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0" r:id="rId2"/>
    <p:sldId id="268" r:id="rId3"/>
    <p:sldId id="263" r:id="rId4"/>
    <p:sldId id="273" r:id="rId5"/>
    <p:sldId id="274" r:id="rId6"/>
    <p:sldId id="276" r:id="rId7"/>
    <p:sldId id="266" r:id="rId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3"/>
    <p:restoredTop sz="96327"/>
  </p:normalViewPr>
  <p:slideViewPr>
    <p:cSldViewPr snapToGrid="0" snapToObjects="1">
      <p:cViewPr>
        <p:scale>
          <a:sx n="247" d="100"/>
          <a:sy n="247" d="100"/>
        </p:scale>
        <p:origin x="-416" y="-8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前島　健作" userId="c575b067-366a-4278-9300-fb9d27deb2d7" providerId="ADAL" clId="{078C74F6-0C67-8F43-B6FC-C25207D9AC97}"/>
    <pc:docChg chg="undo custSel modSld">
      <pc:chgData name="前島　健作" userId="c575b067-366a-4278-9300-fb9d27deb2d7" providerId="ADAL" clId="{078C74F6-0C67-8F43-B6FC-C25207D9AC97}" dt="2023-04-13T10:42:57.241" v="27" actId="20577"/>
      <pc:docMkLst>
        <pc:docMk/>
      </pc:docMkLst>
      <pc:sldChg chg="modSp mod">
        <pc:chgData name="前島　健作" userId="c575b067-366a-4278-9300-fb9d27deb2d7" providerId="ADAL" clId="{078C74F6-0C67-8F43-B6FC-C25207D9AC97}" dt="2023-04-13T10:42:57.241" v="27" actId="20577"/>
        <pc:sldMkLst>
          <pc:docMk/>
          <pc:sldMk cId="3055215325" sldId="266"/>
        </pc:sldMkLst>
        <pc:spChg chg="mod">
          <ac:chgData name="前島　健作" userId="c575b067-366a-4278-9300-fb9d27deb2d7" providerId="ADAL" clId="{078C74F6-0C67-8F43-B6FC-C25207D9AC97}" dt="2023-04-13T10:42:57.241" v="27" actId="20577"/>
          <ac:spMkLst>
            <pc:docMk/>
            <pc:sldMk cId="3055215325" sldId="266"/>
            <ac:spMk id="124" creationId="{6300D771-7931-C742-9DDA-4ADACA6BC51C}"/>
          </ac:spMkLst>
        </pc:spChg>
      </pc:sldChg>
      <pc:sldChg chg="modSp mod">
        <pc:chgData name="前島　健作" userId="c575b067-366a-4278-9300-fb9d27deb2d7" providerId="ADAL" clId="{078C74F6-0C67-8F43-B6FC-C25207D9AC97}" dt="2023-04-13T10:42:03.538" v="25" actId="1038"/>
        <pc:sldMkLst>
          <pc:docMk/>
          <pc:sldMk cId="1906305656" sldId="276"/>
        </pc:sldMkLst>
        <pc:spChg chg="mod">
          <ac:chgData name="前島　健作" userId="c575b067-366a-4278-9300-fb9d27deb2d7" providerId="ADAL" clId="{078C74F6-0C67-8F43-B6FC-C25207D9AC97}" dt="2023-04-13T10:40:17.365" v="12" actId="14100"/>
          <ac:spMkLst>
            <pc:docMk/>
            <pc:sldMk cId="1906305656" sldId="276"/>
            <ac:spMk id="3" creationId="{08AD15A3-7F99-4140-8D1B-018F91DE0197}"/>
          </ac:spMkLst>
        </pc:spChg>
        <pc:spChg chg="mod">
          <ac:chgData name="前島　健作" userId="c575b067-366a-4278-9300-fb9d27deb2d7" providerId="ADAL" clId="{078C74F6-0C67-8F43-B6FC-C25207D9AC97}" dt="2023-04-13T10:40:24.863" v="13" actId="14100"/>
          <ac:spMkLst>
            <pc:docMk/>
            <pc:sldMk cId="1906305656" sldId="276"/>
            <ac:spMk id="12" creationId="{C3A92DAF-217C-5A4A-9A8D-87A4EE7FBA0D}"/>
          </ac:spMkLst>
        </pc:spChg>
        <pc:spChg chg="mod">
          <ac:chgData name="前島　健作" userId="c575b067-366a-4278-9300-fb9d27deb2d7" providerId="ADAL" clId="{078C74F6-0C67-8F43-B6FC-C25207D9AC97}" dt="2023-04-13T10:38:10.293" v="6" actId="1038"/>
          <ac:spMkLst>
            <pc:docMk/>
            <pc:sldMk cId="1906305656" sldId="276"/>
            <ac:spMk id="28" creationId="{D28539E3-709B-B34A-A715-DA61BBDA333B}"/>
          </ac:spMkLst>
        </pc:spChg>
        <pc:spChg chg="mod">
          <ac:chgData name="前島　健作" userId="c575b067-366a-4278-9300-fb9d27deb2d7" providerId="ADAL" clId="{078C74F6-0C67-8F43-B6FC-C25207D9AC97}" dt="2023-04-13T10:38:10.293" v="6" actId="1038"/>
          <ac:spMkLst>
            <pc:docMk/>
            <pc:sldMk cId="1906305656" sldId="276"/>
            <ac:spMk id="29" creationId="{C273CE62-3485-EA46-AABE-D7FBE1AEBCD5}"/>
          </ac:spMkLst>
        </pc:spChg>
        <pc:spChg chg="mod">
          <ac:chgData name="前島　健作" userId="c575b067-366a-4278-9300-fb9d27deb2d7" providerId="ADAL" clId="{078C74F6-0C67-8F43-B6FC-C25207D9AC97}" dt="2023-04-13T10:41:11.817" v="21" actId="14100"/>
          <ac:spMkLst>
            <pc:docMk/>
            <pc:sldMk cId="1906305656" sldId="276"/>
            <ac:spMk id="323" creationId="{09017E5C-F58C-CC42-BF63-74D0D59F1D88}"/>
          </ac:spMkLst>
        </pc:spChg>
        <pc:spChg chg="mod">
          <ac:chgData name="前島　健作" userId="c575b067-366a-4278-9300-fb9d27deb2d7" providerId="ADAL" clId="{078C74F6-0C67-8F43-B6FC-C25207D9AC97}" dt="2023-04-13T10:40:49.379" v="15" actId="14100"/>
          <ac:spMkLst>
            <pc:docMk/>
            <pc:sldMk cId="1906305656" sldId="276"/>
            <ac:spMk id="327" creationId="{FB0EBF7F-3D2D-934B-8182-A22B09854C6F}"/>
          </ac:spMkLst>
        </pc:spChg>
        <pc:spChg chg="mod">
          <ac:chgData name="前島　健作" userId="c575b067-366a-4278-9300-fb9d27deb2d7" providerId="ADAL" clId="{078C74F6-0C67-8F43-B6FC-C25207D9AC97}" dt="2023-04-13T10:38:38.933" v="8" actId="14100"/>
          <ac:spMkLst>
            <pc:docMk/>
            <pc:sldMk cId="1906305656" sldId="276"/>
            <ac:spMk id="333" creationId="{A64516FA-BDCD-CB43-A987-342D918EA723}"/>
          </ac:spMkLst>
        </pc:spChg>
        <pc:spChg chg="mod">
          <ac:chgData name="前島　健作" userId="c575b067-366a-4278-9300-fb9d27deb2d7" providerId="ADAL" clId="{078C74F6-0C67-8F43-B6FC-C25207D9AC97}" dt="2023-04-13T10:38:50.498" v="9" actId="14100"/>
          <ac:spMkLst>
            <pc:docMk/>
            <pc:sldMk cId="1906305656" sldId="276"/>
            <ac:spMk id="334" creationId="{81CEDEF6-CD6B-EE45-8829-E719D4DBD14C}"/>
          </ac:spMkLst>
        </pc:spChg>
        <pc:spChg chg="mod">
          <ac:chgData name="前島　健作" userId="c575b067-366a-4278-9300-fb9d27deb2d7" providerId="ADAL" clId="{078C74F6-0C67-8F43-B6FC-C25207D9AC97}" dt="2023-04-13T10:38:57.516" v="10" actId="14100"/>
          <ac:spMkLst>
            <pc:docMk/>
            <pc:sldMk cId="1906305656" sldId="276"/>
            <ac:spMk id="335" creationId="{4D30A666-C946-974A-851B-FB681081670D}"/>
          </ac:spMkLst>
        </pc:spChg>
        <pc:spChg chg="mod">
          <ac:chgData name="前島　健作" userId="c575b067-366a-4278-9300-fb9d27deb2d7" providerId="ADAL" clId="{078C74F6-0C67-8F43-B6FC-C25207D9AC97}" dt="2023-04-13T10:41:04.755" v="20" actId="1037"/>
          <ac:spMkLst>
            <pc:docMk/>
            <pc:sldMk cId="1906305656" sldId="276"/>
            <ac:spMk id="336" creationId="{00986AE9-5FBC-E245-957D-F9D9B5137FAC}"/>
          </ac:spMkLst>
        </pc:spChg>
        <pc:spChg chg="mod">
          <ac:chgData name="前島　健作" userId="c575b067-366a-4278-9300-fb9d27deb2d7" providerId="ADAL" clId="{078C74F6-0C67-8F43-B6FC-C25207D9AC97}" dt="2023-04-13T10:41:25.734" v="22" actId="1038"/>
          <ac:spMkLst>
            <pc:docMk/>
            <pc:sldMk cId="1906305656" sldId="276"/>
            <ac:spMk id="337" creationId="{61D8081D-FC1B-DF4C-B45F-7812875D82F0}"/>
          </ac:spMkLst>
        </pc:spChg>
        <pc:spChg chg="mod">
          <ac:chgData name="前島　健作" userId="c575b067-366a-4278-9300-fb9d27deb2d7" providerId="ADAL" clId="{078C74F6-0C67-8F43-B6FC-C25207D9AC97}" dt="2023-04-13T10:41:41.807" v="23" actId="1037"/>
          <ac:spMkLst>
            <pc:docMk/>
            <pc:sldMk cId="1906305656" sldId="276"/>
            <ac:spMk id="343" creationId="{F145956A-9329-FD46-B792-20C286F92E2E}"/>
          </ac:spMkLst>
        </pc:spChg>
        <pc:spChg chg="mod">
          <ac:chgData name="前島　健作" userId="c575b067-366a-4278-9300-fb9d27deb2d7" providerId="ADAL" clId="{078C74F6-0C67-8F43-B6FC-C25207D9AC97}" dt="2023-04-13T10:39:10.548" v="11" actId="14100"/>
          <ac:spMkLst>
            <pc:docMk/>
            <pc:sldMk cId="1906305656" sldId="276"/>
            <ac:spMk id="346" creationId="{23F2F260-C8A7-8D42-A7B0-64FB79DAC16A}"/>
          </ac:spMkLst>
        </pc:spChg>
        <pc:spChg chg="mod">
          <ac:chgData name="前島　健作" userId="c575b067-366a-4278-9300-fb9d27deb2d7" providerId="ADAL" clId="{078C74F6-0C67-8F43-B6FC-C25207D9AC97}" dt="2023-04-13T10:42:03.538" v="25" actId="1038"/>
          <ac:spMkLst>
            <pc:docMk/>
            <pc:sldMk cId="1906305656" sldId="276"/>
            <ac:spMk id="356" creationId="{F6D259DE-6DF2-A245-9052-90569B1FAA78}"/>
          </ac:spMkLst>
        </pc:spChg>
        <pc:picChg chg="mod">
          <ac:chgData name="前島　健作" userId="c575b067-366a-4278-9300-fb9d27deb2d7" providerId="ADAL" clId="{078C74F6-0C67-8F43-B6FC-C25207D9AC97}" dt="2023-04-13T10:38:21.061" v="7" actId="1036"/>
          <ac:picMkLst>
            <pc:docMk/>
            <pc:sldMk cId="1906305656" sldId="276"/>
            <ac:picMk id="25" creationId="{B38067A0-6D96-CE40-80BB-6C587A6CC3C2}"/>
          </ac:picMkLst>
        </pc:picChg>
        <pc:picChg chg="mod modCrop">
          <ac:chgData name="前島　健作" userId="c575b067-366a-4278-9300-fb9d27deb2d7" providerId="ADAL" clId="{078C74F6-0C67-8F43-B6FC-C25207D9AC97}" dt="2023-04-13T10:37:55.078" v="0" actId="732"/>
          <ac:picMkLst>
            <pc:docMk/>
            <pc:sldMk cId="1906305656" sldId="276"/>
            <ac:picMk id="906" creationId="{4B0AB31B-335F-5242-9B90-45A6526567B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50406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82905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156258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114576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15238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30086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268916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62939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68901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262269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DB419E-115E-3F4F-A724-2CDCC105F12E}" type="datetimeFigureOut">
              <a:rPr kumimoji="1" lang="ja-JP" altLang="en-US" smtClean="0"/>
              <a:t>2023/4/13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51614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DDB419E-115E-3F4F-A724-2CDCC105F12E}" type="datetimeFigureOut">
              <a:rPr kumimoji="1" lang="ja-JP" altLang="en-US" smtClean="0"/>
              <a:t>2023/4/13</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1FFC1FB-6289-C34A-9903-675BE02E4B84}" type="slidenum">
              <a:rPr kumimoji="1" lang="ja-JP" altLang="en-US" smtClean="0"/>
              <a:t>‹#›</a:t>
            </a:fld>
            <a:endParaRPr kumimoji="1" lang="ja-JP" altLang="en-US"/>
          </a:p>
        </p:txBody>
      </p:sp>
    </p:spTree>
    <p:extLst>
      <p:ext uri="{BB962C8B-B14F-4D97-AF65-F5344CB8AC3E}">
        <p14:creationId xmlns:p14="http://schemas.microsoft.com/office/powerpoint/2010/main" val="3941399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C034298-F2A4-1142-9B6D-6C200F2CEE85}"/>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S1</a:t>
            </a:r>
            <a:endParaRPr kumimoji="1" lang="ja-JP" altLang="en-US">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99B274DF-BC26-7C44-9F94-6A114D9F3E72}"/>
              </a:ext>
            </a:extLst>
          </p:cNvPr>
          <p:cNvSpPr txBox="1"/>
          <p:nvPr/>
        </p:nvSpPr>
        <p:spPr>
          <a:xfrm>
            <a:off x="3320670" y="412875"/>
            <a:ext cx="624996"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(B)</a:t>
            </a:r>
            <a:endParaRPr kumimoji="1" lang="ja-JP" altLang="en-US">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F2E25D43-209A-1B49-907C-93AB8990A1EE}"/>
              </a:ext>
            </a:extLst>
          </p:cNvPr>
          <p:cNvSpPr txBox="1"/>
          <p:nvPr/>
        </p:nvSpPr>
        <p:spPr>
          <a:xfrm>
            <a:off x="271828" y="412875"/>
            <a:ext cx="517707"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a:t>
            </a:r>
            <a:endParaRPr kumimoji="1" lang="ja-JP" altLang="en-US">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67F13D23-F22C-3F40-AAE2-64A5A296DF62}"/>
              </a:ext>
            </a:extLst>
          </p:cNvPr>
          <p:cNvSpPr txBox="1"/>
          <p:nvPr/>
        </p:nvSpPr>
        <p:spPr>
          <a:xfrm>
            <a:off x="298163" y="3754262"/>
            <a:ext cx="624996"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(C)</a:t>
            </a:r>
            <a:endParaRPr kumimoji="1" lang="ja-JP" altLang="en-US">
              <a:latin typeface="Arial" panose="020B0604020202020204" pitchFamily="34" charset="0"/>
              <a:cs typeface="Arial" panose="020B0604020202020204" pitchFamily="34" charset="0"/>
            </a:endParaRPr>
          </a:p>
        </p:txBody>
      </p:sp>
      <p:pic>
        <p:nvPicPr>
          <p:cNvPr id="18" name="図 17" descr="選手 が含まれている画像&#10;&#10;自動的に生成された説明">
            <a:extLst>
              <a:ext uri="{FF2B5EF4-FFF2-40B4-BE49-F238E27FC236}">
                <a16:creationId xmlns:a16="http://schemas.microsoft.com/office/drawing/2014/main" id="{7D7E517E-2EBB-4445-AFED-4198C18FDB55}"/>
              </a:ext>
            </a:extLst>
          </p:cNvPr>
          <p:cNvPicPr>
            <a:picLocks noChangeAspect="1"/>
          </p:cNvPicPr>
          <p:nvPr/>
        </p:nvPicPr>
        <p:blipFill>
          <a:blip r:embed="rId2"/>
          <a:stretch>
            <a:fillRect/>
          </a:stretch>
        </p:blipFill>
        <p:spPr>
          <a:xfrm>
            <a:off x="284552" y="452262"/>
            <a:ext cx="3225800" cy="3302000"/>
          </a:xfrm>
          <a:prstGeom prst="rect">
            <a:avLst/>
          </a:prstGeom>
        </p:spPr>
      </p:pic>
      <p:pic>
        <p:nvPicPr>
          <p:cNvPr id="20" name="図 19">
            <a:extLst>
              <a:ext uri="{FF2B5EF4-FFF2-40B4-BE49-F238E27FC236}">
                <a16:creationId xmlns:a16="http://schemas.microsoft.com/office/drawing/2014/main" id="{4E304D46-FB32-AA41-A145-4D0C6730D514}"/>
              </a:ext>
            </a:extLst>
          </p:cNvPr>
          <p:cNvPicPr>
            <a:picLocks noChangeAspect="1"/>
          </p:cNvPicPr>
          <p:nvPr/>
        </p:nvPicPr>
        <p:blipFill>
          <a:blip r:embed="rId3"/>
          <a:stretch>
            <a:fillRect/>
          </a:stretch>
        </p:blipFill>
        <p:spPr>
          <a:xfrm>
            <a:off x="3485826" y="452262"/>
            <a:ext cx="3225800" cy="3302000"/>
          </a:xfrm>
          <a:prstGeom prst="rect">
            <a:avLst/>
          </a:prstGeom>
        </p:spPr>
      </p:pic>
      <p:pic>
        <p:nvPicPr>
          <p:cNvPr id="22" name="図 21" descr="グラフ, 円&#10;&#10;自動的に生成された説明">
            <a:extLst>
              <a:ext uri="{FF2B5EF4-FFF2-40B4-BE49-F238E27FC236}">
                <a16:creationId xmlns:a16="http://schemas.microsoft.com/office/drawing/2014/main" id="{525AEBE3-9573-6E4D-99B4-E24475C381F8}"/>
              </a:ext>
            </a:extLst>
          </p:cNvPr>
          <p:cNvPicPr>
            <a:picLocks noChangeAspect="1"/>
          </p:cNvPicPr>
          <p:nvPr/>
        </p:nvPicPr>
        <p:blipFill>
          <a:blip r:embed="rId4"/>
          <a:stretch>
            <a:fillRect/>
          </a:stretch>
        </p:blipFill>
        <p:spPr>
          <a:xfrm>
            <a:off x="284552" y="3779662"/>
            <a:ext cx="3225800" cy="3276600"/>
          </a:xfrm>
          <a:prstGeom prst="rect">
            <a:avLst/>
          </a:prstGeom>
        </p:spPr>
      </p:pic>
      <p:sp>
        <p:nvSpPr>
          <p:cNvPr id="11" name="テキスト ボックス 10">
            <a:extLst>
              <a:ext uri="{FF2B5EF4-FFF2-40B4-BE49-F238E27FC236}">
                <a16:creationId xmlns:a16="http://schemas.microsoft.com/office/drawing/2014/main" id="{40CCF4FE-6C5A-1249-BA37-A16F21F4365E}"/>
              </a:ext>
            </a:extLst>
          </p:cNvPr>
          <p:cNvSpPr txBox="1"/>
          <p:nvPr/>
        </p:nvSpPr>
        <p:spPr>
          <a:xfrm>
            <a:off x="0" y="6726317"/>
            <a:ext cx="6858000" cy="2492990"/>
          </a:xfrm>
          <a:prstGeom prst="rect">
            <a:avLst/>
          </a:prstGeom>
          <a:noFill/>
        </p:spPr>
        <p:txBody>
          <a:bodyPr wrap="square">
            <a:spAutoFit/>
          </a:bodyPr>
          <a:lstStyle/>
          <a:p>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S1: </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Genome sequence analysis of strains related to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asteris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that retain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phyl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-D. Draft genome sequences were determined for three strains related to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asteris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HP (A),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RhY</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(B), and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PaWB</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-Japan (C) strains. Enriched DNA samples from plants infected with each of these strains were subjected to sequencing analysis. The draft genomes were constructed by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de novo</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assembly as described in Table S5. Circular genomic plots were created using the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DNAplotter</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program and Artemis software (Carver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et al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2009) as follows: the outer ring in gray represents assembled contigs sorted by length and the contigs are numbered. The second and third rings represent predicted protein coding regions on the plus and minus strands, respectively. The fourth ring represents tRNAs (blue) and rRNAs (orange). The fifth ring represents the GC content. The sixth ring represents the GC skew value. This value is only relevant for the contigs. The scale in the genomes is indicated by numbers outside the outer rings.</a:t>
            </a:r>
          </a:p>
          <a:p>
            <a:endParaRPr lang="en-US" altLang="ja-JP" sz="1200" dirty="0">
              <a:latin typeface="Times New Roman" panose="02020603050405020304" pitchFamily="18" charset="0"/>
              <a:ea typeface="ＭＳ 明朝" panose="02020609040205080304" pitchFamily="49" charset="-128"/>
              <a:cs typeface="Times New Roman" panose="02020603050405020304" pitchFamily="18" charset="0"/>
            </a:endParaRPr>
          </a:p>
          <a:p>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Carver, T., Thomson, N.,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Bleasby</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 Berriman, M., and Parkhill, J. (2009).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DNAPlotter</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Circular and linear interactive genome visualization. Bioinformatics 25, 119–120. doi:10.1093/bioinformatics/btn578</a:t>
            </a:r>
          </a:p>
        </p:txBody>
      </p:sp>
    </p:spTree>
    <p:extLst>
      <p:ext uri="{BB962C8B-B14F-4D97-AF65-F5344CB8AC3E}">
        <p14:creationId xmlns:p14="http://schemas.microsoft.com/office/powerpoint/2010/main" val="228308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テーブル が含まれている画像&#10;&#10;自動的に生成された説明">
            <a:extLst>
              <a:ext uri="{FF2B5EF4-FFF2-40B4-BE49-F238E27FC236}">
                <a16:creationId xmlns:a16="http://schemas.microsoft.com/office/drawing/2014/main" id="{4879A1EC-D177-FA47-B3B7-515B5814DF87}"/>
              </a:ext>
            </a:extLst>
          </p:cNvPr>
          <p:cNvPicPr>
            <a:picLocks noChangeAspect="1"/>
          </p:cNvPicPr>
          <p:nvPr/>
        </p:nvPicPr>
        <p:blipFill rotWithShape="1">
          <a:blip r:embed="rId2"/>
          <a:srcRect t="5370" r="4456" b="2556"/>
          <a:stretch/>
        </p:blipFill>
        <p:spPr>
          <a:xfrm>
            <a:off x="835631" y="1478011"/>
            <a:ext cx="5795088" cy="3057568"/>
          </a:xfrm>
          <a:prstGeom prst="rect">
            <a:avLst/>
          </a:prstGeom>
        </p:spPr>
      </p:pic>
      <p:pic>
        <p:nvPicPr>
          <p:cNvPr id="32" name="図 31" descr="窓, 持つ が含まれている画像&#10;&#10;自動的に生成された説明">
            <a:extLst>
              <a:ext uri="{FF2B5EF4-FFF2-40B4-BE49-F238E27FC236}">
                <a16:creationId xmlns:a16="http://schemas.microsoft.com/office/drawing/2014/main" id="{2326B3CE-7CA2-2346-8360-D47C5D74BD9A}"/>
              </a:ext>
            </a:extLst>
          </p:cNvPr>
          <p:cNvPicPr>
            <a:picLocks noChangeAspect="1"/>
          </p:cNvPicPr>
          <p:nvPr/>
        </p:nvPicPr>
        <p:blipFill rotWithShape="1">
          <a:blip r:embed="rId3"/>
          <a:srcRect t="4899" r="3998" b="2184"/>
          <a:stretch/>
        </p:blipFill>
        <p:spPr>
          <a:xfrm>
            <a:off x="847154" y="5077510"/>
            <a:ext cx="5826061" cy="3087160"/>
          </a:xfrm>
          <a:prstGeom prst="rect">
            <a:avLst/>
          </a:prstGeom>
        </p:spPr>
      </p:pic>
      <p:cxnSp>
        <p:nvCxnSpPr>
          <p:cNvPr id="88" name="直線コネクタ 87">
            <a:extLst>
              <a:ext uri="{FF2B5EF4-FFF2-40B4-BE49-F238E27FC236}">
                <a16:creationId xmlns:a16="http://schemas.microsoft.com/office/drawing/2014/main" id="{9269C6ED-FA6B-C942-9163-85C01309B4BF}"/>
              </a:ext>
            </a:extLst>
          </p:cNvPr>
          <p:cNvCxnSpPr>
            <a:cxnSpLocks/>
          </p:cNvCxnSpPr>
          <p:nvPr/>
        </p:nvCxnSpPr>
        <p:spPr>
          <a:xfrm>
            <a:off x="3456521" y="808444"/>
            <a:ext cx="0" cy="17651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5042D43-5AF6-E946-8B05-62BEB7F732F4}"/>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S2</a:t>
            </a:r>
            <a:endParaRPr kumimoji="1" lang="ja-JP" altLang="en-US">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D16C76E0-1F23-A846-8F8F-B95E687315D7}"/>
              </a:ext>
            </a:extLst>
          </p:cNvPr>
          <p:cNvSpPr txBox="1"/>
          <p:nvPr/>
        </p:nvSpPr>
        <p:spPr>
          <a:xfrm>
            <a:off x="206027" y="1104697"/>
            <a:ext cx="624996"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a:t>
            </a:r>
            <a:endParaRPr kumimoji="1" lang="ja-JP" altLang="en-US">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9A63735-2287-4B40-B93E-AAF4D5209CA0}"/>
              </a:ext>
            </a:extLst>
          </p:cNvPr>
          <p:cNvSpPr txBox="1"/>
          <p:nvPr/>
        </p:nvSpPr>
        <p:spPr>
          <a:xfrm>
            <a:off x="32319" y="583611"/>
            <a:ext cx="1088127" cy="400110"/>
          </a:xfrm>
          <a:prstGeom prst="rect">
            <a:avLst/>
          </a:prstGeom>
          <a:noFill/>
        </p:spPr>
        <p:txBody>
          <a:bodyPr wrap="square" rtlCol="0">
            <a:spAutoFit/>
          </a:bodyPr>
          <a:lstStyle/>
          <a:p>
            <a:r>
              <a:rPr lang="en-US" altLang="ja-JP" sz="1000" b="0" u="none" strike="noStrike" dirty="0">
                <a:solidFill>
                  <a:srgbClr val="000000"/>
                </a:solidFill>
                <a:effectLst/>
                <a:latin typeface="Arial" panose="020B0604020202020204" pitchFamily="34" charset="0"/>
                <a:ea typeface="游ゴシック" panose="020B0400000000000000" pitchFamily="34" charset="-128"/>
              </a:rPr>
              <a:t>‘</a:t>
            </a:r>
            <a:r>
              <a:rPr lang="en-US" altLang="ja-JP" sz="1000" b="0" i="1" u="none" strike="noStrike" dirty="0">
                <a:solidFill>
                  <a:srgbClr val="000000"/>
                </a:solidFill>
                <a:effectLst/>
                <a:latin typeface="Arial" panose="020B0604020202020204" pitchFamily="34" charset="0"/>
                <a:ea typeface="游ゴシック" panose="020B0400000000000000" pitchFamily="34" charset="-128"/>
              </a:rPr>
              <a:t>Ca</a:t>
            </a:r>
            <a:r>
              <a:rPr lang="en-US" altLang="ja-JP" sz="1000" b="0" i="0" u="none" strike="noStrike" dirty="0">
                <a:solidFill>
                  <a:srgbClr val="000000"/>
                </a:solidFill>
                <a:effectLst/>
                <a:latin typeface="Arial" panose="020B0604020202020204" pitchFamily="34" charset="0"/>
                <a:ea typeface="游ゴシック" panose="020B0400000000000000" pitchFamily="34" charset="-128"/>
              </a:rPr>
              <a:t>. P. </a:t>
            </a:r>
            <a:r>
              <a:rPr lang="en-US" altLang="ja-JP" sz="1000" b="0" i="0" u="none" strike="noStrike" dirty="0" err="1">
                <a:solidFill>
                  <a:srgbClr val="000000"/>
                </a:solidFill>
                <a:effectLst/>
                <a:latin typeface="Arial" panose="020B0604020202020204" pitchFamily="34" charset="0"/>
                <a:ea typeface="游ゴシック" panose="020B0400000000000000" pitchFamily="34" charset="-128"/>
              </a:rPr>
              <a:t>asteris</a:t>
            </a:r>
            <a:r>
              <a:rPr lang="en-US" altLang="ja-JP" sz="1000" b="0" i="0" u="none" strike="noStrike" dirty="0">
                <a:solidFill>
                  <a:srgbClr val="000000"/>
                </a:solidFill>
                <a:effectLst/>
                <a:latin typeface="Arial" panose="020B0604020202020204" pitchFamily="34" charset="0"/>
                <a:ea typeface="游ゴシック" panose="020B0400000000000000" pitchFamily="34" charset="-128"/>
              </a:rPr>
              <a:t>’ </a:t>
            </a:r>
            <a:r>
              <a:rPr kumimoji="1" lang="en-US" altLang="ja-JP" sz="1000" dirty="0">
                <a:latin typeface="Arial" panose="020B0604020202020204" pitchFamily="34" charset="0"/>
                <a:cs typeface="Arial" panose="020B0604020202020204" pitchFamily="34" charset="0"/>
              </a:rPr>
              <a:t>OY</a:t>
            </a:r>
            <a:endParaRPr kumimoji="1" lang="ja-JP" altLang="en-US" sz="1000">
              <a:latin typeface="Arial" panose="020B0604020202020204" pitchFamily="34" charset="0"/>
              <a:cs typeface="Arial" panose="020B0604020202020204" pitchFamily="34" charset="0"/>
            </a:endParaRPr>
          </a:p>
        </p:txBody>
      </p:sp>
      <p:cxnSp>
        <p:nvCxnSpPr>
          <p:cNvPr id="9" name="直線コネクタ 8">
            <a:extLst>
              <a:ext uri="{FF2B5EF4-FFF2-40B4-BE49-F238E27FC236}">
                <a16:creationId xmlns:a16="http://schemas.microsoft.com/office/drawing/2014/main" id="{614617AF-7835-6F4E-867E-3C5D1B28C867}"/>
              </a:ext>
            </a:extLst>
          </p:cNvPr>
          <p:cNvCxnSpPr>
            <a:cxnSpLocks/>
            <a:endCxn id="26" idx="3"/>
          </p:cNvCxnSpPr>
          <p:nvPr/>
        </p:nvCxnSpPr>
        <p:spPr>
          <a:xfrm flipV="1">
            <a:off x="1152502" y="739354"/>
            <a:ext cx="3638071" cy="35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83BC26B-B366-7D47-A6CE-D91B7E86DD90}"/>
              </a:ext>
            </a:extLst>
          </p:cNvPr>
          <p:cNvCxnSpPr>
            <a:cxnSpLocks/>
          </p:cNvCxnSpPr>
          <p:nvPr/>
        </p:nvCxnSpPr>
        <p:spPr>
          <a:xfrm>
            <a:off x="1021084" y="742933"/>
            <a:ext cx="13438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71A1A9C-AF78-8943-B0AC-96FF6FA37EE4}"/>
              </a:ext>
            </a:extLst>
          </p:cNvPr>
          <p:cNvCxnSpPr>
            <a:cxnSpLocks/>
          </p:cNvCxnSpPr>
          <p:nvPr/>
        </p:nvCxnSpPr>
        <p:spPr>
          <a:xfrm>
            <a:off x="4790291" y="741205"/>
            <a:ext cx="13438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フリーフォーム 11">
            <a:extLst>
              <a:ext uri="{FF2B5EF4-FFF2-40B4-BE49-F238E27FC236}">
                <a16:creationId xmlns:a16="http://schemas.microsoft.com/office/drawing/2014/main" id="{FAA1FCCE-4176-374E-AD38-1D11E1FC83A2}"/>
              </a:ext>
            </a:extLst>
          </p:cNvPr>
          <p:cNvSpPr/>
          <p:nvPr/>
        </p:nvSpPr>
        <p:spPr>
          <a:xfrm>
            <a:off x="1150903" y="640897"/>
            <a:ext cx="175384" cy="196478"/>
          </a:xfrm>
          <a:custGeom>
            <a:avLst/>
            <a:gdLst>
              <a:gd name="connsiteX0" fmla="*/ 230 w 142897"/>
              <a:gd name="connsiteY0" fmla="*/ 43855 h 192028"/>
              <a:gd name="connsiteX1" fmla="*/ 38325 w 142897"/>
              <a:gd name="connsiteY1" fmla="*/ 43855 h 192028"/>
              <a:gd name="connsiteX2" fmla="*/ 38325 w 142897"/>
              <a:gd name="connsiteY2" fmla="*/ 212 h 192028"/>
              <a:gd name="connsiteX3" fmla="*/ 143128 w 142897"/>
              <a:gd name="connsiteY3" fmla="*/ 96227 h 192028"/>
              <a:gd name="connsiteX4" fmla="*/ 38325 w 142897"/>
              <a:gd name="connsiteY4" fmla="*/ 192241 h 192028"/>
              <a:gd name="connsiteX5" fmla="*/ 38325 w 142897"/>
              <a:gd name="connsiteY5" fmla="*/ 148598 h 192028"/>
              <a:gd name="connsiteX6" fmla="*/ 230 w 142897"/>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97" h="192028">
                <a:moveTo>
                  <a:pt x="230" y="43855"/>
                </a:moveTo>
                <a:lnTo>
                  <a:pt x="38325" y="43855"/>
                </a:lnTo>
                <a:lnTo>
                  <a:pt x="38325" y="212"/>
                </a:lnTo>
                <a:lnTo>
                  <a:pt x="143128" y="96227"/>
                </a:lnTo>
                <a:lnTo>
                  <a:pt x="38325" y="192241"/>
                </a:lnTo>
                <a:lnTo>
                  <a:pt x="38325" y="148598"/>
                </a:lnTo>
                <a:lnTo>
                  <a:pt x="230" y="148598"/>
                </a:lnTo>
                <a:close/>
              </a:path>
            </a:pathLst>
          </a:custGeom>
          <a:pattFill prst="wdDnDiag">
            <a:fgClr>
              <a:schemeClr val="bg1"/>
            </a:fgClr>
            <a:bgClr>
              <a:srgbClr val="735244"/>
            </a:bgClr>
          </a:pattFill>
          <a:ln w="8734" cap="flat">
            <a:solidFill>
              <a:srgbClr val="000000"/>
            </a:solidFill>
            <a:prstDash val="solid"/>
            <a:miter/>
          </a:ln>
        </p:spPr>
        <p:txBody>
          <a:bodyPr rtlCol="0" anchor="ctr"/>
          <a:lstStyle/>
          <a:p>
            <a:endParaRPr lang="ja-JP" altLang="en-US"/>
          </a:p>
        </p:txBody>
      </p:sp>
      <p:sp>
        <p:nvSpPr>
          <p:cNvPr id="13" name="フリーフォーム 12">
            <a:extLst>
              <a:ext uri="{FF2B5EF4-FFF2-40B4-BE49-F238E27FC236}">
                <a16:creationId xmlns:a16="http://schemas.microsoft.com/office/drawing/2014/main" id="{F253159E-CA5F-EF4C-94B8-F357DF4B0D6B}"/>
              </a:ext>
            </a:extLst>
          </p:cNvPr>
          <p:cNvSpPr/>
          <p:nvPr/>
        </p:nvSpPr>
        <p:spPr>
          <a:xfrm>
            <a:off x="1393144" y="640897"/>
            <a:ext cx="95506" cy="196478"/>
          </a:xfrm>
          <a:custGeom>
            <a:avLst/>
            <a:gdLst>
              <a:gd name="connsiteX0" fmla="*/ 230 w 77815"/>
              <a:gd name="connsiteY0" fmla="*/ 43855 h 192028"/>
              <a:gd name="connsiteX1" fmla="*/ 230 w 77815"/>
              <a:gd name="connsiteY1" fmla="*/ 43855 h 192028"/>
              <a:gd name="connsiteX2" fmla="*/ 230 w 77815"/>
              <a:gd name="connsiteY2" fmla="*/ 212 h 192028"/>
              <a:gd name="connsiteX3" fmla="*/ 78045 w 77815"/>
              <a:gd name="connsiteY3" fmla="*/ 96227 h 192028"/>
              <a:gd name="connsiteX4" fmla="*/ 230 w 77815"/>
              <a:gd name="connsiteY4" fmla="*/ 192241 h 192028"/>
              <a:gd name="connsiteX5" fmla="*/ 230 w 77815"/>
              <a:gd name="connsiteY5" fmla="*/ 148598 h 192028"/>
              <a:gd name="connsiteX6" fmla="*/ 230 w 77815"/>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15" h="192028">
                <a:moveTo>
                  <a:pt x="230" y="43855"/>
                </a:moveTo>
                <a:lnTo>
                  <a:pt x="230" y="43855"/>
                </a:lnTo>
                <a:lnTo>
                  <a:pt x="230" y="212"/>
                </a:lnTo>
                <a:lnTo>
                  <a:pt x="78045" y="96227"/>
                </a:lnTo>
                <a:lnTo>
                  <a:pt x="230" y="192241"/>
                </a:lnTo>
                <a:lnTo>
                  <a:pt x="230" y="148598"/>
                </a:lnTo>
                <a:lnTo>
                  <a:pt x="230" y="148598"/>
                </a:lnTo>
                <a:close/>
              </a:path>
            </a:pathLst>
          </a:custGeom>
          <a:pattFill prst="wdDnDiag">
            <a:fgClr>
              <a:schemeClr val="bg1"/>
            </a:fgClr>
            <a:bgClr>
              <a:srgbClr val="BB5695"/>
            </a:bgClr>
          </a:pattFill>
          <a:ln w="8734" cap="flat">
            <a:solidFill>
              <a:srgbClr val="000000"/>
            </a:solidFill>
            <a:prstDash val="solid"/>
            <a:miter/>
          </a:ln>
        </p:spPr>
        <p:txBody>
          <a:bodyPr rtlCol="0" anchor="ctr"/>
          <a:lstStyle/>
          <a:p>
            <a:endParaRPr lang="ja-JP" altLang="en-US"/>
          </a:p>
        </p:txBody>
      </p:sp>
      <p:sp>
        <p:nvSpPr>
          <p:cNvPr id="14" name="フリーフォーム 13">
            <a:extLst>
              <a:ext uri="{FF2B5EF4-FFF2-40B4-BE49-F238E27FC236}">
                <a16:creationId xmlns:a16="http://schemas.microsoft.com/office/drawing/2014/main" id="{E890FA56-A2E6-2749-BBD8-106F2FFA8A97}"/>
              </a:ext>
            </a:extLst>
          </p:cNvPr>
          <p:cNvSpPr/>
          <p:nvPr/>
        </p:nvSpPr>
        <p:spPr>
          <a:xfrm>
            <a:off x="1528877" y="640897"/>
            <a:ext cx="76404" cy="196478"/>
          </a:xfrm>
          <a:custGeom>
            <a:avLst/>
            <a:gdLst>
              <a:gd name="connsiteX0" fmla="*/ 230 w 62252"/>
              <a:gd name="connsiteY0" fmla="*/ 43855 h 192028"/>
              <a:gd name="connsiteX1" fmla="*/ 230 w 62252"/>
              <a:gd name="connsiteY1" fmla="*/ 43855 h 192028"/>
              <a:gd name="connsiteX2" fmla="*/ 230 w 62252"/>
              <a:gd name="connsiteY2" fmla="*/ 212 h 192028"/>
              <a:gd name="connsiteX3" fmla="*/ 62482 w 62252"/>
              <a:gd name="connsiteY3" fmla="*/ 96227 h 192028"/>
              <a:gd name="connsiteX4" fmla="*/ 230 w 62252"/>
              <a:gd name="connsiteY4" fmla="*/ 192241 h 192028"/>
              <a:gd name="connsiteX5" fmla="*/ 230 w 62252"/>
              <a:gd name="connsiteY5" fmla="*/ 148598 h 192028"/>
              <a:gd name="connsiteX6" fmla="*/ 230 w 62252"/>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52" h="192028">
                <a:moveTo>
                  <a:pt x="230" y="43855"/>
                </a:moveTo>
                <a:lnTo>
                  <a:pt x="230" y="43855"/>
                </a:lnTo>
                <a:lnTo>
                  <a:pt x="230" y="212"/>
                </a:lnTo>
                <a:lnTo>
                  <a:pt x="62482" y="96227"/>
                </a:lnTo>
                <a:lnTo>
                  <a:pt x="230" y="192241"/>
                </a:lnTo>
                <a:lnTo>
                  <a:pt x="230" y="148598"/>
                </a:lnTo>
                <a:lnTo>
                  <a:pt x="230" y="148598"/>
                </a:lnTo>
                <a:close/>
              </a:path>
            </a:pathLst>
          </a:custGeom>
          <a:pattFill prst="wdDnDiag">
            <a:fgClr>
              <a:schemeClr val="bg1"/>
            </a:fgClr>
            <a:bgClr>
              <a:srgbClr val="D67E2C"/>
            </a:bgClr>
          </a:pattFill>
          <a:ln w="8734" cap="flat">
            <a:solidFill>
              <a:srgbClr val="000000"/>
            </a:solidFill>
            <a:prstDash val="solid"/>
            <a:miter/>
          </a:ln>
        </p:spPr>
        <p:txBody>
          <a:bodyPr rtlCol="0" anchor="ctr"/>
          <a:lstStyle/>
          <a:p>
            <a:endParaRPr lang="ja-JP" altLang="en-US"/>
          </a:p>
        </p:txBody>
      </p:sp>
      <p:sp>
        <p:nvSpPr>
          <p:cNvPr id="15" name="フリーフォーム 14">
            <a:extLst>
              <a:ext uri="{FF2B5EF4-FFF2-40B4-BE49-F238E27FC236}">
                <a16:creationId xmlns:a16="http://schemas.microsoft.com/office/drawing/2014/main" id="{0B34A8F5-29CF-DB48-A1AD-9B268B9F2C2D}"/>
              </a:ext>
            </a:extLst>
          </p:cNvPr>
          <p:cNvSpPr/>
          <p:nvPr/>
        </p:nvSpPr>
        <p:spPr>
          <a:xfrm>
            <a:off x="1626990" y="640897"/>
            <a:ext cx="191012" cy="196478"/>
          </a:xfrm>
          <a:custGeom>
            <a:avLst/>
            <a:gdLst>
              <a:gd name="connsiteX0" fmla="*/ 230 w 155631"/>
              <a:gd name="connsiteY0" fmla="*/ 43855 h 192028"/>
              <a:gd name="connsiteX1" fmla="*/ 51059 w 155631"/>
              <a:gd name="connsiteY1" fmla="*/ 43855 h 192028"/>
              <a:gd name="connsiteX2" fmla="*/ 51059 w 155631"/>
              <a:gd name="connsiteY2" fmla="*/ 212 h 192028"/>
              <a:gd name="connsiteX3" fmla="*/ 155861 w 155631"/>
              <a:gd name="connsiteY3" fmla="*/ 96227 h 192028"/>
              <a:gd name="connsiteX4" fmla="*/ 51059 w 155631"/>
              <a:gd name="connsiteY4" fmla="*/ 192241 h 192028"/>
              <a:gd name="connsiteX5" fmla="*/ 51059 w 155631"/>
              <a:gd name="connsiteY5" fmla="*/ 148598 h 192028"/>
              <a:gd name="connsiteX6" fmla="*/ 230 w 155631"/>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31" h="192028">
                <a:moveTo>
                  <a:pt x="230" y="43855"/>
                </a:moveTo>
                <a:lnTo>
                  <a:pt x="51059" y="43855"/>
                </a:lnTo>
                <a:lnTo>
                  <a:pt x="51059" y="212"/>
                </a:lnTo>
                <a:lnTo>
                  <a:pt x="155861" y="96227"/>
                </a:lnTo>
                <a:lnTo>
                  <a:pt x="51059" y="192241"/>
                </a:lnTo>
                <a:lnTo>
                  <a:pt x="51059" y="148598"/>
                </a:lnTo>
                <a:lnTo>
                  <a:pt x="230" y="148598"/>
                </a:lnTo>
                <a:close/>
              </a:path>
            </a:pathLst>
          </a:custGeom>
          <a:pattFill prst="wdDnDiag">
            <a:fgClr>
              <a:schemeClr val="bg1"/>
            </a:fgClr>
            <a:bgClr>
              <a:srgbClr val="D67E2C"/>
            </a:bgClr>
          </a:pattFill>
          <a:ln w="8734" cap="flat">
            <a:solidFill>
              <a:srgbClr val="000000"/>
            </a:solidFill>
            <a:prstDash val="solid"/>
            <a:miter/>
          </a:ln>
        </p:spPr>
        <p:txBody>
          <a:bodyPr rtlCol="0" anchor="ctr"/>
          <a:lstStyle/>
          <a:p>
            <a:endParaRPr lang="ja-JP" altLang="en-US"/>
          </a:p>
        </p:txBody>
      </p:sp>
      <p:sp>
        <p:nvSpPr>
          <p:cNvPr id="16" name="フリーフォーム 15">
            <a:extLst>
              <a:ext uri="{FF2B5EF4-FFF2-40B4-BE49-F238E27FC236}">
                <a16:creationId xmlns:a16="http://schemas.microsoft.com/office/drawing/2014/main" id="{C1F26B16-90BB-B247-8579-AD6076D4C5AB}"/>
              </a:ext>
            </a:extLst>
          </p:cNvPr>
          <p:cNvSpPr/>
          <p:nvPr/>
        </p:nvSpPr>
        <p:spPr>
          <a:xfrm>
            <a:off x="1849259" y="640897"/>
            <a:ext cx="84219" cy="196478"/>
          </a:xfrm>
          <a:custGeom>
            <a:avLst/>
            <a:gdLst>
              <a:gd name="connsiteX0" fmla="*/ 230 w 68619"/>
              <a:gd name="connsiteY0" fmla="*/ 43855 h 192028"/>
              <a:gd name="connsiteX1" fmla="*/ 230 w 68619"/>
              <a:gd name="connsiteY1" fmla="*/ 43855 h 192028"/>
              <a:gd name="connsiteX2" fmla="*/ 230 w 68619"/>
              <a:gd name="connsiteY2" fmla="*/ 212 h 192028"/>
              <a:gd name="connsiteX3" fmla="*/ 68849 w 68619"/>
              <a:gd name="connsiteY3" fmla="*/ 96227 h 192028"/>
              <a:gd name="connsiteX4" fmla="*/ 230 w 68619"/>
              <a:gd name="connsiteY4" fmla="*/ 192241 h 192028"/>
              <a:gd name="connsiteX5" fmla="*/ 230 w 68619"/>
              <a:gd name="connsiteY5" fmla="*/ 148598 h 192028"/>
              <a:gd name="connsiteX6" fmla="*/ 230 w 68619"/>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9" h="192028">
                <a:moveTo>
                  <a:pt x="230" y="43855"/>
                </a:moveTo>
                <a:lnTo>
                  <a:pt x="230" y="43855"/>
                </a:lnTo>
                <a:lnTo>
                  <a:pt x="230" y="212"/>
                </a:lnTo>
                <a:lnTo>
                  <a:pt x="68849" y="96227"/>
                </a:lnTo>
                <a:lnTo>
                  <a:pt x="230" y="192241"/>
                </a:lnTo>
                <a:lnTo>
                  <a:pt x="230" y="148598"/>
                </a:lnTo>
                <a:lnTo>
                  <a:pt x="230" y="148598"/>
                </a:lnTo>
                <a:close/>
              </a:path>
            </a:pathLst>
          </a:custGeom>
          <a:pattFill prst="wdDnDiag">
            <a:fgClr>
              <a:schemeClr val="bg1"/>
            </a:fgClr>
            <a:bgClr>
              <a:srgbClr val="383D96"/>
            </a:bgClr>
          </a:pattFill>
          <a:ln w="8734" cap="flat">
            <a:solidFill>
              <a:srgbClr val="000000"/>
            </a:solidFill>
            <a:prstDash val="solid"/>
            <a:miter/>
          </a:ln>
        </p:spPr>
        <p:txBody>
          <a:bodyPr rtlCol="0" anchor="ctr"/>
          <a:lstStyle/>
          <a:p>
            <a:endParaRPr lang="ja-JP" altLang="en-US"/>
          </a:p>
        </p:txBody>
      </p:sp>
      <p:sp>
        <p:nvSpPr>
          <p:cNvPr id="17" name="フリーフォーム 16">
            <a:extLst>
              <a:ext uri="{FF2B5EF4-FFF2-40B4-BE49-F238E27FC236}">
                <a16:creationId xmlns:a16="http://schemas.microsoft.com/office/drawing/2014/main" id="{76C17107-65DA-FD48-8A57-10ED908B7C79}"/>
              </a:ext>
            </a:extLst>
          </p:cNvPr>
          <p:cNvSpPr/>
          <p:nvPr/>
        </p:nvSpPr>
        <p:spPr>
          <a:xfrm>
            <a:off x="1962421" y="640897"/>
            <a:ext cx="305620" cy="196478"/>
          </a:xfrm>
          <a:custGeom>
            <a:avLst/>
            <a:gdLst>
              <a:gd name="connsiteX0" fmla="*/ 230 w 249010"/>
              <a:gd name="connsiteY0" fmla="*/ 43855 h 192028"/>
              <a:gd name="connsiteX1" fmla="*/ 144438 w 249010"/>
              <a:gd name="connsiteY1" fmla="*/ 43855 h 192028"/>
              <a:gd name="connsiteX2" fmla="*/ 144438 w 249010"/>
              <a:gd name="connsiteY2" fmla="*/ 212 h 192028"/>
              <a:gd name="connsiteX3" fmla="*/ 249240 w 249010"/>
              <a:gd name="connsiteY3" fmla="*/ 96227 h 192028"/>
              <a:gd name="connsiteX4" fmla="*/ 144438 w 249010"/>
              <a:gd name="connsiteY4" fmla="*/ 192241 h 192028"/>
              <a:gd name="connsiteX5" fmla="*/ 144438 w 249010"/>
              <a:gd name="connsiteY5" fmla="*/ 148598 h 192028"/>
              <a:gd name="connsiteX6" fmla="*/ 230 w 249010"/>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10" h="192028">
                <a:moveTo>
                  <a:pt x="230" y="43855"/>
                </a:moveTo>
                <a:lnTo>
                  <a:pt x="144438" y="43855"/>
                </a:lnTo>
                <a:lnTo>
                  <a:pt x="144438" y="212"/>
                </a:lnTo>
                <a:lnTo>
                  <a:pt x="249240" y="96227"/>
                </a:lnTo>
                <a:lnTo>
                  <a:pt x="144438" y="192241"/>
                </a:lnTo>
                <a:lnTo>
                  <a:pt x="144438" y="148598"/>
                </a:lnTo>
                <a:lnTo>
                  <a:pt x="230" y="148598"/>
                </a:lnTo>
                <a:close/>
              </a:path>
            </a:pathLst>
          </a:custGeom>
          <a:pattFill prst="wdDnDiag">
            <a:fgClr>
              <a:schemeClr val="bg1"/>
            </a:fgClr>
            <a:bgClr>
              <a:srgbClr val="469449"/>
            </a:bgClr>
          </a:pattFill>
          <a:ln w="8734" cap="flat">
            <a:solidFill>
              <a:srgbClr val="000000"/>
            </a:solidFill>
            <a:prstDash val="solid"/>
            <a:miter/>
          </a:ln>
        </p:spPr>
        <p:txBody>
          <a:bodyPr rtlCol="0" anchor="ctr"/>
          <a:lstStyle/>
          <a:p>
            <a:endParaRPr lang="ja-JP" altLang="en-US"/>
          </a:p>
        </p:txBody>
      </p:sp>
      <p:sp>
        <p:nvSpPr>
          <p:cNvPr id="18" name="フリーフォーム 17">
            <a:extLst>
              <a:ext uri="{FF2B5EF4-FFF2-40B4-BE49-F238E27FC236}">
                <a16:creationId xmlns:a16="http://schemas.microsoft.com/office/drawing/2014/main" id="{576C5ABC-903D-8F40-928A-D55E96888C06}"/>
              </a:ext>
            </a:extLst>
          </p:cNvPr>
          <p:cNvSpPr/>
          <p:nvPr/>
        </p:nvSpPr>
        <p:spPr>
          <a:xfrm>
            <a:off x="2284541" y="640897"/>
            <a:ext cx="342088" cy="196478"/>
          </a:xfrm>
          <a:custGeom>
            <a:avLst/>
            <a:gdLst>
              <a:gd name="connsiteX0" fmla="*/ 230 w 278721"/>
              <a:gd name="connsiteY0" fmla="*/ 43855 h 192028"/>
              <a:gd name="connsiteX1" fmla="*/ 174149 w 278721"/>
              <a:gd name="connsiteY1" fmla="*/ 43855 h 192028"/>
              <a:gd name="connsiteX2" fmla="*/ 174149 w 278721"/>
              <a:gd name="connsiteY2" fmla="*/ 212 h 192028"/>
              <a:gd name="connsiteX3" fmla="*/ 278951 w 278721"/>
              <a:gd name="connsiteY3" fmla="*/ 96227 h 192028"/>
              <a:gd name="connsiteX4" fmla="*/ 174149 w 278721"/>
              <a:gd name="connsiteY4" fmla="*/ 192241 h 192028"/>
              <a:gd name="connsiteX5" fmla="*/ 174149 w 278721"/>
              <a:gd name="connsiteY5" fmla="*/ 148598 h 192028"/>
              <a:gd name="connsiteX6" fmla="*/ 230 w 278721"/>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21" h="192028">
                <a:moveTo>
                  <a:pt x="230" y="43855"/>
                </a:moveTo>
                <a:lnTo>
                  <a:pt x="174149" y="43855"/>
                </a:lnTo>
                <a:lnTo>
                  <a:pt x="174149" y="212"/>
                </a:lnTo>
                <a:lnTo>
                  <a:pt x="278951" y="96227"/>
                </a:lnTo>
                <a:lnTo>
                  <a:pt x="174149" y="192241"/>
                </a:lnTo>
                <a:lnTo>
                  <a:pt x="174149" y="148598"/>
                </a:lnTo>
                <a:lnTo>
                  <a:pt x="230" y="148598"/>
                </a:lnTo>
                <a:close/>
              </a:path>
            </a:pathLst>
          </a:custGeom>
          <a:pattFill prst="wdDnDiag">
            <a:fgClr>
              <a:schemeClr val="bg1"/>
            </a:fgClr>
            <a:bgClr>
              <a:srgbClr val="469449"/>
            </a:bgClr>
          </a:pattFill>
          <a:ln w="8734" cap="flat">
            <a:solidFill>
              <a:srgbClr val="000000"/>
            </a:solidFill>
            <a:prstDash val="solid"/>
            <a:miter/>
          </a:ln>
        </p:spPr>
        <p:txBody>
          <a:bodyPr rtlCol="0" anchor="ctr"/>
          <a:lstStyle/>
          <a:p>
            <a:endParaRPr lang="ja-JP" altLang="en-US"/>
          </a:p>
        </p:txBody>
      </p:sp>
      <p:sp>
        <p:nvSpPr>
          <p:cNvPr id="19" name="フリーフォーム 18">
            <a:extLst>
              <a:ext uri="{FF2B5EF4-FFF2-40B4-BE49-F238E27FC236}">
                <a16:creationId xmlns:a16="http://schemas.microsoft.com/office/drawing/2014/main" id="{4C55A260-B580-1649-9FEA-F85D438BC3E4}"/>
              </a:ext>
            </a:extLst>
          </p:cNvPr>
          <p:cNvSpPr/>
          <p:nvPr/>
        </p:nvSpPr>
        <p:spPr>
          <a:xfrm>
            <a:off x="2660779" y="640897"/>
            <a:ext cx="81613" cy="196478"/>
          </a:xfrm>
          <a:custGeom>
            <a:avLst/>
            <a:gdLst>
              <a:gd name="connsiteX0" fmla="*/ 230 w 66497"/>
              <a:gd name="connsiteY0" fmla="*/ 43855 h 192028"/>
              <a:gd name="connsiteX1" fmla="*/ 230 w 66497"/>
              <a:gd name="connsiteY1" fmla="*/ 43855 h 192028"/>
              <a:gd name="connsiteX2" fmla="*/ 230 w 66497"/>
              <a:gd name="connsiteY2" fmla="*/ 212 h 192028"/>
              <a:gd name="connsiteX3" fmla="*/ 66727 w 66497"/>
              <a:gd name="connsiteY3" fmla="*/ 96227 h 192028"/>
              <a:gd name="connsiteX4" fmla="*/ 230 w 66497"/>
              <a:gd name="connsiteY4" fmla="*/ 192241 h 192028"/>
              <a:gd name="connsiteX5" fmla="*/ 230 w 66497"/>
              <a:gd name="connsiteY5" fmla="*/ 148598 h 192028"/>
              <a:gd name="connsiteX6" fmla="*/ 230 w 66497"/>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97" h="192028">
                <a:moveTo>
                  <a:pt x="230" y="43855"/>
                </a:moveTo>
                <a:lnTo>
                  <a:pt x="230" y="43855"/>
                </a:lnTo>
                <a:lnTo>
                  <a:pt x="230" y="212"/>
                </a:lnTo>
                <a:lnTo>
                  <a:pt x="66727" y="96227"/>
                </a:lnTo>
                <a:lnTo>
                  <a:pt x="230" y="192241"/>
                </a:lnTo>
                <a:lnTo>
                  <a:pt x="230" y="148598"/>
                </a:lnTo>
                <a:lnTo>
                  <a:pt x="230" y="148598"/>
                </a:lnTo>
                <a:close/>
              </a:path>
            </a:pathLst>
          </a:custGeom>
          <a:solidFill>
            <a:srgbClr val="FFFFFF"/>
          </a:solidFill>
          <a:ln w="8734" cap="flat">
            <a:solidFill>
              <a:srgbClr val="000000"/>
            </a:solidFill>
            <a:prstDash val="solid"/>
            <a:miter/>
          </a:ln>
        </p:spPr>
        <p:txBody>
          <a:bodyPr rtlCol="0" anchor="ctr"/>
          <a:lstStyle/>
          <a:p>
            <a:endParaRPr lang="ja-JP" altLang="en-US"/>
          </a:p>
        </p:txBody>
      </p:sp>
      <p:sp>
        <p:nvSpPr>
          <p:cNvPr id="20" name="フリーフォーム 19">
            <a:extLst>
              <a:ext uri="{FF2B5EF4-FFF2-40B4-BE49-F238E27FC236}">
                <a16:creationId xmlns:a16="http://schemas.microsoft.com/office/drawing/2014/main" id="{4010B420-CDFE-9F46-9AA8-5EFA43AC7F10}"/>
              </a:ext>
            </a:extLst>
          </p:cNvPr>
          <p:cNvSpPr/>
          <p:nvPr/>
        </p:nvSpPr>
        <p:spPr>
          <a:xfrm>
            <a:off x="2744131" y="640897"/>
            <a:ext cx="244846" cy="196478"/>
          </a:xfrm>
          <a:custGeom>
            <a:avLst/>
            <a:gdLst>
              <a:gd name="connsiteX0" fmla="*/ 230 w 199491"/>
              <a:gd name="connsiteY0" fmla="*/ 43855 h 192028"/>
              <a:gd name="connsiteX1" fmla="*/ 94919 w 199491"/>
              <a:gd name="connsiteY1" fmla="*/ 43855 h 192028"/>
              <a:gd name="connsiteX2" fmla="*/ 94919 w 199491"/>
              <a:gd name="connsiteY2" fmla="*/ 212 h 192028"/>
              <a:gd name="connsiteX3" fmla="*/ 199721 w 199491"/>
              <a:gd name="connsiteY3" fmla="*/ 96227 h 192028"/>
              <a:gd name="connsiteX4" fmla="*/ 94919 w 199491"/>
              <a:gd name="connsiteY4" fmla="*/ 192241 h 192028"/>
              <a:gd name="connsiteX5" fmla="*/ 94919 w 199491"/>
              <a:gd name="connsiteY5" fmla="*/ 148598 h 192028"/>
              <a:gd name="connsiteX6" fmla="*/ 230 w 199491"/>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491" h="192028">
                <a:moveTo>
                  <a:pt x="230" y="43855"/>
                </a:moveTo>
                <a:lnTo>
                  <a:pt x="94919" y="43855"/>
                </a:lnTo>
                <a:lnTo>
                  <a:pt x="94919" y="212"/>
                </a:lnTo>
                <a:lnTo>
                  <a:pt x="199721" y="96227"/>
                </a:lnTo>
                <a:lnTo>
                  <a:pt x="94919" y="192241"/>
                </a:lnTo>
                <a:lnTo>
                  <a:pt x="94919" y="148598"/>
                </a:lnTo>
                <a:lnTo>
                  <a:pt x="230" y="148598"/>
                </a:lnTo>
                <a:close/>
              </a:path>
            </a:pathLst>
          </a:custGeom>
          <a:solidFill>
            <a:srgbClr val="E5C49F"/>
          </a:solidFill>
          <a:ln w="8734" cap="flat">
            <a:solidFill>
              <a:srgbClr val="000000"/>
            </a:solidFill>
            <a:prstDash val="solid"/>
            <a:miter/>
          </a:ln>
        </p:spPr>
        <p:txBody>
          <a:bodyPr rtlCol="0" anchor="ctr"/>
          <a:lstStyle/>
          <a:p>
            <a:endParaRPr lang="ja-JP" altLang="en-US"/>
          </a:p>
        </p:txBody>
      </p:sp>
      <p:sp>
        <p:nvSpPr>
          <p:cNvPr id="21" name="フリーフォーム 20">
            <a:extLst>
              <a:ext uri="{FF2B5EF4-FFF2-40B4-BE49-F238E27FC236}">
                <a16:creationId xmlns:a16="http://schemas.microsoft.com/office/drawing/2014/main" id="{10A09AE2-9E22-B74D-B0D9-19FA96D0550C}"/>
              </a:ext>
            </a:extLst>
          </p:cNvPr>
          <p:cNvSpPr/>
          <p:nvPr/>
        </p:nvSpPr>
        <p:spPr>
          <a:xfrm>
            <a:off x="2971032" y="640897"/>
            <a:ext cx="340349" cy="196478"/>
          </a:xfrm>
          <a:custGeom>
            <a:avLst/>
            <a:gdLst>
              <a:gd name="connsiteX0" fmla="*/ 230 w 277306"/>
              <a:gd name="connsiteY0" fmla="*/ 43855 h 192028"/>
              <a:gd name="connsiteX1" fmla="*/ 172734 w 277306"/>
              <a:gd name="connsiteY1" fmla="*/ 43855 h 192028"/>
              <a:gd name="connsiteX2" fmla="*/ 172734 w 277306"/>
              <a:gd name="connsiteY2" fmla="*/ 212 h 192028"/>
              <a:gd name="connsiteX3" fmla="*/ 277537 w 277306"/>
              <a:gd name="connsiteY3" fmla="*/ 96227 h 192028"/>
              <a:gd name="connsiteX4" fmla="*/ 172734 w 277306"/>
              <a:gd name="connsiteY4" fmla="*/ 192241 h 192028"/>
              <a:gd name="connsiteX5" fmla="*/ 172734 w 277306"/>
              <a:gd name="connsiteY5" fmla="*/ 148598 h 192028"/>
              <a:gd name="connsiteX6" fmla="*/ 230 w 277306"/>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06" h="192028">
                <a:moveTo>
                  <a:pt x="230" y="43855"/>
                </a:moveTo>
                <a:lnTo>
                  <a:pt x="172734" y="43855"/>
                </a:lnTo>
                <a:lnTo>
                  <a:pt x="172734" y="212"/>
                </a:lnTo>
                <a:lnTo>
                  <a:pt x="277537" y="96227"/>
                </a:lnTo>
                <a:lnTo>
                  <a:pt x="172734" y="192241"/>
                </a:lnTo>
                <a:lnTo>
                  <a:pt x="172734" y="148598"/>
                </a:lnTo>
                <a:lnTo>
                  <a:pt x="230" y="148598"/>
                </a:lnTo>
                <a:close/>
              </a:path>
            </a:pathLst>
          </a:custGeom>
          <a:solidFill>
            <a:srgbClr val="E7E1AB"/>
          </a:solidFill>
          <a:ln w="8734" cap="flat">
            <a:solidFill>
              <a:srgbClr val="000000"/>
            </a:solidFill>
            <a:prstDash val="solid"/>
            <a:miter/>
          </a:ln>
        </p:spPr>
        <p:txBody>
          <a:bodyPr rtlCol="0" anchor="ctr"/>
          <a:lstStyle/>
          <a:p>
            <a:endParaRPr lang="ja-JP" altLang="en-US"/>
          </a:p>
        </p:txBody>
      </p:sp>
      <p:sp>
        <p:nvSpPr>
          <p:cNvPr id="22" name="フリーフォーム 21">
            <a:extLst>
              <a:ext uri="{FF2B5EF4-FFF2-40B4-BE49-F238E27FC236}">
                <a16:creationId xmlns:a16="http://schemas.microsoft.com/office/drawing/2014/main" id="{5D471098-B2A2-D34C-82F5-3065B8DBEB7D}"/>
              </a:ext>
            </a:extLst>
          </p:cNvPr>
          <p:cNvSpPr/>
          <p:nvPr/>
        </p:nvSpPr>
        <p:spPr>
          <a:xfrm>
            <a:off x="3330486" y="640897"/>
            <a:ext cx="210114" cy="196478"/>
          </a:xfrm>
          <a:custGeom>
            <a:avLst/>
            <a:gdLst>
              <a:gd name="connsiteX0" fmla="*/ 230 w 171194"/>
              <a:gd name="connsiteY0" fmla="*/ 43855 h 192028"/>
              <a:gd name="connsiteX1" fmla="*/ 66622 w 171194"/>
              <a:gd name="connsiteY1" fmla="*/ 43855 h 192028"/>
              <a:gd name="connsiteX2" fmla="*/ 66622 w 171194"/>
              <a:gd name="connsiteY2" fmla="*/ 212 h 192028"/>
              <a:gd name="connsiteX3" fmla="*/ 171424 w 171194"/>
              <a:gd name="connsiteY3" fmla="*/ 96227 h 192028"/>
              <a:gd name="connsiteX4" fmla="*/ 66622 w 171194"/>
              <a:gd name="connsiteY4" fmla="*/ 192241 h 192028"/>
              <a:gd name="connsiteX5" fmla="*/ 66622 w 171194"/>
              <a:gd name="connsiteY5" fmla="*/ 148598 h 192028"/>
              <a:gd name="connsiteX6" fmla="*/ 230 w 171194"/>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194" h="192028">
                <a:moveTo>
                  <a:pt x="230" y="43855"/>
                </a:moveTo>
                <a:lnTo>
                  <a:pt x="66622" y="43855"/>
                </a:lnTo>
                <a:lnTo>
                  <a:pt x="66622" y="212"/>
                </a:lnTo>
                <a:lnTo>
                  <a:pt x="171424" y="96227"/>
                </a:lnTo>
                <a:lnTo>
                  <a:pt x="66622" y="192241"/>
                </a:lnTo>
                <a:lnTo>
                  <a:pt x="66622" y="148598"/>
                </a:lnTo>
                <a:lnTo>
                  <a:pt x="230" y="148598"/>
                </a:lnTo>
                <a:close/>
              </a:path>
            </a:pathLst>
          </a:custGeom>
          <a:solidFill>
            <a:srgbClr val="BBE2C3"/>
          </a:solidFill>
          <a:ln w="8734" cap="flat">
            <a:solidFill>
              <a:srgbClr val="000000"/>
            </a:solidFill>
            <a:prstDash val="solid"/>
            <a:miter/>
          </a:ln>
        </p:spPr>
        <p:txBody>
          <a:bodyPr rtlCol="0" anchor="ctr"/>
          <a:lstStyle/>
          <a:p>
            <a:endParaRPr lang="ja-JP" altLang="en-US"/>
          </a:p>
        </p:txBody>
      </p:sp>
      <p:sp>
        <p:nvSpPr>
          <p:cNvPr id="23" name="フリーフォーム 22">
            <a:extLst>
              <a:ext uri="{FF2B5EF4-FFF2-40B4-BE49-F238E27FC236}">
                <a16:creationId xmlns:a16="http://schemas.microsoft.com/office/drawing/2014/main" id="{F4D3CC89-FCE4-3842-AF99-A3C60F346C5C}"/>
              </a:ext>
            </a:extLst>
          </p:cNvPr>
          <p:cNvSpPr/>
          <p:nvPr/>
        </p:nvSpPr>
        <p:spPr>
          <a:xfrm>
            <a:off x="3554204" y="640897"/>
            <a:ext cx="109399" cy="196478"/>
          </a:xfrm>
          <a:custGeom>
            <a:avLst/>
            <a:gdLst>
              <a:gd name="connsiteX0" fmla="*/ 230 w 89134"/>
              <a:gd name="connsiteY0" fmla="*/ 43855 h 192028"/>
              <a:gd name="connsiteX1" fmla="*/ 230 w 89134"/>
              <a:gd name="connsiteY1" fmla="*/ 43855 h 192028"/>
              <a:gd name="connsiteX2" fmla="*/ 230 w 89134"/>
              <a:gd name="connsiteY2" fmla="*/ 212 h 192028"/>
              <a:gd name="connsiteX3" fmla="*/ 89364 w 89134"/>
              <a:gd name="connsiteY3" fmla="*/ 96227 h 192028"/>
              <a:gd name="connsiteX4" fmla="*/ 230 w 89134"/>
              <a:gd name="connsiteY4" fmla="*/ 192241 h 192028"/>
              <a:gd name="connsiteX5" fmla="*/ 230 w 89134"/>
              <a:gd name="connsiteY5" fmla="*/ 148598 h 192028"/>
              <a:gd name="connsiteX6" fmla="*/ 230 w 89134"/>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34" h="192028">
                <a:moveTo>
                  <a:pt x="230" y="43855"/>
                </a:moveTo>
                <a:lnTo>
                  <a:pt x="230" y="43855"/>
                </a:lnTo>
                <a:lnTo>
                  <a:pt x="230" y="212"/>
                </a:lnTo>
                <a:lnTo>
                  <a:pt x="89364" y="96227"/>
                </a:lnTo>
                <a:lnTo>
                  <a:pt x="230" y="192241"/>
                </a:lnTo>
                <a:lnTo>
                  <a:pt x="230" y="148598"/>
                </a:lnTo>
                <a:lnTo>
                  <a:pt x="230" y="148598"/>
                </a:lnTo>
                <a:close/>
              </a:path>
            </a:pathLst>
          </a:custGeom>
          <a:solidFill>
            <a:srgbClr val="000000"/>
          </a:solidFill>
          <a:ln w="8734" cap="flat">
            <a:solidFill>
              <a:srgbClr val="000000"/>
            </a:solidFill>
            <a:prstDash val="solid"/>
            <a:miter/>
          </a:ln>
        </p:spPr>
        <p:txBody>
          <a:bodyPr rtlCol="0" anchor="ctr"/>
          <a:lstStyle/>
          <a:p>
            <a:endParaRPr lang="ja-JP" altLang="en-US"/>
          </a:p>
        </p:txBody>
      </p:sp>
      <p:sp>
        <p:nvSpPr>
          <p:cNvPr id="24" name="フリーフォーム 23">
            <a:extLst>
              <a:ext uri="{FF2B5EF4-FFF2-40B4-BE49-F238E27FC236}">
                <a16:creationId xmlns:a16="http://schemas.microsoft.com/office/drawing/2014/main" id="{0FF6B4A3-455C-B642-B42E-28DA990D5C37}"/>
              </a:ext>
            </a:extLst>
          </p:cNvPr>
          <p:cNvSpPr/>
          <p:nvPr/>
        </p:nvSpPr>
        <p:spPr>
          <a:xfrm>
            <a:off x="3818728" y="640897"/>
            <a:ext cx="64250" cy="196478"/>
          </a:xfrm>
          <a:custGeom>
            <a:avLst/>
            <a:gdLst>
              <a:gd name="connsiteX0" fmla="*/ 230 w 52348"/>
              <a:gd name="connsiteY0" fmla="*/ 43855 h 192028"/>
              <a:gd name="connsiteX1" fmla="*/ 230 w 52348"/>
              <a:gd name="connsiteY1" fmla="*/ 43855 h 192028"/>
              <a:gd name="connsiteX2" fmla="*/ 230 w 52348"/>
              <a:gd name="connsiteY2" fmla="*/ 212 h 192028"/>
              <a:gd name="connsiteX3" fmla="*/ 52578 w 52348"/>
              <a:gd name="connsiteY3" fmla="*/ 96227 h 192028"/>
              <a:gd name="connsiteX4" fmla="*/ 230 w 52348"/>
              <a:gd name="connsiteY4" fmla="*/ 192241 h 192028"/>
              <a:gd name="connsiteX5" fmla="*/ 230 w 52348"/>
              <a:gd name="connsiteY5" fmla="*/ 148598 h 192028"/>
              <a:gd name="connsiteX6" fmla="*/ 230 w 52348"/>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48" h="192028">
                <a:moveTo>
                  <a:pt x="230" y="43855"/>
                </a:moveTo>
                <a:lnTo>
                  <a:pt x="230" y="43855"/>
                </a:lnTo>
                <a:lnTo>
                  <a:pt x="230" y="212"/>
                </a:lnTo>
                <a:lnTo>
                  <a:pt x="52578" y="96227"/>
                </a:lnTo>
                <a:lnTo>
                  <a:pt x="230" y="192241"/>
                </a:lnTo>
                <a:lnTo>
                  <a:pt x="230" y="148598"/>
                </a:lnTo>
                <a:lnTo>
                  <a:pt x="230" y="148598"/>
                </a:lnTo>
                <a:close/>
              </a:path>
            </a:pathLst>
          </a:custGeom>
          <a:solidFill>
            <a:srgbClr val="FFFFFF"/>
          </a:solidFill>
          <a:ln w="8734" cap="flat">
            <a:solidFill>
              <a:srgbClr val="000000"/>
            </a:solidFill>
            <a:prstDash val="solid"/>
            <a:miter/>
          </a:ln>
        </p:spPr>
        <p:txBody>
          <a:bodyPr rtlCol="0" anchor="ctr"/>
          <a:lstStyle/>
          <a:p>
            <a:endParaRPr lang="ja-JP" altLang="en-US"/>
          </a:p>
        </p:txBody>
      </p:sp>
      <p:sp>
        <p:nvSpPr>
          <p:cNvPr id="25" name="フリーフォーム 24">
            <a:extLst>
              <a:ext uri="{FF2B5EF4-FFF2-40B4-BE49-F238E27FC236}">
                <a16:creationId xmlns:a16="http://schemas.microsoft.com/office/drawing/2014/main" id="{3E276D55-70EC-0248-9ABB-A18C8FDE5B16}"/>
              </a:ext>
            </a:extLst>
          </p:cNvPr>
          <p:cNvSpPr/>
          <p:nvPr/>
        </p:nvSpPr>
        <p:spPr>
          <a:xfrm>
            <a:off x="3888475" y="640897"/>
            <a:ext cx="369872" cy="196478"/>
          </a:xfrm>
          <a:custGeom>
            <a:avLst/>
            <a:gdLst>
              <a:gd name="connsiteX0" fmla="*/ 230 w 301359"/>
              <a:gd name="connsiteY0" fmla="*/ 43855 h 192028"/>
              <a:gd name="connsiteX1" fmla="*/ 196786 w 301359"/>
              <a:gd name="connsiteY1" fmla="*/ 43855 h 192028"/>
              <a:gd name="connsiteX2" fmla="*/ 196786 w 301359"/>
              <a:gd name="connsiteY2" fmla="*/ 212 h 192028"/>
              <a:gd name="connsiteX3" fmla="*/ 301589 w 301359"/>
              <a:gd name="connsiteY3" fmla="*/ 96227 h 192028"/>
              <a:gd name="connsiteX4" fmla="*/ 196786 w 301359"/>
              <a:gd name="connsiteY4" fmla="*/ 192241 h 192028"/>
              <a:gd name="connsiteX5" fmla="*/ 196786 w 301359"/>
              <a:gd name="connsiteY5" fmla="*/ 148598 h 192028"/>
              <a:gd name="connsiteX6" fmla="*/ 230 w 301359"/>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359" h="192028">
                <a:moveTo>
                  <a:pt x="230" y="43855"/>
                </a:moveTo>
                <a:lnTo>
                  <a:pt x="196786" y="43855"/>
                </a:lnTo>
                <a:lnTo>
                  <a:pt x="196786" y="212"/>
                </a:lnTo>
                <a:lnTo>
                  <a:pt x="301589" y="96227"/>
                </a:lnTo>
                <a:lnTo>
                  <a:pt x="196786" y="192241"/>
                </a:lnTo>
                <a:lnTo>
                  <a:pt x="196786" y="148598"/>
                </a:lnTo>
                <a:lnTo>
                  <a:pt x="230" y="148598"/>
                </a:lnTo>
                <a:close/>
              </a:path>
            </a:pathLst>
          </a:custGeom>
          <a:solidFill>
            <a:srgbClr val="FEFFFF"/>
          </a:solidFill>
          <a:ln w="8734" cap="flat">
            <a:solidFill>
              <a:srgbClr val="000000"/>
            </a:solidFill>
            <a:prstDash val="solid"/>
            <a:miter/>
          </a:ln>
        </p:spPr>
        <p:txBody>
          <a:bodyPr rtlCol="0" anchor="ctr"/>
          <a:lstStyle/>
          <a:p>
            <a:endParaRPr lang="ja-JP" altLang="en-US"/>
          </a:p>
        </p:txBody>
      </p:sp>
      <p:sp>
        <p:nvSpPr>
          <p:cNvPr id="26" name="フリーフォーム 25">
            <a:extLst>
              <a:ext uri="{FF2B5EF4-FFF2-40B4-BE49-F238E27FC236}">
                <a16:creationId xmlns:a16="http://schemas.microsoft.com/office/drawing/2014/main" id="{E9FBCD12-96A8-094E-A362-F69A27E3D8CD}"/>
              </a:ext>
            </a:extLst>
          </p:cNvPr>
          <p:cNvSpPr/>
          <p:nvPr/>
        </p:nvSpPr>
        <p:spPr>
          <a:xfrm>
            <a:off x="4376139" y="640897"/>
            <a:ext cx="414152" cy="196478"/>
          </a:xfrm>
          <a:custGeom>
            <a:avLst/>
            <a:gdLst>
              <a:gd name="connsiteX0" fmla="*/ 230 w 337437"/>
              <a:gd name="connsiteY0" fmla="*/ 43855 h 192028"/>
              <a:gd name="connsiteX1" fmla="*/ 232865 w 337437"/>
              <a:gd name="connsiteY1" fmla="*/ 43855 h 192028"/>
              <a:gd name="connsiteX2" fmla="*/ 232865 w 337437"/>
              <a:gd name="connsiteY2" fmla="*/ 212 h 192028"/>
              <a:gd name="connsiteX3" fmla="*/ 337667 w 337437"/>
              <a:gd name="connsiteY3" fmla="*/ 96227 h 192028"/>
              <a:gd name="connsiteX4" fmla="*/ 232865 w 337437"/>
              <a:gd name="connsiteY4" fmla="*/ 192241 h 192028"/>
              <a:gd name="connsiteX5" fmla="*/ 232865 w 337437"/>
              <a:gd name="connsiteY5" fmla="*/ 148598 h 192028"/>
              <a:gd name="connsiteX6" fmla="*/ 230 w 337437"/>
              <a:gd name="connsiteY6" fmla="*/ 148598 h 1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437" h="192028">
                <a:moveTo>
                  <a:pt x="230" y="43855"/>
                </a:moveTo>
                <a:lnTo>
                  <a:pt x="232865" y="43855"/>
                </a:lnTo>
                <a:lnTo>
                  <a:pt x="232865" y="212"/>
                </a:lnTo>
                <a:lnTo>
                  <a:pt x="337667" y="96227"/>
                </a:lnTo>
                <a:lnTo>
                  <a:pt x="232865" y="192241"/>
                </a:lnTo>
                <a:lnTo>
                  <a:pt x="232865" y="148598"/>
                </a:lnTo>
                <a:lnTo>
                  <a:pt x="230" y="148598"/>
                </a:lnTo>
                <a:close/>
              </a:path>
            </a:pathLst>
          </a:custGeom>
          <a:solidFill>
            <a:srgbClr val="FEFFFF"/>
          </a:solidFill>
          <a:ln w="8734" cap="flat">
            <a:solidFill>
              <a:srgbClr val="000000"/>
            </a:solidFill>
            <a:prstDash val="solid"/>
            <a:miter/>
          </a:ln>
        </p:spPr>
        <p:txBody>
          <a:bodyPr rtlCol="0" anchor="ctr"/>
          <a:lstStyle/>
          <a:p>
            <a:endParaRPr lang="ja-JP" altLang="en-US"/>
          </a:p>
        </p:txBody>
      </p:sp>
      <p:cxnSp>
        <p:nvCxnSpPr>
          <p:cNvPr id="56" name="直線コネクタ 55">
            <a:extLst>
              <a:ext uri="{FF2B5EF4-FFF2-40B4-BE49-F238E27FC236}">
                <a16:creationId xmlns:a16="http://schemas.microsoft.com/office/drawing/2014/main" id="{4A510C60-090C-2B4C-AFCD-E0E6830BA1CD}"/>
              </a:ext>
            </a:extLst>
          </p:cNvPr>
          <p:cNvCxnSpPr>
            <a:cxnSpLocks/>
          </p:cNvCxnSpPr>
          <p:nvPr/>
        </p:nvCxnSpPr>
        <p:spPr>
          <a:xfrm flipH="1">
            <a:off x="796391" y="1483969"/>
            <a:ext cx="2446" cy="10939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E2794C94-5CEA-3B4F-94C0-D8893F883262}"/>
              </a:ext>
            </a:extLst>
          </p:cNvPr>
          <p:cNvSpPr txBox="1"/>
          <p:nvPr/>
        </p:nvSpPr>
        <p:spPr>
          <a:xfrm>
            <a:off x="86040" y="1956661"/>
            <a:ext cx="724878"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asteris</a:t>
            </a:r>
            <a:endParaRPr kumimoji="1" lang="ja-JP" altLang="en-US" sz="700">
              <a:latin typeface="Arial" panose="020B0604020202020204" pitchFamily="34" charset="0"/>
              <a:cs typeface="Arial" panose="020B0604020202020204" pitchFamily="34" charset="0"/>
            </a:endParaRPr>
          </a:p>
        </p:txBody>
      </p:sp>
      <p:sp>
        <p:nvSpPr>
          <p:cNvPr id="58" name="テキスト ボックス 57">
            <a:extLst>
              <a:ext uri="{FF2B5EF4-FFF2-40B4-BE49-F238E27FC236}">
                <a16:creationId xmlns:a16="http://schemas.microsoft.com/office/drawing/2014/main" id="{1B106A62-1FBE-744A-8D25-2BAF9131B3A5}"/>
              </a:ext>
            </a:extLst>
          </p:cNvPr>
          <p:cNvSpPr txBox="1"/>
          <p:nvPr/>
        </p:nvSpPr>
        <p:spPr>
          <a:xfrm>
            <a:off x="209833" y="2537254"/>
            <a:ext cx="659155"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pruni</a:t>
            </a:r>
            <a:endParaRPr kumimoji="1" lang="ja-JP" altLang="en-US" sz="700">
              <a:latin typeface="Arial" panose="020B0604020202020204" pitchFamily="34" charset="0"/>
              <a:cs typeface="Arial" panose="020B0604020202020204" pitchFamily="34" charset="0"/>
            </a:endParaRPr>
          </a:p>
        </p:txBody>
      </p:sp>
      <p:sp>
        <p:nvSpPr>
          <p:cNvPr id="59" name="テキスト ボックス 58">
            <a:extLst>
              <a:ext uri="{FF2B5EF4-FFF2-40B4-BE49-F238E27FC236}">
                <a16:creationId xmlns:a16="http://schemas.microsoft.com/office/drawing/2014/main" id="{83F13519-B982-D74B-8AAF-55276FAF178F}"/>
              </a:ext>
            </a:extLst>
          </p:cNvPr>
          <p:cNvSpPr txBox="1"/>
          <p:nvPr/>
        </p:nvSpPr>
        <p:spPr>
          <a:xfrm>
            <a:off x="-48251" y="2635748"/>
            <a:ext cx="917239"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phoenicium</a:t>
            </a:r>
            <a:endParaRPr kumimoji="1" lang="ja-JP" altLang="en-US" sz="700">
              <a:latin typeface="Arial" panose="020B0604020202020204" pitchFamily="34" charset="0"/>
              <a:cs typeface="Arial" panose="020B0604020202020204" pitchFamily="34" charset="0"/>
            </a:endParaRPr>
          </a:p>
        </p:txBody>
      </p:sp>
      <p:sp>
        <p:nvSpPr>
          <p:cNvPr id="60" name="テキスト ボックス 59">
            <a:extLst>
              <a:ext uri="{FF2B5EF4-FFF2-40B4-BE49-F238E27FC236}">
                <a16:creationId xmlns:a16="http://schemas.microsoft.com/office/drawing/2014/main" id="{46474BC9-42E4-434C-B8D9-45CB805383AA}"/>
              </a:ext>
            </a:extLst>
          </p:cNvPr>
          <p:cNvSpPr txBox="1"/>
          <p:nvPr/>
        </p:nvSpPr>
        <p:spPr>
          <a:xfrm>
            <a:off x="200215" y="2734243"/>
            <a:ext cx="668773"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trifolii</a:t>
            </a:r>
            <a:endParaRPr kumimoji="1" lang="ja-JP" altLang="en-US" sz="700">
              <a:latin typeface="Arial" panose="020B0604020202020204" pitchFamily="34" charset="0"/>
              <a:cs typeface="Arial" panose="020B0604020202020204" pitchFamily="34" charset="0"/>
            </a:endParaRPr>
          </a:p>
        </p:txBody>
      </p:sp>
      <p:cxnSp>
        <p:nvCxnSpPr>
          <p:cNvPr id="62" name="直線コネクタ 61">
            <a:extLst>
              <a:ext uri="{FF2B5EF4-FFF2-40B4-BE49-F238E27FC236}">
                <a16:creationId xmlns:a16="http://schemas.microsoft.com/office/drawing/2014/main" id="{F226AD80-D318-3D4E-A638-A28749B10F55}"/>
              </a:ext>
            </a:extLst>
          </p:cNvPr>
          <p:cNvCxnSpPr>
            <a:cxnSpLocks/>
          </p:cNvCxnSpPr>
          <p:nvPr/>
        </p:nvCxnSpPr>
        <p:spPr>
          <a:xfrm>
            <a:off x="804855" y="3116285"/>
            <a:ext cx="0" cy="112441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6B012CBE-7344-3A42-9A0D-DE04B569A917}"/>
              </a:ext>
            </a:extLst>
          </p:cNvPr>
          <p:cNvSpPr txBox="1"/>
          <p:nvPr/>
        </p:nvSpPr>
        <p:spPr>
          <a:xfrm>
            <a:off x="86040" y="3624708"/>
            <a:ext cx="724878"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asteris</a:t>
            </a:r>
            <a:endParaRPr kumimoji="1" lang="ja-JP" altLang="en-US" sz="700">
              <a:latin typeface="Arial" panose="020B0604020202020204" pitchFamily="34" charset="0"/>
              <a:cs typeface="Arial" panose="020B0604020202020204" pitchFamily="34" charset="0"/>
            </a:endParaRPr>
          </a:p>
        </p:txBody>
      </p:sp>
      <p:sp>
        <p:nvSpPr>
          <p:cNvPr id="64" name="テキスト ボックス 63">
            <a:extLst>
              <a:ext uri="{FF2B5EF4-FFF2-40B4-BE49-F238E27FC236}">
                <a16:creationId xmlns:a16="http://schemas.microsoft.com/office/drawing/2014/main" id="{2992EB0E-D05E-4749-8B55-EA47AC62E950}"/>
              </a:ext>
            </a:extLst>
          </p:cNvPr>
          <p:cNvSpPr txBox="1"/>
          <p:nvPr/>
        </p:nvSpPr>
        <p:spPr>
          <a:xfrm>
            <a:off x="209833" y="4189791"/>
            <a:ext cx="659155"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pruni</a:t>
            </a:r>
            <a:endParaRPr kumimoji="1" lang="ja-JP" altLang="en-US" sz="700">
              <a:latin typeface="Arial" panose="020B0604020202020204" pitchFamily="34"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63B4699D-5668-134C-9948-9536F806E9C8}"/>
              </a:ext>
            </a:extLst>
          </p:cNvPr>
          <p:cNvSpPr txBox="1"/>
          <p:nvPr/>
        </p:nvSpPr>
        <p:spPr>
          <a:xfrm>
            <a:off x="-48251" y="4296448"/>
            <a:ext cx="917239"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phoenicium</a:t>
            </a:r>
            <a:endParaRPr kumimoji="1" lang="ja-JP" altLang="en-US" sz="700">
              <a:latin typeface="Arial" panose="020B0604020202020204" pitchFamily="34"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2B6869B9-47B6-2C45-91DB-8F4A30150779}"/>
              </a:ext>
            </a:extLst>
          </p:cNvPr>
          <p:cNvSpPr txBox="1"/>
          <p:nvPr/>
        </p:nvSpPr>
        <p:spPr>
          <a:xfrm>
            <a:off x="200215" y="4403106"/>
            <a:ext cx="668773" cy="200055"/>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trifolii</a:t>
            </a:r>
            <a:endParaRPr kumimoji="1" lang="ja-JP" altLang="en-US" sz="700">
              <a:latin typeface="Arial" panose="020B0604020202020204" pitchFamily="34" charset="0"/>
              <a:cs typeface="Arial" panose="020B0604020202020204" pitchFamily="34" charset="0"/>
            </a:endParaRPr>
          </a:p>
        </p:txBody>
      </p:sp>
      <p:sp>
        <p:nvSpPr>
          <p:cNvPr id="80" name="正方形/長方形 79">
            <a:extLst>
              <a:ext uri="{FF2B5EF4-FFF2-40B4-BE49-F238E27FC236}">
                <a16:creationId xmlns:a16="http://schemas.microsoft.com/office/drawing/2014/main" id="{58BEF72F-4FA5-F34B-B924-AFC6E997E9DB}"/>
              </a:ext>
            </a:extLst>
          </p:cNvPr>
          <p:cNvSpPr/>
          <p:nvPr/>
        </p:nvSpPr>
        <p:spPr>
          <a:xfrm>
            <a:off x="3551297" y="4520166"/>
            <a:ext cx="849944" cy="338554"/>
          </a:xfrm>
          <a:prstGeom prst="rect">
            <a:avLst/>
          </a:prstGeom>
          <a:noFill/>
        </p:spPr>
        <p:txBody>
          <a:bodyPr wrap="square">
            <a:spAutoFit/>
          </a:bodyPr>
          <a:lstStyle/>
          <a:p>
            <a:r>
              <a:rPr lang="en-US" altLang="ja-JP" sz="800" dirty="0">
                <a:latin typeface="Arial" panose="020B0604020202020204" pitchFamily="34" charset="0"/>
                <a:ea typeface="Hiragino Kaku Gothic ProN W3" panose="020B0300000000000000" pitchFamily="34" charset="-128"/>
                <a:cs typeface="Arial" panose="020B0604020202020204" pitchFamily="34" charset="0"/>
              </a:rPr>
              <a:t>stop codon of </a:t>
            </a:r>
            <a:r>
              <a:rPr lang="en-US" altLang="ja-JP" sz="800" i="1" dirty="0" err="1">
                <a:latin typeface="Arial" panose="020B0604020202020204" pitchFamily="34" charset="0"/>
                <a:ea typeface="Hiragino Kaku Gothic ProN W3" panose="020B0300000000000000" pitchFamily="34" charset="-128"/>
                <a:cs typeface="Arial" panose="020B0604020202020204" pitchFamily="34" charset="0"/>
              </a:rPr>
              <a:t>hflB</a:t>
            </a:r>
            <a:r>
              <a:rPr lang="en-US" altLang="ja-JP" sz="800" dirty="0">
                <a:latin typeface="Arial" panose="020B0604020202020204" pitchFamily="34" charset="0"/>
                <a:ea typeface="Hiragino Kaku Gothic ProN W3" panose="020B0300000000000000" pitchFamily="34" charset="-128"/>
                <a:cs typeface="Arial" panose="020B0604020202020204" pitchFamily="34" charset="0"/>
              </a:rPr>
              <a:t>-like gene</a:t>
            </a:r>
          </a:p>
        </p:txBody>
      </p:sp>
      <p:sp>
        <p:nvSpPr>
          <p:cNvPr id="84" name="正方形/長方形 83">
            <a:extLst>
              <a:ext uri="{FF2B5EF4-FFF2-40B4-BE49-F238E27FC236}">
                <a16:creationId xmlns:a16="http://schemas.microsoft.com/office/drawing/2014/main" id="{E5962C24-84B1-E84B-8480-21625B01E681}"/>
              </a:ext>
            </a:extLst>
          </p:cNvPr>
          <p:cNvSpPr/>
          <p:nvPr/>
        </p:nvSpPr>
        <p:spPr>
          <a:xfrm>
            <a:off x="1041819" y="2885550"/>
            <a:ext cx="5697278" cy="24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0E5F0451-DD06-4F4C-9797-B467FCCFEB29}"/>
              </a:ext>
            </a:extLst>
          </p:cNvPr>
          <p:cNvSpPr/>
          <p:nvPr/>
        </p:nvSpPr>
        <p:spPr>
          <a:xfrm>
            <a:off x="5984112" y="4509822"/>
            <a:ext cx="849944" cy="338554"/>
          </a:xfrm>
          <a:prstGeom prst="rect">
            <a:avLst/>
          </a:prstGeom>
          <a:noFill/>
        </p:spPr>
        <p:txBody>
          <a:bodyPr wrap="square">
            <a:spAutoFit/>
          </a:bodyPr>
          <a:lstStyle/>
          <a:p>
            <a:r>
              <a:rPr lang="en-US" altLang="ja-JP" sz="800" dirty="0">
                <a:latin typeface="Arial" panose="020B0604020202020204" pitchFamily="34" charset="0"/>
                <a:ea typeface="Hiragino Kaku Gothic ProN W3" panose="020B0300000000000000" pitchFamily="34" charset="-128"/>
                <a:cs typeface="Arial" panose="020B0604020202020204" pitchFamily="34" charset="0"/>
              </a:rPr>
              <a:t>start codon of </a:t>
            </a:r>
            <a:r>
              <a:rPr lang="en-US" altLang="ja-JP" sz="800" i="1" dirty="0" err="1">
                <a:latin typeface="Arial" panose="020B0604020202020204" pitchFamily="34" charset="0"/>
                <a:ea typeface="Hiragino Kaku Gothic ProN W3" panose="020B0300000000000000" pitchFamily="34" charset="-128"/>
                <a:cs typeface="Arial" panose="020B0604020202020204" pitchFamily="34" charset="0"/>
              </a:rPr>
              <a:t>phyllogen</a:t>
            </a:r>
            <a:endParaRPr lang="en-US" altLang="ja-JP" sz="800" i="1" dirty="0">
              <a:latin typeface="Arial" panose="020B0604020202020204" pitchFamily="34" charset="0"/>
              <a:ea typeface="Hiragino Kaku Gothic ProN W3" panose="020B0300000000000000" pitchFamily="34" charset="-128"/>
              <a:cs typeface="Arial" panose="020B0604020202020204" pitchFamily="34" charset="0"/>
            </a:endParaRPr>
          </a:p>
        </p:txBody>
      </p:sp>
      <p:cxnSp>
        <p:nvCxnSpPr>
          <p:cNvPr id="92" name="直線コネクタ 91">
            <a:extLst>
              <a:ext uri="{FF2B5EF4-FFF2-40B4-BE49-F238E27FC236}">
                <a16:creationId xmlns:a16="http://schemas.microsoft.com/office/drawing/2014/main" id="{CA997C90-B999-074B-8A75-155DFEA0ECBC}"/>
              </a:ext>
            </a:extLst>
          </p:cNvPr>
          <p:cNvCxnSpPr>
            <a:cxnSpLocks/>
          </p:cNvCxnSpPr>
          <p:nvPr/>
        </p:nvCxnSpPr>
        <p:spPr>
          <a:xfrm>
            <a:off x="3562223" y="808444"/>
            <a:ext cx="0" cy="17651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AC39044E-8C53-4949-A984-FA57A4A1536B}"/>
              </a:ext>
            </a:extLst>
          </p:cNvPr>
          <p:cNvSpPr txBox="1"/>
          <p:nvPr/>
        </p:nvSpPr>
        <p:spPr>
          <a:xfrm>
            <a:off x="-60124" y="6249237"/>
            <a:ext cx="917238"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phoenicium</a:t>
            </a:r>
            <a:endParaRPr kumimoji="1" lang="ja-JP" altLang="en-US" sz="700">
              <a:latin typeface="Arial" panose="020B0604020202020204" pitchFamily="34" charset="0"/>
              <a:cs typeface="Arial" panose="020B0604020202020204" pitchFamily="34" charset="0"/>
            </a:endParaRPr>
          </a:p>
        </p:txBody>
      </p:sp>
      <p:sp>
        <p:nvSpPr>
          <p:cNvPr id="108" name="テキスト ボックス 107">
            <a:extLst>
              <a:ext uri="{FF2B5EF4-FFF2-40B4-BE49-F238E27FC236}">
                <a16:creationId xmlns:a16="http://schemas.microsoft.com/office/drawing/2014/main" id="{73C7B96C-B04F-024D-836D-46F75F18B4B7}"/>
              </a:ext>
            </a:extLst>
          </p:cNvPr>
          <p:cNvSpPr txBox="1"/>
          <p:nvPr/>
        </p:nvSpPr>
        <p:spPr>
          <a:xfrm>
            <a:off x="-52495" y="7907825"/>
            <a:ext cx="909609"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phoenicium</a:t>
            </a:r>
            <a:endParaRPr kumimoji="1" lang="ja-JP" altLang="en-US" sz="700">
              <a:latin typeface="Arial" panose="020B0604020202020204" pitchFamily="34" charset="0"/>
              <a:cs typeface="Arial" panose="020B0604020202020204" pitchFamily="34" charset="0"/>
            </a:endParaRPr>
          </a:p>
        </p:txBody>
      </p:sp>
      <p:cxnSp>
        <p:nvCxnSpPr>
          <p:cNvPr id="99" name="直線コネクタ 98">
            <a:extLst>
              <a:ext uri="{FF2B5EF4-FFF2-40B4-BE49-F238E27FC236}">
                <a16:creationId xmlns:a16="http://schemas.microsoft.com/office/drawing/2014/main" id="{CA9E6624-3498-474C-8F06-418BC7A471A2}"/>
              </a:ext>
            </a:extLst>
          </p:cNvPr>
          <p:cNvCxnSpPr>
            <a:cxnSpLocks/>
          </p:cNvCxnSpPr>
          <p:nvPr/>
        </p:nvCxnSpPr>
        <p:spPr>
          <a:xfrm>
            <a:off x="788897" y="5106737"/>
            <a:ext cx="0" cy="10674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CED24C08-93FF-EF4C-AA21-2CF6D201F987}"/>
              </a:ext>
            </a:extLst>
          </p:cNvPr>
          <p:cNvSpPr txBox="1"/>
          <p:nvPr/>
        </p:nvSpPr>
        <p:spPr>
          <a:xfrm>
            <a:off x="86040" y="5598916"/>
            <a:ext cx="775323" cy="213977"/>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asteris</a:t>
            </a:r>
            <a:endParaRPr kumimoji="1" lang="ja-JP" altLang="en-US" sz="700">
              <a:latin typeface="Arial" panose="020B0604020202020204" pitchFamily="34" charset="0"/>
              <a:cs typeface="Arial" panose="020B0604020202020204" pitchFamily="34" charset="0"/>
            </a:endParaRPr>
          </a:p>
        </p:txBody>
      </p:sp>
      <p:sp>
        <p:nvSpPr>
          <p:cNvPr id="101" name="テキスト ボックス 100">
            <a:extLst>
              <a:ext uri="{FF2B5EF4-FFF2-40B4-BE49-F238E27FC236}">
                <a16:creationId xmlns:a16="http://schemas.microsoft.com/office/drawing/2014/main" id="{DEAD40CF-A471-484A-96FD-415F061AFDAE}"/>
              </a:ext>
            </a:extLst>
          </p:cNvPr>
          <p:cNvSpPr txBox="1"/>
          <p:nvPr/>
        </p:nvSpPr>
        <p:spPr>
          <a:xfrm>
            <a:off x="190053" y="6148623"/>
            <a:ext cx="667061"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pruni</a:t>
            </a:r>
            <a:endParaRPr kumimoji="1" lang="ja-JP" altLang="en-US" sz="700">
              <a:latin typeface="Arial" panose="020B0604020202020204" pitchFamily="34" charset="0"/>
              <a:cs typeface="Arial" panose="020B0604020202020204" pitchFamily="34" charset="0"/>
            </a:endParaRPr>
          </a:p>
        </p:txBody>
      </p:sp>
      <p:sp>
        <p:nvSpPr>
          <p:cNvPr id="103" name="テキスト ボックス 102">
            <a:extLst>
              <a:ext uri="{FF2B5EF4-FFF2-40B4-BE49-F238E27FC236}">
                <a16:creationId xmlns:a16="http://schemas.microsoft.com/office/drawing/2014/main" id="{E9899AE5-62C0-C14A-9C91-E21EAE68BA00}"/>
              </a:ext>
            </a:extLst>
          </p:cNvPr>
          <p:cNvSpPr txBox="1"/>
          <p:nvPr/>
        </p:nvSpPr>
        <p:spPr>
          <a:xfrm>
            <a:off x="179766" y="6368731"/>
            <a:ext cx="677348"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trifolii</a:t>
            </a:r>
            <a:endParaRPr kumimoji="1" lang="ja-JP" altLang="en-US" sz="700">
              <a:latin typeface="Arial" panose="020B0604020202020204" pitchFamily="34" charset="0"/>
              <a:cs typeface="Arial" panose="020B0604020202020204" pitchFamily="34" charset="0"/>
            </a:endParaRPr>
          </a:p>
        </p:txBody>
      </p:sp>
      <p:cxnSp>
        <p:nvCxnSpPr>
          <p:cNvPr id="105" name="直線コネクタ 104">
            <a:extLst>
              <a:ext uri="{FF2B5EF4-FFF2-40B4-BE49-F238E27FC236}">
                <a16:creationId xmlns:a16="http://schemas.microsoft.com/office/drawing/2014/main" id="{500C29DC-4830-F84C-BEE5-CB4A9D5AACD2}"/>
              </a:ext>
            </a:extLst>
          </p:cNvPr>
          <p:cNvCxnSpPr>
            <a:cxnSpLocks/>
          </p:cNvCxnSpPr>
          <p:nvPr/>
        </p:nvCxnSpPr>
        <p:spPr>
          <a:xfrm>
            <a:off x="807520" y="6778631"/>
            <a:ext cx="0" cy="10674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a:extLst>
              <a:ext uri="{FF2B5EF4-FFF2-40B4-BE49-F238E27FC236}">
                <a16:creationId xmlns:a16="http://schemas.microsoft.com/office/drawing/2014/main" id="{474725BD-1F21-7F45-AD24-03CA0A8BAA05}"/>
              </a:ext>
            </a:extLst>
          </p:cNvPr>
          <p:cNvSpPr txBox="1"/>
          <p:nvPr/>
        </p:nvSpPr>
        <p:spPr>
          <a:xfrm>
            <a:off x="86040" y="7199252"/>
            <a:ext cx="775323" cy="213977"/>
          </a:xfrm>
          <a:prstGeom prst="rect">
            <a:avLst/>
          </a:prstGeom>
          <a:noFill/>
        </p:spPr>
        <p:txBody>
          <a:bodyPr wrap="non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asteris</a:t>
            </a:r>
            <a:endParaRPr kumimoji="1" lang="ja-JP" altLang="en-US" sz="700">
              <a:latin typeface="Arial" panose="020B0604020202020204" pitchFamily="34" charset="0"/>
              <a:cs typeface="Arial" panose="020B0604020202020204" pitchFamily="34" charset="0"/>
            </a:endParaRPr>
          </a:p>
        </p:txBody>
      </p:sp>
      <p:sp>
        <p:nvSpPr>
          <p:cNvPr id="107" name="テキスト ボックス 106">
            <a:extLst>
              <a:ext uri="{FF2B5EF4-FFF2-40B4-BE49-F238E27FC236}">
                <a16:creationId xmlns:a16="http://schemas.microsoft.com/office/drawing/2014/main" id="{A9DC62B8-94DF-D949-A6FF-1DEC54A39DA8}"/>
              </a:ext>
            </a:extLst>
          </p:cNvPr>
          <p:cNvSpPr txBox="1"/>
          <p:nvPr/>
        </p:nvSpPr>
        <p:spPr>
          <a:xfrm>
            <a:off x="190053" y="7805809"/>
            <a:ext cx="667061"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pruni</a:t>
            </a:r>
            <a:endParaRPr kumimoji="1" lang="ja-JP" altLang="en-US" sz="700">
              <a:latin typeface="Arial" panose="020B0604020202020204" pitchFamily="34" charset="0"/>
              <a:cs typeface="Arial" panose="020B0604020202020204" pitchFamily="34" charset="0"/>
            </a:endParaRPr>
          </a:p>
        </p:txBody>
      </p:sp>
      <p:sp>
        <p:nvSpPr>
          <p:cNvPr id="109" name="テキスト ボックス 108">
            <a:extLst>
              <a:ext uri="{FF2B5EF4-FFF2-40B4-BE49-F238E27FC236}">
                <a16:creationId xmlns:a16="http://schemas.microsoft.com/office/drawing/2014/main" id="{682BC5E5-E498-3A4D-96F0-C6AE54983D30}"/>
              </a:ext>
            </a:extLst>
          </p:cNvPr>
          <p:cNvSpPr txBox="1"/>
          <p:nvPr/>
        </p:nvSpPr>
        <p:spPr>
          <a:xfrm>
            <a:off x="190053" y="8024387"/>
            <a:ext cx="667061" cy="200055"/>
          </a:xfrm>
          <a:prstGeom prst="rect">
            <a:avLst/>
          </a:prstGeom>
          <a:noFill/>
        </p:spPr>
        <p:txBody>
          <a:bodyPr wrap="square" rtlCol="0">
            <a:spAutoFit/>
          </a:bodyPr>
          <a:lstStyle/>
          <a:p>
            <a:r>
              <a:rPr kumimoji="1" lang="en-US" altLang="ja-JP" sz="700" i="1" dirty="0">
                <a:latin typeface="Arial" panose="020B0604020202020204" pitchFamily="34" charset="0"/>
                <a:cs typeface="Arial" panose="020B0604020202020204" pitchFamily="34" charset="0"/>
              </a:rPr>
              <a:t>Ca</a:t>
            </a:r>
            <a:r>
              <a:rPr kumimoji="1" lang="en-US" altLang="ja-JP" sz="700" dirty="0">
                <a:latin typeface="Arial" panose="020B0604020202020204" pitchFamily="34" charset="0"/>
                <a:cs typeface="Arial" panose="020B0604020202020204" pitchFamily="34" charset="0"/>
              </a:rPr>
              <a:t>. P. </a:t>
            </a:r>
            <a:r>
              <a:rPr kumimoji="1" lang="en-US" altLang="ja-JP" sz="700" dirty="0" err="1">
                <a:latin typeface="Arial" panose="020B0604020202020204" pitchFamily="34" charset="0"/>
                <a:cs typeface="Arial" panose="020B0604020202020204" pitchFamily="34" charset="0"/>
              </a:rPr>
              <a:t>trifolii</a:t>
            </a:r>
            <a:endParaRPr kumimoji="1" lang="ja-JP" altLang="en-US" sz="700">
              <a:latin typeface="Arial" panose="020B0604020202020204" pitchFamily="34" charset="0"/>
              <a:cs typeface="Arial" panose="020B0604020202020204" pitchFamily="34" charset="0"/>
            </a:endParaRPr>
          </a:p>
        </p:txBody>
      </p:sp>
      <p:sp>
        <p:nvSpPr>
          <p:cNvPr id="114" name="テキスト ボックス 113">
            <a:extLst>
              <a:ext uri="{FF2B5EF4-FFF2-40B4-BE49-F238E27FC236}">
                <a16:creationId xmlns:a16="http://schemas.microsoft.com/office/drawing/2014/main" id="{FBC604E4-F40A-0342-B591-DEB52261E5AC}"/>
              </a:ext>
            </a:extLst>
          </p:cNvPr>
          <p:cNvSpPr txBox="1"/>
          <p:nvPr/>
        </p:nvSpPr>
        <p:spPr>
          <a:xfrm>
            <a:off x="138396" y="4782785"/>
            <a:ext cx="624996"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(B)</a:t>
            </a:r>
            <a:endParaRPr kumimoji="1" lang="ja-JP" altLang="en-US">
              <a:latin typeface="Arial" panose="020B0604020202020204" pitchFamily="34" charset="0"/>
              <a:cs typeface="Arial" panose="020B0604020202020204" pitchFamily="34" charset="0"/>
            </a:endParaRPr>
          </a:p>
        </p:txBody>
      </p:sp>
      <p:cxnSp>
        <p:nvCxnSpPr>
          <p:cNvPr id="115" name="直線コネクタ 114">
            <a:extLst>
              <a:ext uri="{FF2B5EF4-FFF2-40B4-BE49-F238E27FC236}">
                <a16:creationId xmlns:a16="http://schemas.microsoft.com/office/drawing/2014/main" id="{9DBD6A91-6174-C04C-BB36-50DF9257B07C}"/>
              </a:ext>
            </a:extLst>
          </p:cNvPr>
          <p:cNvCxnSpPr>
            <a:cxnSpLocks/>
          </p:cNvCxnSpPr>
          <p:nvPr/>
        </p:nvCxnSpPr>
        <p:spPr>
          <a:xfrm>
            <a:off x="3664515" y="739888"/>
            <a:ext cx="0" cy="245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9C46B5C0-1D80-934A-AB2D-2523C2CF62F9}"/>
              </a:ext>
            </a:extLst>
          </p:cNvPr>
          <p:cNvSpPr txBox="1"/>
          <p:nvPr/>
        </p:nvSpPr>
        <p:spPr>
          <a:xfrm>
            <a:off x="3307864" y="927621"/>
            <a:ext cx="425441"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(A)</a:t>
            </a:r>
            <a:endParaRPr kumimoji="1" lang="ja-JP" altLang="en-US" sz="1200">
              <a:latin typeface="Arial" panose="020B0604020202020204" pitchFamily="34" charset="0"/>
              <a:cs typeface="Arial" panose="020B0604020202020204" pitchFamily="34" charset="0"/>
            </a:endParaRPr>
          </a:p>
        </p:txBody>
      </p:sp>
      <p:sp>
        <p:nvSpPr>
          <p:cNvPr id="118" name="テキスト ボックス 117">
            <a:extLst>
              <a:ext uri="{FF2B5EF4-FFF2-40B4-BE49-F238E27FC236}">
                <a16:creationId xmlns:a16="http://schemas.microsoft.com/office/drawing/2014/main" id="{AD051EF2-58D0-4142-BDA0-E38A7A7D919E}"/>
              </a:ext>
            </a:extLst>
          </p:cNvPr>
          <p:cNvSpPr txBox="1"/>
          <p:nvPr/>
        </p:nvSpPr>
        <p:spPr>
          <a:xfrm>
            <a:off x="3522305" y="927621"/>
            <a:ext cx="425441" cy="276999"/>
          </a:xfrm>
          <a:prstGeom prst="rect">
            <a:avLst/>
          </a:prstGeom>
          <a:noFill/>
        </p:spPr>
        <p:txBody>
          <a:bodyPr wrap="square" rtlCol="0">
            <a:spAutoFit/>
          </a:bodyPr>
          <a:lstStyle/>
          <a:p>
            <a:r>
              <a:rPr kumimoji="1" lang="en-US" altLang="ja-JP" sz="1200" dirty="0">
                <a:latin typeface="Arial" panose="020B0604020202020204" pitchFamily="34" charset="0"/>
                <a:cs typeface="Arial" panose="020B0604020202020204" pitchFamily="34" charset="0"/>
              </a:rPr>
              <a:t>(B)</a:t>
            </a:r>
            <a:endParaRPr kumimoji="1" lang="ja-JP" altLang="en-US" sz="1200">
              <a:latin typeface="Arial" panose="020B0604020202020204" pitchFamily="34" charset="0"/>
              <a:cs typeface="Arial" panose="020B0604020202020204" pitchFamily="34" charset="0"/>
            </a:endParaRPr>
          </a:p>
        </p:txBody>
      </p:sp>
      <p:cxnSp>
        <p:nvCxnSpPr>
          <p:cNvPr id="119" name="直線コネクタ 118">
            <a:extLst>
              <a:ext uri="{FF2B5EF4-FFF2-40B4-BE49-F238E27FC236}">
                <a16:creationId xmlns:a16="http://schemas.microsoft.com/office/drawing/2014/main" id="{08CEBB93-32DF-C942-8031-0547410B6533}"/>
              </a:ext>
            </a:extLst>
          </p:cNvPr>
          <p:cNvCxnSpPr>
            <a:cxnSpLocks/>
          </p:cNvCxnSpPr>
          <p:nvPr/>
        </p:nvCxnSpPr>
        <p:spPr>
          <a:xfrm>
            <a:off x="3754616" y="739888"/>
            <a:ext cx="0" cy="2450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3E425396-2CCE-E74B-A60A-B0C5E438D623}"/>
              </a:ext>
            </a:extLst>
          </p:cNvPr>
          <p:cNvSpPr/>
          <p:nvPr/>
        </p:nvSpPr>
        <p:spPr>
          <a:xfrm>
            <a:off x="6409084" y="3109259"/>
            <a:ext cx="143380" cy="1436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8C294698-7D96-804C-A813-829040DE1017}"/>
              </a:ext>
            </a:extLst>
          </p:cNvPr>
          <p:cNvSpPr/>
          <p:nvPr/>
        </p:nvSpPr>
        <p:spPr>
          <a:xfrm>
            <a:off x="3844255" y="3228467"/>
            <a:ext cx="143380" cy="1326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6A6EB096-0D38-DA4D-B9E2-6328B338DFB3}"/>
              </a:ext>
            </a:extLst>
          </p:cNvPr>
          <p:cNvSpPr/>
          <p:nvPr/>
        </p:nvSpPr>
        <p:spPr>
          <a:xfrm>
            <a:off x="1034193" y="6498453"/>
            <a:ext cx="5697278" cy="24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87002D3E-1719-2F41-86E9-D207A6B4233B}"/>
              </a:ext>
            </a:extLst>
          </p:cNvPr>
          <p:cNvSpPr/>
          <p:nvPr/>
        </p:nvSpPr>
        <p:spPr>
          <a:xfrm>
            <a:off x="1260593" y="5048669"/>
            <a:ext cx="182149" cy="1456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6AFB10C2-1364-E142-8D5E-86B6D57A645B}"/>
              </a:ext>
            </a:extLst>
          </p:cNvPr>
          <p:cNvSpPr/>
          <p:nvPr/>
        </p:nvSpPr>
        <p:spPr>
          <a:xfrm>
            <a:off x="1082191" y="6496974"/>
            <a:ext cx="1279346" cy="215444"/>
          </a:xfrm>
          <a:prstGeom prst="rect">
            <a:avLst/>
          </a:prstGeom>
          <a:noFill/>
        </p:spPr>
        <p:txBody>
          <a:bodyPr wrap="square">
            <a:spAutoFit/>
          </a:bodyPr>
          <a:lstStyle/>
          <a:p>
            <a:r>
              <a:rPr lang="en-US" altLang="ja-JP" sz="800" dirty="0">
                <a:latin typeface="Arial" panose="020B0604020202020204" pitchFamily="34" charset="0"/>
                <a:ea typeface="Hiragino Kaku Gothic ProN W3" panose="020B0300000000000000" pitchFamily="34" charset="-128"/>
                <a:cs typeface="Arial" panose="020B0604020202020204" pitchFamily="34" charset="0"/>
              </a:rPr>
              <a:t>stop codon of </a:t>
            </a:r>
            <a:r>
              <a:rPr lang="en-US" altLang="ja-JP" sz="800" i="1" dirty="0" err="1">
                <a:latin typeface="Arial" panose="020B0604020202020204" pitchFamily="34" charset="0"/>
                <a:ea typeface="Hiragino Kaku Gothic ProN W3" panose="020B0300000000000000" pitchFamily="34" charset="-128"/>
                <a:cs typeface="Arial" panose="020B0604020202020204" pitchFamily="34" charset="0"/>
              </a:rPr>
              <a:t>phyllogen</a:t>
            </a:r>
            <a:endParaRPr lang="en-US" altLang="ja-JP" sz="800" i="1" dirty="0">
              <a:latin typeface="Arial" panose="020B0604020202020204" pitchFamily="34" charset="0"/>
              <a:ea typeface="Hiragino Kaku Gothic ProN W3" panose="020B0300000000000000" pitchFamily="34" charset="-128"/>
              <a:cs typeface="Arial" panose="020B0604020202020204" pitchFamily="34" charset="0"/>
            </a:endParaRPr>
          </a:p>
        </p:txBody>
      </p:sp>
      <p:sp>
        <p:nvSpPr>
          <p:cNvPr id="67" name="テキスト ボックス 66">
            <a:extLst>
              <a:ext uri="{FF2B5EF4-FFF2-40B4-BE49-F238E27FC236}">
                <a16:creationId xmlns:a16="http://schemas.microsoft.com/office/drawing/2014/main" id="{858A09FA-90A0-554F-B9D8-DE1A9DE0CE5C}"/>
              </a:ext>
            </a:extLst>
          </p:cNvPr>
          <p:cNvSpPr txBox="1"/>
          <p:nvPr/>
        </p:nvSpPr>
        <p:spPr>
          <a:xfrm>
            <a:off x="3342791" y="432187"/>
            <a:ext cx="511680" cy="230832"/>
          </a:xfrm>
          <a:prstGeom prst="rect">
            <a:avLst/>
          </a:prstGeom>
          <a:noFill/>
        </p:spPr>
        <p:txBody>
          <a:bodyPr wrap="none" rtlCol="0">
            <a:spAutoFit/>
          </a:bodyPr>
          <a:lstStyle/>
          <a:p>
            <a:pPr algn="ctr"/>
            <a:r>
              <a:rPr kumimoji="1" lang="en-US" altLang="ja-JP" sz="900" i="1" dirty="0" err="1">
                <a:latin typeface="Arial" panose="020B0604020202020204" pitchFamily="34" charset="0"/>
                <a:cs typeface="Arial" panose="020B0604020202020204" pitchFamily="34" charset="0"/>
              </a:rPr>
              <a:t>phyl</a:t>
            </a:r>
            <a:r>
              <a:rPr kumimoji="1" lang="en-US" altLang="ja-JP" sz="900" i="1" dirty="0">
                <a:latin typeface="Arial" panose="020B0604020202020204" pitchFamily="34" charset="0"/>
                <a:cs typeface="Arial" panose="020B0604020202020204" pitchFamily="34" charset="0"/>
              </a:rPr>
              <a:t>-A</a:t>
            </a:r>
            <a:endParaRPr kumimoji="1" lang="ja-JP" altLang="en-US" sz="900" i="1">
              <a:latin typeface="Arial" panose="020B0604020202020204" pitchFamily="34"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583AB476-7503-4948-BE8F-EFDE35DA03FD}"/>
              </a:ext>
            </a:extLst>
          </p:cNvPr>
          <p:cNvSpPr txBox="1"/>
          <p:nvPr/>
        </p:nvSpPr>
        <p:spPr>
          <a:xfrm>
            <a:off x="1052813" y="805728"/>
            <a:ext cx="46043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fliA</a:t>
            </a:r>
            <a:endParaRPr kumimoji="1" lang="ja-JP" altLang="en-US" sz="800" i="1">
              <a:latin typeface="Arial" panose="020B0604020202020204" pitchFamily="34"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E4E0EA4A-24AF-1A4E-AEF1-0D61F43736C1}"/>
              </a:ext>
            </a:extLst>
          </p:cNvPr>
          <p:cNvSpPr txBox="1"/>
          <p:nvPr/>
        </p:nvSpPr>
        <p:spPr>
          <a:xfrm>
            <a:off x="1231819" y="447575"/>
            <a:ext cx="48523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ssb</a:t>
            </a:r>
            <a:endParaRPr kumimoji="1" lang="ja-JP" altLang="en-US" sz="800" i="1">
              <a:latin typeface="Arial" panose="020B0604020202020204" pitchFamily="34" charset="0"/>
              <a:cs typeface="Arial" panose="020B0604020202020204" pitchFamily="34" charset="0"/>
            </a:endParaRPr>
          </a:p>
        </p:txBody>
      </p:sp>
      <p:sp>
        <p:nvSpPr>
          <p:cNvPr id="72" name="テキスト ボックス 71">
            <a:extLst>
              <a:ext uri="{FF2B5EF4-FFF2-40B4-BE49-F238E27FC236}">
                <a16:creationId xmlns:a16="http://schemas.microsoft.com/office/drawing/2014/main" id="{91561A1A-410C-9D4E-96F5-8B6623C3BFF4}"/>
              </a:ext>
            </a:extLst>
          </p:cNvPr>
          <p:cNvSpPr txBox="1"/>
          <p:nvPr/>
        </p:nvSpPr>
        <p:spPr>
          <a:xfrm>
            <a:off x="1683787" y="447575"/>
            <a:ext cx="588958"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himA</a:t>
            </a:r>
            <a:endParaRPr kumimoji="1" lang="ja-JP" altLang="en-US" sz="800" i="1">
              <a:latin typeface="Arial" panose="020B0604020202020204" pitchFamily="34" charset="0"/>
              <a:cs typeface="Arial" panose="020B0604020202020204" pitchFamily="34" charset="0"/>
            </a:endParaRPr>
          </a:p>
        </p:txBody>
      </p:sp>
      <p:sp>
        <p:nvSpPr>
          <p:cNvPr id="73" name="テキスト ボックス 72">
            <a:extLst>
              <a:ext uri="{FF2B5EF4-FFF2-40B4-BE49-F238E27FC236}">
                <a16:creationId xmlns:a16="http://schemas.microsoft.com/office/drawing/2014/main" id="{8C391519-1F4E-1441-9341-8D9A4BD268E0}"/>
              </a:ext>
            </a:extLst>
          </p:cNvPr>
          <p:cNvSpPr txBox="1"/>
          <p:nvPr/>
        </p:nvSpPr>
        <p:spPr>
          <a:xfrm>
            <a:off x="2140940" y="856870"/>
            <a:ext cx="36260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hflB</a:t>
            </a:r>
            <a:endParaRPr kumimoji="1" lang="ja-JP" altLang="en-US" sz="800" i="1">
              <a:latin typeface="Arial" panose="020B0604020202020204" pitchFamily="34"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D08CE972-A6B2-554C-9B25-72B285069395}"/>
              </a:ext>
            </a:extLst>
          </p:cNvPr>
          <p:cNvSpPr txBox="1"/>
          <p:nvPr/>
        </p:nvSpPr>
        <p:spPr>
          <a:xfrm>
            <a:off x="1404486" y="856870"/>
            <a:ext cx="385042"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dam</a:t>
            </a:r>
            <a:endParaRPr kumimoji="1" lang="ja-JP" altLang="en-US" sz="800" i="1">
              <a:latin typeface="Arial" panose="020B0604020202020204" pitchFamily="34" charset="0"/>
              <a:cs typeface="Arial" panose="020B0604020202020204" pitchFamily="34" charset="0"/>
            </a:endParaRPr>
          </a:p>
        </p:txBody>
      </p:sp>
      <p:cxnSp>
        <p:nvCxnSpPr>
          <p:cNvPr id="75" name="直線コネクタ 74">
            <a:extLst>
              <a:ext uri="{FF2B5EF4-FFF2-40B4-BE49-F238E27FC236}">
                <a16:creationId xmlns:a16="http://schemas.microsoft.com/office/drawing/2014/main" id="{C33EA936-79EF-FB48-B658-E944E4A1DFB4}"/>
              </a:ext>
            </a:extLst>
          </p:cNvPr>
          <p:cNvCxnSpPr>
            <a:cxnSpLocks/>
          </p:cNvCxnSpPr>
          <p:nvPr/>
        </p:nvCxnSpPr>
        <p:spPr>
          <a:xfrm>
            <a:off x="1548122" y="814845"/>
            <a:ext cx="41584" cy="809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DEF1C8A-4B48-2547-81D1-D753014A1E3C}"/>
              </a:ext>
            </a:extLst>
          </p:cNvPr>
          <p:cNvCxnSpPr>
            <a:cxnSpLocks/>
            <a:endCxn id="15" idx="5"/>
          </p:cNvCxnSpPr>
          <p:nvPr/>
        </p:nvCxnSpPr>
        <p:spPr>
          <a:xfrm flipV="1">
            <a:off x="1588040" y="792939"/>
            <a:ext cx="101617" cy="971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388C7EE9-CC09-6C42-A78A-BAAC8BF2BF95}"/>
              </a:ext>
            </a:extLst>
          </p:cNvPr>
          <p:cNvCxnSpPr>
            <a:cxnSpLocks/>
          </p:cNvCxnSpPr>
          <p:nvPr/>
        </p:nvCxnSpPr>
        <p:spPr>
          <a:xfrm>
            <a:off x="2193528" y="793915"/>
            <a:ext cx="117124" cy="95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742C39A-DA2D-B440-9637-2DDDF6E67394}"/>
              </a:ext>
            </a:extLst>
          </p:cNvPr>
          <p:cNvCxnSpPr>
            <a:cxnSpLocks/>
          </p:cNvCxnSpPr>
          <p:nvPr/>
        </p:nvCxnSpPr>
        <p:spPr>
          <a:xfrm flipV="1">
            <a:off x="2311564" y="793372"/>
            <a:ext cx="101617" cy="971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正方形/長方形 78">
            <a:extLst>
              <a:ext uri="{FF2B5EF4-FFF2-40B4-BE49-F238E27FC236}">
                <a16:creationId xmlns:a16="http://schemas.microsoft.com/office/drawing/2014/main" id="{81E2648C-C485-884F-AD81-932DFE18F187}"/>
              </a:ext>
            </a:extLst>
          </p:cNvPr>
          <p:cNvSpPr/>
          <p:nvPr/>
        </p:nvSpPr>
        <p:spPr>
          <a:xfrm>
            <a:off x="3987635" y="3118111"/>
            <a:ext cx="143380" cy="103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BC2C6777-22AA-4E41-9611-82398D85FCDA}"/>
              </a:ext>
            </a:extLst>
          </p:cNvPr>
          <p:cNvSpPr txBox="1"/>
          <p:nvPr/>
        </p:nvSpPr>
        <p:spPr>
          <a:xfrm>
            <a:off x="8117" y="8313003"/>
            <a:ext cx="6918124" cy="830997"/>
          </a:xfrm>
          <a:prstGeom prst="rect">
            <a:avLst/>
          </a:prstGeom>
          <a:noFill/>
        </p:spPr>
        <p:txBody>
          <a:bodyPr wrap="square">
            <a:spAutoFit/>
          </a:bodyPr>
          <a:lstStyle/>
          <a:p>
            <a:r>
              <a:rPr lang="en-US" altLang="ja-JP" sz="1200" b="1" dirty="0">
                <a:effectLst/>
                <a:latin typeface="Times New Roman" panose="02020603050405020304" pitchFamily="18" charset="0"/>
                <a:ea typeface="ＭＳ 明朝" panose="02020609040205080304" pitchFamily="49" charset="-128"/>
              </a:rPr>
              <a:t>Figure S2: </a:t>
            </a:r>
            <a:r>
              <a:rPr lang="en-US" altLang="ja-JP" sz="1200" dirty="0">
                <a:effectLst/>
                <a:latin typeface="Times New Roman" panose="02020603050405020304" pitchFamily="18" charset="0"/>
                <a:ea typeface="ＭＳ 明朝" panose="02020609040205080304" pitchFamily="49" charset="-128"/>
              </a:rPr>
              <a:t>Nucleotide sequence alignment of the upstream (A) and downstream (B) regions of </a:t>
            </a:r>
            <a:r>
              <a:rPr lang="en-US" altLang="ja-JP" sz="1200" dirty="0" err="1">
                <a:effectLst/>
                <a:latin typeface="Times New Roman" panose="02020603050405020304" pitchFamily="18" charset="0"/>
                <a:ea typeface="ＭＳ 明朝" panose="02020609040205080304" pitchFamily="49" charset="-128"/>
              </a:rPr>
              <a:t>phyl</a:t>
            </a:r>
            <a:r>
              <a:rPr lang="en-US" altLang="ja-JP" sz="1200" dirty="0">
                <a:effectLst/>
                <a:latin typeface="Times New Roman" panose="02020603050405020304" pitchFamily="18" charset="0"/>
                <a:ea typeface="ＭＳ 明朝" panose="02020609040205080304" pitchFamily="49" charset="-128"/>
              </a:rPr>
              <a:t>-A group </a:t>
            </a:r>
            <a:r>
              <a:rPr lang="en-US" altLang="ja-JP" sz="1200" i="1" dirty="0" err="1">
                <a:effectLst/>
                <a:latin typeface="Times New Roman" panose="02020603050405020304" pitchFamily="18" charset="0"/>
                <a:ea typeface="ＭＳ 明朝" panose="02020609040205080304" pitchFamily="49" charset="-128"/>
              </a:rPr>
              <a:t>phyllogens</a:t>
            </a:r>
            <a:r>
              <a:rPr lang="en-US" altLang="ja-JP" sz="1200" dirty="0">
                <a:effectLst/>
                <a:latin typeface="Times New Roman" panose="02020603050405020304" pitchFamily="18" charset="0"/>
                <a:ea typeface="ＭＳ 明朝" panose="02020609040205080304" pitchFamily="49" charset="-128"/>
              </a:rPr>
              <a:t>. Start and stop codons of </a:t>
            </a:r>
            <a:r>
              <a:rPr lang="en-US" altLang="ja-JP" sz="1200" i="1" dirty="0" err="1">
                <a:effectLst/>
                <a:latin typeface="Times New Roman" panose="02020603050405020304" pitchFamily="18" charset="0"/>
                <a:ea typeface="ＭＳ 明朝" panose="02020609040205080304" pitchFamily="49" charset="-128"/>
              </a:rPr>
              <a:t>phyllogens</a:t>
            </a:r>
            <a:r>
              <a:rPr lang="en-US" altLang="ja-JP" sz="1200" dirty="0">
                <a:effectLst/>
                <a:latin typeface="Times New Roman" panose="02020603050405020304" pitchFamily="18" charset="0"/>
                <a:ea typeface="ＭＳ 明朝" panose="02020609040205080304" pitchFamily="49" charset="-128"/>
              </a:rPr>
              <a:t> and </a:t>
            </a:r>
            <a:r>
              <a:rPr lang="en-US" altLang="ja-JP" sz="1200" i="1" dirty="0" err="1">
                <a:effectLst/>
                <a:latin typeface="Times New Roman" panose="02020603050405020304" pitchFamily="18" charset="0"/>
                <a:ea typeface="ＭＳ 明朝" panose="02020609040205080304" pitchFamily="49" charset="-128"/>
              </a:rPr>
              <a:t>hflB</a:t>
            </a:r>
            <a:r>
              <a:rPr lang="en-US" altLang="ja-JP" sz="1200" dirty="0">
                <a:effectLst/>
                <a:latin typeface="Times New Roman" panose="02020603050405020304" pitchFamily="18" charset="0"/>
                <a:ea typeface="ＭＳ 明朝" panose="02020609040205080304" pitchFamily="49" charset="-128"/>
              </a:rPr>
              <a:t>-like genes are enclosed by red borders. The </a:t>
            </a:r>
            <a:r>
              <a:rPr lang="en-US" altLang="ja-JP" sz="1200" i="1" dirty="0" err="1">
                <a:effectLst/>
                <a:latin typeface="Times New Roman" panose="02020603050405020304" pitchFamily="18" charset="0"/>
                <a:ea typeface="ＭＳ 明朝" panose="02020609040205080304" pitchFamily="49" charset="-128"/>
              </a:rPr>
              <a:t>phyllogen</a:t>
            </a:r>
            <a:r>
              <a:rPr lang="en-US" altLang="ja-JP" sz="1200" dirty="0">
                <a:effectLst/>
                <a:latin typeface="Times New Roman" panose="02020603050405020304" pitchFamily="18" charset="0"/>
                <a:ea typeface="ＭＳ 明朝" panose="02020609040205080304" pitchFamily="49" charset="-128"/>
              </a:rPr>
              <a:t> flanking region in the OY strain is marked above the alignment. Genomic structures are represented as in Figure 1B.</a:t>
            </a:r>
            <a:r>
              <a:rPr lang="ja-JP" altLang="ja-JP" sz="1200">
                <a:effectLst/>
              </a:rPr>
              <a:t> </a:t>
            </a:r>
            <a:endParaRPr lang="ja-JP" altLang="en-US" sz="1200"/>
          </a:p>
        </p:txBody>
      </p:sp>
    </p:spTree>
    <p:extLst>
      <p:ext uri="{BB962C8B-B14F-4D97-AF65-F5344CB8AC3E}">
        <p14:creationId xmlns:p14="http://schemas.microsoft.com/office/powerpoint/2010/main" val="407808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平行四辺形 348">
            <a:extLst>
              <a:ext uri="{FF2B5EF4-FFF2-40B4-BE49-F238E27FC236}">
                <a16:creationId xmlns:a16="http://schemas.microsoft.com/office/drawing/2014/main" id="{BBBB08DE-5B45-EB4F-A8F1-DD93B17689CA}"/>
              </a:ext>
            </a:extLst>
          </p:cNvPr>
          <p:cNvSpPr/>
          <p:nvPr/>
        </p:nvSpPr>
        <p:spPr>
          <a:xfrm rot="10800000" flipH="1">
            <a:off x="3141552" y="2301318"/>
            <a:ext cx="2211706" cy="545671"/>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平行四辺形 347">
            <a:extLst>
              <a:ext uri="{FF2B5EF4-FFF2-40B4-BE49-F238E27FC236}">
                <a16:creationId xmlns:a16="http://schemas.microsoft.com/office/drawing/2014/main" id="{FEA2E48D-6FA9-524E-98D3-CFD3059D54D4}"/>
              </a:ext>
            </a:extLst>
          </p:cNvPr>
          <p:cNvSpPr/>
          <p:nvPr/>
        </p:nvSpPr>
        <p:spPr>
          <a:xfrm rot="10800000" flipH="1">
            <a:off x="2415755" y="1782790"/>
            <a:ext cx="2926050" cy="545671"/>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平行四辺形 191">
            <a:extLst>
              <a:ext uri="{FF2B5EF4-FFF2-40B4-BE49-F238E27FC236}">
                <a16:creationId xmlns:a16="http://schemas.microsoft.com/office/drawing/2014/main" id="{6BE6A617-2AD5-204D-BA01-B83FB97DA2A6}"/>
              </a:ext>
            </a:extLst>
          </p:cNvPr>
          <p:cNvSpPr/>
          <p:nvPr/>
        </p:nvSpPr>
        <p:spPr>
          <a:xfrm rot="10800000" flipH="1">
            <a:off x="2243684" y="4828519"/>
            <a:ext cx="3879526" cy="1197107"/>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平行四辺形 190">
            <a:extLst>
              <a:ext uri="{FF2B5EF4-FFF2-40B4-BE49-F238E27FC236}">
                <a16:creationId xmlns:a16="http://schemas.microsoft.com/office/drawing/2014/main" id="{155D7045-FDDC-7240-933A-931B01FF6D67}"/>
              </a:ext>
            </a:extLst>
          </p:cNvPr>
          <p:cNvSpPr/>
          <p:nvPr/>
        </p:nvSpPr>
        <p:spPr>
          <a:xfrm rot="10800000" flipH="1">
            <a:off x="3150496" y="1231563"/>
            <a:ext cx="1422156" cy="545671"/>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5F87F95-F929-2F48-B01B-3B51F6DDAF31}"/>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S3</a:t>
            </a:r>
            <a:endParaRPr kumimoji="1" lang="ja-JP" altLang="en-US">
              <a:latin typeface="Arial" panose="020B0604020202020204" pitchFamily="34" charset="0"/>
              <a:cs typeface="Arial" panose="020B0604020202020204" pitchFamily="34" charset="0"/>
            </a:endParaRPr>
          </a:p>
        </p:txBody>
      </p:sp>
      <p:sp>
        <p:nvSpPr>
          <p:cNvPr id="13" name="フリーフォーム 12">
            <a:extLst>
              <a:ext uri="{FF2B5EF4-FFF2-40B4-BE49-F238E27FC236}">
                <a16:creationId xmlns:a16="http://schemas.microsoft.com/office/drawing/2014/main" id="{D4BE3B2B-D932-254C-B479-7AFC14820E10}"/>
              </a:ext>
            </a:extLst>
          </p:cNvPr>
          <p:cNvSpPr/>
          <p:nvPr/>
        </p:nvSpPr>
        <p:spPr>
          <a:xfrm>
            <a:off x="1926251" y="1782793"/>
            <a:ext cx="3408398" cy="45719"/>
          </a:xfrm>
          <a:custGeom>
            <a:avLst/>
            <a:gdLst>
              <a:gd name="connsiteX0" fmla="*/ 104 w 3596992"/>
              <a:gd name="connsiteY0" fmla="*/ 5 h 9525"/>
              <a:gd name="connsiteX1" fmla="*/ 3597097 w 3596992"/>
              <a:gd name="connsiteY1" fmla="*/ 5 h 9525"/>
            </a:gdLst>
            <a:ahLst/>
            <a:cxnLst>
              <a:cxn ang="0">
                <a:pos x="connsiteX0" y="connsiteY0"/>
              </a:cxn>
              <a:cxn ang="0">
                <a:pos x="connsiteX1" y="connsiteY1"/>
              </a:cxn>
            </a:cxnLst>
            <a:rect l="l" t="t" r="r" b="b"/>
            <a:pathLst>
              <a:path w="3596992" h="9525">
                <a:moveTo>
                  <a:pt x="104" y="5"/>
                </a:moveTo>
                <a:lnTo>
                  <a:pt x="3597097" y="5"/>
                </a:lnTo>
              </a:path>
            </a:pathLst>
          </a:custGeom>
          <a:ln w="12700" cap="flat">
            <a:solidFill>
              <a:srgbClr val="111111"/>
            </a:solidFill>
            <a:prstDash val="solid"/>
            <a:miter/>
          </a:ln>
        </p:spPr>
        <p:txBody>
          <a:bodyPr rtlCol="0" anchor="ctr"/>
          <a:lstStyle/>
          <a:p>
            <a:endParaRPr lang="ja-JP" altLang="en-US"/>
          </a:p>
        </p:txBody>
      </p:sp>
      <p:sp>
        <p:nvSpPr>
          <p:cNvPr id="15" name="フリーフォーム 14">
            <a:extLst>
              <a:ext uri="{FF2B5EF4-FFF2-40B4-BE49-F238E27FC236}">
                <a16:creationId xmlns:a16="http://schemas.microsoft.com/office/drawing/2014/main" id="{90F10F8C-3C77-FC46-B9A1-189D0E126AF5}"/>
              </a:ext>
            </a:extLst>
          </p:cNvPr>
          <p:cNvSpPr/>
          <p:nvPr/>
        </p:nvSpPr>
        <p:spPr>
          <a:xfrm>
            <a:off x="1926252" y="1674459"/>
            <a:ext cx="114184" cy="209550"/>
          </a:xfrm>
          <a:custGeom>
            <a:avLst/>
            <a:gdLst>
              <a:gd name="connsiteX0" fmla="*/ 104 w 114184"/>
              <a:gd name="connsiteY0" fmla="*/ 47630 h 209550"/>
              <a:gd name="connsiteX1" fmla="*/ 104 w 114184"/>
              <a:gd name="connsiteY1" fmla="*/ 47630 h 209550"/>
              <a:gd name="connsiteX2" fmla="*/ 104 w 114184"/>
              <a:gd name="connsiteY2" fmla="*/ 5 h 209550"/>
              <a:gd name="connsiteX3" fmla="*/ 114288 w 114184"/>
              <a:gd name="connsiteY3" fmla="*/ 104780 h 209550"/>
              <a:gd name="connsiteX4" fmla="*/ 104 w 114184"/>
              <a:gd name="connsiteY4" fmla="*/ 209555 h 209550"/>
              <a:gd name="connsiteX5" fmla="*/ 104 w 114184"/>
              <a:gd name="connsiteY5" fmla="*/ 161930 h 209550"/>
              <a:gd name="connsiteX6" fmla="*/ 104 w 114184"/>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4" h="209550">
                <a:moveTo>
                  <a:pt x="104" y="47630"/>
                </a:moveTo>
                <a:lnTo>
                  <a:pt x="104" y="47630"/>
                </a:lnTo>
                <a:lnTo>
                  <a:pt x="104" y="5"/>
                </a:lnTo>
                <a:lnTo>
                  <a:pt x="114288" y="104780"/>
                </a:lnTo>
                <a:lnTo>
                  <a:pt x="104" y="209555"/>
                </a:lnTo>
                <a:lnTo>
                  <a:pt x="104" y="161930"/>
                </a:lnTo>
                <a:lnTo>
                  <a:pt x="104" y="161930"/>
                </a:lnTo>
                <a:close/>
              </a:path>
            </a:pathLst>
          </a:custGeom>
          <a:pattFill prst="wdDnDiag">
            <a:fgClr>
              <a:schemeClr val="bg1"/>
            </a:fgClr>
            <a:bgClr>
              <a:srgbClr val="735244"/>
            </a:bgClr>
          </a:pattFill>
          <a:ln w="9511" cap="flat">
            <a:solidFill>
              <a:srgbClr val="000000"/>
            </a:solidFill>
            <a:prstDash val="solid"/>
            <a:miter/>
          </a:ln>
        </p:spPr>
        <p:txBody>
          <a:bodyPr rtlCol="0" anchor="ctr"/>
          <a:lstStyle/>
          <a:p>
            <a:endParaRPr lang="ja-JP" altLang="en-US"/>
          </a:p>
        </p:txBody>
      </p:sp>
      <p:sp>
        <p:nvSpPr>
          <p:cNvPr id="16" name="フリーフォーム 15">
            <a:extLst>
              <a:ext uri="{FF2B5EF4-FFF2-40B4-BE49-F238E27FC236}">
                <a16:creationId xmlns:a16="http://schemas.microsoft.com/office/drawing/2014/main" id="{9AA5BFF5-1CDE-9F44-B974-6B9104ACF033}"/>
              </a:ext>
            </a:extLst>
          </p:cNvPr>
          <p:cNvSpPr/>
          <p:nvPr/>
        </p:nvSpPr>
        <p:spPr>
          <a:xfrm>
            <a:off x="2048810" y="1674459"/>
            <a:ext cx="37109" cy="209550"/>
          </a:xfrm>
          <a:custGeom>
            <a:avLst/>
            <a:gdLst>
              <a:gd name="connsiteX0" fmla="*/ 104 w 37109"/>
              <a:gd name="connsiteY0" fmla="*/ 47630 h 209550"/>
              <a:gd name="connsiteX1" fmla="*/ 104 w 37109"/>
              <a:gd name="connsiteY1" fmla="*/ 47630 h 209550"/>
              <a:gd name="connsiteX2" fmla="*/ 104 w 37109"/>
              <a:gd name="connsiteY2" fmla="*/ 5 h 209550"/>
              <a:gd name="connsiteX3" fmla="*/ 37214 w 37109"/>
              <a:gd name="connsiteY3" fmla="*/ 104780 h 209550"/>
              <a:gd name="connsiteX4" fmla="*/ 104 w 37109"/>
              <a:gd name="connsiteY4" fmla="*/ 209555 h 209550"/>
              <a:gd name="connsiteX5" fmla="*/ 104 w 37109"/>
              <a:gd name="connsiteY5" fmla="*/ 161930 h 209550"/>
              <a:gd name="connsiteX6" fmla="*/ 104 w 37109"/>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9" h="209550">
                <a:moveTo>
                  <a:pt x="104" y="47630"/>
                </a:moveTo>
                <a:lnTo>
                  <a:pt x="104" y="47630"/>
                </a:lnTo>
                <a:lnTo>
                  <a:pt x="104" y="5"/>
                </a:lnTo>
                <a:lnTo>
                  <a:pt x="37214" y="104780"/>
                </a:lnTo>
                <a:lnTo>
                  <a:pt x="104" y="209555"/>
                </a:lnTo>
                <a:lnTo>
                  <a:pt x="104"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7" name="フリーフォーム 16">
            <a:extLst>
              <a:ext uri="{FF2B5EF4-FFF2-40B4-BE49-F238E27FC236}">
                <a16:creationId xmlns:a16="http://schemas.microsoft.com/office/drawing/2014/main" id="{449465E8-BDCD-C342-A345-77B8E3D6E1E7}"/>
              </a:ext>
            </a:extLst>
          </p:cNvPr>
          <p:cNvSpPr/>
          <p:nvPr/>
        </p:nvSpPr>
        <p:spPr>
          <a:xfrm>
            <a:off x="2082685" y="1674459"/>
            <a:ext cx="160999" cy="209550"/>
          </a:xfrm>
          <a:custGeom>
            <a:avLst/>
            <a:gdLst>
              <a:gd name="connsiteX0" fmla="*/ 104 w 160999"/>
              <a:gd name="connsiteY0" fmla="*/ 47630 h 209550"/>
              <a:gd name="connsiteX1" fmla="*/ 46920 w 160999"/>
              <a:gd name="connsiteY1" fmla="*/ 47630 h 209550"/>
              <a:gd name="connsiteX2" fmla="*/ 46920 w 160999"/>
              <a:gd name="connsiteY2" fmla="*/ 5 h 209550"/>
              <a:gd name="connsiteX3" fmla="*/ 161104 w 160999"/>
              <a:gd name="connsiteY3" fmla="*/ 104780 h 209550"/>
              <a:gd name="connsiteX4" fmla="*/ 46920 w 160999"/>
              <a:gd name="connsiteY4" fmla="*/ 209555 h 209550"/>
              <a:gd name="connsiteX5" fmla="*/ 46920 w 160999"/>
              <a:gd name="connsiteY5" fmla="*/ 161930 h 209550"/>
              <a:gd name="connsiteX6" fmla="*/ 104 w 160999"/>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99" h="209550">
                <a:moveTo>
                  <a:pt x="104" y="47630"/>
                </a:moveTo>
                <a:lnTo>
                  <a:pt x="46920" y="47630"/>
                </a:lnTo>
                <a:lnTo>
                  <a:pt x="46920" y="5"/>
                </a:lnTo>
                <a:lnTo>
                  <a:pt x="161104" y="104780"/>
                </a:lnTo>
                <a:lnTo>
                  <a:pt x="46920" y="209555"/>
                </a:lnTo>
                <a:lnTo>
                  <a:pt x="46920"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8" name="フリーフォーム 17">
            <a:extLst>
              <a:ext uri="{FF2B5EF4-FFF2-40B4-BE49-F238E27FC236}">
                <a16:creationId xmlns:a16="http://schemas.microsoft.com/office/drawing/2014/main" id="{C802BAC6-9627-224A-8D94-8553876B0371}"/>
              </a:ext>
            </a:extLst>
          </p:cNvPr>
          <p:cNvSpPr/>
          <p:nvPr/>
        </p:nvSpPr>
        <p:spPr>
          <a:xfrm>
            <a:off x="2249964" y="1674459"/>
            <a:ext cx="63943" cy="209550"/>
          </a:xfrm>
          <a:custGeom>
            <a:avLst/>
            <a:gdLst>
              <a:gd name="connsiteX0" fmla="*/ 104 w 63943"/>
              <a:gd name="connsiteY0" fmla="*/ 47630 h 209550"/>
              <a:gd name="connsiteX1" fmla="*/ 104 w 63943"/>
              <a:gd name="connsiteY1" fmla="*/ 47630 h 209550"/>
              <a:gd name="connsiteX2" fmla="*/ 104 w 63943"/>
              <a:gd name="connsiteY2" fmla="*/ 5 h 209550"/>
              <a:gd name="connsiteX3" fmla="*/ 64047 w 63943"/>
              <a:gd name="connsiteY3" fmla="*/ 104780 h 209550"/>
              <a:gd name="connsiteX4" fmla="*/ 104 w 63943"/>
              <a:gd name="connsiteY4" fmla="*/ 209555 h 209550"/>
              <a:gd name="connsiteX5" fmla="*/ 104 w 63943"/>
              <a:gd name="connsiteY5" fmla="*/ 161930 h 209550"/>
              <a:gd name="connsiteX6" fmla="*/ 104 w 63943"/>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43" h="209550">
                <a:moveTo>
                  <a:pt x="104" y="47630"/>
                </a:moveTo>
                <a:lnTo>
                  <a:pt x="104" y="47630"/>
                </a:lnTo>
                <a:lnTo>
                  <a:pt x="104" y="5"/>
                </a:lnTo>
                <a:lnTo>
                  <a:pt x="64047" y="104780"/>
                </a:lnTo>
                <a:lnTo>
                  <a:pt x="104" y="209555"/>
                </a:lnTo>
                <a:lnTo>
                  <a:pt x="104" y="161930"/>
                </a:lnTo>
                <a:lnTo>
                  <a:pt x="104" y="161930"/>
                </a:lnTo>
                <a:close/>
              </a:path>
            </a:pathLst>
          </a:custGeom>
          <a:pattFill prst="wdDnDiag">
            <a:fgClr>
              <a:schemeClr val="bg1"/>
            </a:fgClr>
            <a:bgClr>
              <a:srgbClr val="BB5695"/>
            </a:bgClr>
          </a:pattFill>
          <a:ln w="9511" cap="flat">
            <a:solidFill>
              <a:srgbClr val="000000"/>
            </a:solidFill>
            <a:prstDash val="solid"/>
            <a:miter/>
          </a:ln>
        </p:spPr>
        <p:txBody>
          <a:bodyPr rtlCol="0" anchor="ctr"/>
          <a:lstStyle/>
          <a:p>
            <a:endParaRPr lang="ja-JP" altLang="en-US"/>
          </a:p>
        </p:txBody>
      </p:sp>
      <p:sp>
        <p:nvSpPr>
          <p:cNvPr id="19" name="フリーフォーム 18">
            <a:extLst>
              <a:ext uri="{FF2B5EF4-FFF2-40B4-BE49-F238E27FC236}">
                <a16:creationId xmlns:a16="http://schemas.microsoft.com/office/drawing/2014/main" id="{412B4FA2-8C2B-DD4B-8C1A-CAE7F6234ED3}"/>
              </a:ext>
            </a:extLst>
          </p:cNvPr>
          <p:cNvSpPr/>
          <p:nvPr/>
        </p:nvSpPr>
        <p:spPr>
          <a:xfrm>
            <a:off x="2348924" y="1674459"/>
            <a:ext cx="55379" cy="209550"/>
          </a:xfrm>
          <a:custGeom>
            <a:avLst/>
            <a:gdLst>
              <a:gd name="connsiteX0" fmla="*/ 104 w 55379"/>
              <a:gd name="connsiteY0" fmla="*/ 47630 h 209550"/>
              <a:gd name="connsiteX1" fmla="*/ 104 w 55379"/>
              <a:gd name="connsiteY1" fmla="*/ 47630 h 209550"/>
              <a:gd name="connsiteX2" fmla="*/ 104 w 55379"/>
              <a:gd name="connsiteY2" fmla="*/ 5 h 209550"/>
              <a:gd name="connsiteX3" fmla="*/ 55484 w 55379"/>
              <a:gd name="connsiteY3" fmla="*/ 104780 h 209550"/>
              <a:gd name="connsiteX4" fmla="*/ 104 w 55379"/>
              <a:gd name="connsiteY4" fmla="*/ 209555 h 209550"/>
              <a:gd name="connsiteX5" fmla="*/ 104 w 55379"/>
              <a:gd name="connsiteY5" fmla="*/ 161930 h 209550"/>
              <a:gd name="connsiteX6" fmla="*/ 104 w 55379"/>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 h="209550">
                <a:moveTo>
                  <a:pt x="104" y="47630"/>
                </a:moveTo>
                <a:lnTo>
                  <a:pt x="104" y="47630"/>
                </a:lnTo>
                <a:lnTo>
                  <a:pt x="104" y="5"/>
                </a:lnTo>
                <a:lnTo>
                  <a:pt x="55484" y="104780"/>
                </a:lnTo>
                <a:lnTo>
                  <a:pt x="104" y="209555"/>
                </a:lnTo>
                <a:lnTo>
                  <a:pt x="104" y="161930"/>
                </a:lnTo>
                <a:lnTo>
                  <a:pt x="104" y="161930"/>
                </a:lnTo>
                <a:close/>
              </a:path>
            </a:pathLst>
          </a:custGeom>
          <a:pattFill prst="wdDnDiag">
            <a:fgClr>
              <a:schemeClr val="bg1"/>
            </a:fgClr>
            <a:bgClr>
              <a:srgbClr val="383D96"/>
            </a:bgClr>
          </a:pattFill>
          <a:ln w="9511" cap="flat">
            <a:solidFill>
              <a:srgbClr val="000000"/>
            </a:solidFill>
            <a:prstDash val="solid"/>
            <a:miter/>
          </a:ln>
        </p:spPr>
        <p:txBody>
          <a:bodyPr rtlCol="0" anchor="ctr"/>
          <a:lstStyle/>
          <a:p>
            <a:endParaRPr lang="ja-JP" altLang="en-US"/>
          </a:p>
        </p:txBody>
      </p:sp>
      <p:sp>
        <p:nvSpPr>
          <p:cNvPr id="20" name="フリーフォーム 19">
            <a:extLst>
              <a:ext uri="{FF2B5EF4-FFF2-40B4-BE49-F238E27FC236}">
                <a16:creationId xmlns:a16="http://schemas.microsoft.com/office/drawing/2014/main" id="{8FF620F1-A424-C74C-86C9-15410B77EFC4}"/>
              </a:ext>
            </a:extLst>
          </p:cNvPr>
          <p:cNvSpPr/>
          <p:nvPr/>
        </p:nvSpPr>
        <p:spPr>
          <a:xfrm>
            <a:off x="2409822" y="1674459"/>
            <a:ext cx="54808" cy="209550"/>
          </a:xfrm>
          <a:custGeom>
            <a:avLst/>
            <a:gdLst>
              <a:gd name="connsiteX0" fmla="*/ 104 w 54808"/>
              <a:gd name="connsiteY0" fmla="*/ 47630 h 209550"/>
              <a:gd name="connsiteX1" fmla="*/ 104 w 54808"/>
              <a:gd name="connsiteY1" fmla="*/ 47630 h 209550"/>
              <a:gd name="connsiteX2" fmla="*/ 104 w 54808"/>
              <a:gd name="connsiteY2" fmla="*/ 5 h 209550"/>
              <a:gd name="connsiteX3" fmla="*/ 54913 w 54808"/>
              <a:gd name="connsiteY3" fmla="*/ 104780 h 209550"/>
              <a:gd name="connsiteX4" fmla="*/ 104 w 54808"/>
              <a:gd name="connsiteY4" fmla="*/ 209555 h 209550"/>
              <a:gd name="connsiteX5" fmla="*/ 104 w 54808"/>
              <a:gd name="connsiteY5" fmla="*/ 161930 h 209550"/>
              <a:gd name="connsiteX6" fmla="*/ 104 w 5480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08" h="209550">
                <a:moveTo>
                  <a:pt x="104" y="47630"/>
                </a:moveTo>
                <a:lnTo>
                  <a:pt x="104" y="47630"/>
                </a:lnTo>
                <a:lnTo>
                  <a:pt x="104" y="5"/>
                </a:lnTo>
                <a:lnTo>
                  <a:pt x="54913" y="104780"/>
                </a:lnTo>
                <a:lnTo>
                  <a:pt x="104" y="209555"/>
                </a:lnTo>
                <a:lnTo>
                  <a:pt x="104" y="161930"/>
                </a:lnTo>
                <a:lnTo>
                  <a:pt x="104" y="161930"/>
                </a:lnTo>
                <a:close/>
              </a:path>
            </a:pathLst>
          </a:custGeom>
          <a:solidFill>
            <a:srgbClr val="576C43"/>
          </a:solidFill>
          <a:ln w="9511" cap="flat">
            <a:solidFill>
              <a:srgbClr val="000000"/>
            </a:solidFill>
            <a:prstDash val="solid"/>
            <a:miter/>
          </a:ln>
        </p:spPr>
        <p:txBody>
          <a:bodyPr rtlCol="0" anchor="ctr"/>
          <a:lstStyle/>
          <a:p>
            <a:endParaRPr lang="ja-JP" altLang="en-US"/>
          </a:p>
        </p:txBody>
      </p:sp>
      <p:sp>
        <p:nvSpPr>
          <p:cNvPr id="21" name="フリーフォーム 20">
            <a:extLst>
              <a:ext uri="{FF2B5EF4-FFF2-40B4-BE49-F238E27FC236}">
                <a16:creationId xmlns:a16="http://schemas.microsoft.com/office/drawing/2014/main" id="{C7AD8FC6-055F-1542-928C-DC5519D44693}"/>
              </a:ext>
            </a:extLst>
          </p:cNvPr>
          <p:cNvSpPr/>
          <p:nvPr/>
        </p:nvSpPr>
        <p:spPr>
          <a:xfrm>
            <a:off x="2465011" y="1674459"/>
            <a:ext cx="118180" cy="209550"/>
          </a:xfrm>
          <a:custGeom>
            <a:avLst/>
            <a:gdLst>
              <a:gd name="connsiteX0" fmla="*/ 104 w 118180"/>
              <a:gd name="connsiteY0" fmla="*/ 47630 h 209550"/>
              <a:gd name="connsiteX1" fmla="*/ 4101 w 118180"/>
              <a:gd name="connsiteY1" fmla="*/ 47630 h 209550"/>
              <a:gd name="connsiteX2" fmla="*/ 4101 w 118180"/>
              <a:gd name="connsiteY2" fmla="*/ 5 h 209550"/>
              <a:gd name="connsiteX3" fmla="*/ 118285 w 118180"/>
              <a:gd name="connsiteY3" fmla="*/ 104780 h 209550"/>
              <a:gd name="connsiteX4" fmla="*/ 4101 w 118180"/>
              <a:gd name="connsiteY4" fmla="*/ 209555 h 209550"/>
              <a:gd name="connsiteX5" fmla="*/ 4101 w 118180"/>
              <a:gd name="connsiteY5" fmla="*/ 161930 h 209550"/>
              <a:gd name="connsiteX6" fmla="*/ 104 w 118180"/>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0" h="209550">
                <a:moveTo>
                  <a:pt x="104" y="47630"/>
                </a:moveTo>
                <a:lnTo>
                  <a:pt x="4101" y="47630"/>
                </a:lnTo>
                <a:lnTo>
                  <a:pt x="4101" y="5"/>
                </a:lnTo>
                <a:lnTo>
                  <a:pt x="118285" y="104780"/>
                </a:lnTo>
                <a:lnTo>
                  <a:pt x="4101" y="209555"/>
                </a:lnTo>
                <a:lnTo>
                  <a:pt x="4101" y="161930"/>
                </a:lnTo>
                <a:lnTo>
                  <a:pt x="104" y="161930"/>
                </a:lnTo>
                <a:close/>
              </a:path>
            </a:pathLst>
          </a:custGeom>
          <a:solidFill>
            <a:srgbClr val="627A9D"/>
          </a:solidFill>
          <a:ln w="9511" cap="flat">
            <a:solidFill>
              <a:srgbClr val="000000"/>
            </a:solidFill>
            <a:prstDash val="solid"/>
            <a:miter/>
          </a:ln>
        </p:spPr>
        <p:txBody>
          <a:bodyPr rtlCol="0" anchor="ctr"/>
          <a:lstStyle/>
          <a:p>
            <a:endParaRPr lang="ja-JP" altLang="en-US"/>
          </a:p>
        </p:txBody>
      </p:sp>
      <p:sp>
        <p:nvSpPr>
          <p:cNvPr id="22" name="フリーフォーム 21">
            <a:extLst>
              <a:ext uri="{FF2B5EF4-FFF2-40B4-BE49-F238E27FC236}">
                <a16:creationId xmlns:a16="http://schemas.microsoft.com/office/drawing/2014/main" id="{1156E078-A6A5-3746-8503-60368F969203}"/>
              </a:ext>
            </a:extLst>
          </p:cNvPr>
          <p:cNvSpPr/>
          <p:nvPr/>
        </p:nvSpPr>
        <p:spPr>
          <a:xfrm>
            <a:off x="2593848" y="1674459"/>
            <a:ext cx="227226" cy="209550"/>
          </a:xfrm>
          <a:custGeom>
            <a:avLst/>
            <a:gdLst>
              <a:gd name="connsiteX0" fmla="*/ 104 w 227226"/>
              <a:gd name="connsiteY0" fmla="*/ 47630 h 209550"/>
              <a:gd name="connsiteX1" fmla="*/ 113147 w 227226"/>
              <a:gd name="connsiteY1" fmla="*/ 47630 h 209550"/>
              <a:gd name="connsiteX2" fmla="*/ 113147 w 227226"/>
              <a:gd name="connsiteY2" fmla="*/ 5 h 209550"/>
              <a:gd name="connsiteX3" fmla="*/ 227331 w 227226"/>
              <a:gd name="connsiteY3" fmla="*/ 104780 h 209550"/>
              <a:gd name="connsiteX4" fmla="*/ 113147 w 227226"/>
              <a:gd name="connsiteY4" fmla="*/ 209555 h 209550"/>
              <a:gd name="connsiteX5" fmla="*/ 113147 w 227226"/>
              <a:gd name="connsiteY5" fmla="*/ 161930 h 209550"/>
              <a:gd name="connsiteX6" fmla="*/ 104 w 227226"/>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6" h="209550">
                <a:moveTo>
                  <a:pt x="104" y="47630"/>
                </a:moveTo>
                <a:lnTo>
                  <a:pt x="113147" y="47630"/>
                </a:lnTo>
                <a:lnTo>
                  <a:pt x="113147" y="5"/>
                </a:lnTo>
                <a:lnTo>
                  <a:pt x="227331" y="104780"/>
                </a:lnTo>
                <a:lnTo>
                  <a:pt x="113147" y="209555"/>
                </a:lnTo>
                <a:lnTo>
                  <a:pt x="113147" y="161930"/>
                </a:lnTo>
                <a:lnTo>
                  <a:pt x="104" y="161930"/>
                </a:lnTo>
                <a:close/>
              </a:path>
            </a:pathLst>
          </a:custGeom>
          <a:pattFill prst="wdDnDiag">
            <a:fgClr>
              <a:schemeClr val="bg1"/>
            </a:fgClr>
            <a:bgClr>
              <a:srgbClr val="469449"/>
            </a:bgClr>
          </a:pattFill>
          <a:ln w="9511" cap="flat">
            <a:solidFill>
              <a:srgbClr val="000000"/>
            </a:solidFill>
            <a:prstDash val="solid"/>
            <a:miter/>
          </a:ln>
        </p:spPr>
        <p:txBody>
          <a:bodyPr rtlCol="0" anchor="ctr"/>
          <a:lstStyle/>
          <a:p>
            <a:endParaRPr lang="ja-JP" altLang="en-US"/>
          </a:p>
        </p:txBody>
      </p:sp>
      <p:sp>
        <p:nvSpPr>
          <p:cNvPr id="23" name="フリーフォーム 22">
            <a:extLst>
              <a:ext uri="{FF2B5EF4-FFF2-40B4-BE49-F238E27FC236}">
                <a16:creationId xmlns:a16="http://schemas.microsoft.com/office/drawing/2014/main" id="{76048703-E12B-624D-B09F-31B382411E90}"/>
              </a:ext>
            </a:extLst>
          </p:cNvPr>
          <p:cNvSpPr/>
          <p:nvPr/>
        </p:nvSpPr>
        <p:spPr>
          <a:xfrm>
            <a:off x="2821646" y="1674459"/>
            <a:ext cx="308868" cy="209550"/>
          </a:xfrm>
          <a:custGeom>
            <a:avLst/>
            <a:gdLst>
              <a:gd name="connsiteX0" fmla="*/ 104 w 308868"/>
              <a:gd name="connsiteY0" fmla="*/ 47630 h 209550"/>
              <a:gd name="connsiteX1" fmla="*/ 194788 w 308868"/>
              <a:gd name="connsiteY1" fmla="*/ 47630 h 209550"/>
              <a:gd name="connsiteX2" fmla="*/ 194788 w 308868"/>
              <a:gd name="connsiteY2" fmla="*/ 5 h 209550"/>
              <a:gd name="connsiteX3" fmla="*/ 308973 w 308868"/>
              <a:gd name="connsiteY3" fmla="*/ 104780 h 209550"/>
              <a:gd name="connsiteX4" fmla="*/ 194788 w 308868"/>
              <a:gd name="connsiteY4" fmla="*/ 209555 h 209550"/>
              <a:gd name="connsiteX5" fmla="*/ 194788 w 308868"/>
              <a:gd name="connsiteY5" fmla="*/ 161930 h 209550"/>
              <a:gd name="connsiteX6" fmla="*/ 104 w 30886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868" h="209550">
                <a:moveTo>
                  <a:pt x="104" y="47630"/>
                </a:moveTo>
                <a:lnTo>
                  <a:pt x="194788" y="47630"/>
                </a:lnTo>
                <a:lnTo>
                  <a:pt x="194788" y="5"/>
                </a:lnTo>
                <a:lnTo>
                  <a:pt x="308973" y="104780"/>
                </a:lnTo>
                <a:lnTo>
                  <a:pt x="194788" y="209555"/>
                </a:lnTo>
                <a:lnTo>
                  <a:pt x="194788" y="161930"/>
                </a:lnTo>
                <a:lnTo>
                  <a:pt x="104" y="161930"/>
                </a:lnTo>
                <a:close/>
              </a:path>
            </a:pathLst>
          </a:custGeom>
          <a:pattFill prst="wdDnDiag">
            <a:fgClr>
              <a:schemeClr val="bg1"/>
            </a:fgClr>
            <a:bgClr>
              <a:srgbClr val="AF363C"/>
            </a:bgClr>
          </a:pattFill>
          <a:ln w="9511" cap="flat">
            <a:solidFill>
              <a:srgbClr val="000000"/>
            </a:solidFill>
            <a:prstDash val="solid"/>
            <a:miter/>
          </a:ln>
        </p:spPr>
        <p:txBody>
          <a:bodyPr rtlCol="0" anchor="ctr"/>
          <a:lstStyle/>
          <a:p>
            <a:endParaRPr lang="ja-JP" altLang="en-US"/>
          </a:p>
        </p:txBody>
      </p:sp>
      <p:sp>
        <p:nvSpPr>
          <p:cNvPr id="24" name="フリーフォーム 23">
            <a:extLst>
              <a:ext uri="{FF2B5EF4-FFF2-40B4-BE49-F238E27FC236}">
                <a16:creationId xmlns:a16="http://schemas.microsoft.com/office/drawing/2014/main" id="{F2DFFD3B-92EC-F742-AE4E-F3EA0EF2DCB0}"/>
              </a:ext>
            </a:extLst>
          </p:cNvPr>
          <p:cNvSpPr/>
          <p:nvPr/>
        </p:nvSpPr>
        <p:spPr>
          <a:xfrm>
            <a:off x="3152589" y="1674459"/>
            <a:ext cx="160428" cy="209550"/>
          </a:xfrm>
          <a:custGeom>
            <a:avLst/>
            <a:gdLst>
              <a:gd name="connsiteX0" fmla="*/ 104 w 160428"/>
              <a:gd name="connsiteY0" fmla="*/ 47630 h 209550"/>
              <a:gd name="connsiteX1" fmla="*/ 46349 w 160428"/>
              <a:gd name="connsiteY1" fmla="*/ 47630 h 209550"/>
              <a:gd name="connsiteX2" fmla="*/ 46349 w 160428"/>
              <a:gd name="connsiteY2" fmla="*/ 5 h 209550"/>
              <a:gd name="connsiteX3" fmla="*/ 160533 w 160428"/>
              <a:gd name="connsiteY3" fmla="*/ 104780 h 209550"/>
              <a:gd name="connsiteX4" fmla="*/ 46349 w 160428"/>
              <a:gd name="connsiteY4" fmla="*/ 209555 h 209550"/>
              <a:gd name="connsiteX5" fmla="*/ 46349 w 160428"/>
              <a:gd name="connsiteY5" fmla="*/ 161930 h 209550"/>
              <a:gd name="connsiteX6" fmla="*/ 104 w 16042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28" h="209550">
                <a:moveTo>
                  <a:pt x="104" y="47630"/>
                </a:moveTo>
                <a:lnTo>
                  <a:pt x="46349" y="47630"/>
                </a:lnTo>
                <a:lnTo>
                  <a:pt x="46349" y="5"/>
                </a:lnTo>
                <a:lnTo>
                  <a:pt x="160533" y="104780"/>
                </a:lnTo>
                <a:lnTo>
                  <a:pt x="46349" y="209555"/>
                </a:lnTo>
                <a:lnTo>
                  <a:pt x="46349" y="161930"/>
                </a:lnTo>
                <a:lnTo>
                  <a:pt x="104" y="161930"/>
                </a:lnTo>
                <a:close/>
              </a:path>
            </a:pathLst>
          </a:custGeom>
          <a:solidFill>
            <a:srgbClr val="E8B0AA"/>
          </a:solidFill>
          <a:ln w="9511" cap="flat">
            <a:solidFill>
              <a:srgbClr val="000000"/>
            </a:solidFill>
            <a:prstDash val="solid"/>
            <a:miter/>
          </a:ln>
        </p:spPr>
        <p:txBody>
          <a:bodyPr rtlCol="0" anchor="ctr"/>
          <a:lstStyle/>
          <a:p>
            <a:endParaRPr lang="ja-JP" altLang="en-US"/>
          </a:p>
        </p:txBody>
      </p:sp>
      <p:sp>
        <p:nvSpPr>
          <p:cNvPr id="25" name="フリーフォーム 24">
            <a:extLst>
              <a:ext uri="{FF2B5EF4-FFF2-40B4-BE49-F238E27FC236}">
                <a16:creationId xmlns:a16="http://schemas.microsoft.com/office/drawing/2014/main" id="{1C069FB0-4516-1C44-B698-7182DEF6368B}"/>
              </a:ext>
            </a:extLst>
          </p:cNvPr>
          <p:cNvSpPr/>
          <p:nvPr/>
        </p:nvSpPr>
        <p:spPr>
          <a:xfrm>
            <a:off x="3317586" y="1674459"/>
            <a:ext cx="65655" cy="209550"/>
          </a:xfrm>
          <a:custGeom>
            <a:avLst/>
            <a:gdLst>
              <a:gd name="connsiteX0" fmla="*/ 104 w 65655"/>
              <a:gd name="connsiteY0" fmla="*/ 47630 h 209550"/>
              <a:gd name="connsiteX1" fmla="*/ 104 w 65655"/>
              <a:gd name="connsiteY1" fmla="*/ 47630 h 209550"/>
              <a:gd name="connsiteX2" fmla="*/ 104 w 65655"/>
              <a:gd name="connsiteY2" fmla="*/ 5 h 209550"/>
              <a:gd name="connsiteX3" fmla="*/ 65760 w 65655"/>
              <a:gd name="connsiteY3" fmla="*/ 104780 h 209550"/>
              <a:gd name="connsiteX4" fmla="*/ 104 w 65655"/>
              <a:gd name="connsiteY4" fmla="*/ 209555 h 209550"/>
              <a:gd name="connsiteX5" fmla="*/ 104 w 65655"/>
              <a:gd name="connsiteY5" fmla="*/ 161930 h 209550"/>
              <a:gd name="connsiteX6" fmla="*/ 104 w 65655"/>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55" h="209550">
                <a:moveTo>
                  <a:pt x="104" y="47630"/>
                </a:moveTo>
                <a:lnTo>
                  <a:pt x="104" y="47630"/>
                </a:lnTo>
                <a:lnTo>
                  <a:pt x="104" y="5"/>
                </a:lnTo>
                <a:lnTo>
                  <a:pt x="65760" y="104780"/>
                </a:lnTo>
                <a:lnTo>
                  <a:pt x="104" y="209555"/>
                </a:lnTo>
                <a:lnTo>
                  <a:pt x="104"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26" name="フリーフォーム 25">
            <a:extLst>
              <a:ext uri="{FF2B5EF4-FFF2-40B4-BE49-F238E27FC236}">
                <a16:creationId xmlns:a16="http://schemas.microsoft.com/office/drawing/2014/main" id="{7BF38D60-81D4-C64F-844C-882257E33B73}"/>
              </a:ext>
            </a:extLst>
          </p:cNvPr>
          <p:cNvSpPr/>
          <p:nvPr/>
        </p:nvSpPr>
        <p:spPr>
          <a:xfrm>
            <a:off x="3418069" y="1674459"/>
            <a:ext cx="73648" cy="209550"/>
          </a:xfrm>
          <a:custGeom>
            <a:avLst/>
            <a:gdLst>
              <a:gd name="connsiteX0" fmla="*/ 104 w 73648"/>
              <a:gd name="connsiteY0" fmla="*/ 47630 h 209550"/>
              <a:gd name="connsiteX1" fmla="*/ 104 w 73648"/>
              <a:gd name="connsiteY1" fmla="*/ 47630 h 209550"/>
              <a:gd name="connsiteX2" fmla="*/ 104 w 73648"/>
              <a:gd name="connsiteY2" fmla="*/ 5 h 209550"/>
              <a:gd name="connsiteX3" fmla="*/ 73753 w 73648"/>
              <a:gd name="connsiteY3" fmla="*/ 104780 h 209550"/>
              <a:gd name="connsiteX4" fmla="*/ 104 w 73648"/>
              <a:gd name="connsiteY4" fmla="*/ 209555 h 209550"/>
              <a:gd name="connsiteX5" fmla="*/ 104 w 73648"/>
              <a:gd name="connsiteY5" fmla="*/ 161930 h 209550"/>
              <a:gd name="connsiteX6" fmla="*/ 104 w 7364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8" h="209550">
                <a:moveTo>
                  <a:pt x="104" y="47630"/>
                </a:moveTo>
                <a:lnTo>
                  <a:pt x="104" y="47630"/>
                </a:lnTo>
                <a:lnTo>
                  <a:pt x="104" y="5"/>
                </a:lnTo>
                <a:lnTo>
                  <a:pt x="73753" y="104780"/>
                </a:lnTo>
                <a:lnTo>
                  <a:pt x="104" y="209555"/>
                </a:lnTo>
                <a:lnTo>
                  <a:pt x="104" y="161930"/>
                </a:lnTo>
                <a:lnTo>
                  <a:pt x="104" y="161930"/>
                </a:lnTo>
                <a:close/>
              </a:path>
            </a:pathLst>
          </a:custGeom>
          <a:solidFill>
            <a:srgbClr val="CEB1EB"/>
          </a:solidFill>
          <a:ln w="9511" cap="flat">
            <a:solidFill>
              <a:srgbClr val="000000"/>
            </a:solidFill>
            <a:prstDash val="solid"/>
            <a:miter/>
          </a:ln>
        </p:spPr>
        <p:txBody>
          <a:bodyPr rtlCol="0" anchor="ctr"/>
          <a:lstStyle/>
          <a:p>
            <a:endParaRPr lang="ja-JP" altLang="en-US"/>
          </a:p>
        </p:txBody>
      </p:sp>
      <p:sp>
        <p:nvSpPr>
          <p:cNvPr id="27" name="フリーフォーム 26">
            <a:extLst>
              <a:ext uri="{FF2B5EF4-FFF2-40B4-BE49-F238E27FC236}">
                <a16:creationId xmlns:a16="http://schemas.microsoft.com/office/drawing/2014/main" id="{6A49A615-582E-054F-BD3D-AFABC2DD6F0F}"/>
              </a:ext>
            </a:extLst>
          </p:cNvPr>
          <p:cNvSpPr/>
          <p:nvPr/>
        </p:nvSpPr>
        <p:spPr>
          <a:xfrm>
            <a:off x="3524831" y="1674459"/>
            <a:ext cx="70223" cy="209550"/>
          </a:xfrm>
          <a:custGeom>
            <a:avLst/>
            <a:gdLst>
              <a:gd name="connsiteX0" fmla="*/ 104 w 70223"/>
              <a:gd name="connsiteY0" fmla="*/ 47630 h 209550"/>
              <a:gd name="connsiteX1" fmla="*/ 104 w 70223"/>
              <a:gd name="connsiteY1" fmla="*/ 47630 h 209550"/>
              <a:gd name="connsiteX2" fmla="*/ 104 w 70223"/>
              <a:gd name="connsiteY2" fmla="*/ 5 h 209550"/>
              <a:gd name="connsiteX3" fmla="*/ 70327 w 70223"/>
              <a:gd name="connsiteY3" fmla="*/ 104780 h 209550"/>
              <a:gd name="connsiteX4" fmla="*/ 104 w 70223"/>
              <a:gd name="connsiteY4" fmla="*/ 209555 h 209550"/>
              <a:gd name="connsiteX5" fmla="*/ 104 w 70223"/>
              <a:gd name="connsiteY5" fmla="*/ 161930 h 209550"/>
              <a:gd name="connsiteX6" fmla="*/ 104 w 70223"/>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23" h="209550">
                <a:moveTo>
                  <a:pt x="104" y="47630"/>
                </a:moveTo>
                <a:lnTo>
                  <a:pt x="104" y="47630"/>
                </a:lnTo>
                <a:lnTo>
                  <a:pt x="104" y="5"/>
                </a:lnTo>
                <a:lnTo>
                  <a:pt x="70327" y="104780"/>
                </a:lnTo>
                <a:lnTo>
                  <a:pt x="104" y="209555"/>
                </a:lnTo>
                <a:lnTo>
                  <a:pt x="104" y="161930"/>
                </a:lnTo>
                <a:lnTo>
                  <a:pt x="104" y="161930"/>
                </a:lnTo>
                <a:close/>
              </a:path>
            </a:pathLst>
          </a:custGeom>
          <a:solidFill>
            <a:schemeClr val="tx1"/>
          </a:solidFill>
          <a:ln w="9511" cap="flat">
            <a:solidFill>
              <a:srgbClr val="000000"/>
            </a:solidFill>
            <a:prstDash val="solid"/>
            <a:miter/>
          </a:ln>
        </p:spPr>
        <p:txBody>
          <a:bodyPr rtlCol="0" anchor="ctr"/>
          <a:lstStyle/>
          <a:p>
            <a:endParaRPr lang="ja-JP" altLang="en-US"/>
          </a:p>
        </p:txBody>
      </p:sp>
      <p:sp>
        <p:nvSpPr>
          <p:cNvPr id="28" name="フリーフォーム 27">
            <a:extLst>
              <a:ext uri="{FF2B5EF4-FFF2-40B4-BE49-F238E27FC236}">
                <a16:creationId xmlns:a16="http://schemas.microsoft.com/office/drawing/2014/main" id="{BD5753A7-2093-CF45-A99B-DC207E7C127B}"/>
              </a:ext>
            </a:extLst>
          </p:cNvPr>
          <p:cNvSpPr/>
          <p:nvPr/>
        </p:nvSpPr>
        <p:spPr>
          <a:xfrm>
            <a:off x="3639014" y="1674459"/>
            <a:ext cx="246066" cy="209550"/>
          </a:xfrm>
          <a:custGeom>
            <a:avLst/>
            <a:gdLst>
              <a:gd name="connsiteX0" fmla="*/ 104 w 246066"/>
              <a:gd name="connsiteY0" fmla="*/ 47630 h 209550"/>
              <a:gd name="connsiteX1" fmla="*/ 131987 w 246066"/>
              <a:gd name="connsiteY1" fmla="*/ 47630 h 209550"/>
              <a:gd name="connsiteX2" fmla="*/ 131987 w 246066"/>
              <a:gd name="connsiteY2" fmla="*/ 5 h 209550"/>
              <a:gd name="connsiteX3" fmla="*/ 246171 w 246066"/>
              <a:gd name="connsiteY3" fmla="*/ 104780 h 209550"/>
              <a:gd name="connsiteX4" fmla="*/ 131987 w 246066"/>
              <a:gd name="connsiteY4" fmla="*/ 209555 h 209550"/>
              <a:gd name="connsiteX5" fmla="*/ 131987 w 246066"/>
              <a:gd name="connsiteY5" fmla="*/ 161930 h 209550"/>
              <a:gd name="connsiteX6" fmla="*/ 104 w 246066"/>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66" h="209550">
                <a:moveTo>
                  <a:pt x="104" y="47630"/>
                </a:moveTo>
                <a:lnTo>
                  <a:pt x="131987" y="47630"/>
                </a:lnTo>
                <a:lnTo>
                  <a:pt x="131987" y="5"/>
                </a:lnTo>
                <a:lnTo>
                  <a:pt x="246171" y="104780"/>
                </a:lnTo>
                <a:lnTo>
                  <a:pt x="131987" y="209555"/>
                </a:lnTo>
                <a:lnTo>
                  <a:pt x="131987" y="161930"/>
                </a:lnTo>
                <a:lnTo>
                  <a:pt x="104" y="161930"/>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29" name="フリーフォーム 28">
            <a:extLst>
              <a:ext uri="{FF2B5EF4-FFF2-40B4-BE49-F238E27FC236}">
                <a16:creationId xmlns:a16="http://schemas.microsoft.com/office/drawing/2014/main" id="{06621EFE-A808-E743-BBC7-3B731010E128}"/>
              </a:ext>
            </a:extLst>
          </p:cNvPr>
          <p:cNvSpPr/>
          <p:nvPr/>
        </p:nvSpPr>
        <p:spPr>
          <a:xfrm>
            <a:off x="3935894" y="1674459"/>
            <a:ext cx="45673" cy="209550"/>
          </a:xfrm>
          <a:custGeom>
            <a:avLst/>
            <a:gdLst>
              <a:gd name="connsiteX0" fmla="*/ 104 w 45673"/>
              <a:gd name="connsiteY0" fmla="*/ 47630 h 209550"/>
              <a:gd name="connsiteX1" fmla="*/ 104 w 45673"/>
              <a:gd name="connsiteY1" fmla="*/ 47630 h 209550"/>
              <a:gd name="connsiteX2" fmla="*/ 104 w 45673"/>
              <a:gd name="connsiteY2" fmla="*/ 5 h 209550"/>
              <a:gd name="connsiteX3" fmla="*/ 45778 w 45673"/>
              <a:gd name="connsiteY3" fmla="*/ 104780 h 209550"/>
              <a:gd name="connsiteX4" fmla="*/ 104 w 45673"/>
              <a:gd name="connsiteY4" fmla="*/ 209555 h 209550"/>
              <a:gd name="connsiteX5" fmla="*/ 104 w 45673"/>
              <a:gd name="connsiteY5" fmla="*/ 161930 h 209550"/>
              <a:gd name="connsiteX6" fmla="*/ 104 w 45673"/>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73" h="209550">
                <a:moveTo>
                  <a:pt x="104" y="47630"/>
                </a:moveTo>
                <a:lnTo>
                  <a:pt x="104" y="47630"/>
                </a:lnTo>
                <a:lnTo>
                  <a:pt x="104" y="5"/>
                </a:lnTo>
                <a:lnTo>
                  <a:pt x="45778" y="104780"/>
                </a:lnTo>
                <a:lnTo>
                  <a:pt x="104" y="209555"/>
                </a:lnTo>
                <a:lnTo>
                  <a:pt x="104"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30" name="フリーフォーム 29">
            <a:extLst>
              <a:ext uri="{FF2B5EF4-FFF2-40B4-BE49-F238E27FC236}">
                <a16:creationId xmlns:a16="http://schemas.microsoft.com/office/drawing/2014/main" id="{7F0E4913-C811-1441-8688-88D10901D237}"/>
              </a:ext>
            </a:extLst>
          </p:cNvPr>
          <p:cNvSpPr/>
          <p:nvPr/>
        </p:nvSpPr>
        <p:spPr>
          <a:xfrm>
            <a:off x="3981948" y="1674459"/>
            <a:ext cx="119893" cy="209550"/>
          </a:xfrm>
          <a:custGeom>
            <a:avLst/>
            <a:gdLst>
              <a:gd name="connsiteX0" fmla="*/ 104 w 119893"/>
              <a:gd name="connsiteY0" fmla="*/ 47630 h 209550"/>
              <a:gd name="connsiteX1" fmla="*/ 5814 w 119893"/>
              <a:gd name="connsiteY1" fmla="*/ 47630 h 209550"/>
              <a:gd name="connsiteX2" fmla="*/ 5814 w 119893"/>
              <a:gd name="connsiteY2" fmla="*/ 5 h 209550"/>
              <a:gd name="connsiteX3" fmla="*/ 119998 w 119893"/>
              <a:gd name="connsiteY3" fmla="*/ 104780 h 209550"/>
              <a:gd name="connsiteX4" fmla="*/ 5814 w 119893"/>
              <a:gd name="connsiteY4" fmla="*/ 209555 h 209550"/>
              <a:gd name="connsiteX5" fmla="*/ 5814 w 119893"/>
              <a:gd name="connsiteY5" fmla="*/ 161930 h 209550"/>
              <a:gd name="connsiteX6" fmla="*/ 104 w 119893"/>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04" y="47630"/>
                </a:moveTo>
                <a:lnTo>
                  <a:pt x="5814" y="47630"/>
                </a:lnTo>
                <a:lnTo>
                  <a:pt x="5814" y="5"/>
                </a:lnTo>
                <a:lnTo>
                  <a:pt x="119998" y="104780"/>
                </a:lnTo>
                <a:lnTo>
                  <a:pt x="5814" y="209555"/>
                </a:lnTo>
                <a:lnTo>
                  <a:pt x="5814"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31" name="フリーフォーム 30">
            <a:extLst>
              <a:ext uri="{FF2B5EF4-FFF2-40B4-BE49-F238E27FC236}">
                <a16:creationId xmlns:a16="http://schemas.microsoft.com/office/drawing/2014/main" id="{88703B1C-2B91-3448-B865-BE5796D7D18A}"/>
              </a:ext>
            </a:extLst>
          </p:cNvPr>
          <p:cNvSpPr/>
          <p:nvPr/>
        </p:nvSpPr>
        <p:spPr>
          <a:xfrm>
            <a:off x="4116495" y="1674459"/>
            <a:ext cx="121606" cy="209550"/>
          </a:xfrm>
          <a:custGeom>
            <a:avLst/>
            <a:gdLst>
              <a:gd name="connsiteX0" fmla="*/ 104 w 121606"/>
              <a:gd name="connsiteY0" fmla="*/ 47630 h 209550"/>
              <a:gd name="connsiteX1" fmla="*/ 7526 w 121606"/>
              <a:gd name="connsiteY1" fmla="*/ 47630 h 209550"/>
              <a:gd name="connsiteX2" fmla="*/ 7526 w 121606"/>
              <a:gd name="connsiteY2" fmla="*/ 5 h 209550"/>
              <a:gd name="connsiteX3" fmla="*/ 121710 w 121606"/>
              <a:gd name="connsiteY3" fmla="*/ 104780 h 209550"/>
              <a:gd name="connsiteX4" fmla="*/ 7526 w 121606"/>
              <a:gd name="connsiteY4" fmla="*/ 209555 h 209550"/>
              <a:gd name="connsiteX5" fmla="*/ 7526 w 121606"/>
              <a:gd name="connsiteY5" fmla="*/ 161930 h 209550"/>
              <a:gd name="connsiteX6" fmla="*/ 104 w 121606"/>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6" h="209550">
                <a:moveTo>
                  <a:pt x="104" y="47630"/>
                </a:moveTo>
                <a:lnTo>
                  <a:pt x="7526" y="47630"/>
                </a:lnTo>
                <a:lnTo>
                  <a:pt x="7526" y="5"/>
                </a:lnTo>
                <a:lnTo>
                  <a:pt x="121710" y="104780"/>
                </a:lnTo>
                <a:lnTo>
                  <a:pt x="7526" y="209555"/>
                </a:lnTo>
                <a:lnTo>
                  <a:pt x="7526" y="161930"/>
                </a:lnTo>
                <a:lnTo>
                  <a:pt x="104" y="161930"/>
                </a:lnTo>
                <a:close/>
              </a:path>
            </a:pathLst>
          </a:custGeom>
          <a:pattFill prst="wdDnDiag">
            <a:fgClr>
              <a:schemeClr val="bg1"/>
            </a:fgClr>
            <a:bgClr>
              <a:srgbClr val="8580B1"/>
            </a:bgClr>
          </a:pattFill>
          <a:ln w="9511" cap="flat">
            <a:solidFill>
              <a:srgbClr val="000000"/>
            </a:solidFill>
            <a:prstDash val="solid"/>
            <a:miter/>
          </a:ln>
        </p:spPr>
        <p:txBody>
          <a:bodyPr rtlCol="0" anchor="ctr"/>
          <a:lstStyle/>
          <a:p>
            <a:endParaRPr lang="ja-JP" altLang="en-US"/>
          </a:p>
        </p:txBody>
      </p:sp>
      <p:sp>
        <p:nvSpPr>
          <p:cNvPr id="32" name="フリーフォーム 31">
            <a:extLst>
              <a:ext uri="{FF2B5EF4-FFF2-40B4-BE49-F238E27FC236}">
                <a16:creationId xmlns:a16="http://schemas.microsoft.com/office/drawing/2014/main" id="{8BFAA196-5B1B-8649-AB32-2F6154319158}"/>
              </a:ext>
            </a:extLst>
          </p:cNvPr>
          <p:cNvSpPr/>
          <p:nvPr/>
        </p:nvSpPr>
        <p:spPr>
          <a:xfrm>
            <a:off x="4270454" y="1674459"/>
            <a:ext cx="118751" cy="209550"/>
          </a:xfrm>
          <a:custGeom>
            <a:avLst/>
            <a:gdLst>
              <a:gd name="connsiteX0" fmla="*/ 104 w 118751"/>
              <a:gd name="connsiteY0" fmla="*/ 47630 h 209550"/>
              <a:gd name="connsiteX1" fmla="*/ 4672 w 118751"/>
              <a:gd name="connsiteY1" fmla="*/ 47630 h 209550"/>
              <a:gd name="connsiteX2" fmla="*/ 4672 w 118751"/>
              <a:gd name="connsiteY2" fmla="*/ 5 h 209550"/>
              <a:gd name="connsiteX3" fmla="*/ 118856 w 118751"/>
              <a:gd name="connsiteY3" fmla="*/ 104780 h 209550"/>
              <a:gd name="connsiteX4" fmla="*/ 4672 w 118751"/>
              <a:gd name="connsiteY4" fmla="*/ 209555 h 209550"/>
              <a:gd name="connsiteX5" fmla="*/ 4672 w 118751"/>
              <a:gd name="connsiteY5" fmla="*/ 161930 h 209550"/>
              <a:gd name="connsiteX6" fmla="*/ 104 w 118751"/>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51" h="209550">
                <a:moveTo>
                  <a:pt x="104" y="47630"/>
                </a:moveTo>
                <a:lnTo>
                  <a:pt x="4672" y="47630"/>
                </a:lnTo>
                <a:lnTo>
                  <a:pt x="4672" y="5"/>
                </a:lnTo>
                <a:lnTo>
                  <a:pt x="118856" y="104780"/>
                </a:lnTo>
                <a:lnTo>
                  <a:pt x="4672" y="209555"/>
                </a:lnTo>
                <a:lnTo>
                  <a:pt x="4672"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33" name="フリーフォーム 32">
            <a:extLst>
              <a:ext uri="{FF2B5EF4-FFF2-40B4-BE49-F238E27FC236}">
                <a16:creationId xmlns:a16="http://schemas.microsoft.com/office/drawing/2014/main" id="{F410C93B-2F33-6244-9ABC-CE16AE6732BE}"/>
              </a:ext>
            </a:extLst>
          </p:cNvPr>
          <p:cNvSpPr/>
          <p:nvPr/>
        </p:nvSpPr>
        <p:spPr>
          <a:xfrm>
            <a:off x="4389395" y="1674459"/>
            <a:ext cx="284318" cy="209550"/>
          </a:xfrm>
          <a:custGeom>
            <a:avLst/>
            <a:gdLst>
              <a:gd name="connsiteX0" fmla="*/ 104 w 284318"/>
              <a:gd name="connsiteY0" fmla="*/ 47630 h 209550"/>
              <a:gd name="connsiteX1" fmla="*/ 170239 w 284318"/>
              <a:gd name="connsiteY1" fmla="*/ 47630 h 209550"/>
              <a:gd name="connsiteX2" fmla="*/ 170239 w 284318"/>
              <a:gd name="connsiteY2" fmla="*/ 5 h 209550"/>
              <a:gd name="connsiteX3" fmla="*/ 284423 w 284318"/>
              <a:gd name="connsiteY3" fmla="*/ 104780 h 209550"/>
              <a:gd name="connsiteX4" fmla="*/ 170239 w 284318"/>
              <a:gd name="connsiteY4" fmla="*/ 209555 h 209550"/>
              <a:gd name="connsiteX5" fmla="*/ 170239 w 284318"/>
              <a:gd name="connsiteY5" fmla="*/ 161930 h 209550"/>
              <a:gd name="connsiteX6" fmla="*/ 104 w 28431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318" h="209550">
                <a:moveTo>
                  <a:pt x="104" y="47630"/>
                </a:moveTo>
                <a:lnTo>
                  <a:pt x="170239" y="47630"/>
                </a:lnTo>
                <a:lnTo>
                  <a:pt x="170239" y="5"/>
                </a:lnTo>
                <a:lnTo>
                  <a:pt x="284423" y="104780"/>
                </a:lnTo>
                <a:lnTo>
                  <a:pt x="170239" y="209555"/>
                </a:lnTo>
                <a:lnTo>
                  <a:pt x="170239" y="161930"/>
                </a:lnTo>
                <a:lnTo>
                  <a:pt x="104" y="161930"/>
                </a:lnTo>
                <a:close/>
              </a:path>
            </a:pathLst>
          </a:custGeom>
          <a:pattFill prst="wdDnDiag">
            <a:fgClr>
              <a:schemeClr val="bg1"/>
            </a:fgClr>
            <a:bgClr>
              <a:srgbClr val="67BDAA"/>
            </a:bgClr>
          </a:pattFill>
          <a:ln w="9511" cap="flat">
            <a:solidFill>
              <a:srgbClr val="000000"/>
            </a:solidFill>
            <a:prstDash val="solid"/>
            <a:miter/>
          </a:ln>
        </p:spPr>
        <p:txBody>
          <a:bodyPr rtlCol="0" anchor="ctr"/>
          <a:lstStyle/>
          <a:p>
            <a:endParaRPr lang="ja-JP" altLang="en-US"/>
          </a:p>
        </p:txBody>
      </p:sp>
      <p:sp>
        <p:nvSpPr>
          <p:cNvPr id="34" name="フリーフォーム 33">
            <a:extLst>
              <a:ext uri="{FF2B5EF4-FFF2-40B4-BE49-F238E27FC236}">
                <a16:creationId xmlns:a16="http://schemas.microsoft.com/office/drawing/2014/main" id="{F2BB4CA0-7B5F-F747-BAAC-3E848B44BC38}"/>
              </a:ext>
            </a:extLst>
          </p:cNvPr>
          <p:cNvSpPr/>
          <p:nvPr/>
        </p:nvSpPr>
        <p:spPr>
          <a:xfrm>
            <a:off x="4675807" y="1674459"/>
            <a:ext cx="252346" cy="209550"/>
          </a:xfrm>
          <a:custGeom>
            <a:avLst/>
            <a:gdLst>
              <a:gd name="connsiteX0" fmla="*/ 104 w 252346"/>
              <a:gd name="connsiteY0" fmla="*/ 47630 h 209550"/>
              <a:gd name="connsiteX1" fmla="*/ 138267 w 252346"/>
              <a:gd name="connsiteY1" fmla="*/ 47630 h 209550"/>
              <a:gd name="connsiteX2" fmla="*/ 138267 w 252346"/>
              <a:gd name="connsiteY2" fmla="*/ 5 h 209550"/>
              <a:gd name="connsiteX3" fmla="*/ 252451 w 252346"/>
              <a:gd name="connsiteY3" fmla="*/ 104780 h 209550"/>
              <a:gd name="connsiteX4" fmla="*/ 138267 w 252346"/>
              <a:gd name="connsiteY4" fmla="*/ 209555 h 209550"/>
              <a:gd name="connsiteX5" fmla="*/ 138267 w 252346"/>
              <a:gd name="connsiteY5" fmla="*/ 161930 h 209550"/>
              <a:gd name="connsiteX6" fmla="*/ 104 w 252346"/>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346" h="209550">
                <a:moveTo>
                  <a:pt x="104" y="47630"/>
                </a:moveTo>
                <a:lnTo>
                  <a:pt x="138267" y="47630"/>
                </a:lnTo>
                <a:lnTo>
                  <a:pt x="138267" y="5"/>
                </a:lnTo>
                <a:lnTo>
                  <a:pt x="252451" y="104780"/>
                </a:lnTo>
                <a:lnTo>
                  <a:pt x="138267" y="209555"/>
                </a:lnTo>
                <a:lnTo>
                  <a:pt x="138267" y="161930"/>
                </a:lnTo>
                <a:lnTo>
                  <a:pt x="104" y="161930"/>
                </a:lnTo>
                <a:close/>
              </a:path>
            </a:pathLst>
          </a:custGeom>
          <a:pattFill prst="wdDnDiag">
            <a:fgClr>
              <a:schemeClr val="bg1"/>
            </a:fgClr>
            <a:bgClr>
              <a:srgbClr val="C29682"/>
            </a:bgClr>
          </a:pattFill>
          <a:ln w="9511" cap="flat">
            <a:solidFill>
              <a:srgbClr val="000000"/>
            </a:solidFill>
            <a:prstDash val="solid"/>
            <a:miter/>
          </a:ln>
        </p:spPr>
        <p:txBody>
          <a:bodyPr rtlCol="0" anchor="ctr"/>
          <a:lstStyle/>
          <a:p>
            <a:endParaRPr lang="ja-JP" altLang="en-US"/>
          </a:p>
        </p:txBody>
      </p:sp>
      <p:sp>
        <p:nvSpPr>
          <p:cNvPr id="35" name="フリーフォーム 34">
            <a:extLst>
              <a:ext uri="{FF2B5EF4-FFF2-40B4-BE49-F238E27FC236}">
                <a16:creationId xmlns:a16="http://schemas.microsoft.com/office/drawing/2014/main" id="{4DB15320-774B-CD41-B9B1-168F14F1E30A}"/>
              </a:ext>
            </a:extLst>
          </p:cNvPr>
          <p:cNvSpPr/>
          <p:nvPr/>
        </p:nvSpPr>
        <p:spPr>
          <a:xfrm>
            <a:off x="4957461" y="1674459"/>
            <a:ext cx="119322" cy="209550"/>
          </a:xfrm>
          <a:custGeom>
            <a:avLst/>
            <a:gdLst>
              <a:gd name="connsiteX0" fmla="*/ 104 w 119322"/>
              <a:gd name="connsiteY0" fmla="*/ 47630 h 209550"/>
              <a:gd name="connsiteX1" fmla="*/ 5243 w 119322"/>
              <a:gd name="connsiteY1" fmla="*/ 47630 h 209550"/>
              <a:gd name="connsiteX2" fmla="*/ 5243 w 119322"/>
              <a:gd name="connsiteY2" fmla="*/ 5 h 209550"/>
              <a:gd name="connsiteX3" fmla="*/ 119427 w 119322"/>
              <a:gd name="connsiteY3" fmla="*/ 104780 h 209550"/>
              <a:gd name="connsiteX4" fmla="*/ 5243 w 119322"/>
              <a:gd name="connsiteY4" fmla="*/ 209555 h 209550"/>
              <a:gd name="connsiteX5" fmla="*/ 5243 w 119322"/>
              <a:gd name="connsiteY5" fmla="*/ 161930 h 209550"/>
              <a:gd name="connsiteX6" fmla="*/ 104 w 119322"/>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22" h="209550">
                <a:moveTo>
                  <a:pt x="104" y="47630"/>
                </a:moveTo>
                <a:lnTo>
                  <a:pt x="5243" y="47630"/>
                </a:lnTo>
                <a:lnTo>
                  <a:pt x="5243" y="5"/>
                </a:lnTo>
                <a:lnTo>
                  <a:pt x="119427" y="104780"/>
                </a:lnTo>
                <a:lnTo>
                  <a:pt x="5243" y="209555"/>
                </a:lnTo>
                <a:lnTo>
                  <a:pt x="5243" y="161930"/>
                </a:lnTo>
                <a:lnTo>
                  <a:pt x="104" y="161930"/>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36" name="フリーフォーム 35">
            <a:extLst>
              <a:ext uri="{FF2B5EF4-FFF2-40B4-BE49-F238E27FC236}">
                <a16:creationId xmlns:a16="http://schemas.microsoft.com/office/drawing/2014/main" id="{6CBF14D2-541F-9540-A368-2A298FA7254C}"/>
              </a:ext>
            </a:extLst>
          </p:cNvPr>
          <p:cNvSpPr/>
          <p:nvPr/>
        </p:nvSpPr>
        <p:spPr>
          <a:xfrm>
            <a:off x="5155951" y="1674459"/>
            <a:ext cx="178698" cy="209550"/>
          </a:xfrm>
          <a:custGeom>
            <a:avLst/>
            <a:gdLst>
              <a:gd name="connsiteX0" fmla="*/ 104 w 178698"/>
              <a:gd name="connsiteY0" fmla="*/ 47630 h 209550"/>
              <a:gd name="connsiteX1" fmla="*/ 64618 w 178698"/>
              <a:gd name="connsiteY1" fmla="*/ 47630 h 209550"/>
              <a:gd name="connsiteX2" fmla="*/ 64618 w 178698"/>
              <a:gd name="connsiteY2" fmla="*/ 5 h 209550"/>
              <a:gd name="connsiteX3" fmla="*/ 178803 w 178698"/>
              <a:gd name="connsiteY3" fmla="*/ 104780 h 209550"/>
              <a:gd name="connsiteX4" fmla="*/ 64618 w 178698"/>
              <a:gd name="connsiteY4" fmla="*/ 209555 h 209550"/>
              <a:gd name="connsiteX5" fmla="*/ 64618 w 178698"/>
              <a:gd name="connsiteY5" fmla="*/ 161930 h 209550"/>
              <a:gd name="connsiteX6" fmla="*/ 104 w 17869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98" h="209550">
                <a:moveTo>
                  <a:pt x="104" y="47630"/>
                </a:moveTo>
                <a:lnTo>
                  <a:pt x="64618" y="47630"/>
                </a:lnTo>
                <a:lnTo>
                  <a:pt x="64618" y="5"/>
                </a:lnTo>
                <a:lnTo>
                  <a:pt x="178803" y="104780"/>
                </a:lnTo>
                <a:lnTo>
                  <a:pt x="64618" y="209555"/>
                </a:lnTo>
                <a:lnTo>
                  <a:pt x="64618" y="161930"/>
                </a:lnTo>
                <a:lnTo>
                  <a:pt x="104" y="161930"/>
                </a:lnTo>
                <a:close/>
              </a:path>
            </a:pathLst>
          </a:custGeom>
          <a:pattFill prst="wdDnDiag">
            <a:fgClr>
              <a:schemeClr val="bg1"/>
            </a:fgClr>
            <a:bgClr>
              <a:srgbClr val="555555"/>
            </a:bgClr>
          </a:pattFill>
          <a:ln w="9511" cap="flat">
            <a:solidFill>
              <a:srgbClr val="000000"/>
            </a:solidFill>
            <a:prstDash val="solid"/>
            <a:miter/>
          </a:ln>
        </p:spPr>
        <p:txBody>
          <a:bodyPr rtlCol="0" anchor="ctr"/>
          <a:lstStyle/>
          <a:p>
            <a:endParaRPr lang="ja-JP" altLang="en-US"/>
          </a:p>
        </p:txBody>
      </p:sp>
      <p:sp>
        <p:nvSpPr>
          <p:cNvPr id="42" name="フリーフォーム 41">
            <a:extLst>
              <a:ext uri="{FF2B5EF4-FFF2-40B4-BE49-F238E27FC236}">
                <a16:creationId xmlns:a16="http://schemas.microsoft.com/office/drawing/2014/main" id="{34F71017-BC10-1941-A9AC-902569A0D8C5}"/>
              </a:ext>
            </a:extLst>
          </p:cNvPr>
          <p:cNvSpPr/>
          <p:nvPr/>
        </p:nvSpPr>
        <p:spPr>
          <a:xfrm>
            <a:off x="2453775" y="1234682"/>
            <a:ext cx="3501077" cy="45719"/>
          </a:xfrm>
          <a:custGeom>
            <a:avLst/>
            <a:gdLst>
              <a:gd name="connsiteX0" fmla="*/ 157 w 3920514"/>
              <a:gd name="connsiteY0" fmla="*/ 68 h 9525"/>
              <a:gd name="connsiteX1" fmla="*/ 3920672 w 3920514"/>
              <a:gd name="connsiteY1" fmla="*/ 68 h 9525"/>
            </a:gdLst>
            <a:ahLst/>
            <a:cxnLst>
              <a:cxn ang="0">
                <a:pos x="connsiteX0" y="connsiteY0"/>
              </a:cxn>
              <a:cxn ang="0">
                <a:pos x="connsiteX1" y="connsiteY1"/>
              </a:cxn>
            </a:cxnLst>
            <a:rect l="l" t="t" r="r" b="b"/>
            <a:pathLst>
              <a:path w="3920514" h="9525">
                <a:moveTo>
                  <a:pt x="157" y="68"/>
                </a:moveTo>
                <a:lnTo>
                  <a:pt x="3920672" y="68"/>
                </a:lnTo>
              </a:path>
            </a:pathLst>
          </a:custGeom>
          <a:ln w="12700" cap="flat">
            <a:solidFill>
              <a:srgbClr val="111111"/>
            </a:solidFill>
            <a:prstDash val="solid"/>
            <a:miter/>
          </a:ln>
        </p:spPr>
        <p:txBody>
          <a:bodyPr rtlCol="0" anchor="ctr"/>
          <a:lstStyle/>
          <a:p>
            <a:endParaRPr lang="ja-JP" altLang="en-US"/>
          </a:p>
        </p:txBody>
      </p:sp>
      <p:sp>
        <p:nvSpPr>
          <p:cNvPr id="44" name="フリーフォーム 43">
            <a:extLst>
              <a:ext uri="{FF2B5EF4-FFF2-40B4-BE49-F238E27FC236}">
                <a16:creationId xmlns:a16="http://schemas.microsoft.com/office/drawing/2014/main" id="{D891D24F-8F7C-8C41-A2AA-21165CD7B364}"/>
              </a:ext>
            </a:extLst>
          </p:cNvPr>
          <p:cNvSpPr/>
          <p:nvPr/>
        </p:nvSpPr>
        <p:spPr>
          <a:xfrm>
            <a:off x="2453775" y="1129906"/>
            <a:ext cx="32542" cy="209550"/>
          </a:xfrm>
          <a:custGeom>
            <a:avLst/>
            <a:gdLst>
              <a:gd name="connsiteX0" fmla="*/ 157 w 32542"/>
              <a:gd name="connsiteY0" fmla="*/ 47693 h 209550"/>
              <a:gd name="connsiteX1" fmla="*/ 157 w 32542"/>
              <a:gd name="connsiteY1" fmla="*/ 47693 h 209550"/>
              <a:gd name="connsiteX2" fmla="*/ 157 w 32542"/>
              <a:gd name="connsiteY2" fmla="*/ 68 h 209550"/>
              <a:gd name="connsiteX3" fmla="*/ 32700 w 32542"/>
              <a:gd name="connsiteY3" fmla="*/ 104843 h 209550"/>
              <a:gd name="connsiteX4" fmla="*/ 157 w 32542"/>
              <a:gd name="connsiteY4" fmla="*/ 209618 h 209550"/>
              <a:gd name="connsiteX5" fmla="*/ 157 w 32542"/>
              <a:gd name="connsiteY5" fmla="*/ 161993 h 209550"/>
              <a:gd name="connsiteX6" fmla="*/ 157 w 32542"/>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2" h="209550">
                <a:moveTo>
                  <a:pt x="157" y="47693"/>
                </a:moveTo>
                <a:lnTo>
                  <a:pt x="157" y="47693"/>
                </a:lnTo>
                <a:lnTo>
                  <a:pt x="157" y="68"/>
                </a:lnTo>
                <a:lnTo>
                  <a:pt x="32700"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45" name="フリーフォーム 44">
            <a:extLst>
              <a:ext uri="{FF2B5EF4-FFF2-40B4-BE49-F238E27FC236}">
                <a16:creationId xmlns:a16="http://schemas.microsoft.com/office/drawing/2014/main" id="{91E9E080-5B28-4A4A-B4CD-49AE2022F36F}"/>
              </a:ext>
            </a:extLst>
          </p:cNvPr>
          <p:cNvSpPr/>
          <p:nvPr/>
        </p:nvSpPr>
        <p:spPr>
          <a:xfrm>
            <a:off x="2476801" y="1129906"/>
            <a:ext cx="43960" cy="209550"/>
          </a:xfrm>
          <a:custGeom>
            <a:avLst/>
            <a:gdLst>
              <a:gd name="connsiteX0" fmla="*/ 157 w 43960"/>
              <a:gd name="connsiteY0" fmla="*/ 47693 h 209550"/>
              <a:gd name="connsiteX1" fmla="*/ 157 w 43960"/>
              <a:gd name="connsiteY1" fmla="*/ 47693 h 209550"/>
              <a:gd name="connsiteX2" fmla="*/ 157 w 43960"/>
              <a:gd name="connsiteY2" fmla="*/ 68 h 209550"/>
              <a:gd name="connsiteX3" fmla="*/ 44118 w 43960"/>
              <a:gd name="connsiteY3" fmla="*/ 104843 h 209550"/>
              <a:gd name="connsiteX4" fmla="*/ 157 w 43960"/>
              <a:gd name="connsiteY4" fmla="*/ 209618 h 209550"/>
              <a:gd name="connsiteX5" fmla="*/ 157 w 43960"/>
              <a:gd name="connsiteY5" fmla="*/ 161993 h 209550"/>
              <a:gd name="connsiteX6" fmla="*/ 157 w 43960"/>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60" h="209550">
                <a:moveTo>
                  <a:pt x="157" y="47693"/>
                </a:moveTo>
                <a:lnTo>
                  <a:pt x="157" y="47693"/>
                </a:lnTo>
                <a:lnTo>
                  <a:pt x="157" y="68"/>
                </a:lnTo>
                <a:lnTo>
                  <a:pt x="44118"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46" name="フリーフォーム 45">
            <a:extLst>
              <a:ext uri="{FF2B5EF4-FFF2-40B4-BE49-F238E27FC236}">
                <a16:creationId xmlns:a16="http://schemas.microsoft.com/office/drawing/2014/main" id="{C26323BC-A9DA-6B4E-8647-436B0A1DCC77}"/>
              </a:ext>
            </a:extLst>
          </p:cNvPr>
          <p:cNvSpPr/>
          <p:nvPr/>
        </p:nvSpPr>
        <p:spPr>
          <a:xfrm>
            <a:off x="2567959" y="1129906"/>
            <a:ext cx="191258" cy="209550"/>
          </a:xfrm>
          <a:custGeom>
            <a:avLst/>
            <a:gdLst>
              <a:gd name="connsiteX0" fmla="*/ 157 w 191258"/>
              <a:gd name="connsiteY0" fmla="*/ 47693 h 209550"/>
              <a:gd name="connsiteX1" fmla="*/ 77231 w 191258"/>
              <a:gd name="connsiteY1" fmla="*/ 47693 h 209550"/>
              <a:gd name="connsiteX2" fmla="*/ 77231 w 191258"/>
              <a:gd name="connsiteY2" fmla="*/ 68 h 209550"/>
              <a:gd name="connsiteX3" fmla="*/ 191416 w 191258"/>
              <a:gd name="connsiteY3" fmla="*/ 104843 h 209550"/>
              <a:gd name="connsiteX4" fmla="*/ 77231 w 191258"/>
              <a:gd name="connsiteY4" fmla="*/ 209618 h 209550"/>
              <a:gd name="connsiteX5" fmla="*/ 77231 w 191258"/>
              <a:gd name="connsiteY5" fmla="*/ 161993 h 209550"/>
              <a:gd name="connsiteX6" fmla="*/ 157 w 191258"/>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58" h="209550">
                <a:moveTo>
                  <a:pt x="157" y="47693"/>
                </a:moveTo>
                <a:lnTo>
                  <a:pt x="77231" y="47693"/>
                </a:lnTo>
                <a:lnTo>
                  <a:pt x="77231" y="68"/>
                </a:lnTo>
                <a:lnTo>
                  <a:pt x="191416" y="104843"/>
                </a:lnTo>
                <a:lnTo>
                  <a:pt x="77231" y="209618"/>
                </a:lnTo>
                <a:lnTo>
                  <a:pt x="77231"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47" name="フリーフォーム 46">
            <a:extLst>
              <a:ext uri="{FF2B5EF4-FFF2-40B4-BE49-F238E27FC236}">
                <a16:creationId xmlns:a16="http://schemas.microsoft.com/office/drawing/2014/main" id="{7AC03496-4F14-C04A-92DE-B0425C78C16B}"/>
              </a:ext>
            </a:extLst>
          </p:cNvPr>
          <p:cNvSpPr/>
          <p:nvPr/>
        </p:nvSpPr>
        <p:spPr>
          <a:xfrm>
            <a:off x="2916981" y="1129906"/>
            <a:ext cx="55950" cy="209550"/>
          </a:xfrm>
          <a:custGeom>
            <a:avLst/>
            <a:gdLst>
              <a:gd name="connsiteX0" fmla="*/ 157 w 55950"/>
              <a:gd name="connsiteY0" fmla="*/ 47693 h 209550"/>
              <a:gd name="connsiteX1" fmla="*/ 157 w 55950"/>
              <a:gd name="connsiteY1" fmla="*/ 47693 h 209550"/>
              <a:gd name="connsiteX2" fmla="*/ 157 w 55950"/>
              <a:gd name="connsiteY2" fmla="*/ 68 h 209550"/>
              <a:gd name="connsiteX3" fmla="*/ 56107 w 55950"/>
              <a:gd name="connsiteY3" fmla="*/ 104843 h 209550"/>
              <a:gd name="connsiteX4" fmla="*/ 157 w 55950"/>
              <a:gd name="connsiteY4" fmla="*/ 209618 h 209550"/>
              <a:gd name="connsiteX5" fmla="*/ 157 w 55950"/>
              <a:gd name="connsiteY5" fmla="*/ 161993 h 209550"/>
              <a:gd name="connsiteX6" fmla="*/ 157 w 55950"/>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0" h="209550">
                <a:moveTo>
                  <a:pt x="157" y="47693"/>
                </a:moveTo>
                <a:lnTo>
                  <a:pt x="157" y="47693"/>
                </a:lnTo>
                <a:lnTo>
                  <a:pt x="157" y="68"/>
                </a:lnTo>
                <a:lnTo>
                  <a:pt x="56107"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48" name="フリーフォーム 47">
            <a:extLst>
              <a:ext uri="{FF2B5EF4-FFF2-40B4-BE49-F238E27FC236}">
                <a16:creationId xmlns:a16="http://schemas.microsoft.com/office/drawing/2014/main" id="{1EE6C0CA-C916-4741-B2B8-F9C340C83D8A}"/>
              </a:ext>
            </a:extLst>
          </p:cNvPr>
          <p:cNvSpPr/>
          <p:nvPr/>
        </p:nvSpPr>
        <p:spPr>
          <a:xfrm>
            <a:off x="2985873" y="1129906"/>
            <a:ext cx="70794" cy="209550"/>
          </a:xfrm>
          <a:custGeom>
            <a:avLst/>
            <a:gdLst>
              <a:gd name="connsiteX0" fmla="*/ 157 w 70794"/>
              <a:gd name="connsiteY0" fmla="*/ 47693 h 209550"/>
              <a:gd name="connsiteX1" fmla="*/ 157 w 70794"/>
              <a:gd name="connsiteY1" fmla="*/ 47693 h 209550"/>
              <a:gd name="connsiteX2" fmla="*/ 157 w 70794"/>
              <a:gd name="connsiteY2" fmla="*/ 68 h 209550"/>
              <a:gd name="connsiteX3" fmla="*/ 70951 w 70794"/>
              <a:gd name="connsiteY3" fmla="*/ 104843 h 209550"/>
              <a:gd name="connsiteX4" fmla="*/ 157 w 70794"/>
              <a:gd name="connsiteY4" fmla="*/ 209618 h 209550"/>
              <a:gd name="connsiteX5" fmla="*/ 157 w 70794"/>
              <a:gd name="connsiteY5" fmla="*/ 161993 h 209550"/>
              <a:gd name="connsiteX6" fmla="*/ 157 w 70794"/>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4" h="209550">
                <a:moveTo>
                  <a:pt x="157" y="47693"/>
                </a:moveTo>
                <a:lnTo>
                  <a:pt x="157" y="47693"/>
                </a:lnTo>
                <a:lnTo>
                  <a:pt x="157" y="68"/>
                </a:lnTo>
                <a:lnTo>
                  <a:pt x="70951"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49" name="フリーフォーム 48">
            <a:extLst>
              <a:ext uri="{FF2B5EF4-FFF2-40B4-BE49-F238E27FC236}">
                <a16:creationId xmlns:a16="http://schemas.microsoft.com/office/drawing/2014/main" id="{8B0AB72A-6B74-714F-B424-E9FF1858803B}"/>
              </a:ext>
            </a:extLst>
          </p:cNvPr>
          <p:cNvSpPr/>
          <p:nvPr/>
        </p:nvSpPr>
        <p:spPr>
          <a:xfrm>
            <a:off x="3073415" y="1129906"/>
            <a:ext cx="25691" cy="209550"/>
          </a:xfrm>
          <a:custGeom>
            <a:avLst/>
            <a:gdLst>
              <a:gd name="connsiteX0" fmla="*/ 157 w 25691"/>
              <a:gd name="connsiteY0" fmla="*/ 47693 h 209550"/>
              <a:gd name="connsiteX1" fmla="*/ 157 w 25691"/>
              <a:gd name="connsiteY1" fmla="*/ 47693 h 209550"/>
              <a:gd name="connsiteX2" fmla="*/ 157 w 25691"/>
              <a:gd name="connsiteY2" fmla="*/ 68 h 209550"/>
              <a:gd name="connsiteX3" fmla="*/ 25849 w 25691"/>
              <a:gd name="connsiteY3" fmla="*/ 104843 h 209550"/>
              <a:gd name="connsiteX4" fmla="*/ 157 w 25691"/>
              <a:gd name="connsiteY4" fmla="*/ 209618 h 209550"/>
              <a:gd name="connsiteX5" fmla="*/ 157 w 25691"/>
              <a:gd name="connsiteY5" fmla="*/ 161993 h 209550"/>
              <a:gd name="connsiteX6" fmla="*/ 157 w 25691"/>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1" h="209550">
                <a:moveTo>
                  <a:pt x="157" y="47693"/>
                </a:moveTo>
                <a:lnTo>
                  <a:pt x="157" y="47693"/>
                </a:lnTo>
                <a:lnTo>
                  <a:pt x="157" y="68"/>
                </a:lnTo>
                <a:lnTo>
                  <a:pt x="25849"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50" name="フリーフォーム 49">
            <a:extLst>
              <a:ext uri="{FF2B5EF4-FFF2-40B4-BE49-F238E27FC236}">
                <a16:creationId xmlns:a16="http://schemas.microsoft.com/office/drawing/2014/main" id="{C983FE38-81E8-2D4D-8DB7-9B09B15B45AA}"/>
              </a:ext>
            </a:extLst>
          </p:cNvPr>
          <p:cNvSpPr/>
          <p:nvPr/>
        </p:nvSpPr>
        <p:spPr>
          <a:xfrm>
            <a:off x="3095870" y="1129906"/>
            <a:ext cx="37680" cy="209550"/>
          </a:xfrm>
          <a:custGeom>
            <a:avLst/>
            <a:gdLst>
              <a:gd name="connsiteX0" fmla="*/ 157 w 37680"/>
              <a:gd name="connsiteY0" fmla="*/ 47693 h 209550"/>
              <a:gd name="connsiteX1" fmla="*/ 157 w 37680"/>
              <a:gd name="connsiteY1" fmla="*/ 47693 h 209550"/>
              <a:gd name="connsiteX2" fmla="*/ 157 w 37680"/>
              <a:gd name="connsiteY2" fmla="*/ 68 h 209550"/>
              <a:gd name="connsiteX3" fmla="*/ 37838 w 37680"/>
              <a:gd name="connsiteY3" fmla="*/ 104843 h 209550"/>
              <a:gd name="connsiteX4" fmla="*/ 157 w 37680"/>
              <a:gd name="connsiteY4" fmla="*/ 209618 h 209550"/>
              <a:gd name="connsiteX5" fmla="*/ 157 w 37680"/>
              <a:gd name="connsiteY5" fmla="*/ 161993 h 209550"/>
              <a:gd name="connsiteX6" fmla="*/ 157 w 37680"/>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80" h="209550">
                <a:moveTo>
                  <a:pt x="157" y="47693"/>
                </a:moveTo>
                <a:lnTo>
                  <a:pt x="157" y="47693"/>
                </a:lnTo>
                <a:lnTo>
                  <a:pt x="157" y="68"/>
                </a:lnTo>
                <a:lnTo>
                  <a:pt x="37838"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51" name="フリーフォーム 50">
            <a:extLst>
              <a:ext uri="{FF2B5EF4-FFF2-40B4-BE49-F238E27FC236}">
                <a16:creationId xmlns:a16="http://schemas.microsoft.com/office/drawing/2014/main" id="{F0528CD3-14C8-A542-B669-EA0107B19284}"/>
              </a:ext>
            </a:extLst>
          </p:cNvPr>
          <p:cNvSpPr/>
          <p:nvPr/>
        </p:nvSpPr>
        <p:spPr>
          <a:xfrm>
            <a:off x="3151250" y="1129906"/>
            <a:ext cx="161570" cy="209550"/>
          </a:xfrm>
          <a:custGeom>
            <a:avLst/>
            <a:gdLst>
              <a:gd name="connsiteX0" fmla="*/ 157 w 161570"/>
              <a:gd name="connsiteY0" fmla="*/ 47693 h 209550"/>
              <a:gd name="connsiteX1" fmla="*/ 47544 w 161570"/>
              <a:gd name="connsiteY1" fmla="*/ 47693 h 209550"/>
              <a:gd name="connsiteX2" fmla="*/ 47544 w 161570"/>
              <a:gd name="connsiteY2" fmla="*/ 68 h 209550"/>
              <a:gd name="connsiteX3" fmla="*/ 161728 w 161570"/>
              <a:gd name="connsiteY3" fmla="*/ 104843 h 209550"/>
              <a:gd name="connsiteX4" fmla="*/ 47544 w 161570"/>
              <a:gd name="connsiteY4" fmla="*/ 209618 h 209550"/>
              <a:gd name="connsiteX5" fmla="*/ 47544 w 161570"/>
              <a:gd name="connsiteY5" fmla="*/ 161993 h 209550"/>
              <a:gd name="connsiteX6" fmla="*/ 157 w 161570"/>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70" h="209550">
                <a:moveTo>
                  <a:pt x="157" y="47693"/>
                </a:moveTo>
                <a:lnTo>
                  <a:pt x="47544" y="47693"/>
                </a:lnTo>
                <a:lnTo>
                  <a:pt x="47544" y="68"/>
                </a:lnTo>
                <a:lnTo>
                  <a:pt x="161728" y="104843"/>
                </a:lnTo>
                <a:lnTo>
                  <a:pt x="47544" y="209618"/>
                </a:lnTo>
                <a:lnTo>
                  <a:pt x="47544" y="161993"/>
                </a:lnTo>
                <a:lnTo>
                  <a:pt x="157" y="161993"/>
                </a:lnTo>
                <a:close/>
              </a:path>
            </a:pathLst>
          </a:custGeom>
          <a:solidFill>
            <a:srgbClr val="E8B0AA"/>
          </a:solidFill>
          <a:ln w="9511" cap="flat">
            <a:solidFill>
              <a:srgbClr val="000000"/>
            </a:solidFill>
            <a:prstDash val="solid"/>
            <a:miter/>
          </a:ln>
        </p:spPr>
        <p:txBody>
          <a:bodyPr rtlCol="0" anchor="ctr"/>
          <a:lstStyle/>
          <a:p>
            <a:endParaRPr lang="ja-JP" altLang="en-US"/>
          </a:p>
        </p:txBody>
      </p:sp>
      <p:sp>
        <p:nvSpPr>
          <p:cNvPr id="52" name="フリーフォーム 51">
            <a:extLst>
              <a:ext uri="{FF2B5EF4-FFF2-40B4-BE49-F238E27FC236}">
                <a16:creationId xmlns:a16="http://schemas.microsoft.com/office/drawing/2014/main" id="{C53FE75F-C0E6-7043-87BC-4652296DA3C9}"/>
              </a:ext>
            </a:extLst>
          </p:cNvPr>
          <p:cNvSpPr/>
          <p:nvPr/>
        </p:nvSpPr>
        <p:spPr>
          <a:xfrm>
            <a:off x="3312631" y="1129906"/>
            <a:ext cx="69652" cy="209550"/>
          </a:xfrm>
          <a:custGeom>
            <a:avLst/>
            <a:gdLst>
              <a:gd name="connsiteX0" fmla="*/ 157 w 69652"/>
              <a:gd name="connsiteY0" fmla="*/ 47693 h 209550"/>
              <a:gd name="connsiteX1" fmla="*/ 157 w 69652"/>
              <a:gd name="connsiteY1" fmla="*/ 47693 h 209550"/>
              <a:gd name="connsiteX2" fmla="*/ 157 w 69652"/>
              <a:gd name="connsiteY2" fmla="*/ 68 h 209550"/>
              <a:gd name="connsiteX3" fmla="*/ 69809 w 69652"/>
              <a:gd name="connsiteY3" fmla="*/ 104843 h 209550"/>
              <a:gd name="connsiteX4" fmla="*/ 157 w 69652"/>
              <a:gd name="connsiteY4" fmla="*/ 209618 h 209550"/>
              <a:gd name="connsiteX5" fmla="*/ 157 w 69652"/>
              <a:gd name="connsiteY5" fmla="*/ 161993 h 209550"/>
              <a:gd name="connsiteX6" fmla="*/ 157 w 69652"/>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52" h="209550">
                <a:moveTo>
                  <a:pt x="157" y="47693"/>
                </a:moveTo>
                <a:lnTo>
                  <a:pt x="157" y="47693"/>
                </a:lnTo>
                <a:lnTo>
                  <a:pt x="157" y="68"/>
                </a:lnTo>
                <a:lnTo>
                  <a:pt x="69809"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53" name="フリーフォーム 52">
            <a:extLst>
              <a:ext uri="{FF2B5EF4-FFF2-40B4-BE49-F238E27FC236}">
                <a16:creationId xmlns:a16="http://schemas.microsoft.com/office/drawing/2014/main" id="{311B2C2F-D91D-F04B-9F09-909F43603B7E}"/>
              </a:ext>
            </a:extLst>
          </p:cNvPr>
          <p:cNvSpPr/>
          <p:nvPr/>
        </p:nvSpPr>
        <p:spPr>
          <a:xfrm>
            <a:off x="3417490" y="1129906"/>
            <a:ext cx="73648" cy="209550"/>
          </a:xfrm>
          <a:custGeom>
            <a:avLst/>
            <a:gdLst>
              <a:gd name="connsiteX0" fmla="*/ 157 w 73648"/>
              <a:gd name="connsiteY0" fmla="*/ 47693 h 209550"/>
              <a:gd name="connsiteX1" fmla="*/ 157 w 73648"/>
              <a:gd name="connsiteY1" fmla="*/ 47693 h 209550"/>
              <a:gd name="connsiteX2" fmla="*/ 157 w 73648"/>
              <a:gd name="connsiteY2" fmla="*/ 68 h 209550"/>
              <a:gd name="connsiteX3" fmla="*/ 73806 w 73648"/>
              <a:gd name="connsiteY3" fmla="*/ 104843 h 209550"/>
              <a:gd name="connsiteX4" fmla="*/ 157 w 73648"/>
              <a:gd name="connsiteY4" fmla="*/ 209618 h 209550"/>
              <a:gd name="connsiteX5" fmla="*/ 157 w 73648"/>
              <a:gd name="connsiteY5" fmla="*/ 161993 h 209550"/>
              <a:gd name="connsiteX6" fmla="*/ 157 w 73648"/>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8" h="209550">
                <a:moveTo>
                  <a:pt x="157" y="47693"/>
                </a:moveTo>
                <a:lnTo>
                  <a:pt x="157" y="47693"/>
                </a:lnTo>
                <a:lnTo>
                  <a:pt x="157" y="68"/>
                </a:lnTo>
                <a:lnTo>
                  <a:pt x="73806" y="104843"/>
                </a:lnTo>
                <a:lnTo>
                  <a:pt x="157" y="209618"/>
                </a:lnTo>
                <a:lnTo>
                  <a:pt x="157" y="161993"/>
                </a:lnTo>
                <a:lnTo>
                  <a:pt x="157" y="161993"/>
                </a:lnTo>
                <a:close/>
              </a:path>
            </a:pathLst>
          </a:custGeom>
          <a:solidFill>
            <a:srgbClr val="CEB1EB"/>
          </a:solidFill>
          <a:ln w="9511" cap="flat">
            <a:solidFill>
              <a:srgbClr val="000000"/>
            </a:solidFill>
            <a:prstDash val="solid"/>
            <a:miter/>
          </a:ln>
        </p:spPr>
        <p:txBody>
          <a:bodyPr rtlCol="0" anchor="ctr"/>
          <a:lstStyle/>
          <a:p>
            <a:endParaRPr lang="ja-JP" altLang="en-US"/>
          </a:p>
        </p:txBody>
      </p:sp>
      <p:sp>
        <p:nvSpPr>
          <p:cNvPr id="54" name="フリーフォーム 53">
            <a:extLst>
              <a:ext uri="{FF2B5EF4-FFF2-40B4-BE49-F238E27FC236}">
                <a16:creationId xmlns:a16="http://schemas.microsoft.com/office/drawing/2014/main" id="{BE63FD9D-53E1-724C-96DA-547DF6FCF334}"/>
              </a:ext>
            </a:extLst>
          </p:cNvPr>
          <p:cNvSpPr/>
          <p:nvPr/>
        </p:nvSpPr>
        <p:spPr>
          <a:xfrm>
            <a:off x="3524252" y="1129906"/>
            <a:ext cx="70223" cy="209550"/>
          </a:xfrm>
          <a:custGeom>
            <a:avLst/>
            <a:gdLst>
              <a:gd name="connsiteX0" fmla="*/ 157 w 70223"/>
              <a:gd name="connsiteY0" fmla="*/ 47693 h 209550"/>
              <a:gd name="connsiteX1" fmla="*/ 157 w 70223"/>
              <a:gd name="connsiteY1" fmla="*/ 47693 h 209550"/>
              <a:gd name="connsiteX2" fmla="*/ 157 w 70223"/>
              <a:gd name="connsiteY2" fmla="*/ 68 h 209550"/>
              <a:gd name="connsiteX3" fmla="*/ 70380 w 70223"/>
              <a:gd name="connsiteY3" fmla="*/ 104843 h 209550"/>
              <a:gd name="connsiteX4" fmla="*/ 157 w 70223"/>
              <a:gd name="connsiteY4" fmla="*/ 209618 h 209550"/>
              <a:gd name="connsiteX5" fmla="*/ 157 w 70223"/>
              <a:gd name="connsiteY5" fmla="*/ 161993 h 209550"/>
              <a:gd name="connsiteX6" fmla="*/ 157 w 70223"/>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23" h="209550">
                <a:moveTo>
                  <a:pt x="157" y="47693"/>
                </a:moveTo>
                <a:lnTo>
                  <a:pt x="157" y="47693"/>
                </a:lnTo>
                <a:lnTo>
                  <a:pt x="157" y="68"/>
                </a:lnTo>
                <a:lnTo>
                  <a:pt x="70380" y="104843"/>
                </a:lnTo>
                <a:lnTo>
                  <a:pt x="157" y="209618"/>
                </a:lnTo>
                <a:lnTo>
                  <a:pt x="157" y="161993"/>
                </a:lnTo>
                <a:lnTo>
                  <a:pt x="157" y="161993"/>
                </a:lnTo>
                <a:close/>
              </a:path>
            </a:pathLst>
          </a:custGeom>
          <a:solidFill>
            <a:schemeClr val="tx1"/>
          </a:solidFill>
          <a:ln w="9511" cap="flat">
            <a:solidFill>
              <a:srgbClr val="000000"/>
            </a:solidFill>
            <a:prstDash val="solid"/>
            <a:miter/>
          </a:ln>
        </p:spPr>
        <p:txBody>
          <a:bodyPr rtlCol="0" anchor="ctr"/>
          <a:lstStyle/>
          <a:p>
            <a:endParaRPr lang="ja-JP" altLang="en-US"/>
          </a:p>
        </p:txBody>
      </p:sp>
      <p:sp>
        <p:nvSpPr>
          <p:cNvPr id="55" name="フリーフォーム 54">
            <a:extLst>
              <a:ext uri="{FF2B5EF4-FFF2-40B4-BE49-F238E27FC236}">
                <a16:creationId xmlns:a16="http://schemas.microsoft.com/office/drawing/2014/main" id="{E7CBC0EA-38CB-BF49-B2C5-B251508CB343}"/>
              </a:ext>
            </a:extLst>
          </p:cNvPr>
          <p:cNvSpPr/>
          <p:nvPr/>
        </p:nvSpPr>
        <p:spPr>
          <a:xfrm>
            <a:off x="3638435" y="1129906"/>
            <a:ext cx="246066" cy="209550"/>
          </a:xfrm>
          <a:custGeom>
            <a:avLst/>
            <a:gdLst>
              <a:gd name="connsiteX0" fmla="*/ 157 w 246066"/>
              <a:gd name="connsiteY0" fmla="*/ 47693 h 209550"/>
              <a:gd name="connsiteX1" fmla="*/ 132040 w 246066"/>
              <a:gd name="connsiteY1" fmla="*/ 47693 h 209550"/>
              <a:gd name="connsiteX2" fmla="*/ 132040 w 246066"/>
              <a:gd name="connsiteY2" fmla="*/ 68 h 209550"/>
              <a:gd name="connsiteX3" fmla="*/ 246224 w 246066"/>
              <a:gd name="connsiteY3" fmla="*/ 104843 h 209550"/>
              <a:gd name="connsiteX4" fmla="*/ 132040 w 246066"/>
              <a:gd name="connsiteY4" fmla="*/ 209618 h 209550"/>
              <a:gd name="connsiteX5" fmla="*/ 132040 w 246066"/>
              <a:gd name="connsiteY5" fmla="*/ 161993 h 209550"/>
              <a:gd name="connsiteX6" fmla="*/ 157 w 246066"/>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66" h="209550">
                <a:moveTo>
                  <a:pt x="157" y="47693"/>
                </a:moveTo>
                <a:lnTo>
                  <a:pt x="132040" y="47693"/>
                </a:lnTo>
                <a:lnTo>
                  <a:pt x="132040" y="68"/>
                </a:lnTo>
                <a:lnTo>
                  <a:pt x="246224" y="104843"/>
                </a:lnTo>
                <a:lnTo>
                  <a:pt x="132040" y="209618"/>
                </a:lnTo>
                <a:lnTo>
                  <a:pt x="132040" y="161993"/>
                </a:lnTo>
                <a:lnTo>
                  <a:pt x="157" y="161993"/>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56" name="フリーフォーム 55">
            <a:extLst>
              <a:ext uri="{FF2B5EF4-FFF2-40B4-BE49-F238E27FC236}">
                <a16:creationId xmlns:a16="http://schemas.microsoft.com/office/drawing/2014/main" id="{2C82FB49-132C-534B-AA34-B38AADBA02D4}"/>
              </a:ext>
            </a:extLst>
          </p:cNvPr>
          <p:cNvSpPr/>
          <p:nvPr/>
        </p:nvSpPr>
        <p:spPr>
          <a:xfrm>
            <a:off x="3899157" y="1129906"/>
            <a:ext cx="39393" cy="209550"/>
          </a:xfrm>
          <a:custGeom>
            <a:avLst/>
            <a:gdLst>
              <a:gd name="connsiteX0" fmla="*/ 157 w 39393"/>
              <a:gd name="connsiteY0" fmla="*/ 47693 h 209550"/>
              <a:gd name="connsiteX1" fmla="*/ 157 w 39393"/>
              <a:gd name="connsiteY1" fmla="*/ 47693 h 209550"/>
              <a:gd name="connsiteX2" fmla="*/ 157 w 39393"/>
              <a:gd name="connsiteY2" fmla="*/ 68 h 209550"/>
              <a:gd name="connsiteX3" fmla="*/ 39551 w 39393"/>
              <a:gd name="connsiteY3" fmla="*/ 104843 h 209550"/>
              <a:gd name="connsiteX4" fmla="*/ 157 w 39393"/>
              <a:gd name="connsiteY4" fmla="*/ 209618 h 209550"/>
              <a:gd name="connsiteX5" fmla="*/ 157 w 39393"/>
              <a:gd name="connsiteY5" fmla="*/ 161993 h 209550"/>
              <a:gd name="connsiteX6" fmla="*/ 157 w 39393"/>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3" h="209550">
                <a:moveTo>
                  <a:pt x="157" y="47693"/>
                </a:moveTo>
                <a:lnTo>
                  <a:pt x="157" y="47693"/>
                </a:lnTo>
                <a:lnTo>
                  <a:pt x="157" y="68"/>
                </a:lnTo>
                <a:lnTo>
                  <a:pt x="39551"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57" name="フリーフォーム 56">
            <a:extLst>
              <a:ext uri="{FF2B5EF4-FFF2-40B4-BE49-F238E27FC236}">
                <a16:creationId xmlns:a16="http://schemas.microsoft.com/office/drawing/2014/main" id="{148E189B-DF29-A24A-8D5C-02F5539F11B0}"/>
              </a:ext>
            </a:extLst>
          </p:cNvPr>
          <p:cNvSpPr/>
          <p:nvPr/>
        </p:nvSpPr>
        <p:spPr>
          <a:xfrm>
            <a:off x="3981369" y="1129906"/>
            <a:ext cx="119893" cy="209550"/>
          </a:xfrm>
          <a:custGeom>
            <a:avLst/>
            <a:gdLst>
              <a:gd name="connsiteX0" fmla="*/ 157 w 119893"/>
              <a:gd name="connsiteY0" fmla="*/ 47693 h 209550"/>
              <a:gd name="connsiteX1" fmla="*/ 5866 w 119893"/>
              <a:gd name="connsiteY1" fmla="*/ 47693 h 209550"/>
              <a:gd name="connsiteX2" fmla="*/ 5866 w 119893"/>
              <a:gd name="connsiteY2" fmla="*/ 68 h 209550"/>
              <a:gd name="connsiteX3" fmla="*/ 120051 w 119893"/>
              <a:gd name="connsiteY3" fmla="*/ 104843 h 209550"/>
              <a:gd name="connsiteX4" fmla="*/ 5866 w 119893"/>
              <a:gd name="connsiteY4" fmla="*/ 209618 h 209550"/>
              <a:gd name="connsiteX5" fmla="*/ 5866 w 119893"/>
              <a:gd name="connsiteY5" fmla="*/ 161993 h 209550"/>
              <a:gd name="connsiteX6" fmla="*/ 157 w 119893"/>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7" y="47693"/>
                </a:moveTo>
                <a:lnTo>
                  <a:pt x="5866" y="47693"/>
                </a:lnTo>
                <a:lnTo>
                  <a:pt x="5866" y="68"/>
                </a:lnTo>
                <a:lnTo>
                  <a:pt x="120051" y="104843"/>
                </a:lnTo>
                <a:lnTo>
                  <a:pt x="5866" y="209618"/>
                </a:lnTo>
                <a:lnTo>
                  <a:pt x="5866"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58" name="フリーフォーム 57">
            <a:extLst>
              <a:ext uri="{FF2B5EF4-FFF2-40B4-BE49-F238E27FC236}">
                <a16:creationId xmlns:a16="http://schemas.microsoft.com/office/drawing/2014/main" id="{9E3D2A14-B727-AB47-ABFC-B89F6E182434}"/>
              </a:ext>
            </a:extLst>
          </p:cNvPr>
          <p:cNvSpPr/>
          <p:nvPr/>
        </p:nvSpPr>
        <p:spPr>
          <a:xfrm>
            <a:off x="4115536" y="1129906"/>
            <a:ext cx="120464" cy="209550"/>
          </a:xfrm>
          <a:custGeom>
            <a:avLst/>
            <a:gdLst>
              <a:gd name="connsiteX0" fmla="*/ 157 w 120464"/>
              <a:gd name="connsiteY0" fmla="*/ 47693 h 209550"/>
              <a:gd name="connsiteX1" fmla="*/ 6437 w 120464"/>
              <a:gd name="connsiteY1" fmla="*/ 47693 h 209550"/>
              <a:gd name="connsiteX2" fmla="*/ 6437 w 120464"/>
              <a:gd name="connsiteY2" fmla="*/ 68 h 209550"/>
              <a:gd name="connsiteX3" fmla="*/ 120621 w 120464"/>
              <a:gd name="connsiteY3" fmla="*/ 104843 h 209550"/>
              <a:gd name="connsiteX4" fmla="*/ 6437 w 120464"/>
              <a:gd name="connsiteY4" fmla="*/ 209618 h 209550"/>
              <a:gd name="connsiteX5" fmla="*/ 6437 w 120464"/>
              <a:gd name="connsiteY5" fmla="*/ 161993 h 209550"/>
              <a:gd name="connsiteX6" fmla="*/ 157 w 120464"/>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64" h="209550">
                <a:moveTo>
                  <a:pt x="157" y="47693"/>
                </a:moveTo>
                <a:lnTo>
                  <a:pt x="6437" y="47693"/>
                </a:lnTo>
                <a:lnTo>
                  <a:pt x="6437" y="68"/>
                </a:lnTo>
                <a:lnTo>
                  <a:pt x="120621" y="104843"/>
                </a:lnTo>
                <a:lnTo>
                  <a:pt x="6437" y="209618"/>
                </a:lnTo>
                <a:lnTo>
                  <a:pt x="6437" y="161993"/>
                </a:lnTo>
                <a:lnTo>
                  <a:pt x="157" y="161993"/>
                </a:lnTo>
                <a:close/>
              </a:path>
            </a:pathLst>
          </a:custGeom>
          <a:pattFill prst="wdDnDiag">
            <a:fgClr>
              <a:schemeClr val="bg1"/>
            </a:fgClr>
            <a:bgClr>
              <a:srgbClr val="8580B1"/>
            </a:bgClr>
          </a:pattFill>
          <a:ln w="9511" cap="flat">
            <a:solidFill>
              <a:srgbClr val="000000"/>
            </a:solidFill>
            <a:prstDash val="solid"/>
            <a:miter/>
          </a:ln>
        </p:spPr>
        <p:txBody>
          <a:bodyPr rtlCol="0" anchor="ctr"/>
          <a:lstStyle/>
          <a:p>
            <a:endParaRPr lang="ja-JP" altLang="en-US"/>
          </a:p>
        </p:txBody>
      </p:sp>
      <p:sp>
        <p:nvSpPr>
          <p:cNvPr id="59" name="フリーフォーム 58">
            <a:extLst>
              <a:ext uri="{FF2B5EF4-FFF2-40B4-BE49-F238E27FC236}">
                <a16:creationId xmlns:a16="http://schemas.microsoft.com/office/drawing/2014/main" id="{D0912134-C18B-9447-BF1D-67862C5809BC}"/>
              </a:ext>
            </a:extLst>
          </p:cNvPr>
          <p:cNvSpPr/>
          <p:nvPr/>
        </p:nvSpPr>
        <p:spPr>
          <a:xfrm>
            <a:off x="4238664" y="1129906"/>
            <a:ext cx="30829" cy="209550"/>
          </a:xfrm>
          <a:custGeom>
            <a:avLst/>
            <a:gdLst>
              <a:gd name="connsiteX0" fmla="*/ 157 w 30829"/>
              <a:gd name="connsiteY0" fmla="*/ 47693 h 209550"/>
              <a:gd name="connsiteX1" fmla="*/ 157 w 30829"/>
              <a:gd name="connsiteY1" fmla="*/ 47693 h 209550"/>
              <a:gd name="connsiteX2" fmla="*/ 157 w 30829"/>
              <a:gd name="connsiteY2" fmla="*/ 68 h 209550"/>
              <a:gd name="connsiteX3" fmla="*/ 30987 w 30829"/>
              <a:gd name="connsiteY3" fmla="*/ 104843 h 209550"/>
              <a:gd name="connsiteX4" fmla="*/ 157 w 30829"/>
              <a:gd name="connsiteY4" fmla="*/ 209618 h 209550"/>
              <a:gd name="connsiteX5" fmla="*/ 157 w 30829"/>
              <a:gd name="connsiteY5" fmla="*/ 161993 h 209550"/>
              <a:gd name="connsiteX6" fmla="*/ 157 w 30829"/>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 h="209550">
                <a:moveTo>
                  <a:pt x="157" y="47693"/>
                </a:moveTo>
                <a:lnTo>
                  <a:pt x="157" y="47693"/>
                </a:lnTo>
                <a:lnTo>
                  <a:pt x="157" y="68"/>
                </a:lnTo>
                <a:lnTo>
                  <a:pt x="30987"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60" name="フリーフォーム 59">
            <a:extLst>
              <a:ext uri="{FF2B5EF4-FFF2-40B4-BE49-F238E27FC236}">
                <a16:creationId xmlns:a16="http://schemas.microsoft.com/office/drawing/2014/main" id="{14442819-9C0C-074D-BAA6-7FB05BD0D80F}"/>
              </a:ext>
            </a:extLst>
          </p:cNvPr>
          <p:cNvSpPr/>
          <p:nvPr/>
        </p:nvSpPr>
        <p:spPr>
          <a:xfrm>
            <a:off x="4268162" y="1129906"/>
            <a:ext cx="118751" cy="209550"/>
          </a:xfrm>
          <a:custGeom>
            <a:avLst/>
            <a:gdLst>
              <a:gd name="connsiteX0" fmla="*/ 157 w 118751"/>
              <a:gd name="connsiteY0" fmla="*/ 47693 h 209550"/>
              <a:gd name="connsiteX1" fmla="*/ 4724 w 118751"/>
              <a:gd name="connsiteY1" fmla="*/ 47693 h 209550"/>
              <a:gd name="connsiteX2" fmla="*/ 4724 w 118751"/>
              <a:gd name="connsiteY2" fmla="*/ 68 h 209550"/>
              <a:gd name="connsiteX3" fmla="*/ 118909 w 118751"/>
              <a:gd name="connsiteY3" fmla="*/ 104843 h 209550"/>
              <a:gd name="connsiteX4" fmla="*/ 4724 w 118751"/>
              <a:gd name="connsiteY4" fmla="*/ 209618 h 209550"/>
              <a:gd name="connsiteX5" fmla="*/ 4724 w 118751"/>
              <a:gd name="connsiteY5" fmla="*/ 161993 h 209550"/>
              <a:gd name="connsiteX6" fmla="*/ 157 w 118751"/>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51" h="209550">
                <a:moveTo>
                  <a:pt x="157" y="47693"/>
                </a:moveTo>
                <a:lnTo>
                  <a:pt x="4724" y="47693"/>
                </a:lnTo>
                <a:lnTo>
                  <a:pt x="4724" y="68"/>
                </a:lnTo>
                <a:lnTo>
                  <a:pt x="118909" y="104843"/>
                </a:lnTo>
                <a:lnTo>
                  <a:pt x="4724" y="209618"/>
                </a:lnTo>
                <a:lnTo>
                  <a:pt x="4724"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61" name="フリーフォーム 60">
            <a:extLst>
              <a:ext uri="{FF2B5EF4-FFF2-40B4-BE49-F238E27FC236}">
                <a16:creationId xmlns:a16="http://schemas.microsoft.com/office/drawing/2014/main" id="{17B9542A-83FB-334F-A6C2-88343678065E}"/>
              </a:ext>
            </a:extLst>
          </p:cNvPr>
          <p:cNvSpPr/>
          <p:nvPr/>
        </p:nvSpPr>
        <p:spPr>
          <a:xfrm>
            <a:off x="4387104" y="1129906"/>
            <a:ext cx="196967" cy="209550"/>
          </a:xfrm>
          <a:custGeom>
            <a:avLst/>
            <a:gdLst>
              <a:gd name="connsiteX0" fmla="*/ 157 w 196967"/>
              <a:gd name="connsiteY0" fmla="*/ 47693 h 209550"/>
              <a:gd name="connsiteX1" fmla="*/ 82941 w 196967"/>
              <a:gd name="connsiteY1" fmla="*/ 47693 h 209550"/>
              <a:gd name="connsiteX2" fmla="*/ 82941 w 196967"/>
              <a:gd name="connsiteY2" fmla="*/ 68 h 209550"/>
              <a:gd name="connsiteX3" fmla="*/ 197125 w 196967"/>
              <a:gd name="connsiteY3" fmla="*/ 104843 h 209550"/>
              <a:gd name="connsiteX4" fmla="*/ 82941 w 196967"/>
              <a:gd name="connsiteY4" fmla="*/ 209618 h 209550"/>
              <a:gd name="connsiteX5" fmla="*/ 82941 w 196967"/>
              <a:gd name="connsiteY5" fmla="*/ 161993 h 209550"/>
              <a:gd name="connsiteX6" fmla="*/ 157 w 196967"/>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67" h="209550">
                <a:moveTo>
                  <a:pt x="157" y="47693"/>
                </a:moveTo>
                <a:lnTo>
                  <a:pt x="82941" y="47693"/>
                </a:lnTo>
                <a:lnTo>
                  <a:pt x="82941" y="68"/>
                </a:lnTo>
                <a:lnTo>
                  <a:pt x="197125" y="104843"/>
                </a:lnTo>
                <a:lnTo>
                  <a:pt x="82941" y="209618"/>
                </a:lnTo>
                <a:lnTo>
                  <a:pt x="82941" y="161993"/>
                </a:lnTo>
                <a:lnTo>
                  <a:pt x="157" y="161993"/>
                </a:lnTo>
                <a:close/>
              </a:path>
            </a:pathLst>
          </a:custGeom>
          <a:pattFill prst="wdDnDiag">
            <a:fgClr>
              <a:schemeClr val="bg1"/>
            </a:fgClr>
            <a:bgClr>
              <a:srgbClr val="67BDAA"/>
            </a:bgClr>
          </a:pattFill>
          <a:ln w="9511" cap="flat">
            <a:solidFill>
              <a:srgbClr val="000000"/>
            </a:solidFill>
            <a:prstDash val="solid"/>
            <a:miter/>
          </a:ln>
        </p:spPr>
        <p:txBody>
          <a:bodyPr rtlCol="0" anchor="ctr"/>
          <a:lstStyle/>
          <a:p>
            <a:endParaRPr lang="ja-JP" altLang="en-US"/>
          </a:p>
        </p:txBody>
      </p:sp>
      <p:sp>
        <p:nvSpPr>
          <p:cNvPr id="62" name="フリーフォーム 61">
            <a:extLst>
              <a:ext uri="{FF2B5EF4-FFF2-40B4-BE49-F238E27FC236}">
                <a16:creationId xmlns:a16="http://schemas.microsoft.com/office/drawing/2014/main" id="{BD6EA723-BA11-9E46-9429-AA7E325018C5}"/>
              </a:ext>
            </a:extLst>
          </p:cNvPr>
          <p:cNvSpPr/>
          <p:nvPr/>
        </p:nvSpPr>
        <p:spPr>
          <a:xfrm>
            <a:off x="4584072" y="1129906"/>
            <a:ext cx="114755" cy="209550"/>
          </a:xfrm>
          <a:custGeom>
            <a:avLst/>
            <a:gdLst>
              <a:gd name="connsiteX0" fmla="*/ 157 w 114755"/>
              <a:gd name="connsiteY0" fmla="*/ 47693 h 209550"/>
              <a:gd name="connsiteX1" fmla="*/ 728 w 114755"/>
              <a:gd name="connsiteY1" fmla="*/ 47693 h 209550"/>
              <a:gd name="connsiteX2" fmla="*/ 728 w 114755"/>
              <a:gd name="connsiteY2" fmla="*/ 68 h 209550"/>
              <a:gd name="connsiteX3" fmla="*/ 114912 w 114755"/>
              <a:gd name="connsiteY3" fmla="*/ 104843 h 209550"/>
              <a:gd name="connsiteX4" fmla="*/ 728 w 114755"/>
              <a:gd name="connsiteY4" fmla="*/ 209618 h 209550"/>
              <a:gd name="connsiteX5" fmla="*/ 728 w 114755"/>
              <a:gd name="connsiteY5" fmla="*/ 161993 h 209550"/>
              <a:gd name="connsiteX6" fmla="*/ 157 w 114755"/>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55" h="209550">
                <a:moveTo>
                  <a:pt x="157" y="47693"/>
                </a:moveTo>
                <a:lnTo>
                  <a:pt x="728" y="47693"/>
                </a:lnTo>
                <a:lnTo>
                  <a:pt x="728" y="68"/>
                </a:lnTo>
                <a:lnTo>
                  <a:pt x="114912" y="104843"/>
                </a:lnTo>
                <a:lnTo>
                  <a:pt x="728" y="209618"/>
                </a:lnTo>
                <a:lnTo>
                  <a:pt x="728" y="161993"/>
                </a:lnTo>
                <a:lnTo>
                  <a:pt x="157" y="161993"/>
                </a:lnTo>
                <a:close/>
              </a:path>
            </a:pathLst>
          </a:custGeom>
          <a:pattFill prst="wdDnDiag">
            <a:fgClr>
              <a:schemeClr val="bg1"/>
            </a:fgClr>
            <a:bgClr>
              <a:srgbClr val="735244"/>
            </a:bgClr>
          </a:pattFill>
          <a:ln w="9511" cap="flat">
            <a:solidFill>
              <a:srgbClr val="000000"/>
            </a:solidFill>
            <a:prstDash val="solid"/>
            <a:miter/>
          </a:ln>
        </p:spPr>
        <p:txBody>
          <a:bodyPr rtlCol="0" anchor="ctr"/>
          <a:lstStyle/>
          <a:p>
            <a:endParaRPr lang="ja-JP" altLang="en-US"/>
          </a:p>
        </p:txBody>
      </p:sp>
      <p:sp>
        <p:nvSpPr>
          <p:cNvPr id="63" name="フリーフォーム 62">
            <a:extLst>
              <a:ext uri="{FF2B5EF4-FFF2-40B4-BE49-F238E27FC236}">
                <a16:creationId xmlns:a16="http://schemas.microsoft.com/office/drawing/2014/main" id="{3594EB09-9B4B-A748-8DF7-7ABA8DC486A9}"/>
              </a:ext>
            </a:extLst>
          </p:cNvPr>
          <p:cNvSpPr/>
          <p:nvPr/>
        </p:nvSpPr>
        <p:spPr>
          <a:xfrm>
            <a:off x="4742977" y="1129906"/>
            <a:ext cx="63372" cy="209550"/>
          </a:xfrm>
          <a:custGeom>
            <a:avLst/>
            <a:gdLst>
              <a:gd name="connsiteX0" fmla="*/ 157 w 63372"/>
              <a:gd name="connsiteY0" fmla="*/ 47693 h 209550"/>
              <a:gd name="connsiteX1" fmla="*/ 157 w 63372"/>
              <a:gd name="connsiteY1" fmla="*/ 47693 h 209550"/>
              <a:gd name="connsiteX2" fmla="*/ 157 w 63372"/>
              <a:gd name="connsiteY2" fmla="*/ 68 h 209550"/>
              <a:gd name="connsiteX3" fmla="*/ 63529 w 63372"/>
              <a:gd name="connsiteY3" fmla="*/ 104843 h 209550"/>
              <a:gd name="connsiteX4" fmla="*/ 157 w 63372"/>
              <a:gd name="connsiteY4" fmla="*/ 209618 h 209550"/>
              <a:gd name="connsiteX5" fmla="*/ 157 w 63372"/>
              <a:gd name="connsiteY5" fmla="*/ 161993 h 209550"/>
              <a:gd name="connsiteX6" fmla="*/ 157 w 63372"/>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2" h="209550">
                <a:moveTo>
                  <a:pt x="157" y="47693"/>
                </a:moveTo>
                <a:lnTo>
                  <a:pt x="157" y="47693"/>
                </a:lnTo>
                <a:lnTo>
                  <a:pt x="157" y="68"/>
                </a:lnTo>
                <a:lnTo>
                  <a:pt x="63529" y="104843"/>
                </a:lnTo>
                <a:lnTo>
                  <a:pt x="157" y="209618"/>
                </a:lnTo>
                <a:lnTo>
                  <a:pt x="157" y="161993"/>
                </a:lnTo>
                <a:lnTo>
                  <a:pt x="157" y="161993"/>
                </a:lnTo>
                <a:close/>
              </a:path>
            </a:pathLst>
          </a:custGeom>
          <a:pattFill prst="wdDnDiag">
            <a:fgClr>
              <a:schemeClr val="bg1"/>
            </a:fgClr>
            <a:bgClr>
              <a:srgbClr val="BB5695"/>
            </a:bgClr>
          </a:pattFill>
          <a:ln w="9511" cap="flat">
            <a:solidFill>
              <a:srgbClr val="000000"/>
            </a:solidFill>
            <a:prstDash val="solid"/>
            <a:miter/>
          </a:ln>
        </p:spPr>
        <p:txBody>
          <a:bodyPr rtlCol="0" anchor="ctr"/>
          <a:lstStyle/>
          <a:p>
            <a:endParaRPr lang="ja-JP" altLang="en-US"/>
          </a:p>
        </p:txBody>
      </p:sp>
      <p:sp>
        <p:nvSpPr>
          <p:cNvPr id="64" name="フリーフォーム 63">
            <a:extLst>
              <a:ext uri="{FF2B5EF4-FFF2-40B4-BE49-F238E27FC236}">
                <a16:creationId xmlns:a16="http://schemas.microsoft.com/office/drawing/2014/main" id="{97B339CB-1656-C446-9D84-17742971DFBC}"/>
              </a:ext>
            </a:extLst>
          </p:cNvPr>
          <p:cNvSpPr/>
          <p:nvPr/>
        </p:nvSpPr>
        <p:spPr>
          <a:xfrm>
            <a:off x="4858303" y="1129906"/>
            <a:ext cx="51382" cy="209550"/>
          </a:xfrm>
          <a:custGeom>
            <a:avLst/>
            <a:gdLst>
              <a:gd name="connsiteX0" fmla="*/ 157 w 51382"/>
              <a:gd name="connsiteY0" fmla="*/ 47693 h 209550"/>
              <a:gd name="connsiteX1" fmla="*/ 157 w 51382"/>
              <a:gd name="connsiteY1" fmla="*/ 47693 h 209550"/>
              <a:gd name="connsiteX2" fmla="*/ 157 w 51382"/>
              <a:gd name="connsiteY2" fmla="*/ 68 h 209550"/>
              <a:gd name="connsiteX3" fmla="*/ 51540 w 51382"/>
              <a:gd name="connsiteY3" fmla="*/ 104843 h 209550"/>
              <a:gd name="connsiteX4" fmla="*/ 157 w 51382"/>
              <a:gd name="connsiteY4" fmla="*/ 209618 h 209550"/>
              <a:gd name="connsiteX5" fmla="*/ 157 w 51382"/>
              <a:gd name="connsiteY5" fmla="*/ 161993 h 209550"/>
              <a:gd name="connsiteX6" fmla="*/ 157 w 51382"/>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2" h="209550">
                <a:moveTo>
                  <a:pt x="157" y="47693"/>
                </a:moveTo>
                <a:lnTo>
                  <a:pt x="157" y="47693"/>
                </a:lnTo>
                <a:lnTo>
                  <a:pt x="157" y="68"/>
                </a:lnTo>
                <a:lnTo>
                  <a:pt x="51540"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65" name="フリーフォーム 64">
            <a:extLst>
              <a:ext uri="{FF2B5EF4-FFF2-40B4-BE49-F238E27FC236}">
                <a16:creationId xmlns:a16="http://schemas.microsoft.com/office/drawing/2014/main" id="{A7391346-9E5D-314F-B20E-740B0D86961C}"/>
              </a:ext>
            </a:extLst>
          </p:cNvPr>
          <p:cNvSpPr/>
          <p:nvPr/>
        </p:nvSpPr>
        <p:spPr>
          <a:xfrm>
            <a:off x="4906452" y="1129906"/>
            <a:ext cx="47386" cy="209550"/>
          </a:xfrm>
          <a:custGeom>
            <a:avLst/>
            <a:gdLst>
              <a:gd name="connsiteX0" fmla="*/ 157 w 47386"/>
              <a:gd name="connsiteY0" fmla="*/ 47693 h 209550"/>
              <a:gd name="connsiteX1" fmla="*/ 157 w 47386"/>
              <a:gd name="connsiteY1" fmla="*/ 47693 h 209550"/>
              <a:gd name="connsiteX2" fmla="*/ 157 w 47386"/>
              <a:gd name="connsiteY2" fmla="*/ 68 h 209550"/>
              <a:gd name="connsiteX3" fmla="*/ 47544 w 47386"/>
              <a:gd name="connsiteY3" fmla="*/ 104843 h 209550"/>
              <a:gd name="connsiteX4" fmla="*/ 157 w 47386"/>
              <a:gd name="connsiteY4" fmla="*/ 209618 h 209550"/>
              <a:gd name="connsiteX5" fmla="*/ 157 w 47386"/>
              <a:gd name="connsiteY5" fmla="*/ 161993 h 209550"/>
              <a:gd name="connsiteX6" fmla="*/ 157 w 47386"/>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6" h="209550">
                <a:moveTo>
                  <a:pt x="157" y="47693"/>
                </a:moveTo>
                <a:lnTo>
                  <a:pt x="157" y="47693"/>
                </a:lnTo>
                <a:lnTo>
                  <a:pt x="157" y="68"/>
                </a:lnTo>
                <a:lnTo>
                  <a:pt x="47544" y="104843"/>
                </a:lnTo>
                <a:lnTo>
                  <a:pt x="157" y="209618"/>
                </a:lnTo>
                <a:lnTo>
                  <a:pt x="157" y="161993"/>
                </a:lnTo>
                <a:lnTo>
                  <a:pt x="157" y="161993"/>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66" name="フリーフォーム 65">
            <a:extLst>
              <a:ext uri="{FF2B5EF4-FFF2-40B4-BE49-F238E27FC236}">
                <a16:creationId xmlns:a16="http://schemas.microsoft.com/office/drawing/2014/main" id="{53C51E79-0C11-344D-A3D7-F985174890C9}"/>
              </a:ext>
            </a:extLst>
          </p:cNvPr>
          <p:cNvSpPr/>
          <p:nvPr/>
        </p:nvSpPr>
        <p:spPr>
          <a:xfrm>
            <a:off x="4991519" y="1129906"/>
            <a:ext cx="55379" cy="209550"/>
          </a:xfrm>
          <a:custGeom>
            <a:avLst/>
            <a:gdLst>
              <a:gd name="connsiteX0" fmla="*/ 157 w 55379"/>
              <a:gd name="connsiteY0" fmla="*/ 47693 h 209550"/>
              <a:gd name="connsiteX1" fmla="*/ 157 w 55379"/>
              <a:gd name="connsiteY1" fmla="*/ 47693 h 209550"/>
              <a:gd name="connsiteX2" fmla="*/ 157 w 55379"/>
              <a:gd name="connsiteY2" fmla="*/ 68 h 209550"/>
              <a:gd name="connsiteX3" fmla="*/ 55537 w 55379"/>
              <a:gd name="connsiteY3" fmla="*/ 104843 h 209550"/>
              <a:gd name="connsiteX4" fmla="*/ 157 w 55379"/>
              <a:gd name="connsiteY4" fmla="*/ 209618 h 209550"/>
              <a:gd name="connsiteX5" fmla="*/ 157 w 55379"/>
              <a:gd name="connsiteY5" fmla="*/ 161993 h 209550"/>
              <a:gd name="connsiteX6" fmla="*/ 157 w 55379"/>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 h="209550">
                <a:moveTo>
                  <a:pt x="157" y="47693"/>
                </a:moveTo>
                <a:lnTo>
                  <a:pt x="157" y="47693"/>
                </a:lnTo>
                <a:lnTo>
                  <a:pt x="157" y="68"/>
                </a:lnTo>
                <a:lnTo>
                  <a:pt x="55537" y="104843"/>
                </a:lnTo>
                <a:lnTo>
                  <a:pt x="157" y="209618"/>
                </a:lnTo>
                <a:lnTo>
                  <a:pt x="157" y="161993"/>
                </a:lnTo>
                <a:lnTo>
                  <a:pt x="157" y="161993"/>
                </a:lnTo>
                <a:close/>
              </a:path>
            </a:pathLst>
          </a:custGeom>
          <a:pattFill prst="wdDnDiag">
            <a:fgClr>
              <a:schemeClr val="bg1"/>
            </a:fgClr>
            <a:bgClr>
              <a:srgbClr val="383D96"/>
            </a:bgClr>
          </a:pattFill>
          <a:ln w="9511" cap="flat">
            <a:solidFill>
              <a:srgbClr val="000000"/>
            </a:solidFill>
            <a:prstDash val="solid"/>
            <a:miter/>
          </a:ln>
        </p:spPr>
        <p:txBody>
          <a:bodyPr rtlCol="0" anchor="ctr"/>
          <a:lstStyle/>
          <a:p>
            <a:endParaRPr lang="ja-JP" altLang="en-US"/>
          </a:p>
        </p:txBody>
      </p:sp>
      <p:sp>
        <p:nvSpPr>
          <p:cNvPr id="67" name="フリーフォーム 66">
            <a:extLst>
              <a:ext uri="{FF2B5EF4-FFF2-40B4-BE49-F238E27FC236}">
                <a16:creationId xmlns:a16="http://schemas.microsoft.com/office/drawing/2014/main" id="{AE927EBC-965B-974C-955F-A92A8767E18E}"/>
              </a:ext>
            </a:extLst>
          </p:cNvPr>
          <p:cNvSpPr/>
          <p:nvPr/>
        </p:nvSpPr>
        <p:spPr>
          <a:xfrm>
            <a:off x="5052988" y="1129906"/>
            <a:ext cx="53095" cy="209550"/>
          </a:xfrm>
          <a:custGeom>
            <a:avLst/>
            <a:gdLst>
              <a:gd name="connsiteX0" fmla="*/ 157 w 53095"/>
              <a:gd name="connsiteY0" fmla="*/ 47693 h 209550"/>
              <a:gd name="connsiteX1" fmla="*/ 157 w 53095"/>
              <a:gd name="connsiteY1" fmla="*/ 47693 h 209550"/>
              <a:gd name="connsiteX2" fmla="*/ 157 w 53095"/>
              <a:gd name="connsiteY2" fmla="*/ 68 h 209550"/>
              <a:gd name="connsiteX3" fmla="*/ 53253 w 53095"/>
              <a:gd name="connsiteY3" fmla="*/ 104843 h 209550"/>
              <a:gd name="connsiteX4" fmla="*/ 157 w 53095"/>
              <a:gd name="connsiteY4" fmla="*/ 209618 h 209550"/>
              <a:gd name="connsiteX5" fmla="*/ 157 w 53095"/>
              <a:gd name="connsiteY5" fmla="*/ 161993 h 209550"/>
              <a:gd name="connsiteX6" fmla="*/ 157 w 53095"/>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5" h="209550">
                <a:moveTo>
                  <a:pt x="157" y="47693"/>
                </a:moveTo>
                <a:lnTo>
                  <a:pt x="157" y="47693"/>
                </a:lnTo>
                <a:lnTo>
                  <a:pt x="157" y="68"/>
                </a:lnTo>
                <a:lnTo>
                  <a:pt x="53253" y="104843"/>
                </a:lnTo>
                <a:lnTo>
                  <a:pt x="157" y="209618"/>
                </a:lnTo>
                <a:lnTo>
                  <a:pt x="157" y="161993"/>
                </a:lnTo>
                <a:lnTo>
                  <a:pt x="157" y="161993"/>
                </a:lnTo>
                <a:close/>
              </a:path>
            </a:pathLst>
          </a:custGeom>
          <a:solidFill>
            <a:srgbClr val="576C43"/>
          </a:solidFill>
          <a:ln w="9511" cap="flat">
            <a:solidFill>
              <a:srgbClr val="000000"/>
            </a:solidFill>
            <a:prstDash val="solid"/>
            <a:miter/>
          </a:ln>
        </p:spPr>
        <p:txBody>
          <a:bodyPr rtlCol="0" anchor="ctr"/>
          <a:lstStyle/>
          <a:p>
            <a:endParaRPr lang="ja-JP" altLang="en-US"/>
          </a:p>
        </p:txBody>
      </p:sp>
      <p:sp>
        <p:nvSpPr>
          <p:cNvPr id="68" name="フリーフォーム 67">
            <a:extLst>
              <a:ext uri="{FF2B5EF4-FFF2-40B4-BE49-F238E27FC236}">
                <a16:creationId xmlns:a16="http://schemas.microsoft.com/office/drawing/2014/main" id="{4851372C-1172-0141-B6D9-2C5197F92647}"/>
              </a:ext>
            </a:extLst>
          </p:cNvPr>
          <p:cNvSpPr/>
          <p:nvPr/>
        </p:nvSpPr>
        <p:spPr>
          <a:xfrm>
            <a:off x="5106273" y="1129906"/>
            <a:ext cx="117609" cy="209550"/>
          </a:xfrm>
          <a:custGeom>
            <a:avLst/>
            <a:gdLst>
              <a:gd name="connsiteX0" fmla="*/ 157 w 117609"/>
              <a:gd name="connsiteY0" fmla="*/ 47693 h 209550"/>
              <a:gd name="connsiteX1" fmla="*/ 3583 w 117609"/>
              <a:gd name="connsiteY1" fmla="*/ 47693 h 209550"/>
              <a:gd name="connsiteX2" fmla="*/ 3583 w 117609"/>
              <a:gd name="connsiteY2" fmla="*/ 68 h 209550"/>
              <a:gd name="connsiteX3" fmla="*/ 117767 w 117609"/>
              <a:gd name="connsiteY3" fmla="*/ 104843 h 209550"/>
              <a:gd name="connsiteX4" fmla="*/ 3583 w 117609"/>
              <a:gd name="connsiteY4" fmla="*/ 209618 h 209550"/>
              <a:gd name="connsiteX5" fmla="*/ 3583 w 117609"/>
              <a:gd name="connsiteY5" fmla="*/ 161993 h 209550"/>
              <a:gd name="connsiteX6" fmla="*/ 157 w 117609"/>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9" h="209550">
                <a:moveTo>
                  <a:pt x="157" y="47693"/>
                </a:moveTo>
                <a:lnTo>
                  <a:pt x="3583" y="47693"/>
                </a:lnTo>
                <a:lnTo>
                  <a:pt x="3583" y="68"/>
                </a:lnTo>
                <a:lnTo>
                  <a:pt x="117767" y="104843"/>
                </a:lnTo>
                <a:lnTo>
                  <a:pt x="3583" y="209618"/>
                </a:lnTo>
                <a:lnTo>
                  <a:pt x="3583" y="161993"/>
                </a:lnTo>
                <a:lnTo>
                  <a:pt x="157" y="161993"/>
                </a:lnTo>
                <a:close/>
              </a:path>
            </a:pathLst>
          </a:custGeom>
          <a:solidFill>
            <a:srgbClr val="627A9D"/>
          </a:solidFill>
          <a:ln w="9511" cap="flat">
            <a:solidFill>
              <a:srgbClr val="000000"/>
            </a:solidFill>
            <a:prstDash val="solid"/>
            <a:miter/>
          </a:ln>
        </p:spPr>
        <p:txBody>
          <a:bodyPr rtlCol="0" anchor="ctr"/>
          <a:lstStyle/>
          <a:p>
            <a:endParaRPr lang="ja-JP" altLang="en-US"/>
          </a:p>
        </p:txBody>
      </p:sp>
      <p:sp>
        <p:nvSpPr>
          <p:cNvPr id="69" name="フリーフォーム 68">
            <a:extLst>
              <a:ext uri="{FF2B5EF4-FFF2-40B4-BE49-F238E27FC236}">
                <a16:creationId xmlns:a16="http://schemas.microsoft.com/office/drawing/2014/main" id="{BAE2A2CA-400E-0549-8320-C58B1B8A905B}"/>
              </a:ext>
            </a:extLst>
          </p:cNvPr>
          <p:cNvSpPr/>
          <p:nvPr/>
        </p:nvSpPr>
        <p:spPr>
          <a:xfrm>
            <a:off x="5235302" y="1129906"/>
            <a:ext cx="228939" cy="209550"/>
          </a:xfrm>
          <a:custGeom>
            <a:avLst/>
            <a:gdLst>
              <a:gd name="connsiteX0" fmla="*/ 157 w 228939"/>
              <a:gd name="connsiteY0" fmla="*/ 47693 h 209550"/>
              <a:gd name="connsiteX1" fmla="*/ 114912 w 228939"/>
              <a:gd name="connsiteY1" fmla="*/ 47693 h 209550"/>
              <a:gd name="connsiteX2" fmla="*/ 114912 w 228939"/>
              <a:gd name="connsiteY2" fmla="*/ 68 h 209550"/>
              <a:gd name="connsiteX3" fmla="*/ 229096 w 228939"/>
              <a:gd name="connsiteY3" fmla="*/ 104843 h 209550"/>
              <a:gd name="connsiteX4" fmla="*/ 114912 w 228939"/>
              <a:gd name="connsiteY4" fmla="*/ 209618 h 209550"/>
              <a:gd name="connsiteX5" fmla="*/ 114912 w 228939"/>
              <a:gd name="connsiteY5" fmla="*/ 161993 h 209550"/>
              <a:gd name="connsiteX6" fmla="*/ 157 w 228939"/>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39" h="209550">
                <a:moveTo>
                  <a:pt x="157" y="47693"/>
                </a:moveTo>
                <a:lnTo>
                  <a:pt x="114912" y="47693"/>
                </a:lnTo>
                <a:lnTo>
                  <a:pt x="114912" y="68"/>
                </a:lnTo>
                <a:lnTo>
                  <a:pt x="229096" y="104843"/>
                </a:lnTo>
                <a:lnTo>
                  <a:pt x="114912" y="209618"/>
                </a:lnTo>
                <a:lnTo>
                  <a:pt x="114912" y="161993"/>
                </a:lnTo>
                <a:lnTo>
                  <a:pt x="157" y="161993"/>
                </a:lnTo>
                <a:close/>
              </a:path>
            </a:pathLst>
          </a:custGeom>
          <a:pattFill prst="wdDnDiag">
            <a:fgClr>
              <a:schemeClr val="bg1"/>
            </a:fgClr>
            <a:bgClr>
              <a:srgbClr val="469449"/>
            </a:bgClr>
          </a:pattFill>
          <a:ln w="9511" cap="flat">
            <a:solidFill>
              <a:srgbClr val="000000"/>
            </a:solidFill>
            <a:prstDash val="solid"/>
            <a:miter/>
          </a:ln>
        </p:spPr>
        <p:txBody>
          <a:bodyPr rtlCol="0" anchor="ctr"/>
          <a:lstStyle/>
          <a:p>
            <a:endParaRPr lang="ja-JP" altLang="en-US"/>
          </a:p>
        </p:txBody>
      </p:sp>
      <p:sp>
        <p:nvSpPr>
          <p:cNvPr id="70" name="フリーフォーム 69">
            <a:extLst>
              <a:ext uri="{FF2B5EF4-FFF2-40B4-BE49-F238E27FC236}">
                <a16:creationId xmlns:a16="http://schemas.microsoft.com/office/drawing/2014/main" id="{7868A630-F3CA-3F4F-8865-DC7B7C653ADB}"/>
              </a:ext>
            </a:extLst>
          </p:cNvPr>
          <p:cNvSpPr/>
          <p:nvPr/>
        </p:nvSpPr>
        <p:spPr>
          <a:xfrm>
            <a:off x="5464050" y="1129906"/>
            <a:ext cx="308868" cy="209550"/>
          </a:xfrm>
          <a:custGeom>
            <a:avLst/>
            <a:gdLst>
              <a:gd name="connsiteX0" fmla="*/ 157 w 308868"/>
              <a:gd name="connsiteY0" fmla="*/ 47693 h 209550"/>
              <a:gd name="connsiteX1" fmla="*/ 194841 w 308868"/>
              <a:gd name="connsiteY1" fmla="*/ 47693 h 209550"/>
              <a:gd name="connsiteX2" fmla="*/ 194841 w 308868"/>
              <a:gd name="connsiteY2" fmla="*/ 68 h 209550"/>
              <a:gd name="connsiteX3" fmla="*/ 309025 w 308868"/>
              <a:gd name="connsiteY3" fmla="*/ 104843 h 209550"/>
              <a:gd name="connsiteX4" fmla="*/ 194841 w 308868"/>
              <a:gd name="connsiteY4" fmla="*/ 209618 h 209550"/>
              <a:gd name="connsiteX5" fmla="*/ 194841 w 308868"/>
              <a:gd name="connsiteY5" fmla="*/ 161993 h 209550"/>
              <a:gd name="connsiteX6" fmla="*/ 157 w 308868"/>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868" h="209550">
                <a:moveTo>
                  <a:pt x="157" y="47693"/>
                </a:moveTo>
                <a:lnTo>
                  <a:pt x="194841" y="47693"/>
                </a:lnTo>
                <a:lnTo>
                  <a:pt x="194841" y="68"/>
                </a:lnTo>
                <a:lnTo>
                  <a:pt x="309025" y="104843"/>
                </a:lnTo>
                <a:lnTo>
                  <a:pt x="194841" y="209618"/>
                </a:lnTo>
                <a:lnTo>
                  <a:pt x="194841" y="161993"/>
                </a:lnTo>
                <a:lnTo>
                  <a:pt x="157" y="161993"/>
                </a:lnTo>
                <a:close/>
              </a:path>
            </a:pathLst>
          </a:custGeom>
          <a:pattFill prst="wdDnDiag">
            <a:fgClr>
              <a:schemeClr val="bg1"/>
            </a:fgClr>
            <a:bgClr>
              <a:srgbClr val="AF363C"/>
            </a:bgClr>
          </a:pattFill>
          <a:ln w="9511" cap="flat">
            <a:solidFill>
              <a:srgbClr val="000000"/>
            </a:solidFill>
            <a:prstDash val="solid"/>
            <a:miter/>
          </a:ln>
        </p:spPr>
        <p:txBody>
          <a:bodyPr rtlCol="0" anchor="ctr"/>
          <a:lstStyle/>
          <a:p>
            <a:endParaRPr lang="ja-JP" altLang="en-US"/>
          </a:p>
        </p:txBody>
      </p:sp>
      <p:sp>
        <p:nvSpPr>
          <p:cNvPr id="71" name="フリーフォーム 70">
            <a:extLst>
              <a:ext uri="{FF2B5EF4-FFF2-40B4-BE49-F238E27FC236}">
                <a16:creationId xmlns:a16="http://schemas.microsoft.com/office/drawing/2014/main" id="{D99EF670-71A3-A44A-8D4A-0B572FD4C4FB}"/>
              </a:ext>
            </a:extLst>
          </p:cNvPr>
          <p:cNvSpPr/>
          <p:nvPr/>
        </p:nvSpPr>
        <p:spPr>
          <a:xfrm>
            <a:off x="5796137" y="1129906"/>
            <a:ext cx="158715" cy="209550"/>
          </a:xfrm>
          <a:custGeom>
            <a:avLst/>
            <a:gdLst>
              <a:gd name="connsiteX0" fmla="*/ 157 w 158715"/>
              <a:gd name="connsiteY0" fmla="*/ 47693 h 209550"/>
              <a:gd name="connsiteX1" fmla="*/ 44689 w 158715"/>
              <a:gd name="connsiteY1" fmla="*/ 47693 h 209550"/>
              <a:gd name="connsiteX2" fmla="*/ 44689 w 158715"/>
              <a:gd name="connsiteY2" fmla="*/ 68 h 209550"/>
              <a:gd name="connsiteX3" fmla="*/ 158873 w 158715"/>
              <a:gd name="connsiteY3" fmla="*/ 104843 h 209550"/>
              <a:gd name="connsiteX4" fmla="*/ 44689 w 158715"/>
              <a:gd name="connsiteY4" fmla="*/ 209618 h 209550"/>
              <a:gd name="connsiteX5" fmla="*/ 44689 w 158715"/>
              <a:gd name="connsiteY5" fmla="*/ 161993 h 209550"/>
              <a:gd name="connsiteX6" fmla="*/ 157 w 158715"/>
              <a:gd name="connsiteY6" fmla="*/ 16199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15" h="209550">
                <a:moveTo>
                  <a:pt x="157" y="47693"/>
                </a:moveTo>
                <a:lnTo>
                  <a:pt x="44689" y="47693"/>
                </a:lnTo>
                <a:lnTo>
                  <a:pt x="44689" y="68"/>
                </a:lnTo>
                <a:lnTo>
                  <a:pt x="158873" y="104843"/>
                </a:lnTo>
                <a:lnTo>
                  <a:pt x="44689" y="209618"/>
                </a:lnTo>
                <a:lnTo>
                  <a:pt x="44689" y="161993"/>
                </a:lnTo>
                <a:lnTo>
                  <a:pt x="157" y="161993"/>
                </a:lnTo>
                <a:close/>
              </a:path>
            </a:pathLst>
          </a:custGeom>
          <a:solidFill>
            <a:srgbClr val="E8B0AA"/>
          </a:solidFill>
          <a:ln w="9511" cap="flat">
            <a:solidFill>
              <a:srgbClr val="000000"/>
            </a:solidFill>
            <a:prstDash val="solid"/>
            <a:miter/>
          </a:ln>
        </p:spPr>
        <p:txBody>
          <a:bodyPr rtlCol="0" anchor="ctr"/>
          <a:lstStyle/>
          <a:p>
            <a:endParaRPr lang="ja-JP" altLang="en-US"/>
          </a:p>
        </p:txBody>
      </p:sp>
      <p:sp>
        <p:nvSpPr>
          <p:cNvPr id="220" name="テキスト ボックス 219">
            <a:extLst>
              <a:ext uri="{FF2B5EF4-FFF2-40B4-BE49-F238E27FC236}">
                <a16:creationId xmlns:a16="http://schemas.microsoft.com/office/drawing/2014/main" id="{DD7B4E8B-459E-E14B-AE46-14A4A9977081}"/>
              </a:ext>
            </a:extLst>
          </p:cNvPr>
          <p:cNvSpPr txBox="1"/>
          <p:nvPr/>
        </p:nvSpPr>
        <p:spPr>
          <a:xfrm>
            <a:off x="251253" y="4584224"/>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NCHU2019</a:t>
            </a:r>
          </a:p>
          <a:p>
            <a:r>
              <a:rPr kumimoji="1" lang="en-US" altLang="ja-JP" sz="1000" dirty="0">
                <a:latin typeface="Arial" panose="020B0604020202020204" pitchFamily="34" charset="0"/>
                <a:cs typeface="Arial" panose="020B0604020202020204" pitchFamily="34" charset="0"/>
              </a:rPr>
              <a:t>343000-357500 bp</a:t>
            </a:r>
            <a:endParaRPr kumimoji="1" lang="ja-JP" altLang="en-US" sz="1000">
              <a:latin typeface="Arial" panose="020B0604020202020204" pitchFamily="34" charset="0"/>
              <a:cs typeface="Arial" panose="020B0604020202020204" pitchFamily="34" charset="0"/>
            </a:endParaRPr>
          </a:p>
        </p:txBody>
      </p:sp>
      <p:sp>
        <p:nvSpPr>
          <p:cNvPr id="221" name="テキスト ボックス 220">
            <a:extLst>
              <a:ext uri="{FF2B5EF4-FFF2-40B4-BE49-F238E27FC236}">
                <a16:creationId xmlns:a16="http://schemas.microsoft.com/office/drawing/2014/main" id="{8A39157D-F770-5046-86B6-CCCE7D7AF316}"/>
              </a:ext>
            </a:extLst>
          </p:cNvPr>
          <p:cNvSpPr txBox="1"/>
          <p:nvPr/>
        </p:nvSpPr>
        <p:spPr>
          <a:xfrm>
            <a:off x="251253" y="1576456"/>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JWB-</a:t>
            </a:r>
            <a:r>
              <a:rPr kumimoji="1" lang="en-US" altLang="ja-JP" sz="1000" dirty="0" err="1">
                <a:latin typeface="Arial" panose="020B0604020202020204" pitchFamily="34" charset="0"/>
                <a:cs typeface="Arial" panose="020B0604020202020204" pitchFamily="34" charset="0"/>
              </a:rPr>
              <a:t>nky</a:t>
            </a:r>
            <a:endParaRPr kumimoji="1" lang="en-US" altLang="ja-JP" sz="1000" dirty="0">
              <a:latin typeface="Arial" panose="020B0604020202020204" pitchFamily="34" charset="0"/>
              <a:cs typeface="Arial" panose="020B0604020202020204" pitchFamily="34" charset="0"/>
            </a:endParaRPr>
          </a:p>
          <a:p>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633400</a:t>
            </a:r>
            <a:r>
              <a:rPr kumimoji="1" lang="en-US" altLang="ja-JP" sz="1000" dirty="0">
                <a:latin typeface="Arial" panose="020B0604020202020204" pitchFamily="34" charset="0"/>
                <a:cs typeface="Arial" panose="020B0604020202020204" pitchFamily="34" charset="0"/>
              </a:rPr>
              <a:t>-</a:t>
            </a:r>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652300</a:t>
            </a:r>
            <a:r>
              <a:rPr kumimoji="1" lang="en-US" altLang="ja-JP" sz="1000" dirty="0">
                <a:latin typeface="Arial" panose="020B0604020202020204" pitchFamily="34" charset="0"/>
                <a:cs typeface="Arial" panose="020B0604020202020204" pitchFamily="34" charset="0"/>
              </a:rPr>
              <a:t> bp</a:t>
            </a:r>
            <a:endParaRPr kumimoji="1" lang="ja-JP" altLang="en-US" sz="1000">
              <a:latin typeface="Arial" panose="020B0604020202020204" pitchFamily="34" charset="0"/>
              <a:cs typeface="Arial" panose="020B0604020202020204" pitchFamily="34" charset="0"/>
            </a:endParaRPr>
          </a:p>
        </p:txBody>
      </p:sp>
      <p:cxnSp>
        <p:nvCxnSpPr>
          <p:cNvPr id="222" name="直線コネクタ 221">
            <a:extLst>
              <a:ext uri="{FF2B5EF4-FFF2-40B4-BE49-F238E27FC236}">
                <a16:creationId xmlns:a16="http://schemas.microsoft.com/office/drawing/2014/main" id="{8356B972-352F-1746-9D6C-6E023ABC581C}"/>
              </a:ext>
            </a:extLst>
          </p:cNvPr>
          <p:cNvCxnSpPr>
            <a:cxnSpLocks/>
          </p:cNvCxnSpPr>
          <p:nvPr/>
        </p:nvCxnSpPr>
        <p:spPr>
          <a:xfrm>
            <a:off x="2313907" y="1236768"/>
            <a:ext cx="148662"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3" name="テキスト ボックス 222">
            <a:extLst>
              <a:ext uri="{FF2B5EF4-FFF2-40B4-BE49-F238E27FC236}">
                <a16:creationId xmlns:a16="http://schemas.microsoft.com/office/drawing/2014/main" id="{A50B5FEF-07AF-6F49-ACA5-AD0CC91A3A99}"/>
              </a:ext>
            </a:extLst>
          </p:cNvPr>
          <p:cNvSpPr txBox="1"/>
          <p:nvPr/>
        </p:nvSpPr>
        <p:spPr>
          <a:xfrm>
            <a:off x="251253" y="5182070"/>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NCHU2019</a:t>
            </a:r>
          </a:p>
          <a:p>
            <a:r>
              <a:rPr kumimoji="1" lang="en-US" altLang="ja-JP" sz="1000" dirty="0">
                <a:latin typeface="Arial" panose="020B0604020202020204" pitchFamily="34" charset="0"/>
                <a:cs typeface="Arial" panose="020B0604020202020204" pitchFamily="34" charset="0"/>
              </a:rPr>
              <a:t>425100-439600 bp</a:t>
            </a:r>
            <a:endParaRPr kumimoji="1" lang="ja-JP" altLang="en-US" sz="1000">
              <a:latin typeface="Arial" panose="020B0604020202020204" pitchFamily="34" charset="0"/>
              <a:cs typeface="Arial" panose="020B0604020202020204" pitchFamily="34" charset="0"/>
            </a:endParaRPr>
          </a:p>
        </p:txBody>
      </p:sp>
      <p:sp>
        <p:nvSpPr>
          <p:cNvPr id="224" name="テキスト ボックス 223">
            <a:extLst>
              <a:ext uri="{FF2B5EF4-FFF2-40B4-BE49-F238E27FC236}">
                <a16:creationId xmlns:a16="http://schemas.microsoft.com/office/drawing/2014/main" id="{42E76AA6-078D-9247-B4E9-A58FF7239CE3}"/>
              </a:ext>
            </a:extLst>
          </p:cNvPr>
          <p:cNvSpPr txBox="1"/>
          <p:nvPr/>
        </p:nvSpPr>
        <p:spPr>
          <a:xfrm>
            <a:off x="251253" y="5779917"/>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NCHU2019</a:t>
            </a:r>
          </a:p>
          <a:p>
            <a:r>
              <a:rPr kumimoji="1" lang="en-US" altLang="ja-JP" sz="1000" dirty="0">
                <a:latin typeface="Arial" panose="020B0604020202020204" pitchFamily="34" charset="0"/>
                <a:cs typeface="Arial" panose="020B0604020202020204" pitchFamily="34" charset="0"/>
              </a:rPr>
              <a:t>732900-747800 bp</a:t>
            </a:r>
            <a:endParaRPr kumimoji="1" lang="ja-JP" altLang="en-US" sz="1000">
              <a:latin typeface="Arial" panose="020B0604020202020204" pitchFamily="34" charset="0"/>
              <a:cs typeface="Arial" panose="020B0604020202020204" pitchFamily="34" charset="0"/>
            </a:endParaRPr>
          </a:p>
        </p:txBody>
      </p:sp>
      <p:sp>
        <p:nvSpPr>
          <p:cNvPr id="225" name="テキスト ボックス 224">
            <a:extLst>
              <a:ext uri="{FF2B5EF4-FFF2-40B4-BE49-F238E27FC236}">
                <a16:creationId xmlns:a16="http://schemas.microsoft.com/office/drawing/2014/main" id="{E1A46BE1-8EBC-A644-9011-39B45A986658}"/>
              </a:ext>
            </a:extLst>
          </p:cNvPr>
          <p:cNvSpPr txBox="1"/>
          <p:nvPr/>
        </p:nvSpPr>
        <p:spPr>
          <a:xfrm>
            <a:off x="251253" y="1026131"/>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JWB-</a:t>
            </a:r>
            <a:r>
              <a:rPr kumimoji="1" lang="en-US" altLang="ja-JP" sz="1000" dirty="0" err="1">
                <a:latin typeface="Arial" panose="020B0604020202020204" pitchFamily="34" charset="0"/>
                <a:cs typeface="Arial" panose="020B0604020202020204" pitchFamily="34" charset="0"/>
              </a:rPr>
              <a:t>nky</a:t>
            </a:r>
            <a:endParaRPr kumimoji="1" lang="en-US" altLang="ja-JP" sz="1000" dirty="0">
              <a:latin typeface="Arial" panose="020B0604020202020204" pitchFamily="34" charset="0"/>
              <a:cs typeface="Arial" panose="020B0604020202020204" pitchFamily="34" charset="0"/>
            </a:endParaRPr>
          </a:p>
          <a:p>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143000</a:t>
            </a:r>
            <a:r>
              <a:rPr kumimoji="1" lang="en-US" altLang="ja-JP" sz="1000" dirty="0">
                <a:latin typeface="Arial" panose="020B0604020202020204" pitchFamily="34" charset="0"/>
                <a:cs typeface="Arial" panose="020B0604020202020204" pitchFamily="34" charset="0"/>
              </a:rPr>
              <a:t>-</a:t>
            </a:r>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163600</a:t>
            </a:r>
            <a:r>
              <a:rPr kumimoji="1" lang="en-US" altLang="ja-JP" sz="1000" dirty="0">
                <a:latin typeface="Arial" panose="020B0604020202020204" pitchFamily="34" charset="0"/>
                <a:cs typeface="Arial" panose="020B0604020202020204" pitchFamily="34" charset="0"/>
              </a:rPr>
              <a:t> bp</a:t>
            </a:r>
            <a:endParaRPr kumimoji="1" lang="ja-JP" altLang="en-US" sz="1000">
              <a:latin typeface="Arial" panose="020B0604020202020204" pitchFamily="34" charset="0"/>
              <a:cs typeface="Arial" panose="020B0604020202020204" pitchFamily="34" charset="0"/>
            </a:endParaRPr>
          </a:p>
        </p:txBody>
      </p:sp>
      <p:sp>
        <p:nvSpPr>
          <p:cNvPr id="226" name="テキスト ボックス 225">
            <a:extLst>
              <a:ext uri="{FF2B5EF4-FFF2-40B4-BE49-F238E27FC236}">
                <a16:creationId xmlns:a16="http://schemas.microsoft.com/office/drawing/2014/main" id="{3E89E664-CE8A-6F43-8359-F31C8842C712}"/>
              </a:ext>
            </a:extLst>
          </p:cNvPr>
          <p:cNvSpPr txBox="1"/>
          <p:nvPr/>
        </p:nvSpPr>
        <p:spPr>
          <a:xfrm>
            <a:off x="228427" y="489840"/>
            <a:ext cx="4587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(A)</a:t>
            </a:r>
            <a:endParaRPr kumimoji="1" lang="ja-JP" altLang="en-US" sz="1600">
              <a:latin typeface="Arial" panose="020B0604020202020204" pitchFamily="34" charset="0"/>
              <a:cs typeface="Arial" panose="020B0604020202020204" pitchFamily="34" charset="0"/>
            </a:endParaRPr>
          </a:p>
        </p:txBody>
      </p:sp>
      <p:sp>
        <p:nvSpPr>
          <p:cNvPr id="227" name="テキスト ボックス 226">
            <a:extLst>
              <a:ext uri="{FF2B5EF4-FFF2-40B4-BE49-F238E27FC236}">
                <a16:creationId xmlns:a16="http://schemas.microsoft.com/office/drawing/2014/main" id="{B5ED9E45-CFB0-6544-BB99-6ED9A7F07467}"/>
              </a:ext>
            </a:extLst>
          </p:cNvPr>
          <p:cNvSpPr txBox="1"/>
          <p:nvPr/>
        </p:nvSpPr>
        <p:spPr>
          <a:xfrm>
            <a:off x="228427" y="4047933"/>
            <a:ext cx="4587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(B)</a:t>
            </a:r>
            <a:endParaRPr kumimoji="1" lang="ja-JP" altLang="en-US" sz="1600">
              <a:latin typeface="Arial" panose="020B0604020202020204" pitchFamily="34" charset="0"/>
              <a:cs typeface="Arial" panose="020B0604020202020204" pitchFamily="34" charset="0"/>
            </a:endParaRPr>
          </a:p>
        </p:txBody>
      </p:sp>
      <p:sp>
        <p:nvSpPr>
          <p:cNvPr id="229" name="フリーフォーム 228">
            <a:extLst>
              <a:ext uri="{FF2B5EF4-FFF2-40B4-BE49-F238E27FC236}">
                <a16:creationId xmlns:a16="http://schemas.microsoft.com/office/drawing/2014/main" id="{9FD789E5-BEB0-9F4A-A614-FE91A06EEFF5}"/>
              </a:ext>
            </a:extLst>
          </p:cNvPr>
          <p:cNvSpPr/>
          <p:nvPr/>
        </p:nvSpPr>
        <p:spPr>
          <a:xfrm>
            <a:off x="2197768" y="3365256"/>
            <a:ext cx="475577" cy="9525"/>
          </a:xfrm>
          <a:custGeom>
            <a:avLst/>
            <a:gdLst>
              <a:gd name="connsiteX0" fmla="*/ 136 w 475577"/>
              <a:gd name="connsiteY0" fmla="*/ 299 h 9525"/>
              <a:gd name="connsiteX1" fmla="*/ 475714 w 475577"/>
              <a:gd name="connsiteY1" fmla="*/ 299 h 9525"/>
            </a:gdLst>
            <a:ahLst/>
            <a:cxnLst>
              <a:cxn ang="0">
                <a:pos x="connsiteX0" y="connsiteY0"/>
              </a:cxn>
              <a:cxn ang="0">
                <a:pos x="connsiteX1" y="connsiteY1"/>
              </a:cxn>
            </a:cxnLst>
            <a:rect l="l" t="t" r="r" b="b"/>
            <a:pathLst>
              <a:path w="475577" h="9525">
                <a:moveTo>
                  <a:pt x="136" y="299"/>
                </a:moveTo>
                <a:lnTo>
                  <a:pt x="475714" y="299"/>
                </a:lnTo>
              </a:path>
            </a:pathLst>
          </a:custGeom>
          <a:ln w="12700" cap="flat">
            <a:solidFill>
              <a:srgbClr val="000000"/>
            </a:solidFill>
            <a:prstDash val="solid"/>
            <a:miter/>
          </a:ln>
        </p:spPr>
        <p:txBody>
          <a:bodyPr rtlCol="0" anchor="ctr"/>
          <a:lstStyle/>
          <a:p>
            <a:endParaRPr lang="ja-JP" altLang="en-US"/>
          </a:p>
        </p:txBody>
      </p:sp>
      <p:sp>
        <p:nvSpPr>
          <p:cNvPr id="230" name="フリーフォーム 229">
            <a:extLst>
              <a:ext uri="{FF2B5EF4-FFF2-40B4-BE49-F238E27FC236}">
                <a16:creationId xmlns:a16="http://schemas.microsoft.com/office/drawing/2014/main" id="{9FDCDD49-0300-4849-BF5A-847F48012BA1}"/>
              </a:ext>
            </a:extLst>
          </p:cNvPr>
          <p:cNvSpPr/>
          <p:nvPr/>
        </p:nvSpPr>
        <p:spPr>
          <a:xfrm>
            <a:off x="2197768" y="3308105"/>
            <a:ext cx="9515" cy="114300"/>
          </a:xfrm>
          <a:custGeom>
            <a:avLst/>
            <a:gdLst>
              <a:gd name="connsiteX0" fmla="*/ 136 w 9515"/>
              <a:gd name="connsiteY0" fmla="*/ 299 h 114300"/>
              <a:gd name="connsiteX1" fmla="*/ 136 w 9515"/>
              <a:gd name="connsiteY1" fmla="*/ 114599 h 114300"/>
            </a:gdLst>
            <a:ahLst/>
            <a:cxnLst>
              <a:cxn ang="0">
                <a:pos x="connsiteX0" y="connsiteY0"/>
              </a:cxn>
              <a:cxn ang="0">
                <a:pos x="connsiteX1" y="connsiteY1"/>
              </a:cxn>
            </a:cxnLst>
            <a:rect l="l" t="t" r="r" b="b"/>
            <a:pathLst>
              <a:path w="9515" h="114300">
                <a:moveTo>
                  <a:pt x="136" y="299"/>
                </a:moveTo>
                <a:lnTo>
                  <a:pt x="136" y="114599"/>
                </a:lnTo>
              </a:path>
            </a:pathLst>
          </a:custGeom>
          <a:ln w="12700" cap="flat">
            <a:solidFill>
              <a:srgbClr val="000000"/>
            </a:solidFill>
            <a:prstDash val="solid"/>
            <a:miter/>
          </a:ln>
        </p:spPr>
        <p:txBody>
          <a:bodyPr rtlCol="0" anchor="ctr"/>
          <a:lstStyle/>
          <a:p>
            <a:endParaRPr lang="ja-JP" altLang="en-US"/>
          </a:p>
        </p:txBody>
      </p:sp>
      <p:sp>
        <p:nvSpPr>
          <p:cNvPr id="231" name="フリーフォーム 230">
            <a:extLst>
              <a:ext uri="{FF2B5EF4-FFF2-40B4-BE49-F238E27FC236}">
                <a16:creationId xmlns:a16="http://schemas.microsoft.com/office/drawing/2014/main" id="{369CDBB5-766F-BB44-8E9D-B3FBFF9999C8}"/>
              </a:ext>
            </a:extLst>
          </p:cNvPr>
          <p:cNvSpPr/>
          <p:nvPr/>
        </p:nvSpPr>
        <p:spPr>
          <a:xfrm>
            <a:off x="2673345" y="3308105"/>
            <a:ext cx="9515" cy="114300"/>
          </a:xfrm>
          <a:custGeom>
            <a:avLst/>
            <a:gdLst>
              <a:gd name="connsiteX0" fmla="*/ 136 w 9515"/>
              <a:gd name="connsiteY0" fmla="*/ 299 h 114300"/>
              <a:gd name="connsiteX1" fmla="*/ 136 w 9515"/>
              <a:gd name="connsiteY1" fmla="*/ 114599 h 114300"/>
            </a:gdLst>
            <a:ahLst/>
            <a:cxnLst>
              <a:cxn ang="0">
                <a:pos x="connsiteX0" y="connsiteY0"/>
              </a:cxn>
              <a:cxn ang="0">
                <a:pos x="connsiteX1" y="connsiteY1"/>
              </a:cxn>
            </a:cxnLst>
            <a:rect l="l" t="t" r="r" b="b"/>
            <a:pathLst>
              <a:path w="9515" h="114300">
                <a:moveTo>
                  <a:pt x="136" y="299"/>
                </a:moveTo>
                <a:lnTo>
                  <a:pt x="136" y="114599"/>
                </a:lnTo>
              </a:path>
            </a:pathLst>
          </a:custGeom>
          <a:ln w="12700" cap="flat">
            <a:solidFill>
              <a:srgbClr val="000000"/>
            </a:solidFill>
            <a:prstDash val="solid"/>
            <a:miter/>
          </a:ln>
        </p:spPr>
        <p:txBody>
          <a:bodyPr rtlCol="0" anchor="ctr"/>
          <a:lstStyle/>
          <a:p>
            <a:endParaRPr lang="ja-JP" altLang="en-US"/>
          </a:p>
        </p:txBody>
      </p:sp>
      <p:sp>
        <p:nvSpPr>
          <p:cNvPr id="232" name="テキスト ボックス 231">
            <a:extLst>
              <a:ext uri="{FF2B5EF4-FFF2-40B4-BE49-F238E27FC236}">
                <a16:creationId xmlns:a16="http://schemas.microsoft.com/office/drawing/2014/main" id="{3F192551-06C0-124D-B1A9-0576BCD3DA5E}"/>
              </a:ext>
            </a:extLst>
          </p:cNvPr>
          <p:cNvSpPr txBox="1"/>
          <p:nvPr/>
        </p:nvSpPr>
        <p:spPr>
          <a:xfrm>
            <a:off x="2196629" y="3375569"/>
            <a:ext cx="482824" cy="242246"/>
          </a:xfrm>
          <a:prstGeom prst="rect">
            <a:avLst/>
          </a:prstGeom>
          <a:noFill/>
        </p:spPr>
        <p:txBody>
          <a:bodyPr wrap="none" rtlCol="0">
            <a:spAutoFit/>
          </a:bodyPr>
          <a:lstStyle/>
          <a:p>
            <a:pPr algn="l"/>
            <a:r>
              <a:rPr lang="ja-JP" altLang="en-US" sz="974">
                <a:solidFill>
                  <a:srgbClr val="000000"/>
                </a:solidFill>
                <a:latin typeface="Segoe UI"/>
                <a:cs typeface="Segoe UI"/>
                <a:sym typeface="Segoe UI"/>
                <a:rtl val="0"/>
              </a:rPr>
              <a:t>2.5kb</a:t>
            </a:r>
          </a:p>
        </p:txBody>
      </p:sp>
      <p:cxnSp>
        <p:nvCxnSpPr>
          <p:cNvPr id="233" name="直線コネクタ 232">
            <a:extLst>
              <a:ext uri="{FF2B5EF4-FFF2-40B4-BE49-F238E27FC236}">
                <a16:creationId xmlns:a16="http://schemas.microsoft.com/office/drawing/2014/main" id="{A22AB227-89EA-C641-ADBF-4C7108D669CB}"/>
              </a:ext>
            </a:extLst>
          </p:cNvPr>
          <p:cNvCxnSpPr>
            <a:cxnSpLocks/>
          </p:cNvCxnSpPr>
          <p:nvPr/>
        </p:nvCxnSpPr>
        <p:spPr>
          <a:xfrm>
            <a:off x="5958410" y="1234681"/>
            <a:ext cx="1648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A1579AC0-4C53-2344-A4F8-F945BC18FA9F}"/>
              </a:ext>
            </a:extLst>
          </p:cNvPr>
          <p:cNvCxnSpPr>
            <a:cxnSpLocks/>
          </p:cNvCxnSpPr>
          <p:nvPr/>
        </p:nvCxnSpPr>
        <p:spPr>
          <a:xfrm>
            <a:off x="1803071" y="1782792"/>
            <a:ext cx="123181"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DFD80E85-4E34-254C-A5CF-D7D556FDEA8F}"/>
              </a:ext>
            </a:extLst>
          </p:cNvPr>
          <p:cNvCxnSpPr>
            <a:cxnSpLocks/>
          </p:cNvCxnSpPr>
          <p:nvPr/>
        </p:nvCxnSpPr>
        <p:spPr>
          <a:xfrm>
            <a:off x="5334650" y="1782792"/>
            <a:ext cx="129400"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5" name="テキスト ボックス 154">
            <a:extLst>
              <a:ext uri="{FF2B5EF4-FFF2-40B4-BE49-F238E27FC236}">
                <a16:creationId xmlns:a16="http://schemas.microsoft.com/office/drawing/2014/main" id="{0B5BFBFB-7212-8B44-8803-B479F1B19C0B}"/>
              </a:ext>
            </a:extLst>
          </p:cNvPr>
          <p:cNvSpPr txBox="1"/>
          <p:nvPr/>
        </p:nvSpPr>
        <p:spPr>
          <a:xfrm>
            <a:off x="3291758" y="831638"/>
            <a:ext cx="62709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phyllogen</a:t>
            </a:r>
            <a:endParaRPr kumimoji="1" lang="ja-JP" altLang="en-US" sz="800" i="1">
              <a:latin typeface="Arial" panose="020B0604020202020204" pitchFamily="34" charset="0"/>
              <a:cs typeface="Arial" panose="020B0604020202020204" pitchFamily="34" charset="0"/>
            </a:endParaRPr>
          </a:p>
        </p:txBody>
      </p:sp>
      <p:cxnSp>
        <p:nvCxnSpPr>
          <p:cNvPr id="156" name="直線コネクタ 155">
            <a:extLst>
              <a:ext uri="{FF2B5EF4-FFF2-40B4-BE49-F238E27FC236}">
                <a16:creationId xmlns:a16="http://schemas.microsoft.com/office/drawing/2014/main" id="{778E9616-7DFB-5F49-8D9C-FB25322DC079}"/>
              </a:ext>
            </a:extLst>
          </p:cNvPr>
          <p:cNvCxnSpPr>
            <a:cxnSpLocks/>
          </p:cNvCxnSpPr>
          <p:nvPr/>
        </p:nvCxnSpPr>
        <p:spPr>
          <a:xfrm flipH="1">
            <a:off x="3556490" y="1026132"/>
            <a:ext cx="44265" cy="1386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9BB34396-7DEB-A24F-B079-C0C559F50C92}"/>
              </a:ext>
            </a:extLst>
          </p:cNvPr>
          <p:cNvSpPr txBox="1"/>
          <p:nvPr/>
        </p:nvSpPr>
        <p:spPr>
          <a:xfrm>
            <a:off x="1803071" y="1845934"/>
            <a:ext cx="327334"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fliA</a:t>
            </a:r>
            <a:endParaRPr kumimoji="1" lang="ja-JP" altLang="en-US" sz="800" i="1">
              <a:latin typeface="Arial" panose="020B0604020202020204" pitchFamily="34" charset="0"/>
              <a:cs typeface="Arial" panose="020B0604020202020204" pitchFamily="34" charset="0"/>
            </a:endParaRPr>
          </a:p>
        </p:txBody>
      </p:sp>
      <p:sp>
        <p:nvSpPr>
          <p:cNvPr id="158" name="テキスト ボックス 157">
            <a:extLst>
              <a:ext uri="{FF2B5EF4-FFF2-40B4-BE49-F238E27FC236}">
                <a16:creationId xmlns:a16="http://schemas.microsoft.com/office/drawing/2014/main" id="{3364E8A8-EFEF-E241-8157-D575FA305CDF}"/>
              </a:ext>
            </a:extLst>
          </p:cNvPr>
          <p:cNvSpPr txBox="1"/>
          <p:nvPr/>
        </p:nvSpPr>
        <p:spPr>
          <a:xfrm>
            <a:off x="2093075" y="1845934"/>
            <a:ext cx="34496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ssb</a:t>
            </a:r>
            <a:endParaRPr kumimoji="1" lang="ja-JP" altLang="en-US" sz="800" i="1">
              <a:latin typeface="Arial" panose="020B0604020202020204" pitchFamily="34" charset="0"/>
              <a:cs typeface="Arial" panose="020B0604020202020204" pitchFamily="34" charset="0"/>
            </a:endParaRPr>
          </a:p>
        </p:txBody>
      </p:sp>
      <p:sp>
        <p:nvSpPr>
          <p:cNvPr id="159" name="テキスト ボックス 158">
            <a:extLst>
              <a:ext uri="{FF2B5EF4-FFF2-40B4-BE49-F238E27FC236}">
                <a16:creationId xmlns:a16="http://schemas.microsoft.com/office/drawing/2014/main" id="{90F2FCC8-6A98-F142-887E-7BF1BB8A5B7B}"/>
              </a:ext>
            </a:extLst>
          </p:cNvPr>
          <p:cNvSpPr txBox="1"/>
          <p:nvPr/>
        </p:nvSpPr>
        <p:spPr>
          <a:xfrm>
            <a:off x="2174933" y="1484811"/>
            <a:ext cx="418704"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himA</a:t>
            </a:r>
            <a:endParaRPr kumimoji="1" lang="ja-JP" altLang="en-US" sz="800" i="1">
              <a:latin typeface="Arial" panose="020B0604020202020204" pitchFamily="34" charset="0"/>
              <a:cs typeface="Arial" panose="020B0604020202020204" pitchFamily="34" charset="0"/>
            </a:endParaRPr>
          </a:p>
        </p:txBody>
      </p:sp>
      <p:sp>
        <p:nvSpPr>
          <p:cNvPr id="160" name="テキスト ボックス 159">
            <a:extLst>
              <a:ext uri="{FF2B5EF4-FFF2-40B4-BE49-F238E27FC236}">
                <a16:creationId xmlns:a16="http://schemas.microsoft.com/office/drawing/2014/main" id="{0094FE7F-51A5-2046-B4DB-7909C5052488}"/>
              </a:ext>
            </a:extLst>
          </p:cNvPr>
          <p:cNvSpPr txBox="1"/>
          <p:nvPr/>
        </p:nvSpPr>
        <p:spPr>
          <a:xfrm>
            <a:off x="2495399" y="1845934"/>
            <a:ext cx="36260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hflB</a:t>
            </a:r>
            <a:endParaRPr kumimoji="1" lang="ja-JP" altLang="en-US" sz="800" i="1">
              <a:latin typeface="Arial" panose="020B0604020202020204" pitchFamily="34" charset="0"/>
              <a:cs typeface="Arial" panose="020B0604020202020204" pitchFamily="34" charset="0"/>
            </a:endParaRPr>
          </a:p>
        </p:txBody>
      </p:sp>
      <p:sp>
        <p:nvSpPr>
          <p:cNvPr id="161" name="テキスト ボックス 160">
            <a:extLst>
              <a:ext uri="{FF2B5EF4-FFF2-40B4-BE49-F238E27FC236}">
                <a16:creationId xmlns:a16="http://schemas.microsoft.com/office/drawing/2014/main" id="{A5D40032-68DD-A047-9047-CA76E302FF17}"/>
              </a:ext>
            </a:extLst>
          </p:cNvPr>
          <p:cNvSpPr txBox="1"/>
          <p:nvPr/>
        </p:nvSpPr>
        <p:spPr>
          <a:xfrm>
            <a:off x="2769334" y="1845934"/>
            <a:ext cx="372218"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smc</a:t>
            </a:r>
            <a:endParaRPr kumimoji="1" lang="ja-JP" altLang="en-US" sz="800" i="1">
              <a:latin typeface="Arial" panose="020B0604020202020204" pitchFamily="34" charset="0"/>
              <a:cs typeface="Arial" panose="020B0604020202020204" pitchFamily="34" charset="0"/>
            </a:endParaRPr>
          </a:p>
        </p:txBody>
      </p:sp>
      <p:sp>
        <p:nvSpPr>
          <p:cNvPr id="162" name="テキスト ボックス 161">
            <a:extLst>
              <a:ext uri="{FF2B5EF4-FFF2-40B4-BE49-F238E27FC236}">
                <a16:creationId xmlns:a16="http://schemas.microsoft.com/office/drawing/2014/main" id="{6E208C8C-980D-FD45-A56D-95661B6AAC9D}"/>
              </a:ext>
            </a:extLst>
          </p:cNvPr>
          <p:cNvSpPr txBox="1"/>
          <p:nvPr/>
        </p:nvSpPr>
        <p:spPr>
          <a:xfrm>
            <a:off x="2921175" y="1484811"/>
            <a:ext cx="559769"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smc</a:t>
            </a:r>
            <a:r>
              <a:rPr kumimoji="1" lang="en-US" altLang="ja-JP" sz="800" i="1" dirty="0">
                <a:latin typeface="Arial" panose="020B0604020202020204" pitchFamily="34" charset="0"/>
                <a:cs typeface="Arial" panose="020B0604020202020204" pitchFamily="34" charset="0"/>
              </a:rPr>
              <a:t>-like</a:t>
            </a:r>
            <a:endParaRPr kumimoji="1" lang="ja-JP" altLang="en-US" sz="800" i="1">
              <a:latin typeface="Arial" panose="020B0604020202020204" pitchFamily="34" charset="0"/>
              <a:cs typeface="Arial" panose="020B0604020202020204" pitchFamily="34" charset="0"/>
            </a:endParaRPr>
          </a:p>
        </p:txBody>
      </p:sp>
      <p:sp>
        <p:nvSpPr>
          <p:cNvPr id="163" name="テキスト ボックス 162">
            <a:extLst>
              <a:ext uri="{FF2B5EF4-FFF2-40B4-BE49-F238E27FC236}">
                <a16:creationId xmlns:a16="http://schemas.microsoft.com/office/drawing/2014/main" id="{C4B1538D-566E-DE4E-9BE8-8DDA79192AFF}"/>
              </a:ext>
            </a:extLst>
          </p:cNvPr>
          <p:cNvSpPr txBox="1"/>
          <p:nvPr/>
        </p:nvSpPr>
        <p:spPr>
          <a:xfrm>
            <a:off x="3306705" y="1392268"/>
            <a:ext cx="62709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phyllogen</a:t>
            </a:r>
            <a:endParaRPr kumimoji="1" lang="ja-JP" altLang="en-US" sz="800" i="1">
              <a:latin typeface="Arial" panose="020B0604020202020204" pitchFamily="34" charset="0"/>
              <a:cs typeface="Arial" panose="020B0604020202020204" pitchFamily="34" charset="0"/>
            </a:endParaRPr>
          </a:p>
        </p:txBody>
      </p:sp>
      <p:cxnSp>
        <p:nvCxnSpPr>
          <p:cNvPr id="164" name="直線コネクタ 163">
            <a:extLst>
              <a:ext uri="{FF2B5EF4-FFF2-40B4-BE49-F238E27FC236}">
                <a16:creationId xmlns:a16="http://schemas.microsoft.com/office/drawing/2014/main" id="{A1DA55F5-E753-AB4F-8CCD-AF67CE63911F}"/>
              </a:ext>
            </a:extLst>
          </p:cNvPr>
          <p:cNvCxnSpPr>
            <a:cxnSpLocks/>
          </p:cNvCxnSpPr>
          <p:nvPr/>
        </p:nvCxnSpPr>
        <p:spPr>
          <a:xfrm flipH="1">
            <a:off x="3571437" y="1586762"/>
            <a:ext cx="44265" cy="1386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a:extLst>
              <a:ext uri="{FF2B5EF4-FFF2-40B4-BE49-F238E27FC236}">
                <a16:creationId xmlns:a16="http://schemas.microsoft.com/office/drawing/2014/main" id="{C3AD47CE-A5A6-164A-9EE7-F9004BEBA87C}"/>
              </a:ext>
            </a:extLst>
          </p:cNvPr>
          <p:cNvSpPr txBox="1"/>
          <p:nvPr/>
        </p:nvSpPr>
        <p:spPr>
          <a:xfrm>
            <a:off x="3977593" y="1845934"/>
            <a:ext cx="34977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tmk</a:t>
            </a:r>
            <a:endParaRPr kumimoji="1" lang="ja-JP" altLang="en-US" sz="800" i="1">
              <a:latin typeface="Arial" panose="020B0604020202020204" pitchFamily="34" charset="0"/>
              <a:cs typeface="Arial" panose="020B0604020202020204" pitchFamily="34" charset="0"/>
            </a:endParaRPr>
          </a:p>
        </p:txBody>
      </p:sp>
      <p:sp>
        <p:nvSpPr>
          <p:cNvPr id="166" name="テキスト ボックス 165">
            <a:extLst>
              <a:ext uri="{FF2B5EF4-FFF2-40B4-BE49-F238E27FC236}">
                <a16:creationId xmlns:a16="http://schemas.microsoft.com/office/drawing/2014/main" id="{B9C5FD59-4CFB-BE45-8E04-54F82A907191}"/>
              </a:ext>
            </a:extLst>
          </p:cNvPr>
          <p:cNvSpPr txBox="1"/>
          <p:nvPr/>
        </p:nvSpPr>
        <p:spPr>
          <a:xfrm>
            <a:off x="4318194" y="1845934"/>
            <a:ext cx="42672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dnaB</a:t>
            </a:r>
            <a:endParaRPr kumimoji="1" lang="ja-JP" altLang="en-US" sz="800" i="1">
              <a:latin typeface="Arial" panose="020B0604020202020204" pitchFamily="34" charset="0"/>
              <a:cs typeface="Arial" panose="020B0604020202020204" pitchFamily="34" charset="0"/>
            </a:endParaRPr>
          </a:p>
        </p:txBody>
      </p:sp>
      <p:sp>
        <p:nvSpPr>
          <p:cNvPr id="167" name="テキスト ボックス 166">
            <a:extLst>
              <a:ext uri="{FF2B5EF4-FFF2-40B4-BE49-F238E27FC236}">
                <a16:creationId xmlns:a16="http://schemas.microsoft.com/office/drawing/2014/main" id="{5B744864-50E3-C44A-9AAE-C49BBEACBBAF}"/>
              </a:ext>
            </a:extLst>
          </p:cNvPr>
          <p:cNvSpPr txBox="1"/>
          <p:nvPr/>
        </p:nvSpPr>
        <p:spPr>
          <a:xfrm>
            <a:off x="4612719" y="1845934"/>
            <a:ext cx="43794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dnaG</a:t>
            </a:r>
            <a:endParaRPr kumimoji="1" lang="ja-JP" altLang="en-US" sz="800" i="1">
              <a:latin typeface="Arial" panose="020B0604020202020204" pitchFamily="34" charset="0"/>
              <a:cs typeface="Arial" panose="020B0604020202020204" pitchFamily="34" charset="0"/>
            </a:endParaRPr>
          </a:p>
        </p:txBody>
      </p:sp>
      <p:sp>
        <p:nvSpPr>
          <p:cNvPr id="168" name="テキスト ボックス 167">
            <a:extLst>
              <a:ext uri="{FF2B5EF4-FFF2-40B4-BE49-F238E27FC236}">
                <a16:creationId xmlns:a16="http://schemas.microsoft.com/office/drawing/2014/main" id="{59682406-4B66-394A-949C-B15581B43C39}"/>
              </a:ext>
            </a:extLst>
          </p:cNvPr>
          <p:cNvSpPr txBox="1"/>
          <p:nvPr/>
        </p:nvSpPr>
        <p:spPr>
          <a:xfrm>
            <a:off x="5053071" y="1845934"/>
            <a:ext cx="36260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tra5</a:t>
            </a:r>
            <a:endParaRPr kumimoji="1" lang="ja-JP" altLang="en-US" sz="800" i="1">
              <a:latin typeface="Arial" panose="020B0604020202020204" pitchFamily="34" charset="0"/>
              <a:cs typeface="Arial" panose="020B0604020202020204" pitchFamily="34" charset="0"/>
            </a:endParaRPr>
          </a:p>
        </p:txBody>
      </p:sp>
      <p:sp>
        <p:nvSpPr>
          <p:cNvPr id="169" name="テキスト ボックス 168">
            <a:extLst>
              <a:ext uri="{FF2B5EF4-FFF2-40B4-BE49-F238E27FC236}">
                <a16:creationId xmlns:a16="http://schemas.microsoft.com/office/drawing/2014/main" id="{B2BF867E-EDDB-0045-8386-0940C3A76066}"/>
              </a:ext>
            </a:extLst>
          </p:cNvPr>
          <p:cNvSpPr txBox="1"/>
          <p:nvPr/>
        </p:nvSpPr>
        <p:spPr>
          <a:xfrm>
            <a:off x="2315012" y="2017909"/>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hp6</a:t>
            </a:r>
            <a:endParaRPr kumimoji="1" lang="ja-JP" altLang="en-US" sz="800" i="1">
              <a:latin typeface="Arial" panose="020B0604020202020204" pitchFamily="34" charset="0"/>
              <a:cs typeface="Arial" panose="020B0604020202020204" pitchFamily="34" charset="0"/>
            </a:endParaRPr>
          </a:p>
        </p:txBody>
      </p:sp>
      <p:cxnSp>
        <p:nvCxnSpPr>
          <p:cNvPr id="170" name="直線コネクタ 169">
            <a:extLst>
              <a:ext uri="{FF2B5EF4-FFF2-40B4-BE49-F238E27FC236}">
                <a16:creationId xmlns:a16="http://schemas.microsoft.com/office/drawing/2014/main" id="{6E01DF2C-2C4F-7A4A-B740-0325F244B721}"/>
              </a:ext>
            </a:extLst>
          </p:cNvPr>
          <p:cNvCxnSpPr>
            <a:cxnSpLocks/>
          </p:cNvCxnSpPr>
          <p:nvPr/>
        </p:nvCxnSpPr>
        <p:spPr>
          <a:xfrm>
            <a:off x="2425428" y="1871816"/>
            <a:ext cx="41647" cy="1946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0F9AC46A-624D-1B4D-8055-2AC276539179}"/>
              </a:ext>
            </a:extLst>
          </p:cNvPr>
          <p:cNvCxnSpPr>
            <a:cxnSpLocks/>
          </p:cNvCxnSpPr>
          <p:nvPr/>
        </p:nvCxnSpPr>
        <p:spPr>
          <a:xfrm flipH="1">
            <a:off x="2543034" y="1626835"/>
            <a:ext cx="44265" cy="1386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a:extLst>
              <a:ext uri="{FF2B5EF4-FFF2-40B4-BE49-F238E27FC236}">
                <a16:creationId xmlns:a16="http://schemas.microsoft.com/office/drawing/2014/main" id="{AAA6FBB2-9637-B641-B3FF-239CCA0945E1}"/>
              </a:ext>
            </a:extLst>
          </p:cNvPr>
          <p:cNvSpPr txBox="1"/>
          <p:nvPr/>
        </p:nvSpPr>
        <p:spPr>
          <a:xfrm>
            <a:off x="2475133" y="1447675"/>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hp7</a:t>
            </a:r>
            <a:endParaRPr kumimoji="1" lang="ja-JP" altLang="en-US" sz="800" i="1">
              <a:latin typeface="Arial" panose="020B0604020202020204" pitchFamily="34" charset="0"/>
              <a:cs typeface="Arial" panose="020B0604020202020204" pitchFamily="34" charset="0"/>
            </a:endParaRPr>
          </a:p>
        </p:txBody>
      </p:sp>
      <p:sp>
        <p:nvSpPr>
          <p:cNvPr id="173" name="テキスト ボックス 172">
            <a:extLst>
              <a:ext uri="{FF2B5EF4-FFF2-40B4-BE49-F238E27FC236}">
                <a16:creationId xmlns:a16="http://schemas.microsoft.com/office/drawing/2014/main" id="{73F1B2AF-D06D-3E40-82AF-352E206D2D44}"/>
              </a:ext>
            </a:extLst>
          </p:cNvPr>
          <p:cNvSpPr txBox="1"/>
          <p:nvPr/>
        </p:nvSpPr>
        <p:spPr>
          <a:xfrm>
            <a:off x="3584574" y="1835712"/>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hp9</a:t>
            </a:r>
            <a:endParaRPr kumimoji="1" lang="ja-JP" altLang="en-US" sz="800" i="1">
              <a:latin typeface="Arial" panose="020B0604020202020204" pitchFamily="34" charset="0"/>
              <a:cs typeface="Arial" panose="020B0604020202020204" pitchFamily="34" charset="0"/>
            </a:endParaRPr>
          </a:p>
        </p:txBody>
      </p:sp>
      <p:sp>
        <p:nvSpPr>
          <p:cNvPr id="174" name="テキスト ボックス 173">
            <a:extLst>
              <a:ext uri="{FF2B5EF4-FFF2-40B4-BE49-F238E27FC236}">
                <a16:creationId xmlns:a16="http://schemas.microsoft.com/office/drawing/2014/main" id="{010DE2FD-ED22-D54E-AE63-DD8CB26B8D05}"/>
              </a:ext>
            </a:extLst>
          </p:cNvPr>
          <p:cNvSpPr txBox="1"/>
          <p:nvPr/>
        </p:nvSpPr>
        <p:spPr>
          <a:xfrm>
            <a:off x="3265048" y="1845934"/>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hp8</a:t>
            </a:r>
            <a:endParaRPr kumimoji="1" lang="ja-JP" altLang="en-US" sz="800" i="1">
              <a:latin typeface="Arial" panose="020B0604020202020204" pitchFamily="34" charset="0"/>
              <a:cs typeface="Arial" panose="020B0604020202020204" pitchFamily="34" charset="0"/>
            </a:endParaRPr>
          </a:p>
        </p:txBody>
      </p:sp>
      <p:sp>
        <p:nvSpPr>
          <p:cNvPr id="79" name="フリーフォーム 78">
            <a:extLst>
              <a:ext uri="{FF2B5EF4-FFF2-40B4-BE49-F238E27FC236}">
                <a16:creationId xmlns:a16="http://schemas.microsoft.com/office/drawing/2014/main" id="{FBBE7262-03A3-1D40-BD43-16651E03E976}"/>
              </a:ext>
            </a:extLst>
          </p:cNvPr>
          <p:cNvSpPr/>
          <p:nvPr/>
        </p:nvSpPr>
        <p:spPr>
          <a:xfrm>
            <a:off x="2254558" y="4835637"/>
            <a:ext cx="3868652" cy="9525"/>
          </a:xfrm>
          <a:custGeom>
            <a:avLst/>
            <a:gdLst>
              <a:gd name="connsiteX0" fmla="*/ 159 w 2750316"/>
              <a:gd name="connsiteY0" fmla="*/ 131 h 9525"/>
              <a:gd name="connsiteX1" fmla="*/ 2750476 w 2750316"/>
              <a:gd name="connsiteY1" fmla="*/ 131 h 9525"/>
            </a:gdLst>
            <a:ahLst/>
            <a:cxnLst>
              <a:cxn ang="0">
                <a:pos x="connsiteX0" y="connsiteY0"/>
              </a:cxn>
              <a:cxn ang="0">
                <a:pos x="connsiteX1" y="connsiteY1"/>
              </a:cxn>
            </a:cxnLst>
            <a:rect l="l" t="t" r="r" b="b"/>
            <a:pathLst>
              <a:path w="2750316" h="9525">
                <a:moveTo>
                  <a:pt x="159" y="131"/>
                </a:moveTo>
                <a:lnTo>
                  <a:pt x="2750476" y="131"/>
                </a:lnTo>
              </a:path>
            </a:pathLst>
          </a:custGeom>
          <a:ln w="12700" cap="flat">
            <a:solidFill>
              <a:srgbClr val="111111"/>
            </a:solidFill>
            <a:prstDash val="solid"/>
            <a:miter/>
          </a:ln>
        </p:spPr>
        <p:txBody>
          <a:bodyPr rtlCol="0" anchor="ctr"/>
          <a:lstStyle/>
          <a:p>
            <a:endParaRPr lang="ja-JP" altLang="en-US"/>
          </a:p>
        </p:txBody>
      </p:sp>
      <p:sp>
        <p:nvSpPr>
          <p:cNvPr id="81" name="フリーフォーム 80">
            <a:extLst>
              <a:ext uri="{FF2B5EF4-FFF2-40B4-BE49-F238E27FC236}">
                <a16:creationId xmlns:a16="http://schemas.microsoft.com/office/drawing/2014/main" id="{24CB1A99-F355-0F42-8D6C-E4F189029E23}"/>
              </a:ext>
            </a:extLst>
          </p:cNvPr>
          <p:cNvSpPr/>
          <p:nvPr/>
        </p:nvSpPr>
        <p:spPr>
          <a:xfrm>
            <a:off x="2254558" y="4727304"/>
            <a:ext cx="166234" cy="209550"/>
          </a:xfrm>
          <a:custGeom>
            <a:avLst/>
            <a:gdLst>
              <a:gd name="connsiteX0" fmla="*/ 159 w 118180"/>
              <a:gd name="connsiteY0" fmla="*/ 47756 h 209550"/>
              <a:gd name="connsiteX1" fmla="*/ 4156 w 118180"/>
              <a:gd name="connsiteY1" fmla="*/ 47756 h 209550"/>
              <a:gd name="connsiteX2" fmla="*/ 4156 w 118180"/>
              <a:gd name="connsiteY2" fmla="*/ 131 h 209550"/>
              <a:gd name="connsiteX3" fmla="*/ 118340 w 118180"/>
              <a:gd name="connsiteY3" fmla="*/ 104906 h 209550"/>
              <a:gd name="connsiteX4" fmla="*/ 4156 w 118180"/>
              <a:gd name="connsiteY4" fmla="*/ 209681 h 209550"/>
              <a:gd name="connsiteX5" fmla="*/ 4156 w 118180"/>
              <a:gd name="connsiteY5" fmla="*/ 162056 h 209550"/>
              <a:gd name="connsiteX6" fmla="*/ 159 w 118180"/>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0" h="209550">
                <a:moveTo>
                  <a:pt x="159" y="47756"/>
                </a:moveTo>
                <a:lnTo>
                  <a:pt x="4156" y="47756"/>
                </a:lnTo>
                <a:lnTo>
                  <a:pt x="4156" y="131"/>
                </a:lnTo>
                <a:lnTo>
                  <a:pt x="118340" y="104906"/>
                </a:lnTo>
                <a:lnTo>
                  <a:pt x="4156" y="209681"/>
                </a:lnTo>
                <a:lnTo>
                  <a:pt x="4156" y="162056"/>
                </a:lnTo>
                <a:lnTo>
                  <a:pt x="159" y="162056"/>
                </a:lnTo>
                <a:close/>
              </a:path>
            </a:pathLst>
          </a:custGeom>
          <a:pattFill prst="wdDnDiag">
            <a:fgClr>
              <a:schemeClr val="bg1"/>
            </a:fgClr>
            <a:bgClr>
              <a:srgbClr val="735244"/>
            </a:bgClr>
          </a:pattFill>
          <a:ln w="9511" cap="flat">
            <a:solidFill>
              <a:srgbClr val="000000"/>
            </a:solidFill>
            <a:prstDash val="solid"/>
            <a:miter/>
          </a:ln>
        </p:spPr>
        <p:txBody>
          <a:bodyPr rtlCol="0" anchor="ctr"/>
          <a:lstStyle/>
          <a:p>
            <a:endParaRPr lang="ja-JP" altLang="en-US"/>
          </a:p>
        </p:txBody>
      </p:sp>
      <p:sp>
        <p:nvSpPr>
          <p:cNvPr id="82" name="フリーフォーム 81">
            <a:extLst>
              <a:ext uri="{FF2B5EF4-FFF2-40B4-BE49-F238E27FC236}">
                <a16:creationId xmlns:a16="http://schemas.microsoft.com/office/drawing/2014/main" id="{23787638-F3C7-7E41-8F13-BD4EE87F701A}"/>
              </a:ext>
            </a:extLst>
          </p:cNvPr>
          <p:cNvSpPr/>
          <p:nvPr/>
        </p:nvSpPr>
        <p:spPr>
          <a:xfrm>
            <a:off x="2421864" y="4727304"/>
            <a:ext cx="86731" cy="209550"/>
          </a:xfrm>
          <a:custGeom>
            <a:avLst/>
            <a:gdLst>
              <a:gd name="connsiteX0" fmla="*/ 159 w 61659"/>
              <a:gd name="connsiteY0" fmla="*/ 47756 h 209550"/>
              <a:gd name="connsiteX1" fmla="*/ 159 w 61659"/>
              <a:gd name="connsiteY1" fmla="*/ 47756 h 209550"/>
              <a:gd name="connsiteX2" fmla="*/ 159 w 61659"/>
              <a:gd name="connsiteY2" fmla="*/ 131 h 209550"/>
              <a:gd name="connsiteX3" fmla="*/ 61819 w 61659"/>
              <a:gd name="connsiteY3" fmla="*/ 104906 h 209550"/>
              <a:gd name="connsiteX4" fmla="*/ 159 w 61659"/>
              <a:gd name="connsiteY4" fmla="*/ 209681 h 209550"/>
              <a:gd name="connsiteX5" fmla="*/ 159 w 61659"/>
              <a:gd name="connsiteY5" fmla="*/ 162056 h 209550"/>
              <a:gd name="connsiteX6" fmla="*/ 159 w 61659"/>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59" h="209550">
                <a:moveTo>
                  <a:pt x="159" y="47756"/>
                </a:moveTo>
                <a:lnTo>
                  <a:pt x="159" y="47756"/>
                </a:lnTo>
                <a:lnTo>
                  <a:pt x="159" y="131"/>
                </a:lnTo>
                <a:lnTo>
                  <a:pt x="61819" y="104906"/>
                </a:lnTo>
                <a:lnTo>
                  <a:pt x="159" y="209681"/>
                </a:lnTo>
                <a:lnTo>
                  <a:pt x="159" y="162056"/>
                </a:lnTo>
                <a:lnTo>
                  <a:pt x="159" y="162056"/>
                </a:lnTo>
                <a:close/>
              </a:path>
            </a:pathLst>
          </a:custGeom>
          <a:pattFill prst="wdDnDiag">
            <a:fgClr>
              <a:schemeClr val="bg1"/>
            </a:fgClr>
            <a:bgClr>
              <a:srgbClr val="BB5695"/>
            </a:bgClr>
          </a:pattFill>
          <a:ln w="9511" cap="flat">
            <a:solidFill>
              <a:srgbClr val="000000"/>
            </a:solidFill>
            <a:prstDash val="solid"/>
            <a:miter/>
          </a:ln>
        </p:spPr>
        <p:txBody>
          <a:bodyPr rtlCol="0" anchor="ctr"/>
          <a:lstStyle/>
          <a:p>
            <a:endParaRPr lang="ja-JP" altLang="en-US"/>
          </a:p>
        </p:txBody>
      </p:sp>
      <p:sp>
        <p:nvSpPr>
          <p:cNvPr id="83" name="フリーフォーム 82">
            <a:extLst>
              <a:ext uri="{FF2B5EF4-FFF2-40B4-BE49-F238E27FC236}">
                <a16:creationId xmlns:a16="http://schemas.microsoft.com/office/drawing/2014/main" id="{205BCE5C-3B9E-EA4A-BCEB-0E7506118554}"/>
              </a:ext>
            </a:extLst>
          </p:cNvPr>
          <p:cNvSpPr/>
          <p:nvPr/>
        </p:nvSpPr>
        <p:spPr>
          <a:xfrm>
            <a:off x="2512611" y="4727304"/>
            <a:ext cx="77897" cy="209550"/>
          </a:xfrm>
          <a:custGeom>
            <a:avLst/>
            <a:gdLst>
              <a:gd name="connsiteX0" fmla="*/ 159 w 55379"/>
              <a:gd name="connsiteY0" fmla="*/ 47756 h 209550"/>
              <a:gd name="connsiteX1" fmla="*/ 159 w 55379"/>
              <a:gd name="connsiteY1" fmla="*/ 47756 h 209550"/>
              <a:gd name="connsiteX2" fmla="*/ 159 w 55379"/>
              <a:gd name="connsiteY2" fmla="*/ 131 h 209550"/>
              <a:gd name="connsiteX3" fmla="*/ 55539 w 55379"/>
              <a:gd name="connsiteY3" fmla="*/ 104906 h 209550"/>
              <a:gd name="connsiteX4" fmla="*/ 159 w 55379"/>
              <a:gd name="connsiteY4" fmla="*/ 209681 h 209550"/>
              <a:gd name="connsiteX5" fmla="*/ 159 w 55379"/>
              <a:gd name="connsiteY5" fmla="*/ 162056 h 209550"/>
              <a:gd name="connsiteX6" fmla="*/ 159 w 55379"/>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 h="209550">
                <a:moveTo>
                  <a:pt x="159" y="47756"/>
                </a:moveTo>
                <a:lnTo>
                  <a:pt x="159" y="47756"/>
                </a:lnTo>
                <a:lnTo>
                  <a:pt x="159" y="131"/>
                </a:lnTo>
                <a:lnTo>
                  <a:pt x="55539" y="104906"/>
                </a:lnTo>
                <a:lnTo>
                  <a:pt x="159" y="209681"/>
                </a:lnTo>
                <a:lnTo>
                  <a:pt x="159" y="162056"/>
                </a:lnTo>
                <a:lnTo>
                  <a:pt x="159" y="162056"/>
                </a:lnTo>
                <a:close/>
              </a:path>
            </a:pathLst>
          </a:custGeom>
          <a:pattFill prst="wdDnDiag">
            <a:fgClr>
              <a:schemeClr val="bg1"/>
            </a:fgClr>
            <a:bgClr>
              <a:srgbClr val="383D96"/>
            </a:bgClr>
          </a:pattFill>
          <a:ln w="9511" cap="flat">
            <a:solidFill>
              <a:srgbClr val="000000"/>
            </a:solidFill>
            <a:prstDash val="solid"/>
            <a:miter/>
          </a:ln>
        </p:spPr>
        <p:txBody>
          <a:bodyPr rtlCol="0" anchor="ctr"/>
          <a:lstStyle/>
          <a:p>
            <a:endParaRPr lang="ja-JP" altLang="en-US"/>
          </a:p>
        </p:txBody>
      </p:sp>
      <p:sp>
        <p:nvSpPr>
          <p:cNvPr id="84" name="フリーフォーム 83">
            <a:extLst>
              <a:ext uri="{FF2B5EF4-FFF2-40B4-BE49-F238E27FC236}">
                <a16:creationId xmlns:a16="http://schemas.microsoft.com/office/drawing/2014/main" id="{88D41877-BD71-CD45-81C1-57B8B213BBB2}"/>
              </a:ext>
            </a:extLst>
          </p:cNvPr>
          <p:cNvSpPr/>
          <p:nvPr/>
        </p:nvSpPr>
        <p:spPr>
          <a:xfrm>
            <a:off x="2593721" y="4727304"/>
            <a:ext cx="118051" cy="209550"/>
          </a:xfrm>
          <a:custGeom>
            <a:avLst/>
            <a:gdLst>
              <a:gd name="connsiteX0" fmla="*/ 159 w 83925"/>
              <a:gd name="connsiteY0" fmla="*/ 47756 h 209550"/>
              <a:gd name="connsiteX1" fmla="*/ 159 w 83925"/>
              <a:gd name="connsiteY1" fmla="*/ 47756 h 209550"/>
              <a:gd name="connsiteX2" fmla="*/ 159 w 83925"/>
              <a:gd name="connsiteY2" fmla="*/ 131 h 209550"/>
              <a:gd name="connsiteX3" fmla="*/ 84085 w 83925"/>
              <a:gd name="connsiteY3" fmla="*/ 104906 h 209550"/>
              <a:gd name="connsiteX4" fmla="*/ 159 w 83925"/>
              <a:gd name="connsiteY4" fmla="*/ 209681 h 209550"/>
              <a:gd name="connsiteX5" fmla="*/ 159 w 83925"/>
              <a:gd name="connsiteY5" fmla="*/ 162056 h 209550"/>
              <a:gd name="connsiteX6" fmla="*/ 159 w 83925"/>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25" h="209550">
                <a:moveTo>
                  <a:pt x="159" y="47756"/>
                </a:moveTo>
                <a:lnTo>
                  <a:pt x="159" y="47756"/>
                </a:lnTo>
                <a:lnTo>
                  <a:pt x="159" y="131"/>
                </a:lnTo>
                <a:lnTo>
                  <a:pt x="84085" y="104906"/>
                </a:lnTo>
                <a:lnTo>
                  <a:pt x="159" y="209681"/>
                </a:lnTo>
                <a:lnTo>
                  <a:pt x="159" y="162056"/>
                </a:lnTo>
                <a:lnTo>
                  <a:pt x="159" y="162056"/>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85" name="フリーフォーム 84">
            <a:extLst>
              <a:ext uri="{FF2B5EF4-FFF2-40B4-BE49-F238E27FC236}">
                <a16:creationId xmlns:a16="http://schemas.microsoft.com/office/drawing/2014/main" id="{913B26F3-5E52-0B4C-BEAE-8B7AF90B1A34}"/>
              </a:ext>
            </a:extLst>
          </p:cNvPr>
          <p:cNvSpPr/>
          <p:nvPr/>
        </p:nvSpPr>
        <p:spPr>
          <a:xfrm>
            <a:off x="2709631" y="4727304"/>
            <a:ext cx="60230" cy="209550"/>
          </a:xfrm>
          <a:custGeom>
            <a:avLst/>
            <a:gdLst>
              <a:gd name="connsiteX0" fmla="*/ 159 w 42819"/>
              <a:gd name="connsiteY0" fmla="*/ 47756 h 209550"/>
              <a:gd name="connsiteX1" fmla="*/ 159 w 42819"/>
              <a:gd name="connsiteY1" fmla="*/ 47756 h 209550"/>
              <a:gd name="connsiteX2" fmla="*/ 159 w 42819"/>
              <a:gd name="connsiteY2" fmla="*/ 131 h 209550"/>
              <a:gd name="connsiteX3" fmla="*/ 42979 w 42819"/>
              <a:gd name="connsiteY3" fmla="*/ 104906 h 209550"/>
              <a:gd name="connsiteX4" fmla="*/ 159 w 42819"/>
              <a:gd name="connsiteY4" fmla="*/ 209681 h 209550"/>
              <a:gd name="connsiteX5" fmla="*/ 159 w 42819"/>
              <a:gd name="connsiteY5" fmla="*/ 162056 h 209550"/>
              <a:gd name="connsiteX6" fmla="*/ 159 w 42819"/>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19" h="209550">
                <a:moveTo>
                  <a:pt x="159" y="47756"/>
                </a:moveTo>
                <a:lnTo>
                  <a:pt x="159" y="47756"/>
                </a:lnTo>
                <a:lnTo>
                  <a:pt x="159" y="131"/>
                </a:lnTo>
                <a:lnTo>
                  <a:pt x="42979" y="104906"/>
                </a:lnTo>
                <a:lnTo>
                  <a:pt x="159" y="209681"/>
                </a:lnTo>
                <a:lnTo>
                  <a:pt x="159" y="162056"/>
                </a:lnTo>
                <a:lnTo>
                  <a:pt x="159" y="162056"/>
                </a:lnTo>
                <a:close/>
              </a:path>
            </a:pathLst>
          </a:custGeom>
          <a:solidFill>
            <a:srgbClr val="9DBC40"/>
          </a:solidFill>
          <a:ln w="9511" cap="flat">
            <a:solidFill>
              <a:srgbClr val="000000"/>
            </a:solidFill>
            <a:prstDash val="solid"/>
            <a:miter/>
          </a:ln>
        </p:spPr>
        <p:txBody>
          <a:bodyPr rtlCol="0" anchor="ctr"/>
          <a:lstStyle/>
          <a:p>
            <a:endParaRPr lang="ja-JP" altLang="en-US"/>
          </a:p>
        </p:txBody>
      </p:sp>
      <p:sp>
        <p:nvSpPr>
          <p:cNvPr id="86" name="フリーフォーム 85">
            <a:extLst>
              <a:ext uri="{FF2B5EF4-FFF2-40B4-BE49-F238E27FC236}">
                <a16:creationId xmlns:a16="http://schemas.microsoft.com/office/drawing/2014/main" id="{F4BC44A7-53B7-0649-B6B1-63EB183A2D82}"/>
              </a:ext>
            </a:extLst>
          </p:cNvPr>
          <p:cNvSpPr/>
          <p:nvPr/>
        </p:nvSpPr>
        <p:spPr>
          <a:xfrm>
            <a:off x="2769861" y="4727304"/>
            <a:ext cx="170250" cy="209550"/>
          </a:xfrm>
          <a:custGeom>
            <a:avLst/>
            <a:gdLst>
              <a:gd name="connsiteX0" fmla="*/ 159 w 121035"/>
              <a:gd name="connsiteY0" fmla="*/ 47756 h 209550"/>
              <a:gd name="connsiteX1" fmla="*/ 7011 w 121035"/>
              <a:gd name="connsiteY1" fmla="*/ 47756 h 209550"/>
              <a:gd name="connsiteX2" fmla="*/ 7011 w 121035"/>
              <a:gd name="connsiteY2" fmla="*/ 131 h 209550"/>
              <a:gd name="connsiteX3" fmla="*/ 121195 w 121035"/>
              <a:gd name="connsiteY3" fmla="*/ 104906 h 209550"/>
              <a:gd name="connsiteX4" fmla="*/ 7011 w 121035"/>
              <a:gd name="connsiteY4" fmla="*/ 209681 h 209550"/>
              <a:gd name="connsiteX5" fmla="*/ 7011 w 121035"/>
              <a:gd name="connsiteY5" fmla="*/ 162056 h 209550"/>
              <a:gd name="connsiteX6" fmla="*/ 159 w 121035"/>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9" y="47756"/>
                </a:moveTo>
                <a:lnTo>
                  <a:pt x="7011" y="47756"/>
                </a:lnTo>
                <a:lnTo>
                  <a:pt x="7011" y="131"/>
                </a:lnTo>
                <a:lnTo>
                  <a:pt x="121195" y="104906"/>
                </a:lnTo>
                <a:lnTo>
                  <a:pt x="7011" y="209681"/>
                </a:lnTo>
                <a:lnTo>
                  <a:pt x="7011" y="162056"/>
                </a:lnTo>
                <a:lnTo>
                  <a:pt x="159" y="162056"/>
                </a:lnTo>
                <a:close/>
              </a:path>
            </a:pathLst>
          </a:custGeom>
          <a:solidFill>
            <a:srgbClr val="5E3C6C"/>
          </a:solidFill>
          <a:ln w="9511" cap="flat">
            <a:solidFill>
              <a:srgbClr val="000000"/>
            </a:solidFill>
            <a:prstDash val="solid"/>
            <a:miter/>
          </a:ln>
        </p:spPr>
        <p:txBody>
          <a:bodyPr rtlCol="0" anchor="ctr"/>
          <a:lstStyle/>
          <a:p>
            <a:endParaRPr lang="ja-JP" altLang="en-US"/>
          </a:p>
        </p:txBody>
      </p:sp>
      <p:sp>
        <p:nvSpPr>
          <p:cNvPr id="87" name="フリーフォーム 86">
            <a:extLst>
              <a:ext uri="{FF2B5EF4-FFF2-40B4-BE49-F238E27FC236}">
                <a16:creationId xmlns:a16="http://schemas.microsoft.com/office/drawing/2014/main" id="{1AB916AB-509F-8543-B408-6711AEFD869B}"/>
              </a:ext>
            </a:extLst>
          </p:cNvPr>
          <p:cNvSpPr/>
          <p:nvPr/>
        </p:nvSpPr>
        <p:spPr>
          <a:xfrm>
            <a:off x="2970628" y="4727304"/>
            <a:ext cx="79504" cy="209550"/>
          </a:xfrm>
          <a:custGeom>
            <a:avLst/>
            <a:gdLst>
              <a:gd name="connsiteX0" fmla="*/ 159 w 56521"/>
              <a:gd name="connsiteY0" fmla="*/ 47756 h 209550"/>
              <a:gd name="connsiteX1" fmla="*/ 159 w 56521"/>
              <a:gd name="connsiteY1" fmla="*/ 47756 h 209550"/>
              <a:gd name="connsiteX2" fmla="*/ 159 w 56521"/>
              <a:gd name="connsiteY2" fmla="*/ 131 h 209550"/>
              <a:gd name="connsiteX3" fmla="*/ 56681 w 56521"/>
              <a:gd name="connsiteY3" fmla="*/ 104906 h 209550"/>
              <a:gd name="connsiteX4" fmla="*/ 159 w 56521"/>
              <a:gd name="connsiteY4" fmla="*/ 209681 h 209550"/>
              <a:gd name="connsiteX5" fmla="*/ 159 w 56521"/>
              <a:gd name="connsiteY5" fmla="*/ 162056 h 209550"/>
              <a:gd name="connsiteX6" fmla="*/ 159 w 56521"/>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1" h="209550">
                <a:moveTo>
                  <a:pt x="159" y="47756"/>
                </a:moveTo>
                <a:lnTo>
                  <a:pt x="159" y="47756"/>
                </a:lnTo>
                <a:lnTo>
                  <a:pt x="159" y="131"/>
                </a:lnTo>
                <a:lnTo>
                  <a:pt x="56681" y="104906"/>
                </a:lnTo>
                <a:lnTo>
                  <a:pt x="159" y="209681"/>
                </a:lnTo>
                <a:lnTo>
                  <a:pt x="159" y="162056"/>
                </a:lnTo>
                <a:lnTo>
                  <a:pt x="159" y="162056"/>
                </a:lnTo>
                <a:close/>
              </a:path>
            </a:pathLst>
          </a:custGeom>
          <a:solidFill>
            <a:srgbClr val="576C43"/>
          </a:solidFill>
          <a:ln w="9511" cap="flat">
            <a:solidFill>
              <a:srgbClr val="000000"/>
            </a:solidFill>
            <a:prstDash val="solid"/>
            <a:miter/>
          </a:ln>
        </p:spPr>
        <p:txBody>
          <a:bodyPr rtlCol="0" anchor="ctr"/>
          <a:lstStyle/>
          <a:p>
            <a:endParaRPr lang="ja-JP" altLang="en-US"/>
          </a:p>
        </p:txBody>
      </p:sp>
      <p:sp>
        <p:nvSpPr>
          <p:cNvPr id="88" name="フリーフォーム 87">
            <a:extLst>
              <a:ext uri="{FF2B5EF4-FFF2-40B4-BE49-F238E27FC236}">
                <a16:creationId xmlns:a16="http://schemas.microsoft.com/office/drawing/2014/main" id="{62A4252A-A461-D548-A244-CE550D038CB2}"/>
              </a:ext>
            </a:extLst>
          </p:cNvPr>
          <p:cNvSpPr/>
          <p:nvPr/>
        </p:nvSpPr>
        <p:spPr>
          <a:xfrm>
            <a:off x="3049864" y="4727304"/>
            <a:ext cx="162219" cy="209550"/>
          </a:xfrm>
          <a:custGeom>
            <a:avLst/>
            <a:gdLst>
              <a:gd name="connsiteX0" fmla="*/ 159 w 115325"/>
              <a:gd name="connsiteY0" fmla="*/ 47756 h 209550"/>
              <a:gd name="connsiteX1" fmla="*/ 1301 w 115325"/>
              <a:gd name="connsiteY1" fmla="*/ 47756 h 209550"/>
              <a:gd name="connsiteX2" fmla="*/ 1301 w 115325"/>
              <a:gd name="connsiteY2" fmla="*/ 131 h 209550"/>
              <a:gd name="connsiteX3" fmla="*/ 115485 w 115325"/>
              <a:gd name="connsiteY3" fmla="*/ 104906 h 209550"/>
              <a:gd name="connsiteX4" fmla="*/ 1301 w 115325"/>
              <a:gd name="connsiteY4" fmla="*/ 209681 h 209550"/>
              <a:gd name="connsiteX5" fmla="*/ 1301 w 115325"/>
              <a:gd name="connsiteY5" fmla="*/ 162056 h 209550"/>
              <a:gd name="connsiteX6" fmla="*/ 159 w 115325"/>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25" h="209550">
                <a:moveTo>
                  <a:pt x="159" y="47756"/>
                </a:moveTo>
                <a:lnTo>
                  <a:pt x="1301" y="47756"/>
                </a:lnTo>
                <a:lnTo>
                  <a:pt x="1301" y="131"/>
                </a:lnTo>
                <a:lnTo>
                  <a:pt x="115485" y="104906"/>
                </a:lnTo>
                <a:lnTo>
                  <a:pt x="1301" y="209681"/>
                </a:lnTo>
                <a:lnTo>
                  <a:pt x="1301" y="162056"/>
                </a:lnTo>
                <a:lnTo>
                  <a:pt x="159" y="162056"/>
                </a:lnTo>
                <a:close/>
              </a:path>
            </a:pathLst>
          </a:custGeom>
          <a:solidFill>
            <a:srgbClr val="627A9D"/>
          </a:solidFill>
          <a:ln w="9511" cap="flat">
            <a:solidFill>
              <a:srgbClr val="000000"/>
            </a:solidFill>
            <a:prstDash val="solid"/>
            <a:miter/>
          </a:ln>
        </p:spPr>
        <p:txBody>
          <a:bodyPr rtlCol="0" anchor="ctr"/>
          <a:lstStyle/>
          <a:p>
            <a:endParaRPr lang="ja-JP" altLang="en-US"/>
          </a:p>
        </p:txBody>
      </p:sp>
      <p:sp>
        <p:nvSpPr>
          <p:cNvPr id="89" name="フリーフォーム 88">
            <a:extLst>
              <a:ext uri="{FF2B5EF4-FFF2-40B4-BE49-F238E27FC236}">
                <a16:creationId xmlns:a16="http://schemas.microsoft.com/office/drawing/2014/main" id="{A05906B5-7290-954C-A1CB-48E2982634B7}"/>
              </a:ext>
            </a:extLst>
          </p:cNvPr>
          <p:cNvSpPr/>
          <p:nvPr/>
        </p:nvSpPr>
        <p:spPr>
          <a:xfrm>
            <a:off x="3228681" y="4727304"/>
            <a:ext cx="322030" cy="209550"/>
          </a:xfrm>
          <a:custGeom>
            <a:avLst/>
            <a:gdLst>
              <a:gd name="connsiteX0" fmla="*/ 159 w 228939"/>
              <a:gd name="connsiteY0" fmla="*/ 47756 h 209550"/>
              <a:gd name="connsiteX1" fmla="*/ 114915 w 228939"/>
              <a:gd name="connsiteY1" fmla="*/ 47756 h 209550"/>
              <a:gd name="connsiteX2" fmla="*/ 114915 w 228939"/>
              <a:gd name="connsiteY2" fmla="*/ 131 h 209550"/>
              <a:gd name="connsiteX3" fmla="*/ 229099 w 228939"/>
              <a:gd name="connsiteY3" fmla="*/ 104906 h 209550"/>
              <a:gd name="connsiteX4" fmla="*/ 114915 w 228939"/>
              <a:gd name="connsiteY4" fmla="*/ 209681 h 209550"/>
              <a:gd name="connsiteX5" fmla="*/ 114915 w 228939"/>
              <a:gd name="connsiteY5" fmla="*/ 162056 h 209550"/>
              <a:gd name="connsiteX6" fmla="*/ 159 w 228939"/>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39" h="209550">
                <a:moveTo>
                  <a:pt x="159" y="47756"/>
                </a:moveTo>
                <a:lnTo>
                  <a:pt x="114915" y="47756"/>
                </a:lnTo>
                <a:lnTo>
                  <a:pt x="114915" y="131"/>
                </a:lnTo>
                <a:lnTo>
                  <a:pt x="229099" y="104906"/>
                </a:lnTo>
                <a:lnTo>
                  <a:pt x="114915" y="209681"/>
                </a:lnTo>
                <a:lnTo>
                  <a:pt x="114915" y="162056"/>
                </a:lnTo>
                <a:lnTo>
                  <a:pt x="159" y="162056"/>
                </a:lnTo>
                <a:close/>
              </a:path>
            </a:pathLst>
          </a:custGeom>
          <a:pattFill prst="wdDnDiag">
            <a:fgClr>
              <a:schemeClr val="bg1"/>
            </a:fgClr>
            <a:bgClr>
              <a:srgbClr val="469449"/>
            </a:bgClr>
          </a:pattFill>
          <a:ln w="9511" cap="flat">
            <a:solidFill>
              <a:srgbClr val="000000"/>
            </a:solidFill>
            <a:prstDash val="solid"/>
            <a:miter/>
          </a:ln>
        </p:spPr>
        <p:txBody>
          <a:bodyPr rtlCol="0" anchor="ctr"/>
          <a:lstStyle/>
          <a:p>
            <a:endParaRPr lang="ja-JP" altLang="en-US"/>
          </a:p>
        </p:txBody>
      </p:sp>
      <p:sp>
        <p:nvSpPr>
          <p:cNvPr id="90" name="フリーフォーム 89">
            <a:extLst>
              <a:ext uri="{FF2B5EF4-FFF2-40B4-BE49-F238E27FC236}">
                <a16:creationId xmlns:a16="http://schemas.microsoft.com/office/drawing/2014/main" id="{126EE895-6FA3-3449-BB21-25963493038E}"/>
              </a:ext>
            </a:extLst>
          </p:cNvPr>
          <p:cNvSpPr/>
          <p:nvPr/>
        </p:nvSpPr>
        <p:spPr>
          <a:xfrm>
            <a:off x="3551516" y="4727304"/>
            <a:ext cx="224858" cy="209550"/>
          </a:xfrm>
          <a:custGeom>
            <a:avLst/>
            <a:gdLst>
              <a:gd name="connsiteX0" fmla="*/ 159 w 159857"/>
              <a:gd name="connsiteY0" fmla="*/ 47756 h 209550"/>
              <a:gd name="connsiteX1" fmla="*/ 45833 w 159857"/>
              <a:gd name="connsiteY1" fmla="*/ 47756 h 209550"/>
              <a:gd name="connsiteX2" fmla="*/ 45833 w 159857"/>
              <a:gd name="connsiteY2" fmla="*/ 131 h 209550"/>
              <a:gd name="connsiteX3" fmla="*/ 160017 w 159857"/>
              <a:gd name="connsiteY3" fmla="*/ 104906 h 209550"/>
              <a:gd name="connsiteX4" fmla="*/ 45833 w 159857"/>
              <a:gd name="connsiteY4" fmla="*/ 209681 h 209550"/>
              <a:gd name="connsiteX5" fmla="*/ 45833 w 159857"/>
              <a:gd name="connsiteY5" fmla="*/ 162056 h 209550"/>
              <a:gd name="connsiteX6" fmla="*/ 159 w 159857"/>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7" h="209550">
                <a:moveTo>
                  <a:pt x="159" y="47756"/>
                </a:moveTo>
                <a:lnTo>
                  <a:pt x="45833" y="47756"/>
                </a:lnTo>
                <a:lnTo>
                  <a:pt x="45833" y="131"/>
                </a:lnTo>
                <a:lnTo>
                  <a:pt x="160017" y="104906"/>
                </a:lnTo>
                <a:lnTo>
                  <a:pt x="45833" y="209681"/>
                </a:lnTo>
                <a:lnTo>
                  <a:pt x="45833" y="162056"/>
                </a:lnTo>
                <a:lnTo>
                  <a:pt x="159" y="162056"/>
                </a:lnTo>
                <a:close/>
              </a:path>
            </a:pathLst>
          </a:custGeom>
          <a:pattFill prst="wdDnDiag">
            <a:fgClr>
              <a:schemeClr val="bg1"/>
            </a:fgClr>
            <a:bgClr>
              <a:srgbClr val="AF363C"/>
            </a:bgClr>
          </a:pattFill>
          <a:ln w="9511" cap="flat">
            <a:solidFill>
              <a:srgbClr val="000000"/>
            </a:solidFill>
            <a:prstDash val="solid"/>
            <a:miter/>
          </a:ln>
        </p:spPr>
        <p:txBody>
          <a:bodyPr rtlCol="0" anchor="ctr"/>
          <a:lstStyle/>
          <a:p>
            <a:endParaRPr lang="ja-JP" altLang="en-US"/>
          </a:p>
        </p:txBody>
      </p:sp>
      <p:sp>
        <p:nvSpPr>
          <p:cNvPr id="91" name="フリーフォーム 90">
            <a:extLst>
              <a:ext uri="{FF2B5EF4-FFF2-40B4-BE49-F238E27FC236}">
                <a16:creationId xmlns:a16="http://schemas.microsoft.com/office/drawing/2014/main" id="{EFF8172B-979C-A84C-B40E-582C214ED5CE}"/>
              </a:ext>
            </a:extLst>
          </p:cNvPr>
          <p:cNvSpPr/>
          <p:nvPr/>
        </p:nvSpPr>
        <p:spPr>
          <a:xfrm>
            <a:off x="3782531" y="4727304"/>
            <a:ext cx="97974" cy="209550"/>
          </a:xfrm>
          <a:custGeom>
            <a:avLst/>
            <a:gdLst>
              <a:gd name="connsiteX0" fmla="*/ 159 w 69652"/>
              <a:gd name="connsiteY0" fmla="*/ 47756 h 209550"/>
              <a:gd name="connsiteX1" fmla="*/ 159 w 69652"/>
              <a:gd name="connsiteY1" fmla="*/ 47756 h 209550"/>
              <a:gd name="connsiteX2" fmla="*/ 159 w 69652"/>
              <a:gd name="connsiteY2" fmla="*/ 131 h 209550"/>
              <a:gd name="connsiteX3" fmla="*/ 69812 w 69652"/>
              <a:gd name="connsiteY3" fmla="*/ 104906 h 209550"/>
              <a:gd name="connsiteX4" fmla="*/ 159 w 69652"/>
              <a:gd name="connsiteY4" fmla="*/ 209681 h 209550"/>
              <a:gd name="connsiteX5" fmla="*/ 159 w 69652"/>
              <a:gd name="connsiteY5" fmla="*/ 162056 h 209550"/>
              <a:gd name="connsiteX6" fmla="*/ 159 w 69652"/>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52" h="209550">
                <a:moveTo>
                  <a:pt x="159" y="47756"/>
                </a:moveTo>
                <a:lnTo>
                  <a:pt x="159" y="47756"/>
                </a:lnTo>
                <a:lnTo>
                  <a:pt x="159" y="131"/>
                </a:lnTo>
                <a:lnTo>
                  <a:pt x="69812" y="104906"/>
                </a:lnTo>
                <a:lnTo>
                  <a:pt x="159" y="209681"/>
                </a:lnTo>
                <a:lnTo>
                  <a:pt x="159" y="162056"/>
                </a:lnTo>
                <a:lnTo>
                  <a:pt x="159" y="162056"/>
                </a:lnTo>
                <a:close/>
              </a:path>
            </a:pathLst>
          </a:custGeom>
          <a:solidFill>
            <a:schemeClr val="tx1"/>
          </a:solidFill>
          <a:ln w="9511" cap="flat">
            <a:solidFill>
              <a:srgbClr val="000000"/>
            </a:solidFill>
            <a:prstDash val="solid"/>
            <a:miter/>
          </a:ln>
        </p:spPr>
        <p:txBody>
          <a:bodyPr rtlCol="0" anchor="ctr"/>
          <a:lstStyle/>
          <a:p>
            <a:endParaRPr lang="ja-JP" altLang="en-US"/>
          </a:p>
        </p:txBody>
      </p:sp>
      <p:sp>
        <p:nvSpPr>
          <p:cNvPr id="92" name="フリーフォーム 91">
            <a:extLst>
              <a:ext uri="{FF2B5EF4-FFF2-40B4-BE49-F238E27FC236}">
                <a16:creationId xmlns:a16="http://schemas.microsoft.com/office/drawing/2014/main" id="{DF548319-405D-2E4D-9A2A-D839213AA00C}"/>
              </a:ext>
            </a:extLst>
          </p:cNvPr>
          <p:cNvSpPr/>
          <p:nvPr/>
        </p:nvSpPr>
        <p:spPr>
          <a:xfrm>
            <a:off x="3933777" y="4727304"/>
            <a:ext cx="42562" cy="209550"/>
          </a:xfrm>
          <a:custGeom>
            <a:avLst/>
            <a:gdLst>
              <a:gd name="connsiteX0" fmla="*/ 159 w 30258"/>
              <a:gd name="connsiteY0" fmla="*/ 47756 h 209550"/>
              <a:gd name="connsiteX1" fmla="*/ 159 w 30258"/>
              <a:gd name="connsiteY1" fmla="*/ 47756 h 209550"/>
              <a:gd name="connsiteX2" fmla="*/ 159 w 30258"/>
              <a:gd name="connsiteY2" fmla="*/ 131 h 209550"/>
              <a:gd name="connsiteX3" fmla="*/ 30418 w 30258"/>
              <a:gd name="connsiteY3" fmla="*/ 104906 h 209550"/>
              <a:gd name="connsiteX4" fmla="*/ 159 w 30258"/>
              <a:gd name="connsiteY4" fmla="*/ 209681 h 209550"/>
              <a:gd name="connsiteX5" fmla="*/ 159 w 30258"/>
              <a:gd name="connsiteY5" fmla="*/ 162056 h 209550"/>
              <a:gd name="connsiteX6" fmla="*/ 159 w 30258"/>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8" h="209550">
                <a:moveTo>
                  <a:pt x="159" y="47756"/>
                </a:moveTo>
                <a:lnTo>
                  <a:pt x="159" y="47756"/>
                </a:lnTo>
                <a:lnTo>
                  <a:pt x="159" y="131"/>
                </a:lnTo>
                <a:lnTo>
                  <a:pt x="30418" y="104906"/>
                </a:lnTo>
                <a:lnTo>
                  <a:pt x="159" y="209681"/>
                </a:lnTo>
                <a:lnTo>
                  <a:pt x="159" y="162056"/>
                </a:lnTo>
                <a:lnTo>
                  <a:pt x="159" y="162056"/>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93" name="フリーフォーム 92">
            <a:extLst>
              <a:ext uri="{FF2B5EF4-FFF2-40B4-BE49-F238E27FC236}">
                <a16:creationId xmlns:a16="http://schemas.microsoft.com/office/drawing/2014/main" id="{E907CA56-B88D-E446-88A8-0732735752CB}"/>
              </a:ext>
            </a:extLst>
          </p:cNvPr>
          <p:cNvSpPr/>
          <p:nvPr/>
        </p:nvSpPr>
        <p:spPr>
          <a:xfrm>
            <a:off x="3971788" y="4727304"/>
            <a:ext cx="423217" cy="209550"/>
          </a:xfrm>
          <a:custGeom>
            <a:avLst/>
            <a:gdLst>
              <a:gd name="connsiteX0" fmla="*/ 159 w 300875"/>
              <a:gd name="connsiteY0" fmla="*/ 47756 h 209550"/>
              <a:gd name="connsiteX1" fmla="*/ 186851 w 300875"/>
              <a:gd name="connsiteY1" fmla="*/ 47756 h 209550"/>
              <a:gd name="connsiteX2" fmla="*/ 186851 w 300875"/>
              <a:gd name="connsiteY2" fmla="*/ 131 h 209550"/>
              <a:gd name="connsiteX3" fmla="*/ 301035 w 300875"/>
              <a:gd name="connsiteY3" fmla="*/ 104906 h 209550"/>
              <a:gd name="connsiteX4" fmla="*/ 186851 w 300875"/>
              <a:gd name="connsiteY4" fmla="*/ 209681 h 209550"/>
              <a:gd name="connsiteX5" fmla="*/ 186851 w 300875"/>
              <a:gd name="connsiteY5" fmla="*/ 162056 h 209550"/>
              <a:gd name="connsiteX6" fmla="*/ 159 w 300875"/>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75" h="209550">
                <a:moveTo>
                  <a:pt x="159" y="47756"/>
                </a:moveTo>
                <a:lnTo>
                  <a:pt x="186851" y="47756"/>
                </a:lnTo>
                <a:lnTo>
                  <a:pt x="186851" y="131"/>
                </a:lnTo>
                <a:lnTo>
                  <a:pt x="301035" y="104906"/>
                </a:lnTo>
                <a:lnTo>
                  <a:pt x="186851" y="209681"/>
                </a:lnTo>
                <a:lnTo>
                  <a:pt x="186851" y="162056"/>
                </a:lnTo>
                <a:lnTo>
                  <a:pt x="159" y="162056"/>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94" name="フリーフォーム 93">
            <a:extLst>
              <a:ext uri="{FF2B5EF4-FFF2-40B4-BE49-F238E27FC236}">
                <a16:creationId xmlns:a16="http://schemas.microsoft.com/office/drawing/2014/main" id="{499EFD5C-7147-B241-90DF-D25583889D44}"/>
              </a:ext>
            </a:extLst>
          </p:cNvPr>
          <p:cNvSpPr/>
          <p:nvPr/>
        </p:nvSpPr>
        <p:spPr>
          <a:xfrm>
            <a:off x="4412406" y="4727304"/>
            <a:ext cx="168644" cy="209550"/>
          </a:xfrm>
          <a:custGeom>
            <a:avLst/>
            <a:gdLst>
              <a:gd name="connsiteX0" fmla="*/ 159 w 119893"/>
              <a:gd name="connsiteY0" fmla="*/ 47756 h 209550"/>
              <a:gd name="connsiteX1" fmla="*/ 5869 w 119893"/>
              <a:gd name="connsiteY1" fmla="*/ 47756 h 209550"/>
              <a:gd name="connsiteX2" fmla="*/ 5869 w 119893"/>
              <a:gd name="connsiteY2" fmla="*/ 131 h 209550"/>
              <a:gd name="connsiteX3" fmla="*/ 120053 w 119893"/>
              <a:gd name="connsiteY3" fmla="*/ 104906 h 209550"/>
              <a:gd name="connsiteX4" fmla="*/ 5869 w 119893"/>
              <a:gd name="connsiteY4" fmla="*/ 209681 h 209550"/>
              <a:gd name="connsiteX5" fmla="*/ 5869 w 119893"/>
              <a:gd name="connsiteY5" fmla="*/ 162056 h 209550"/>
              <a:gd name="connsiteX6" fmla="*/ 159 w 119893"/>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9" y="47756"/>
                </a:moveTo>
                <a:lnTo>
                  <a:pt x="5869" y="47756"/>
                </a:lnTo>
                <a:lnTo>
                  <a:pt x="5869" y="131"/>
                </a:lnTo>
                <a:lnTo>
                  <a:pt x="120053" y="104906"/>
                </a:lnTo>
                <a:lnTo>
                  <a:pt x="5869" y="209681"/>
                </a:lnTo>
                <a:lnTo>
                  <a:pt x="5869" y="162056"/>
                </a:lnTo>
                <a:lnTo>
                  <a:pt x="159" y="162056"/>
                </a:lnTo>
                <a:close/>
              </a:path>
            </a:pathLst>
          </a:custGeom>
          <a:pattFill prst="wdDnDiag">
            <a:fgClr>
              <a:schemeClr val="bg1"/>
            </a:fgClr>
            <a:bgClr>
              <a:srgbClr val="8580B1"/>
            </a:bgClr>
          </a:pattFill>
          <a:ln w="9511" cap="flat">
            <a:solidFill>
              <a:srgbClr val="000000"/>
            </a:solidFill>
            <a:prstDash val="solid"/>
            <a:miter/>
          </a:ln>
        </p:spPr>
        <p:txBody>
          <a:bodyPr rtlCol="0" anchor="ctr"/>
          <a:lstStyle/>
          <a:p>
            <a:endParaRPr lang="ja-JP" altLang="en-US"/>
          </a:p>
        </p:txBody>
      </p:sp>
      <p:sp>
        <p:nvSpPr>
          <p:cNvPr id="95" name="フリーフォーム 94">
            <a:extLst>
              <a:ext uri="{FF2B5EF4-FFF2-40B4-BE49-F238E27FC236}">
                <a16:creationId xmlns:a16="http://schemas.microsoft.com/office/drawing/2014/main" id="{A6BB49DD-4361-3A49-BF3B-C721FF3A2C4B}"/>
              </a:ext>
            </a:extLst>
          </p:cNvPr>
          <p:cNvSpPr/>
          <p:nvPr/>
        </p:nvSpPr>
        <p:spPr>
          <a:xfrm>
            <a:off x="4627360" y="4727304"/>
            <a:ext cx="168644" cy="209550"/>
          </a:xfrm>
          <a:custGeom>
            <a:avLst/>
            <a:gdLst>
              <a:gd name="connsiteX0" fmla="*/ 159 w 119893"/>
              <a:gd name="connsiteY0" fmla="*/ 47756 h 209550"/>
              <a:gd name="connsiteX1" fmla="*/ 5869 w 119893"/>
              <a:gd name="connsiteY1" fmla="*/ 47756 h 209550"/>
              <a:gd name="connsiteX2" fmla="*/ 5869 w 119893"/>
              <a:gd name="connsiteY2" fmla="*/ 131 h 209550"/>
              <a:gd name="connsiteX3" fmla="*/ 120053 w 119893"/>
              <a:gd name="connsiteY3" fmla="*/ 104906 h 209550"/>
              <a:gd name="connsiteX4" fmla="*/ 5869 w 119893"/>
              <a:gd name="connsiteY4" fmla="*/ 209681 h 209550"/>
              <a:gd name="connsiteX5" fmla="*/ 5869 w 119893"/>
              <a:gd name="connsiteY5" fmla="*/ 162056 h 209550"/>
              <a:gd name="connsiteX6" fmla="*/ 159 w 119893"/>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9" y="47756"/>
                </a:moveTo>
                <a:lnTo>
                  <a:pt x="5869" y="47756"/>
                </a:lnTo>
                <a:lnTo>
                  <a:pt x="5869" y="131"/>
                </a:lnTo>
                <a:lnTo>
                  <a:pt x="120053" y="104906"/>
                </a:lnTo>
                <a:lnTo>
                  <a:pt x="5869" y="209681"/>
                </a:lnTo>
                <a:lnTo>
                  <a:pt x="5869" y="162056"/>
                </a:lnTo>
                <a:lnTo>
                  <a:pt x="159" y="162056"/>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96" name="フリーフォーム 95">
            <a:extLst>
              <a:ext uri="{FF2B5EF4-FFF2-40B4-BE49-F238E27FC236}">
                <a16:creationId xmlns:a16="http://schemas.microsoft.com/office/drawing/2014/main" id="{7508B3E6-268E-9F48-BA0B-74C62F58F454}"/>
              </a:ext>
            </a:extLst>
          </p:cNvPr>
          <p:cNvSpPr/>
          <p:nvPr/>
        </p:nvSpPr>
        <p:spPr>
          <a:xfrm>
            <a:off x="4793060" y="4727304"/>
            <a:ext cx="396715" cy="209550"/>
          </a:xfrm>
          <a:custGeom>
            <a:avLst/>
            <a:gdLst>
              <a:gd name="connsiteX0" fmla="*/ 159 w 282034"/>
              <a:gd name="connsiteY0" fmla="*/ 47756 h 209550"/>
              <a:gd name="connsiteX1" fmla="*/ 168010 w 282034"/>
              <a:gd name="connsiteY1" fmla="*/ 47756 h 209550"/>
              <a:gd name="connsiteX2" fmla="*/ 168010 w 282034"/>
              <a:gd name="connsiteY2" fmla="*/ 131 h 209550"/>
              <a:gd name="connsiteX3" fmla="*/ 282194 w 282034"/>
              <a:gd name="connsiteY3" fmla="*/ 104906 h 209550"/>
              <a:gd name="connsiteX4" fmla="*/ 168010 w 282034"/>
              <a:gd name="connsiteY4" fmla="*/ 209681 h 209550"/>
              <a:gd name="connsiteX5" fmla="*/ 168010 w 282034"/>
              <a:gd name="connsiteY5" fmla="*/ 162056 h 209550"/>
              <a:gd name="connsiteX6" fmla="*/ 159 w 282034"/>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034" h="209550">
                <a:moveTo>
                  <a:pt x="159" y="47756"/>
                </a:moveTo>
                <a:lnTo>
                  <a:pt x="168010" y="47756"/>
                </a:lnTo>
                <a:lnTo>
                  <a:pt x="168010" y="131"/>
                </a:lnTo>
                <a:lnTo>
                  <a:pt x="282194" y="104906"/>
                </a:lnTo>
                <a:lnTo>
                  <a:pt x="168010" y="209681"/>
                </a:lnTo>
                <a:lnTo>
                  <a:pt x="168010" y="162056"/>
                </a:lnTo>
                <a:lnTo>
                  <a:pt x="159" y="162056"/>
                </a:lnTo>
                <a:close/>
              </a:path>
            </a:pathLst>
          </a:custGeom>
          <a:pattFill prst="wdDnDiag">
            <a:fgClr>
              <a:schemeClr val="bg1"/>
            </a:fgClr>
            <a:bgClr>
              <a:srgbClr val="67BDAA"/>
            </a:bgClr>
          </a:pattFill>
          <a:ln w="9511" cap="flat">
            <a:solidFill>
              <a:srgbClr val="000000"/>
            </a:solidFill>
            <a:prstDash val="solid"/>
            <a:miter/>
          </a:ln>
        </p:spPr>
        <p:txBody>
          <a:bodyPr rtlCol="0" anchor="ctr"/>
          <a:lstStyle/>
          <a:p>
            <a:endParaRPr lang="ja-JP" altLang="en-US"/>
          </a:p>
        </p:txBody>
      </p:sp>
      <p:sp>
        <p:nvSpPr>
          <p:cNvPr id="97" name="フリーフォーム 96">
            <a:extLst>
              <a:ext uri="{FF2B5EF4-FFF2-40B4-BE49-F238E27FC236}">
                <a16:creationId xmlns:a16="http://schemas.microsoft.com/office/drawing/2014/main" id="{E8B10297-D78A-3E44-9852-85F405F32CE5}"/>
              </a:ext>
            </a:extLst>
          </p:cNvPr>
          <p:cNvSpPr/>
          <p:nvPr/>
        </p:nvSpPr>
        <p:spPr>
          <a:xfrm>
            <a:off x="5192722" y="4727304"/>
            <a:ext cx="355760" cy="209550"/>
          </a:xfrm>
          <a:custGeom>
            <a:avLst/>
            <a:gdLst>
              <a:gd name="connsiteX0" fmla="*/ 159 w 252918"/>
              <a:gd name="connsiteY0" fmla="*/ 47756 h 209550"/>
              <a:gd name="connsiteX1" fmla="*/ 138893 w 252918"/>
              <a:gd name="connsiteY1" fmla="*/ 47756 h 209550"/>
              <a:gd name="connsiteX2" fmla="*/ 138893 w 252918"/>
              <a:gd name="connsiteY2" fmla="*/ 131 h 209550"/>
              <a:gd name="connsiteX3" fmla="*/ 253077 w 252918"/>
              <a:gd name="connsiteY3" fmla="*/ 104906 h 209550"/>
              <a:gd name="connsiteX4" fmla="*/ 138893 w 252918"/>
              <a:gd name="connsiteY4" fmla="*/ 209681 h 209550"/>
              <a:gd name="connsiteX5" fmla="*/ 138893 w 252918"/>
              <a:gd name="connsiteY5" fmla="*/ 162056 h 209550"/>
              <a:gd name="connsiteX6" fmla="*/ 159 w 252918"/>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8" h="209550">
                <a:moveTo>
                  <a:pt x="159" y="47756"/>
                </a:moveTo>
                <a:lnTo>
                  <a:pt x="138893" y="47756"/>
                </a:lnTo>
                <a:lnTo>
                  <a:pt x="138893" y="131"/>
                </a:lnTo>
                <a:lnTo>
                  <a:pt x="253077" y="104906"/>
                </a:lnTo>
                <a:lnTo>
                  <a:pt x="138893" y="209681"/>
                </a:lnTo>
                <a:lnTo>
                  <a:pt x="138893" y="162056"/>
                </a:lnTo>
                <a:lnTo>
                  <a:pt x="159" y="162056"/>
                </a:lnTo>
                <a:close/>
              </a:path>
            </a:pathLst>
          </a:custGeom>
          <a:pattFill prst="wdDnDiag">
            <a:fgClr>
              <a:schemeClr val="bg1"/>
            </a:fgClr>
            <a:bgClr>
              <a:srgbClr val="C29682"/>
            </a:bgClr>
          </a:pattFill>
          <a:ln w="9511" cap="flat">
            <a:solidFill>
              <a:srgbClr val="000000"/>
            </a:solidFill>
            <a:prstDash val="solid"/>
            <a:miter/>
          </a:ln>
        </p:spPr>
        <p:txBody>
          <a:bodyPr rtlCol="0" anchor="ctr"/>
          <a:lstStyle/>
          <a:p>
            <a:endParaRPr lang="ja-JP" altLang="en-US"/>
          </a:p>
        </p:txBody>
      </p:sp>
      <p:sp>
        <p:nvSpPr>
          <p:cNvPr id="98" name="フリーフォーム 97">
            <a:extLst>
              <a:ext uri="{FF2B5EF4-FFF2-40B4-BE49-F238E27FC236}">
                <a16:creationId xmlns:a16="http://schemas.microsoft.com/office/drawing/2014/main" id="{EF5B152C-9650-BA41-A035-F5DB3A269F68}"/>
              </a:ext>
            </a:extLst>
          </p:cNvPr>
          <p:cNvSpPr/>
          <p:nvPr/>
        </p:nvSpPr>
        <p:spPr>
          <a:xfrm>
            <a:off x="5558118" y="4727304"/>
            <a:ext cx="170250" cy="209550"/>
          </a:xfrm>
          <a:custGeom>
            <a:avLst/>
            <a:gdLst>
              <a:gd name="connsiteX0" fmla="*/ 159 w 121035"/>
              <a:gd name="connsiteY0" fmla="*/ 47756 h 209550"/>
              <a:gd name="connsiteX1" fmla="*/ 7011 w 121035"/>
              <a:gd name="connsiteY1" fmla="*/ 47756 h 209550"/>
              <a:gd name="connsiteX2" fmla="*/ 7011 w 121035"/>
              <a:gd name="connsiteY2" fmla="*/ 131 h 209550"/>
              <a:gd name="connsiteX3" fmla="*/ 121195 w 121035"/>
              <a:gd name="connsiteY3" fmla="*/ 104906 h 209550"/>
              <a:gd name="connsiteX4" fmla="*/ 7011 w 121035"/>
              <a:gd name="connsiteY4" fmla="*/ 209681 h 209550"/>
              <a:gd name="connsiteX5" fmla="*/ 7011 w 121035"/>
              <a:gd name="connsiteY5" fmla="*/ 162056 h 209550"/>
              <a:gd name="connsiteX6" fmla="*/ 159 w 121035"/>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9" y="47756"/>
                </a:moveTo>
                <a:lnTo>
                  <a:pt x="7011" y="47756"/>
                </a:lnTo>
                <a:lnTo>
                  <a:pt x="7011" y="131"/>
                </a:lnTo>
                <a:lnTo>
                  <a:pt x="121195" y="104906"/>
                </a:lnTo>
                <a:lnTo>
                  <a:pt x="7011" y="209681"/>
                </a:lnTo>
                <a:lnTo>
                  <a:pt x="7011" y="162056"/>
                </a:lnTo>
                <a:lnTo>
                  <a:pt x="159" y="162056"/>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99" name="フリーフォーム 98">
            <a:extLst>
              <a:ext uri="{FF2B5EF4-FFF2-40B4-BE49-F238E27FC236}">
                <a16:creationId xmlns:a16="http://schemas.microsoft.com/office/drawing/2014/main" id="{2DE2D41A-0210-EF4A-B9A6-065C86DB6E5A}"/>
              </a:ext>
            </a:extLst>
          </p:cNvPr>
          <p:cNvSpPr/>
          <p:nvPr/>
        </p:nvSpPr>
        <p:spPr>
          <a:xfrm>
            <a:off x="5870245" y="4727304"/>
            <a:ext cx="252967" cy="209550"/>
          </a:xfrm>
          <a:custGeom>
            <a:avLst/>
            <a:gdLst>
              <a:gd name="connsiteX0" fmla="*/ 159 w 179840"/>
              <a:gd name="connsiteY0" fmla="*/ 47756 h 209550"/>
              <a:gd name="connsiteX1" fmla="*/ 65815 w 179840"/>
              <a:gd name="connsiteY1" fmla="*/ 47756 h 209550"/>
              <a:gd name="connsiteX2" fmla="*/ 65815 w 179840"/>
              <a:gd name="connsiteY2" fmla="*/ 131 h 209550"/>
              <a:gd name="connsiteX3" fmla="*/ 180000 w 179840"/>
              <a:gd name="connsiteY3" fmla="*/ 104906 h 209550"/>
              <a:gd name="connsiteX4" fmla="*/ 65815 w 179840"/>
              <a:gd name="connsiteY4" fmla="*/ 209681 h 209550"/>
              <a:gd name="connsiteX5" fmla="*/ 65815 w 179840"/>
              <a:gd name="connsiteY5" fmla="*/ 162056 h 209550"/>
              <a:gd name="connsiteX6" fmla="*/ 159 w 179840"/>
              <a:gd name="connsiteY6" fmla="*/ 16205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40" h="209550">
                <a:moveTo>
                  <a:pt x="159" y="47756"/>
                </a:moveTo>
                <a:lnTo>
                  <a:pt x="65815" y="47756"/>
                </a:lnTo>
                <a:lnTo>
                  <a:pt x="65815" y="131"/>
                </a:lnTo>
                <a:lnTo>
                  <a:pt x="180000" y="104906"/>
                </a:lnTo>
                <a:lnTo>
                  <a:pt x="65815" y="209681"/>
                </a:lnTo>
                <a:lnTo>
                  <a:pt x="65815" y="162056"/>
                </a:lnTo>
                <a:lnTo>
                  <a:pt x="159" y="162056"/>
                </a:lnTo>
                <a:close/>
              </a:path>
            </a:pathLst>
          </a:custGeom>
          <a:pattFill prst="wdDnDiag">
            <a:fgClr>
              <a:schemeClr val="bg1"/>
            </a:fgClr>
            <a:bgClr>
              <a:srgbClr val="555555"/>
            </a:bgClr>
          </a:pattFill>
          <a:ln w="9511" cap="flat">
            <a:solidFill>
              <a:srgbClr val="000000"/>
            </a:solidFill>
            <a:prstDash val="solid"/>
            <a:miter/>
          </a:ln>
        </p:spPr>
        <p:txBody>
          <a:bodyPr rtlCol="0" anchor="ctr"/>
          <a:lstStyle/>
          <a:p>
            <a:endParaRPr lang="ja-JP" altLang="en-US"/>
          </a:p>
        </p:txBody>
      </p:sp>
      <p:sp>
        <p:nvSpPr>
          <p:cNvPr id="105" name="フリーフォーム 104">
            <a:extLst>
              <a:ext uri="{FF2B5EF4-FFF2-40B4-BE49-F238E27FC236}">
                <a16:creationId xmlns:a16="http://schemas.microsoft.com/office/drawing/2014/main" id="{492E437A-D41A-D84A-A183-6063770F3A7B}"/>
              </a:ext>
            </a:extLst>
          </p:cNvPr>
          <p:cNvSpPr/>
          <p:nvPr/>
        </p:nvSpPr>
        <p:spPr>
          <a:xfrm>
            <a:off x="2254558" y="5435712"/>
            <a:ext cx="3868652" cy="9525"/>
          </a:xfrm>
          <a:custGeom>
            <a:avLst/>
            <a:gdLst>
              <a:gd name="connsiteX0" fmla="*/ 159 w 2750316"/>
              <a:gd name="connsiteY0" fmla="*/ 194 h 9525"/>
              <a:gd name="connsiteX1" fmla="*/ 2750476 w 2750316"/>
              <a:gd name="connsiteY1" fmla="*/ 194 h 9525"/>
            </a:gdLst>
            <a:ahLst/>
            <a:cxnLst>
              <a:cxn ang="0">
                <a:pos x="connsiteX0" y="connsiteY0"/>
              </a:cxn>
              <a:cxn ang="0">
                <a:pos x="connsiteX1" y="connsiteY1"/>
              </a:cxn>
            </a:cxnLst>
            <a:rect l="l" t="t" r="r" b="b"/>
            <a:pathLst>
              <a:path w="2750316" h="9525">
                <a:moveTo>
                  <a:pt x="159" y="194"/>
                </a:moveTo>
                <a:lnTo>
                  <a:pt x="2750476" y="194"/>
                </a:lnTo>
              </a:path>
            </a:pathLst>
          </a:custGeom>
          <a:ln w="12700" cap="flat">
            <a:solidFill>
              <a:srgbClr val="111111"/>
            </a:solidFill>
            <a:prstDash val="solid"/>
            <a:miter/>
          </a:ln>
        </p:spPr>
        <p:txBody>
          <a:bodyPr rtlCol="0" anchor="ctr"/>
          <a:lstStyle/>
          <a:p>
            <a:endParaRPr lang="ja-JP" altLang="en-US"/>
          </a:p>
        </p:txBody>
      </p:sp>
      <p:sp>
        <p:nvSpPr>
          <p:cNvPr id="107" name="フリーフォーム 106">
            <a:extLst>
              <a:ext uri="{FF2B5EF4-FFF2-40B4-BE49-F238E27FC236}">
                <a16:creationId xmlns:a16="http://schemas.microsoft.com/office/drawing/2014/main" id="{17C2A955-012A-334E-932C-948460DA5EAA}"/>
              </a:ext>
            </a:extLst>
          </p:cNvPr>
          <p:cNvSpPr/>
          <p:nvPr/>
        </p:nvSpPr>
        <p:spPr>
          <a:xfrm>
            <a:off x="2254558" y="5327379"/>
            <a:ext cx="166234" cy="209550"/>
          </a:xfrm>
          <a:custGeom>
            <a:avLst/>
            <a:gdLst>
              <a:gd name="connsiteX0" fmla="*/ 159 w 118180"/>
              <a:gd name="connsiteY0" fmla="*/ 47819 h 209550"/>
              <a:gd name="connsiteX1" fmla="*/ 4156 w 118180"/>
              <a:gd name="connsiteY1" fmla="*/ 47819 h 209550"/>
              <a:gd name="connsiteX2" fmla="*/ 4156 w 118180"/>
              <a:gd name="connsiteY2" fmla="*/ 194 h 209550"/>
              <a:gd name="connsiteX3" fmla="*/ 118340 w 118180"/>
              <a:gd name="connsiteY3" fmla="*/ 104969 h 209550"/>
              <a:gd name="connsiteX4" fmla="*/ 4156 w 118180"/>
              <a:gd name="connsiteY4" fmla="*/ 209744 h 209550"/>
              <a:gd name="connsiteX5" fmla="*/ 4156 w 118180"/>
              <a:gd name="connsiteY5" fmla="*/ 162119 h 209550"/>
              <a:gd name="connsiteX6" fmla="*/ 159 w 118180"/>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0" h="209550">
                <a:moveTo>
                  <a:pt x="159" y="47819"/>
                </a:moveTo>
                <a:lnTo>
                  <a:pt x="4156" y="47819"/>
                </a:lnTo>
                <a:lnTo>
                  <a:pt x="4156" y="194"/>
                </a:lnTo>
                <a:lnTo>
                  <a:pt x="118340" y="104969"/>
                </a:lnTo>
                <a:lnTo>
                  <a:pt x="4156" y="209744"/>
                </a:lnTo>
                <a:lnTo>
                  <a:pt x="4156" y="162119"/>
                </a:lnTo>
                <a:lnTo>
                  <a:pt x="159" y="162119"/>
                </a:lnTo>
                <a:close/>
              </a:path>
            </a:pathLst>
          </a:custGeom>
          <a:pattFill prst="wdDnDiag">
            <a:fgClr>
              <a:schemeClr val="bg1"/>
            </a:fgClr>
            <a:bgClr>
              <a:srgbClr val="735244"/>
            </a:bgClr>
          </a:pattFill>
          <a:ln w="9511" cap="flat">
            <a:solidFill>
              <a:srgbClr val="000000"/>
            </a:solidFill>
            <a:prstDash val="solid"/>
            <a:miter/>
          </a:ln>
        </p:spPr>
        <p:txBody>
          <a:bodyPr rtlCol="0" anchor="ctr"/>
          <a:lstStyle/>
          <a:p>
            <a:endParaRPr lang="ja-JP" altLang="en-US"/>
          </a:p>
        </p:txBody>
      </p:sp>
      <p:sp>
        <p:nvSpPr>
          <p:cNvPr id="108" name="フリーフォーム 107">
            <a:extLst>
              <a:ext uri="{FF2B5EF4-FFF2-40B4-BE49-F238E27FC236}">
                <a16:creationId xmlns:a16="http://schemas.microsoft.com/office/drawing/2014/main" id="{D4BE74C7-3FEB-4043-833D-C49398F0CF2E}"/>
              </a:ext>
            </a:extLst>
          </p:cNvPr>
          <p:cNvSpPr/>
          <p:nvPr/>
        </p:nvSpPr>
        <p:spPr>
          <a:xfrm>
            <a:off x="2421864" y="5327379"/>
            <a:ext cx="86731" cy="209550"/>
          </a:xfrm>
          <a:custGeom>
            <a:avLst/>
            <a:gdLst>
              <a:gd name="connsiteX0" fmla="*/ 159 w 61659"/>
              <a:gd name="connsiteY0" fmla="*/ 47819 h 209550"/>
              <a:gd name="connsiteX1" fmla="*/ 159 w 61659"/>
              <a:gd name="connsiteY1" fmla="*/ 47819 h 209550"/>
              <a:gd name="connsiteX2" fmla="*/ 159 w 61659"/>
              <a:gd name="connsiteY2" fmla="*/ 194 h 209550"/>
              <a:gd name="connsiteX3" fmla="*/ 61819 w 61659"/>
              <a:gd name="connsiteY3" fmla="*/ 104969 h 209550"/>
              <a:gd name="connsiteX4" fmla="*/ 159 w 61659"/>
              <a:gd name="connsiteY4" fmla="*/ 209744 h 209550"/>
              <a:gd name="connsiteX5" fmla="*/ 159 w 61659"/>
              <a:gd name="connsiteY5" fmla="*/ 162119 h 209550"/>
              <a:gd name="connsiteX6" fmla="*/ 159 w 61659"/>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59" h="209550">
                <a:moveTo>
                  <a:pt x="159" y="47819"/>
                </a:moveTo>
                <a:lnTo>
                  <a:pt x="159" y="47819"/>
                </a:lnTo>
                <a:lnTo>
                  <a:pt x="159" y="194"/>
                </a:lnTo>
                <a:lnTo>
                  <a:pt x="61819" y="104969"/>
                </a:lnTo>
                <a:lnTo>
                  <a:pt x="159" y="209744"/>
                </a:lnTo>
                <a:lnTo>
                  <a:pt x="159" y="162119"/>
                </a:lnTo>
                <a:lnTo>
                  <a:pt x="159" y="162119"/>
                </a:lnTo>
                <a:close/>
              </a:path>
            </a:pathLst>
          </a:custGeom>
          <a:pattFill prst="wdDnDiag">
            <a:fgClr>
              <a:schemeClr val="bg1"/>
            </a:fgClr>
            <a:bgClr>
              <a:srgbClr val="BB5695"/>
            </a:bgClr>
          </a:pattFill>
          <a:ln w="9511" cap="flat">
            <a:solidFill>
              <a:srgbClr val="000000"/>
            </a:solidFill>
            <a:prstDash val="solid"/>
            <a:miter/>
          </a:ln>
        </p:spPr>
        <p:txBody>
          <a:bodyPr rtlCol="0" anchor="ctr"/>
          <a:lstStyle/>
          <a:p>
            <a:endParaRPr lang="ja-JP" altLang="en-US"/>
          </a:p>
        </p:txBody>
      </p:sp>
      <p:sp>
        <p:nvSpPr>
          <p:cNvPr id="109" name="フリーフォーム 108">
            <a:extLst>
              <a:ext uri="{FF2B5EF4-FFF2-40B4-BE49-F238E27FC236}">
                <a16:creationId xmlns:a16="http://schemas.microsoft.com/office/drawing/2014/main" id="{C4F44699-DF2C-F64F-A3D3-DA5C6CC4C41B}"/>
              </a:ext>
            </a:extLst>
          </p:cNvPr>
          <p:cNvSpPr/>
          <p:nvPr/>
        </p:nvSpPr>
        <p:spPr>
          <a:xfrm>
            <a:off x="2512611" y="5327379"/>
            <a:ext cx="77897" cy="209550"/>
          </a:xfrm>
          <a:custGeom>
            <a:avLst/>
            <a:gdLst>
              <a:gd name="connsiteX0" fmla="*/ 159 w 55379"/>
              <a:gd name="connsiteY0" fmla="*/ 47819 h 209550"/>
              <a:gd name="connsiteX1" fmla="*/ 159 w 55379"/>
              <a:gd name="connsiteY1" fmla="*/ 47819 h 209550"/>
              <a:gd name="connsiteX2" fmla="*/ 159 w 55379"/>
              <a:gd name="connsiteY2" fmla="*/ 194 h 209550"/>
              <a:gd name="connsiteX3" fmla="*/ 55539 w 55379"/>
              <a:gd name="connsiteY3" fmla="*/ 104969 h 209550"/>
              <a:gd name="connsiteX4" fmla="*/ 159 w 55379"/>
              <a:gd name="connsiteY4" fmla="*/ 209744 h 209550"/>
              <a:gd name="connsiteX5" fmla="*/ 159 w 55379"/>
              <a:gd name="connsiteY5" fmla="*/ 162119 h 209550"/>
              <a:gd name="connsiteX6" fmla="*/ 159 w 55379"/>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 h="209550">
                <a:moveTo>
                  <a:pt x="159" y="47819"/>
                </a:moveTo>
                <a:lnTo>
                  <a:pt x="159" y="47819"/>
                </a:lnTo>
                <a:lnTo>
                  <a:pt x="159" y="194"/>
                </a:lnTo>
                <a:lnTo>
                  <a:pt x="55539" y="104969"/>
                </a:lnTo>
                <a:lnTo>
                  <a:pt x="159" y="209744"/>
                </a:lnTo>
                <a:lnTo>
                  <a:pt x="159" y="162119"/>
                </a:lnTo>
                <a:lnTo>
                  <a:pt x="159" y="162119"/>
                </a:lnTo>
                <a:close/>
              </a:path>
            </a:pathLst>
          </a:custGeom>
          <a:pattFill prst="wdDnDiag">
            <a:fgClr>
              <a:schemeClr val="bg1"/>
            </a:fgClr>
            <a:bgClr>
              <a:srgbClr val="383D96"/>
            </a:bgClr>
          </a:pattFill>
          <a:ln w="9511" cap="flat">
            <a:solidFill>
              <a:srgbClr val="000000"/>
            </a:solidFill>
            <a:prstDash val="solid"/>
            <a:miter/>
          </a:ln>
        </p:spPr>
        <p:txBody>
          <a:bodyPr rtlCol="0" anchor="ctr"/>
          <a:lstStyle/>
          <a:p>
            <a:endParaRPr lang="ja-JP" altLang="en-US"/>
          </a:p>
        </p:txBody>
      </p:sp>
      <p:sp>
        <p:nvSpPr>
          <p:cNvPr id="110" name="フリーフォーム 109">
            <a:extLst>
              <a:ext uri="{FF2B5EF4-FFF2-40B4-BE49-F238E27FC236}">
                <a16:creationId xmlns:a16="http://schemas.microsoft.com/office/drawing/2014/main" id="{EE989553-58F2-9948-897B-1DAB8848945A}"/>
              </a:ext>
            </a:extLst>
          </p:cNvPr>
          <p:cNvSpPr/>
          <p:nvPr/>
        </p:nvSpPr>
        <p:spPr>
          <a:xfrm>
            <a:off x="2593721" y="5327379"/>
            <a:ext cx="118051" cy="209550"/>
          </a:xfrm>
          <a:custGeom>
            <a:avLst/>
            <a:gdLst>
              <a:gd name="connsiteX0" fmla="*/ 159 w 83925"/>
              <a:gd name="connsiteY0" fmla="*/ 47819 h 209550"/>
              <a:gd name="connsiteX1" fmla="*/ 159 w 83925"/>
              <a:gd name="connsiteY1" fmla="*/ 47819 h 209550"/>
              <a:gd name="connsiteX2" fmla="*/ 159 w 83925"/>
              <a:gd name="connsiteY2" fmla="*/ 194 h 209550"/>
              <a:gd name="connsiteX3" fmla="*/ 84085 w 83925"/>
              <a:gd name="connsiteY3" fmla="*/ 104969 h 209550"/>
              <a:gd name="connsiteX4" fmla="*/ 159 w 83925"/>
              <a:gd name="connsiteY4" fmla="*/ 209744 h 209550"/>
              <a:gd name="connsiteX5" fmla="*/ 159 w 83925"/>
              <a:gd name="connsiteY5" fmla="*/ 162119 h 209550"/>
              <a:gd name="connsiteX6" fmla="*/ 159 w 83925"/>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25" h="209550">
                <a:moveTo>
                  <a:pt x="159" y="47819"/>
                </a:moveTo>
                <a:lnTo>
                  <a:pt x="159" y="47819"/>
                </a:lnTo>
                <a:lnTo>
                  <a:pt x="159" y="194"/>
                </a:lnTo>
                <a:lnTo>
                  <a:pt x="84085" y="104969"/>
                </a:lnTo>
                <a:lnTo>
                  <a:pt x="159" y="209744"/>
                </a:lnTo>
                <a:lnTo>
                  <a:pt x="159" y="162119"/>
                </a:lnTo>
                <a:lnTo>
                  <a:pt x="159" y="162119"/>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11" name="フリーフォーム 110">
            <a:extLst>
              <a:ext uri="{FF2B5EF4-FFF2-40B4-BE49-F238E27FC236}">
                <a16:creationId xmlns:a16="http://schemas.microsoft.com/office/drawing/2014/main" id="{A5A00B52-E727-6944-8DB8-70DAEC5B1110}"/>
              </a:ext>
            </a:extLst>
          </p:cNvPr>
          <p:cNvSpPr/>
          <p:nvPr/>
        </p:nvSpPr>
        <p:spPr>
          <a:xfrm>
            <a:off x="2708024" y="5327379"/>
            <a:ext cx="61835" cy="209550"/>
          </a:xfrm>
          <a:custGeom>
            <a:avLst/>
            <a:gdLst>
              <a:gd name="connsiteX0" fmla="*/ 159 w 43960"/>
              <a:gd name="connsiteY0" fmla="*/ 47819 h 209550"/>
              <a:gd name="connsiteX1" fmla="*/ 159 w 43960"/>
              <a:gd name="connsiteY1" fmla="*/ 47819 h 209550"/>
              <a:gd name="connsiteX2" fmla="*/ 159 w 43960"/>
              <a:gd name="connsiteY2" fmla="*/ 194 h 209550"/>
              <a:gd name="connsiteX3" fmla="*/ 44120 w 43960"/>
              <a:gd name="connsiteY3" fmla="*/ 104969 h 209550"/>
              <a:gd name="connsiteX4" fmla="*/ 159 w 43960"/>
              <a:gd name="connsiteY4" fmla="*/ 209744 h 209550"/>
              <a:gd name="connsiteX5" fmla="*/ 159 w 43960"/>
              <a:gd name="connsiteY5" fmla="*/ 162119 h 209550"/>
              <a:gd name="connsiteX6" fmla="*/ 159 w 43960"/>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60" h="209550">
                <a:moveTo>
                  <a:pt x="159" y="47819"/>
                </a:moveTo>
                <a:lnTo>
                  <a:pt x="159" y="47819"/>
                </a:lnTo>
                <a:lnTo>
                  <a:pt x="159" y="194"/>
                </a:lnTo>
                <a:lnTo>
                  <a:pt x="44120" y="104969"/>
                </a:lnTo>
                <a:lnTo>
                  <a:pt x="159" y="209744"/>
                </a:lnTo>
                <a:lnTo>
                  <a:pt x="159" y="162119"/>
                </a:lnTo>
                <a:lnTo>
                  <a:pt x="159" y="162119"/>
                </a:lnTo>
                <a:close/>
              </a:path>
            </a:pathLst>
          </a:custGeom>
          <a:solidFill>
            <a:srgbClr val="9DBC40"/>
          </a:solidFill>
          <a:ln w="9511" cap="flat">
            <a:solidFill>
              <a:srgbClr val="000000"/>
            </a:solidFill>
            <a:prstDash val="solid"/>
            <a:miter/>
          </a:ln>
        </p:spPr>
        <p:txBody>
          <a:bodyPr rtlCol="0" anchor="ctr"/>
          <a:lstStyle/>
          <a:p>
            <a:endParaRPr lang="ja-JP" altLang="en-US"/>
          </a:p>
        </p:txBody>
      </p:sp>
      <p:sp>
        <p:nvSpPr>
          <p:cNvPr id="112" name="フリーフォーム 111">
            <a:extLst>
              <a:ext uri="{FF2B5EF4-FFF2-40B4-BE49-F238E27FC236}">
                <a16:creationId xmlns:a16="http://schemas.microsoft.com/office/drawing/2014/main" id="{318503AD-28AD-3B4F-B92D-D4362B20B328}"/>
              </a:ext>
            </a:extLst>
          </p:cNvPr>
          <p:cNvSpPr/>
          <p:nvPr/>
        </p:nvSpPr>
        <p:spPr>
          <a:xfrm>
            <a:off x="2769861" y="5327379"/>
            <a:ext cx="170250" cy="208800"/>
          </a:xfrm>
          <a:custGeom>
            <a:avLst/>
            <a:gdLst>
              <a:gd name="connsiteX0" fmla="*/ 159 w 121035"/>
              <a:gd name="connsiteY0" fmla="*/ 47819 h 209550"/>
              <a:gd name="connsiteX1" fmla="*/ 7011 w 121035"/>
              <a:gd name="connsiteY1" fmla="*/ 47819 h 209550"/>
              <a:gd name="connsiteX2" fmla="*/ 7011 w 121035"/>
              <a:gd name="connsiteY2" fmla="*/ 194 h 209550"/>
              <a:gd name="connsiteX3" fmla="*/ 121195 w 121035"/>
              <a:gd name="connsiteY3" fmla="*/ 104969 h 209550"/>
              <a:gd name="connsiteX4" fmla="*/ 7011 w 121035"/>
              <a:gd name="connsiteY4" fmla="*/ 209744 h 209550"/>
              <a:gd name="connsiteX5" fmla="*/ 7011 w 121035"/>
              <a:gd name="connsiteY5" fmla="*/ 162119 h 209550"/>
              <a:gd name="connsiteX6" fmla="*/ 159 w 121035"/>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9" y="47819"/>
                </a:moveTo>
                <a:lnTo>
                  <a:pt x="7011" y="47819"/>
                </a:lnTo>
                <a:lnTo>
                  <a:pt x="7011" y="194"/>
                </a:lnTo>
                <a:lnTo>
                  <a:pt x="121195" y="104969"/>
                </a:lnTo>
                <a:lnTo>
                  <a:pt x="7011" y="209744"/>
                </a:lnTo>
                <a:lnTo>
                  <a:pt x="7011" y="162119"/>
                </a:lnTo>
                <a:lnTo>
                  <a:pt x="159" y="162119"/>
                </a:lnTo>
                <a:close/>
              </a:path>
            </a:pathLst>
          </a:custGeom>
          <a:solidFill>
            <a:srgbClr val="5E3C6C"/>
          </a:solidFill>
          <a:ln w="9511" cap="flat">
            <a:solidFill>
              <a:srgbClr val="000000"/>
            </a:solidFill>
            <a:prstDash val="solid"/>
            <a:miter/>
          </a:ln>
        </p:spPr>
        <p:txBody>
          <a:bodyPr rtlCol="0" anchor="ctr"/>
          <a:lstStyle/>
          <a:p>
            <a:endParaRPr lang="ja-JP" altLang="en-US"/>
          </a:p>
        </p:txBody>
      </p:sp>
      <p:sp>
        <p:nvSpPr>
          <p:cNvPr id="113" name="フリーフォーム 112">
            <a:extLst>
              <a:ext uri="{FF2B5EF4-FFF2-40B4-BE49-F238E27FC236}">
                <a16:creationId xmlns:a16="http://schemas.microsoft.com/office/drawing/2014/main" id="{4F0E6D8F-85A5-D442-9E09-CBD81A831B33}"/>
              </a:ext>
            </a:extLst>
          </p:cNvPr>
          <p:cNvSpPr/>
          <p:nvPr/>
        </p:nvSpPr>
        <p:spPr>
          <a:xfrm>
            <a:off x="2970628" y="5327379"/>
            <a:ext cx="79504" cy="209550"/>
          </a:xfrm>
          <a:custGeom>
            <a:avLst/>
            <a:gdLst>
              <a:gd name="connsiteX0" fmla="*/ 159 w 56521"/>
              <a:gd name="connsiteY0" fmla="*/ 47819 h 209550"/>
              <a:gd name="connsiteX1" fmla="*/ 159 w 56521"/>
              <a:gd name="connsiteY1" fmla="*/ 47819 h 209550"/>
              <a:gd name="connsiteX2" fmla="*/ 159 w 56521"/>
              <a:gd name="connsiteY2" fmla="*/ 194 h 209550"/>
              <a:gd name="connsiteX3" fmla="*/ 56681 w 56521"/>
              <a:gd name="connsiteY3" fmla="*/ 104969 h 209550"/>
              <a:gd name="connsiteX4" fmla="*/ 159 w 56521"/>
              <a:gd name="connsiteY4" fmla="*/ 209744 h 209550"/>
              <a:gd name="connsiteX5" fmla="*/ 159 w 56521"/>
              <a:gd name="connsiteY5" fmla="*/ 162119 h 209550"/>
              <a:gd name="connsiteX6" fmla="*/ 159 w 56521"/>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1" h="209550">
                <a:moveTo>
                  <a:pt x="159" y="47819"/>
                </a:moveTo>
                <a:lnTo>
                  <a:pt x="159" y="47819"/>
                </a:lnTo>
                <a:lnTo>
                  <a:pt x="159" y="194"/>
                </a:lnTo>
                <a:lnTo>
                  <a:pt x="56681" y="104969"/>
                </a:lnTo>
                <a:lnTo>
                  <a:pt x="159" y="209744"/>
                </a:lnTo>
                <a:lnTo>
                  <a:pt x="159" y="162119"/>
                </a:lnTo>
                <a:lnTo>
                  <a:pt x="159" y="162119"/>
                </a:lnTo>
                <a:close/>
              </a:path>
            </a:pathLst>
          </a:custGeom>
          <a:solidFill>
            <a:srgbClr val="576C43"/>
          </a:solidFill>
          <a:ln w="9511" cap="flat">
            <a:solidFill>
              <a:srgbClr val="000000"/>
            </a:solidFill>
            <a:prstDash val="solid"/>
            <a:miter/>
          </a:ln>
        </p:spPr>
        <p:txBody>
          <a:bodyPr rtlCol="0" anchor="ctr"/>
          <a:lstStyle/>
          <a:p>
            <a:endParaRPr lang="ja-JP" altLang="en-US"/>
          </a:p>
        </p:txBody>
      </p:sp>
      <p:sp>
        <p:nvSpPr>
          <p:cNvPr id="114" name="フリーフォーム 113">
            <a:extLst>
              <a:ext uri="{FF2B5EF4-FFF2-40B4-BE49-F238E27FC236}">
                <a16:creationId xmlns:a16="http://schemas.microsoft.com/office/drawing/2014/main" id="{E6C6391A-B1F4-984F-A6C6-05C159CB42BD}"/>
              </a:ext>
            </a:extLst>
          </p:cNvPr>
          <p:cNvSpPr/>
          <p:nvPr/>
        </p:nvSpPr>
        <p:spPr>
          <a:xfrm>
            <a:off x="3049864" y="5327379"/>
            <a:ext cx="162219" cy="209550"/>
          </a:xfrm>
          <a:custGeom>
            <a:avLst/>
            <a:gdLst>
              <a:gd name="connsiteX0" fmla="*/ 159 w 115325"/>
              <a:gd name="connsiteY0" fmla="*/ 47819 h 209550"/>
              <a:gd name="connsiteX1" fmla="*/ 1301 w 115325"/>
              <a:gd name="connsiteY1" fmla="*/ 47819 h 209550"/>
              <a:gd name="connsiteX2" fmla="*/ 1301 w 115325"/>
              <a:gd name="connsiteY2" fmla="*/ 194 h 209550"/>
              <a:gd name="connsiteX3" fmla="*/ 115485 w 115325"/>
              <a:gd name="connsiteY3" fmla="*/ 104969 h 209550"/>
              <a:gd name="connsiteX4" fmla="*/ 1301 w 115325"/>
              <a:gd name="connsiteY4" fmla="*/ 209744 h 209550"/>
              <a:gd name="connsiteX5" fmla="*/ 1301 w 115325"/>
              <a:gd name="connsiteY5" fmla="*/ 162119 h 209550"/>
              <a:gd name="connsiteX6" fmla="*/ 159 w 115325"/>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25" h="209550">
                <a:moveTo>
                  <a:pt x="159" y="47819"/>
                </a:moveTo>
                <a:lnTo>
                  <a:pt x="1301" y="47819"/>
                </a:lnTo>
                <a:lnTo>
                  <a:pt x="1301" y="194"/>
                </a:lnTo>
                <a:lnTo>
                  <a:pt x="115485" y="104969"/>
                </a:lnTo>
                <a:lnTo>
                  <a:pt x="1301" y="209744"/>
                </a:lnTo>
                <a:lnTo>
                  <a:pt x="1301" y="162119"/>
                </a:lnTo>
                <a:lnTo>
                  <a:pt x="159" y="162119"/>
                </a:lnTo>
                <a:close/>
              </a:path>
            </a:pathLst>
          </a:custGeom>
          <a:solidFill>
            <a:srgbClr val="627A9D"/>
          </a:solidFill>
          <a:ln w="9511" cap="flat">
            <a:solidFill>
              <a:srgbClr val="000000"/>
            </a:solidFill>
            <a:prstDash val="solid"/>
            <a:miter/>
          </a:ln>
        </p:spPr>
        <p:txBody>
          <a:bodyPr rtlCol="0" anchor="ctr"/>
          <a:lstStyle/>
          <a:p>
            <a:endParaRPr lang="ja-JP" altLang="en-US"/>
          </a:p>
        </p:txBody>
      </p:sp>
      <p:sp>
        <p:nvSpPr>
          <p:cNvPr id="115" name="フリーフォーム 114">
            <a:extLst>
              <a:ext uri="{FF2B5EF4-FFF2-40B4-BE49-F238E27FC236}">
                <a16:creationId xmlns:a16="http://schemas.microsoft.com/office/drawing/2014/main" id="{AB8310D4-32BE-3943-B0E8-B3153F8A7163}"/>
              </a:ext>
            </a:extLst>
          </p:cNvPr>
          <p:cNvSpPr/>
          <p:nvPr/>
        </p:nvSpPr>
        <p:spPr>
          <a:xfrm>
            <a:off x="3228681" y="5327379"/>
            <a:ext cx="322030" cy="209550"/>
          </a:xfrm>
          <a:custGeom>
            <a:avLst/>
            <a:gdLst>
              <a:gd name="connsiteX0" fmla="*/ 159 w 228939"/>
              <a:gd name="connsiteY0" fmla="*/ 47819 h 209550"/>
              <a:gd name="connsiteX1" fmla="*/ 114915 w 228939"/>
              <a:gd name="connsiteY1" fmla="*/ 47819 h 209550"/>
              <a:gd name="connsiteX2" fmla="*/ 114915 w 228939"/>
              <a:gd name="connsiteY2" fmla="*/ 194 h 209550"/>
              <a:gd name="connsiteX3" fmla="*/ 229099 w 228939"/>
              <a:gd name="connsiteY3" fmla="*/ 104969 h 209550"/>
              <a:gd name="connsiteX4" fmla="*/ 114915 w 228939"/>
              <a:gd name="connsiteY4" fmla="*/ 209744 h 209550"/>
              <a:gd name="connsiteX5" fmla="*/ 114915 w 228939"/>
              <a:gd name="connsiteY5" fmla="*/ 162119 h 209550"/>
              <a:gd name="connsiteX6" fmla="*/ 159 w 228939"/>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39" h="209550">
                <a:moveTo>
                  <a:pt x="159" y="47819"/>
                </a:moveTo>
                <a:lnTo>
                  <a:pt x="114915" y="47819"/>
                </a:lnTo>
                <a:lnTo>
                  <a:pt x="114915" y="194"/>
                </a:lnTo>
                <a:lnTo>
                  <a:pt x="229099" y="104969"/>
                </a:lnTo>
                <a:lnTo>
                  <a:pt x="114915" y="209744"/>
                </a:lnTo>
                <a:lnTo>
                  <a:pt x="114915" y="162119"/>
                </a:lnTo>
                <a:lnTo>
                  <a:pt x="159" y="162119"/>
                </a:lnTo>
                <a:close/>
              </a:path>
            </a:pathLst>
          </a:custGeom>
          <a:pattFill prst="wdDnDiag">
            <a:fgClr>
              <a:schemeClr val="bg1"/>
            </a:fgClr>
            <a:bgClr>
              <a:srgbClr val="469449"/>
            </a:bgClr>
          </a:pattFill>
          <a:ln w="9511" cap="flat">
            <a:solidFill>
              <a:srgbClr val="000000"/>
            </a:solidFill>
            <a:prstDash val="solid"/>
            <a:miter/>
          </a:ln>
        </p:spPr>
        <p:txBody>
          <a:bodyPr rtlCol="0" anchor="ctr"/>
          <a:lstStyle/>
          <a:p>
            <a:endParaRPr lang="ja-JP" altLang="en-US"/>
          </a:p>
        </p:txBody>
      </p:sp>
      <p:sp>
        <p:nvSpPr>
          <p:cNvPr id="116" name="フリーフォーム 115">
            <a:extLst>
              <a:ext uri="{FF2B5EF4-FFF2-40B4-BE49-F238E27FC236}">
                <a16:creationId xmlns:a16="http://schemas.microsoft.com/office/drawing/2014/main" id="{D696E50D-27E1-7C45-9D58-EAE434E03366}"/>
              </a:ext>
            </a:extLst>
          </p:cNvPr>
          <p:cNvSpPr/>
          <p:nvPr/>
        </p:nvSpPr>
        <p:spPr>
          <a:xfrm>
            <a:off x="3551516" y="5327379"/>
            <a:ext cx="224858" cy="209550"/>
          </a:xfrm>
          <a:custGeom>
            <a:avLst/>
            <a:gdLst>
              <a:gd name="connsiteX0" fmla="*/ 159 w 159857"/>
              <a:gd name="connsiteY0" fmla="*/ 47819 h 209550"/>
              <a:gd name="connsiteX1" fmla="*/ 45833 w 159857"/>
              <a:gd name="connsiteY1" fmla="*/ 47819 h 209550"/>
              <a:gd name="connsiteX2" fmla="*/ 45833 w 159857"/>
              <a:gd name="connsiteY2" fmla="*/ 194 h 209550"/>
              <a:gd name="connsiteX3" fmla="*/ 160017 w 159857"/>
              <a:gd name="connsiteY3" fmla="*/ 104969 h 209550"/>
              <a:gd name="connsiteX4" fmla="*/ 45833 w 159857"/>
              <a:gd name="connsiteY4" fmla="*/ 209744 h 209550"/>
              <a:gd name="connsiteX5" fmla="*/ 45833 w 159857"/>
              <a:gd name="connsiteY5" fmla="*/ 162119 h 209550"/>
              <a:gd name="connsiteX6" fmla="*/ 159 w 159857"/>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7" h="209550">
                <a:moveTo>
                  <a:pt x="159" y="47819"/>
                </a:moveTo>
                <a:lnTo>
                  <a:pt x="45833" y="47819"/>
                </a:lnTo>
                <a:lnTo>
                  <a:pt x="45833" y="194"/>
                </a:lnTo>
                <a:lnTo>
                  <a:pt x="160017" y="104969"/>
                </a:lnTo>
                <a:lnTo>
                  <a:pt x="45833" y="209744"/>
                </a:lnTo>
                <a:lnTo>
                  <a:pt x="45833" y="162119"/>
                </a:lnTo>
                <a:lnTo>
                  <a:pt x="159" y="162119"/>
                </a:lnTo>
                <a:close/>
              </a:path>
            </a:pathLst>
          </a:custGeom>
          <a:pattFill prst="wdDnDiag">
            <a:fgClr>
              <a:schemeClr val="bg1"/>
            </a:fgClr>
            <a:bgClr>
              <a:srgbClr val="AF363C"/>
            </a:bgClr>
          </a:pattFill>
          <a:ln w="9511" cap="flat">
            <a:solidFill>
              <a:srgbClr val="000000"/>
            </a:solidFill>
            <a:prstDash val="solid"/>
            <a:miter/>
          </a:ln>
        </p:spPr>
        <p:txBody>
          <a:bodyPr rtlCol="0" anchor="ctr"/>
          <a:lstStyle/>
          <a:p>
            <a:endParaRPr lang="ja-JP" altLang="en-US"/>
          </a:p>
        </p:txBody>
      </p:sp>
      <p:sp>
        <p:nvSpPr>
          <p:cNvPr id="117" name="フリーフォーム 116">
            <a:extLst>
              <a:ext uri="{FF2B5EF4-FFF2-40B4-BE49-F238E27FC236}">
                <a16:creationId xmlns:a16="http://schemas.microsoft.com/office/drawing/2014/main" id="{E36A1A2C-6985-CD44-891A-488CF54383C6}"/>
              </a:ext>
            </a:extLst>
          </p:cNvPr>
          <p:cNvSpPr/>
          <p:nvPr/>
        </p:nvSpPr>
        <p:spPr>
          <a:xfrm>
            <a:off x="3782531" y="5327379"/>
            <a:ext cx="97974" cy="209550"/>
          </a:xfrm>
          <a:custGeom>
            <a:avLst/>
            <a:gdLst>
              <a:gd name="connsiteX0" fmla="*/ 159 w 69652"/>
              <a:gd name="connsiteY0" fmla="*/ 47819 h 209550"/>
              <a:gd name="connsiteX1" fmla="*/ 159 w 69652"/>
              <a:gd name="connsiteY1" fmla="*/ 47819 h 209550"/>
              <a:gd name="connsiteX2" fmla="*/ 159 w 69652"/>
              <a:gd name="connsiteY2" fmla="*/ 194 h 209550"/>
              <a:gd name="connsiteX3" fmla="*/ 69812 w 69652"/>
              <a:gd name="connsiteY3" fmla="*/ 104969 h 209550"/>
              <a:gd name="connsiteX4" fmla="*/ 159 w 69652"/>
              <a:gd name="connsiteY4" fmla="*/ 209744 h 209550"/>
              <a:gd name="connsiteX5" fmla="*/ 159 w 69652"/>
              <a:gd name="connsiteY5" fmla="*/ 162119 h 209550"/>
              <a:gd name="connsiteX6" fmla="*/ 159 w 69652"/>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52" h="209550">
                <a:moveTo>
                  <a:pt x="159" y="47819"/>
                </a:moveTo>
                <a:lnTo>
                  <a:pt x="159" y="47819"/>
                </a:lnTo>
                <a:lnTo>
                  <a:pt x="159" y="194"/>
                </a:lnTo>
                <a:lnTo>
                  <a:pt x="69812" y="104969"/>
                </a:lnTo>
                <a:lnTo>
                  <a:pt x="159" y="209744"/>
                </a:lnTo>
                <a:lnTo>
                  <a:pt x="159" y="162119"/>
                </a:lnTo>
                <a:lnTo>
                  <a:pt x="159" y="162119"/>
                </a:lnTo>
                <a:close/>
              </a:path>
            </a:pathLst>
          </a:custGeom>
          <a:solidFill>
            <a:schemeClr val="tx1"/>
          </a:solidFill>
          <a:ln w="9511" cap="flat">
            <a:solidFill>
              <a:srgbClr val="000000"/>
            </a:solidFill>
            <a:prstDash val="solid"/>
            <a:miter/>
          </a:ln>
        </p:spPr>
        <p:txBody>
          <a:bodyPr rtlCol="0" anchor="ctr"/>
          <a:lstStyle/>
          <a:p>
            <a:endParaRPr lang="ja-JP" altLang="en-US"/>
          </a:p>
        </p:txBody>
      </p:sp>
      <p:sp>
        <p:nvSpPr>
          <p:cNvPr id="118" name="フリーフォーム 117">
            <a:extLst>
              <a:ext uri="{FF2B5EF4-FFF2-40B4-BE49-F238E27FC236}">
                <a16:creationId xmlns:a16="http://schemas.microsoft.com/office/drawing/2014/main" id="{6B37C4E5-3C69-E14C-BDCD-1D44893AB741}"/>
              </a:ext>
            </a:extLst>
          </p:cNvPr>
          <p:cNvSpPr/>
          <p:nvPr/>
        </p:nvSpPr>
        <p:spPr>
          <a:xfrm>
            <a:off x="3933777" y="5327379"/>
            <a:ext cx="42562" cy="209550"/>
          </a:xfrm>
          <a:custGeom>
            <a:avLst/>
            <a:gdLst>
              <a:gd name="connsiteX0" fmla="*/ 159 w 30258"/>
              <a:gd name="connsiteY0" fmla="*/ 47819 h 209550"/>
              <a:gd name="connsiteX1" fmla="*/ 159 w 30258"/>
              <a:gd name="connsiteY1" fmla="*/ 47819 h 209550"/>
              <a:gd name="connsiteX2" fmla="*/ 159 w 30258"/>
              <a:gd name="connsiteY2" fmla="*/ 194 h 209550"/>
              <a:gd name="connsiteX3" fmla="*/ 30418 w 30258"/>
              <a:gd name="connsiteY3" fmla="*/ 104969 h 209550"/>
              <a:gd name="connsiteX4" fmla="*/ 159 w 30258"/>
              <a:gd name="connsiteY4" fmla="*/ 209744 h 209550"/>
              <a:gd name="connsiteX5" fmla="*/ 159 w 30258"/>
              <a:gd name="connsiteY5" fmla="*/ 162119 h 209550"/>
              <a:gd name="connsiteX6" fmla="*/ 159 w 30258"/>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8" h="209550">
                <a:moveTo>
                  <a:pt x="159" y="47819"/>
                </a:moveTo>
                <a:lnTo>
                  <a:pt x="159" y="47819"/>
                </a:lnTo>
                <a:lnTo>
                  <a:pt x="159" y="194"/>
                </a:lnTo>
                <a:lnTo>
                  <a:pt x="30418" y="104969"/>
                </a:lnTo>
                <a:lnTo>
                  <a:pt x="159" y="209744"/>
                </a:lnTo>
                <a:lnTo>
                  <a:pt x="159" y="162119"/>
                </a:lnTo>
                <a:lnTo>
                  <a:pt x="159" y="162119"/>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19" name="フリーフォーム 118">
            <a:extLst>
              <a:ext uri="{FF2B5EF4-FFF2-40B4-BE49-F238E27FC236}">
                <a16:creationId xmlns:a16="http://schemas.microsoft.com/office/drawing/2014/main" id="{697E2A74-5941-8642-B548-8F6663039383}"/>
              </a:ext>
            </a:extLst>
          </p:cNvPr>
          <p:cNvSpPr/>
          <p:nvPr/>
        </p:nvSpPr>
        <p:spPr>
          <a:xfrm>
            <a:off x="3971788" y="5327379"/>
            <a:ext cx="423217" cy="209550"/>
          </a:xfrm>
          <a:custGeom>
            <a:avLst/>
            <a:gdLst>
              <a:gd name="connsiteX0" fmla="*/ 159 w 300875"/>
              <a:gd name="connsiteY0" fmla="*/ 47819 h 209550"/>
              <a:gd name="connsiteX1" fmla="*/ 186851 w 300875"/>
              <a:gd name="connsiteY1" fmla="*/ 47819 h 209550"/>
              <a:gd name="connsiteX2" fmla="*/ 186851 w 300875"/>
              <a:gd name="connsiteY2" fmla="*/ 194 h 209550"/>
              <a:gd name="connsiteX3" fmla="*/ 301035 w 300875"/>
              <a:gd name="connsiteY3" fmla="*/ 104969 h 209550"/>
              <a:gd name="connsiteX4" fmla="*/ 186851 w 300875"/>
              <a:gd name="connsiteY4" fmla="*/ 209744 h 209550"/>
              <a:gd name="connsiteX5" fmla="*/ 186851 w 300875"/>
              <a:gd name="connsiteY5" fmla="*/ 162119 h 209550"/>
              <a:gd name="connsiteX6" fmla="*/ 159 w 300875"/>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75" h="209550">
                <a:moveTo>
                  <a:pt x="159" y="47819"/>
                </a:moveTo>
                <a:lnTo>
                  <a:pt x="186851" y="47819"/>
                </a:lnTo>
                <a:lnTo>
                  <a:pt x="186851" y="194"/>
                </a:lnTo>
                <a:lnTo>
                  <a:pt x="301035" y="104969"/>
                </a:lnTo>
                <a:lnTo>
                  <a:pt x="186851" y="209744"/>
                </a:lnTo>
                <a:lnTo>
                  <a:pt x="186851" y="162119"/>
                </a:lnTo>
                <a:lnTo>
                  <a:pt x="159" y="162119"/>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120" name="フリーフォーム 119">
            <a:extLst>
              <a:ext uri="{FF2B5EF4-FFF2-40B4-BE49-F238E27FC236}">
                <a16:creationId xmlns:a16="http://schemas.microsoft.com/office/drawing/2014/main" id="{4E5E0E71-9BA7-084B-9227-FEF581034181}"/>
              </a:ext>
            </a:extLst>
          </p:cNvPr>
          <p:cNvSpPr/>
          <p:nvPr/>
        </p:nvSpPr>
        <p:spPr>
          <a:xfrm>
            <a:off x="4412406" y="5327379"/>
            <a:ext cx="168644" cy="209550"/>
          </a:xfrm>
          <a:custGeom>
            <a:avLst/>
            <a:gdLst>
              <a:gd name="connsiteX0" fmla="*/ 159 w 119893"/>
              <a:gd name="connsiteY0" fmla="*/ 47819 h 209550"/>
              <a:gd name="connsiteX1" fmla="*/ 5869 w 119893"/>
              <a:gd name="connsiteY1" fmla="*/ 47819 h 209550"/>
              <a:gd name="connsiteX2" fmla="*/ 5869 w 119893"/>
              <a:gd name="connsiteY2" fmla="*/ 194 h 209550"/>
              <a:gd name="connsiteX3" fmla="*/ 120053 w 119893"/>
              <a:gd name="connsiteY3" fmla="*/ 104969 h 209550"/>
              <a:gd name="connsiteX4" fmla="*/ 5869 w 119893"/>
              <a:gd name="connsiteY4" fmla="*/ 209744 h 209550"/>
              <a:gd name="connsiteX5" fmla="*/ 5869 w 119893"/>
              <a:gd name="connsiteY5" fmla="*/ 162119 h 209550"/>
              <a:gd name="connsiteX6" fmla="*/ 159 w 119893"/>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9" y="47819"/>
                </a:moveTo>
                <a:lnTo>
                  <a:pt x="5869" y="47819"/>
                </a:lnTo>
                <a:lnTo>
                  <a:pt x="5869" y="194"/>
                </a:lnTo>
                <a:lnTo>
                  <a:pt x="120053" y="104969"/>
                </a:lnTo>
                <a:lnTo>
                  <a:pt x="5869" y="209744"/>
                </a:lnTo>
                <a:lnTo>
                  <a:pt x="5869" y="162119"/>
                </a:lnTo>
                <a:lnTo>
                  <a:pt x="159" y="162119"/>
                </a:lnTo>
                <a:close/>
              </a:path>
            </a:pathLst>
          </a:custGeom>
          <a:pattFill prst="wdDnDiag">
            <a:fgClr>
              <a:schemeClr val="bg1"/>
            </a:fgClr>
            <a:bgClr>
              <a:srgbClr val="8580B1"/>
            </a:bgClr>
          </a:pattFill>
          <a:ln w="9511" cap="flat">
            <a:solidFill>
              <a:srgbClr val="000000"/>
            </a:solidFill>
            <a:prstDash val="solid"/>
            <a:miter/>
          </a:ln>
        </p:spPr>
        <p:txBody>
          <a:bodyPr rtlCol="0" anchor="ctr"/>
          <a:lstStyle/>
          <a:p>
            <a:endParaRPr lang="ja-JP" altLang="en-US"/>
          </a:p>
        </p:txBody>
      </p:sp>
      <p:sp>
        <p:nvSpPr>
          <p:cNvPr id="121" name="フリーフォーム 120">
            <a:extLst>
              <a:ext uri="{FF2B5EF4-FFF2-40B4-BE49-F238E27FC236}">
                <a16:creationId xmlns:a16="http://schemas.microsoft.com/office/drawing/2014/main" id="{E551B24A-2CC2-F047-8E24-FE78E3D382DD}"/>
              </a:ext>
            </a:extLst>
          </p:cNvPr>
          <p:cNvSpPr/>
          <p:nvPr/>
        </p:nvSpPr>
        <p:spPr>
          <a:xfrm>
            <a:off x="4627360" y="5327379"/>
            <a:ext cx="168644" cy="209550"/>
          </a:xfrm>
          <a:custGeom>
            <a:avLst/>
            <a:gdLst>
              <a:gd name="connsiteX0" fmla="*/ 159 w 119893"/>
              <a:gd name="connsiteY0" fmla="*/ 47819 h 209550"/>
              <a:gd name="connsiteX1" fmla="*/ 5869 w 119893"/>
              <a:gd name="connsiteY1" fmla="*/ 47819 h 209550"/>
              <a:gd name="connsiteX2" fmla="*/ 5869 w 119893"/>
              <a:gd name="connsiteY2" fmla="*/ 194 h 209550"/>
              <a:gd name="connsiteX3" fmla="*/ 120053 w 119893"/>
              <a:gd name="connsiteY3" fmla="*/ 104969 h 209550"/>
              <a:gd name="connsiteX4" fmla="*/ 5869 w 119893"/>
              <a:gd name="connsiteY4" fmla="*/ 209744 h 209550"/>
              <a:gd name="connsiteX5" fmla="*/ 5869 w 119893"/>
              <a:gd name="connsiteY5" fmla="*/ 162119 h 209550"/>
              <a:gd name="connsiteX6" fmla="*/ 159 w 119893"/>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9" y="47819"/>
                </a:moveTo>
                <a:lnTo>
                  <a:pt x="5869" y="47819"/>
                </a:lnTo>
                <a:lnTo>
                  <a:pt x="5869" y="194"/>
                </a:lnTo>
                <a:lnTo>
                  <a:pt x="120053" y="104969"/>
                </a:lnTo>
                <a:lnTo>
                  <a:pt x="5869" y="209744"/>
                </a:lnTo>
                <a:lnTo>
                  <a:pt x="5869" y="162119"/>
                </a:lnTo>
                <a:lnTo>
                  <a:pt x="159" y="162119"/>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22" name="フリーフォーム 121">
            <a:extLst>
              <a:ext uri="{FF2B5EF4-FFF2-40B4-BE49-F238E27FC236}">
                <a16:creationId xmlns:a16="http://schemas.microsoft.com/office/drawing/2014/main" id="{1C9050F8-02AC-D549-906B-F74D4299039D}"/>
              </a:ext>
            </a:extLst>
          </p:cNvPr>
          <p:cNvSpPr/>
          <p:nvPr/>
        </p:nvSpPr>
        <p:spPr>
          <a:xfrm>
            <a:off x="4793060" y="5327379"/>
            <a:ext cx="396715" cy="209550"/>
          </a:xfrm>
          <a:custGeom>
            <a:avLst/>
            <a:gdLst>
              <a:gd name="connsiteX0" fmla="*/ 159 w 282034"/>
              <a:gd name="connsiteY0" fmla="*/ 47819 h 209550"/>
              <a:gd name="connsiteX1" fmla="*/ 168010 w 282034"/>
              <a:gd name="connsiteY1" fmla="*/ 47819 h 209550"/>
              <a:gd name="connsiteX2" fmla="*/ 168010 w 282034"/>
              <a:gd name="connsiteY2" fmla="*/ 194 h 209550"/>
              <a:gd name="connsiteX3" fmla="*/ 282194 w 282034"/>
              <a:gd name="connsiteY3" fmla="*/ 104969 h 209550"/>
              <a:gd name="connsiteX4" fmla="*/ 168010 w 282034"/>
              <a:gd name="connsiteY4" fmla="*/ 209744 h 209550"/>
              <a:gd name="connsiteX5" fmla="*/ 168010 w 282034"/>
              <a:gd name="connsiteY5" fmla="*/ 162119 h 209550"/>
              <a:gd name="connsiteX6" fmla="*/ 159 w 282034"/>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034" h="209550">
                <a:moveTo>
                  <a:pt x="159" y="47819"/>
                </a:moveTo>
                <a:lnTo>
                  <a:pt x="168010" y="47819"/>
                </a:lnTo>
                <a:lnTo>
                  <a:pt x="168010" y="194"/>
                </a:lnTo>
                <a:lnTo>
                  <a:pt x="282194" y="104969"/>
                </a:lnTo>
                <a:lnTo>
                  <a:pt x="168010" y="209744"/>
                </a:lnTo>
                <a:lnTo>
                  <a:pt x="168010" y="162119"/>
                </a:lnTo>
                <a:lnTo>
                  <a:pt x="159" y="162119"/>
                </a:lnTo>
                <a:close/>
              </a:path>
            </a:pathLst>
          </a:custGeom>
          <a:pattFill prst="wdDnDiag">
            <a:fgClr>
              <a:schemeClr val="bg1"/>
            </a:fgClr>
            <a:bgClr>
              <a:srgbClr val="67BDAA"/>
            </a:bgClr>
          </a:pattFill>
          <a:ln w="9511" cap="flat">
            <a:solidFill>
              <a:srgbClr val="000000"/>
            </a:solidFill>
            <a:prstDash val="solid"/>
            <a:miter/>
          </a:ln>
        </p:spPr>
        <p:txBody>
          <a:bodyPr rtlCol="0" anchor="ctr"/>
          <a:lstStyle/>
          <a:p>
            <a:endParaRPr lang="ja-JP" altLang="en-US"/>
          </a:p>
        </p:txBody>
      </p:sp>
      <p:sp>
        <p:nvSpPr>
          <p:cNvPr id="123" name="フリーフォーム 122">
            <a:extLst>
              <a:ext uri="{FF2B5EF4-FFF2-40B4-BE49-F238E27FC236}">
                <a16:creationId xmlns:a16="http://schemas.microsoft.com/office/drawing/2014/main" id="{1A7649BF-99E5-0645-888D-3FE8C47DB4CD}"/>
              </a:ext>
            </a:extLst>
          </p:cNvPr>
          <p:cNvSpPr/>
          <p:nvPr/>
        </p:nvSpPr>
        <p:spPr>
          <a:xfrm>
            <a:off x="5192722" y="5327379"/>
            <a:ext cx="355760" cy="209550"/>
          </a:xfrm>
          <a:custGeom>
            <a:avLst/>
            <a:gdLst>
              <a:gd name="connsiteX0" fmla="*/ 159 w 252918"/>
              <a:gd name="connsiteY0" fmla="*/ 47819 h 209550"/>
              <a:gd name="connsiteX1" fmla="*/ 138893 w 252918"/>
              <a:gd name="connsiteY1" fmla="*/ 47819 h 209550"/>
              <a:gd name="connsiteX2" fmla="*/ 138893 w 252918"/>
              <a:gd name="connsiteY2" fmla="*/ 194 h 209550"/>
              <a:gd name="connsiteX3" fmla="*/ 253077 w 252918"/>
              <a:gd name="connsiteY3" fmla="*/ 104969 h 209550"/>
              <a:gd name="connsiteX4" fmla="*/ 138893 w 252918"/>
              <a:gd name="connsiteY4" fmla="*/ 209744 h 209550"/>
              <a:gd name="connsiteX5" fmla="*/ 138893 w 252918"/>
              <a:gd name="connsiteY5" fmla="*/ 162119 h 209550"/>
              <a:gd name="connsiteX6" fmla="*/ 159 w 252918"/>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8" h="209550">
                <a:moveTo>
                  <a:pt x="159" y="47819"/>
                </a:moveTo>
                <a:lnTo>
                  <a:pt x="138893" y="47819"/>
                </a:lnTo>
                <a:lnTo>
                  <a:pt x="138893" y="194"/>
                </a:lnTo>
                <a:lnTo>
                  <a:pt x="253077" y="104969"/>
                </a:lnTo>
                <a:lnTo>
                  <a:pt x="138893" y="209744"/>
                </a:lnTo>
                <a:lnTo>
                  <a:pt x="138893" y="162119"/>
                </a:lnTo>
                <a:lnTo>
                  <a:pt x="159" y="162119"/>
                </a:lnTo>
                <a:close/>
              </a:path>
            </a:pathLst>
          </a:custGeom>
          <a:pattFill prst="wdDnDiag">
            <a:fgClr>
              <a:schemeClr val="bg1"/>
            </a:fgClr>
            <a:bgClr>
              <a:srgbClr val="C29682"/>
            </a:bgClr>
          </a:pattFill>
          <a:ln w="9511" cap="flat">
            <a:solidFill>
              <a:srgbClr val="000000"/>
            </a:solidFill>
            <a:prstDash val="solid"/>
            <a:miter/>
          </a:ln>
        </p:spPr>
        <p:txBody>
          <a:bodyPr rtlCol="0" anchor="ctr"/>
          <a:lstStyle/>
          <a:p>
            <a:endParaRPr lang="ja-JP" altLang="en-US"/>
          </a:p>
        </p:txBody>
      </p:sp>
      <p:sp>
        <p:nvSpPr>
          <p:cNvPr id="124" name="フリーフォーム 123">
            <a:extLst>
              <a:ext uri="{FF2B5EF4-FFF2-40B4-BE49-F238E27FC236}">
                <a16:creationId xmlns:a16="http://schemas.microsoft.com/office/drawing/2014/main" id="{72B3293D-5B3F-1D49-B72D-B32438C15E4D}"/>
              </a:ext>
            </a:extLst>
          </p:cNvPr>
          <p:cNvSpPr/>
          <p:nvPr/>
        </p:nvSpPr>
        <p:spPr>
          <a:xfrm>
            <a:off x="5558118" y="5327379"/>
            <a:ext cx="170250" cy="209550"/>
          </a:xfrm>
          <a:custGeom>
            <a:avLst/>
            <a:gdLst>
              <a:gd name="connsiteX0" fmla="*/ 159 w 121035"/>
              <a:gd name="connsiteY0" fmla="*/ 47819 h 209550"/>
              <a:gd name="connsiteX1" fmla="*/ 7011 w 121035"/>
              <a:gd name="connsiteY1" fmla="*/ 47819 h 209550"/>
              <a:gd name="connsiteX2" fmla="*/ 7011 w 121035"/>
              <a:gd name="connsiteY2" fmla="*/ 194 h 209550"/>
              <a:gd name="connsiteX3" fmla="*/ 121195 w 121035"/>
              <a:gd name="connsiteY3" fmla="*/ 104969 h 209550"/>
              <a:gd name="connsiteX4" fmla="*/ 7011 w 121035"/>
              <a:gd name="connsiteY4" fmla="*/ 209744 h 209550"/>
              <a:gd name="connsiteX5" fmla="*/ 7011 w 121035"/>
              <a:gd name="connsiteY5" fmla="*/ 162119 h 209550"/>
              <a:gd name="connsiteX6" fmla="*/ 159 w 121035"/>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9" y="47819"/>
                </a:moveTo>
                <a:lnTo>
                  <a:pt x="7011" y="47819"/>
                </a:lnTo>
                <a:lnTo>
                  <a:pt x="7011" y="194"/>
                </a:lnTo>
                <a:lnTo>
                  <a:pt x="121195" y="104969"/>
                </a:lnTo>
                <a:lnTo>
                  <a:pt x="7011" y="209744"/>
                </a:lnTo>
                <a:lnTo>
                  <a:pt x="7011" y="162119"/>
                </a:lnTo>
                <a:lnTo>
                  <a:pt x="159" y="162119"/>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25" name="フリーフォーム 124">
            <a:extLst>
              <a:ext uri="{FF2B5EF4-FFF2-40B4-BE49-F238E27FC236}">
                <a16:creationId xmlns:a16="http://schemas.microsoft.com/office/drawing/2014/main" id="{2101E8E9-ED4E-384D-BCF4-C6B276C7825C}"/>
              </a:ext>
            </a:extLst>
          </p:cNvPr>
          <p:cNvSpPr/>
          <p:nvPr/>
        </p:nvSpPr>
        <p:spPr>
          <a:xfrm>
            <a:off x="5870245" y="5327379"/>
            <a:ext cx="252967" cy="209550"/>
          </a:xfrm>
          <a:custGeom>
            <a:avLst/>
            <a:gdLst>
              <a:gd name="connsiteX0" fmla="*/ 159 w 179840"/>
              <a:gd name="connsiteY0" fmla="*/ 47819 h 209550"/>
              <a:gd name="connsiteX1" fmla="*/ 65815 w 179840"/>
              <a:gd name="connsiteY1" fmla="*/ 47819 h 209550"/>
              <a:gd name="connsiteX2" fmla="*/ 65815 w 179840"/>
              <a:gd name="connsiteY2" fmla="*/ 194 h 209550"/>
              <a:gd name="connsiteX3" fmla="*/ 180000 w 179840"/>
              <a:gd name="connsiteY3" fmla="*/ 104969 h 209550"/>
              <a:gd name="connsiteX4" fmla="*/ 65815 w 179840"/>
              <a:gd name="connsiteY4" fmla="*/ 209744 h 209550"/>
              <a:gd name="connsiteX5" fmla="*/ 65815 w 179840"/>
              <a:gd name="connsiteY5" fmla="*/ 162119 h 209550"/>
              <a:gd name="connsiteX6" fmla="*/ 159 w 179840"/>
              <a:gd name="connsiteY6" fmla="*/ 16211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40" h="209550">
                <a:moveTo>
                  <a:pt x="159" y="47819"/>
                </a:moveTo>
                <a:lnTo>
                  <a:pt x="65815" y="47819"/>
                </a:lnTo>
                <a:lnTo>
                  <a:pt x="65815" y="194"/>
                </a:lnTo>
                <a:lnTo>
                  <a:pt x="180000" y="104969"/>
                </a:lnTo>
                <a:lnTo>
                  <a:pt x="65815" y="209744"/>
                </a:lnTo>
                <a:lnTo>
                  <a:pt x="65815" y="162119"/>
                </a:lnTo>
                <a:lnTo>
                  <a:pt x="159" y="162119"/>
                </a:lnTo>
                <a:close/>
              </a:path>
            </a:pathLst>
          </a:custGeom>
          <a:pattFill prst="wdDnDiag">
            <a:fgClr>
              <a:schemeClr val="bg1"/>
            </a:fgClr>
            <a:bgClr>
              <a:srgbClr val="555555"/>
            </a:bgClr>
          </a:pattFill>
          <a:ln w="9511" cap="flat">
            <a:solidFill>
              <a:srgbClr val="000000"/>
            </a:solidFill>
            <a:prstDash val="solid"/>
            <a:miter/>
          </a:ln>
        </p:spPr>
        <p:txBody>
          <a:bodyPr rtlCol="0" anchor="ctr"/>
          <a:lstStyle/>
          <a:p>
            <a:endParaRPr lang="ja-JP" altLang="en-US"/>
          </a:p>
        </p:txBody>
      </p:sp>
      <p:sp>
        <p:nvSpPr>
          <p:cNvPr id="131" name="フリーフォーム 130">
            <a:extLst>
              <a:ext uri="{FF2B5EF4-FFF2-40B4-BE49-F238E27FC236}">
                <a16:creationId xmlns:a16="http://schemas.microsoft.com/office/drawing/2014/main" id="{6A681B7A-DE28-B14D-B81E-4993DE3F82EB}"/>
              </a:ext>
            </a:extLst>
          </p:cNvPr>
          <p:cNvSpPr/>
          <p:nvPr/>
        </p:nvSpPr>
        <p:spPr>
          <a:xfrm>
            <a:off x="2158192" y="6032230"/>
            <a:ext cx="3962076" cy="9525"/>
          </a:xfrm>
          <a:custGeom>
            <a:avLst/>
            <a:gdLst>
              <a:gd name="connsiteX0" fmla="*/ 152 w 2816733"/>
              <a:gd name="connsiteY0" fmla="*/ 257 h 9525"/>
              <a:gd name="connsiteX1" fmla="*/ 2816886 w 2816733"/>
              <a:gd name="connsiteY1" fmla="*/ 257 h 9525"/>
            </a:gdLst>
            <a:ahLst/>
            <a:cxnLst>
              <a:cxn ang="0">
                <a:pos x="connsiteX0" y="connsiteY0"/>
              </a:cxn>
              <a:cxn ang="0">
                <a:pos x="connsiteX1" y="connsiteY1"/>
              </a:cxn>
            </a:cxnLst>
            <a:rect l="l" t="t" r="r" b="b"/>
            <a:pathLst>
              <a:path w="2816733" h="9525">
                <a:moveTo>
                  <a:pt x="152" y="257"/>
                </a:moveTo>
                <a:lnTo>
                  <a:pt x="2816886" y="257"/>
                </a:lnTo>
              </a:path>
            </a:pathLst>
          </a:custGeom>
          <a:ln w="12700" cap="flat">
            <a:solidFill>
              <a:srgbClr val="111111"/>
            </a:solidFill>
            <a:prstDash val="solid"/>
            <a:miter/>
          </a:ln>
        </p:spPr>
        <p:txBody>
          <a:bodyPr rtlCol="0" anchor="ctr"/>
          <a:lstStyle/>
          <a:p>
            <a:endParaRPr lang="ja-JP" altLang="en-US"/>
          </a:p>
        </p:txBody>
      </p:sp>
      <p:sp>
        <p:nvSpPr>
          <p:cNvPr id="133" name="フリーフォーム 132">
            <a:extLst>
              <a:ext uri="{FF2B5EF4-FFF2-40B4-BE49-F238E27FC236}">
                <a16:creationId xmlns:a16="http://schemas.microsoft.com/office/drawing/2014/main" id="{D7DC3584-4DCC-BD4B-B9DF-310DC5AF8737}"/>
              </a:ext>
            </a:extLst>
          </p:cNvPr>
          <p:cNvSpPr/>
          <p:nvPr/>
        </p:nvSpPr>
        <p:spPr>
          <a:xfrm>
            <a:off x="2158192" y="5927454"/>
            <a:ext cx="58624" cy="209550"/>
          </a:xfrm>
          <a:custGeom>
            <a:avLst/>
            <a:gdLst>
              <a:gd name="connsiteX0" fmla="*/ 41830 w 41677"/>
              <a:gd name="connsiteY0" fmla="*/ 47882 h 209550"/>
              <a:gd name="connsiteX1" fmla="*/ 41830 w 41677"/>
              <a:gd name="connsiteY1" fmla="*/ 47882 h 209550"/>
              <a:gd name="connsiteX2" fmla="*/ 41830 w 41677"/>
              <a:gd name="connsiteY2" fmla="*/ 257 h 209550"/>
              <a:gd name="connsiteX3" fmla="*/ 152 w 41677"/>
              <a:gd name="connsiteY3" fmla="*/ 105032 h 209550"/>
              <a:gd name="connsiteX4" fmla="*/ 41830 w 41677"/>
              <a:gd name="connsiteY4" fmla="*/ 209807 h 209550"/>
              <a:gd name="connsiteX5" fmla="*/ 41830 w 41677"/>
              <a:gd name="connsiteY5" fmla="*/ 162182 h 209550"/>
              <a:gd name="connsiteX6" fmla="*/ 41830 w 41677"/>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7" h="209550">
                <a:moveTo>
                  <a:pt x="41830" y="47882"/>
                </a:moveTo>
                <a:lnTo>
                  <a:pt x="41830" y="47882"/>
                </a:lnTo>
                <a:lnTo>
                  <a:pt x="41830" y="257"/>
                </a:lnTo>
                <a:lnTo>
                  <a:pt x="152" y="105032"/>
                </a:lnTo>
                <a:lnTo>
                  <a:pt x="41830" y="209807"/>
                </a:lnTo>
                <a:lnTo>
                  <a:pt x="41830" y="162182"/>
                </a:lnTo>
                <a:lnTo>
                  <a:pt x="41830" y="162182"/>
                </a:lnTo>
                <a:close/>
              </a:path>
            </a:pathLst>
          </a:custGeom>
          <a:pattFill prst="wdDnDiag">
            <a:fgClr>
              <a:schemeClr val="bg1"/>
            </a:fgClr>
            <a:bgClr>
              <a:srgbClr val="555555"/>
            </a:bgClr>
          </a:pattFill>
          <a:ln w="9511" cap="flat">
            <a:solidFill>
              <a:srgbClr val="000000"/>
            </a:solidFill>
            <a:prstDash val="solid"/>
            <a:miter/>
          </a:ln>
        </p:spPr>
        <p:txBody>
          <a:bodyPr rtlCol="0" anchor="ctr"/>
          <a:lstStyle/>
          <a:p>
            <a:endParaRPr lang="ja-JP" altLang="en-US"/>
          </a:p>
        </p:txBody>
      </p:sp>
      <p:sp>
        <p:nvSpPr>
          <p:cNvPr id="134" name="フリーフォーム 133">
            <a:extLst>
              <a:ext uri="{FF2B5EF4-FFF2-40B4-BE49-F238E27FC236}">
                <a16:creationId xmlns:a16="http://schemas.microsoft.com/office/drawing/2014/main" id="{E00D15A3-048F-EA4D-B602-DACC8454DE77}"/>
              </a:ext>
            </a:extLst>
          </p:cNvPr>
          <p:cNvSpPr/>
          <p:nvPr/>
        </p:nvSpPr>
        <p:spPr>
          <a:xfrm>
            <a:off x="2254559" y="5927454"/>
            <a:ext cx="166234" cy="209550"/>
          </a:xfrm>
          <a:custGeom>
            <a:avLst/>
            <a:gdLst>
              <a:gd name="connsiteX0" fmla="*/ 152 w 118180"/>
              <a:gd name="connsiteY0" fmla="*/ 47882 h 209550"/>
              <a:gd name="connsiteX1" fmla="*/ 4149 w 118180"/>
              <a:gd name="connsiteY1" fmla="*/ 47882 h 209550"/>
              <a:gd name="connsiteX2" fmla="*/ 4149 w 118180"/>
              <a:gd name="connsiteY2" fmla="*/ 257 h 209550"/>
              <a:gd name="connsiteX3" fmla="*/ 118333 w 118180"/>
              <a:gd name="connsiteY3" fmla="*/ 105032 h 209550"/>
              <a:gd name="connsiteX4" fmla="*/ 4149 w 118180"/>
              <a:gd name="connsiteY4" fmla="*/ 209807 h 209550"/>
              <a:gd name="connsiteX5" fmla="*/ 4149 w 118180"/>
              <a:gd name="connsiteY5" fmla="*/ 162182 h 209550"/>
              <a:gd name="connsiteX6" fmla="*/ 152 w 118180"/>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0" h="209550">
                <a:moveTo>
                  <a:pt x="152" y="47882"/>
                </a:moveTo>
                <a:lnTo>
                  <a:pt x="4149" y="47882"/>
                </a:lnTo>
                <a:lnTo>
                  <a:pt x="4149" y="257"/>
                </a:lnTo>
                <a:lnTo>
                  <a:pt x="118333" y="105032"/>
                </a:lnTo>
                <a:lnTo>
                  <a:pt x="4149" y="209807"/>
                </a:lnTo>
                <a:lnTo>
                  <a:pt x="4149" y="162182"/>
                </a:lnTo>
                <a:lnTo>
                  <a:pt x="152" y="162182"/>
                </a:lnTo>
                <a:close/>
              </a:path>
            </a:pathLst>
          </a:custGeom>
          <a:pattFill prst="wdDnDiag">
            <a:fgClr>
              <a:schemeClr val="bg1"/>
            </a:fgClr>
            <a:bgClr>
              <a:srgbClr val="735244"/>
            </a:bgClr>
          </a:pattFill>
          <a:ln w="9511" cap="flat">
            <a:solidFill>
              <a:srgbClr val="000000"/>
            </a:solidFill>
            <a:prstDash val="solid"/>
            <a:miter/>
          </a:ln>
        </p:spPr>
        <p:txBody>
          <a:bodyPr rtlCol="0" anchor="ctr"/>
          <a:lstStyle/>
          <a:p>
            <a:endParaRPr lang="ja-JP" altLang="en-US"/>
          </a:p>
        </p:txBody>
      </p:sp>
      <p:sp>
        <p:nvSpPr>
          <p:cNvPr id="135" name="フリーフォーム 134">
            <a:extLst>
              <a:ext uri="{FF2B5EF4-FFF2-40B4-BE49-F238E27FC236}">
                <a16:creationId xmlns:a16="http://schemas.microsoft.com/office/drawing/2014/main" id="{08605404-4699-474F-866F-02256EA49848}"/>
              </a:ext>
            </a:extLst>
          </p:cNvPr>
          <p:cNvSpPr/>
          <p:nvPr/>
        </p:nvSpPr>
        <p:spPr>
          <a:xfrm>
            <a:off x="2421866" y="5927454"/>
            <a:ext cx="86731" cy="209550"/>
          </a:xfrm>
          <a:custGeom>
            <a:avLst/>
            <a:gdLst>
              <a:gd name="connsiteX0" fmla="*/ 152 w 61659"/>
              <a:gd name="connsiteY0" fmla="*/ 47882 h 209550"/>
              <a:gd name="connsiteX1" fmla="*/ 152 w 61659"/>
              <a:gd name="connsiteY1" fmla="*/ 47882 h 209550"/>
              <a:gd name="connsiteX2" fmla="*/ 152 w 61659"/>
              <a:gd name="connsiteY2" fmla="*/ 257 h 209550"/>
              <a:gd name="connsiteX3" fmla="*/ 61812 w 61659"/>
              <a:gd name="connsiteY3" fmla="*/ 105032 h 209550"/>
              <a:gd name="connsiteX4" fmla="*/ 152 w 61659"/>
              <a:gd name="connsiteY4" fmla="*/ 209807 h 209550"/>
              <a:gd name="connsiteX5" fmla="*/ 152 w 61659"/>
              <a:gd name="connsiteY5" fmla="*/ 162182 h 209550"/>
              <a:gd name="connsiteX6" fmla="*/ 152 w 61659"/>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59" h="209550">
                <a:moveTo>
                  <a:pt x="152" y="47882"/>
                </a:moveTo>
                <a:lnTo>
                  <a:pt x="152" y="47882"/>
                </a:lnTo>
                <a:lnTo>
                  <a:pt x="152" y="257"/>
                </a:lnTo>
                <a:lnTo>
                  <a:pt x="61812" y="105032"/>
                </a:lnTo>
                <a:lnTo>
                  <a:pt x="152" y="209807"/>
                </a:lnTo>
                <a:lnTo>
                  <a:pt x="152" y="162182"/>
                </a:lnTo>
                <a:lnTo>
                  <a:pt x="152" y="162182"/>
                </a:lnTo>
                <a:close/>
              </a:path>
            </a:pathLst>
          </a:custGeom>
          <a:pattFill prst="wdDnDiag">
            <a:fgClr>
              <a:schemeClr val="bg1"/>
            </a:fgClr>
            <a:bgClr>
              <a:srgbClr val="BB5695"/>
            </a:bgClr>
          </a:pattFill>
          <a:ln w="9511" cap="flat">
            <a:solidFill>
              <a:srgbClr val="000000"/>
            </a:solidFill>
            <a:prstDash val="solid"/>
            <a:miter/>
          </a:ln>
        </p:spPr>
        <p:txBody>
          <a:bodyPr rtlCol="0" anchor="ctr"/>
          <a:lstStyle/>
          <a:p>
            <a:endParaRPr lang="ja-JP" altLang="en-US"/>
          </a:p>
        </p:txBody>
      </p:sp>
      <p:sp>
        <p:nvSpPr>
          <p:cNvPr id="136" name="フリーフォーム 135">
            <a:extLst>
              <a:ext uri="{FF2B5EF4-FFF2-40B4-BE49-F238E27FC236}">
                <a16:creationId xmlns:a16="http://schemas.microsoft.com/office/drawing/2014/main" id="{39203616-14C3-D647-B094-7D5E0629E82C}"/>
              </a:ext>
            </a:extLst>
          </p:cNvPr>
          <p:cNvSpPr/>
          <p:nvPr/>
        </p:nvSpPr>
        <p:spPr>
          <a:xfrm>
            <a:off x="2512612" y="5927454"/>
            <a:ext cx="77897" cy="209550"/>
          </a:xfrm>
          <a:custGeom>
            <a:avLst/>
            <a:gdLst>
              <a:gd name="connsiteX0" fmla="*/ 152 w 55379"/>
              <a:gd name="connsiteY0" fmla="*/ 47882 h 209550"/>
              <a:gd name="connsiteX1" fmla="*/ 152 w 55379"/>
              <a:gd name="connsiteY1" fmla="*/ 47882 h 209550"/>
              <a:gd name="connsiteX2" fmla="*/ 152 w 55379"/>
              <a:gd name="connsiteY2" fmla="*/ 257 h 209550"/>
              <a:gd name="connsiteX3" fmla="*/ 55532 w 55379"/>
              <a:gd name="connsiteY3" fmla="*/ 105032 h 209550"/>
              <a:gd name="connsiteX4" fmla="*/ 152 w 55379"/>
              <a:gd name="connsiteY4" fmla="*/ 209807 h 209550"/>
              <a:gd name="connsiteX5" fmla="*/ 152 w 55379"/>
              <a:gd name="connsiteY5" fmla="*/ 162182 h 209550"/>
              <a:gd name="connsiteX6" fmla="*/ 152 w 55379"/>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 h="209550">
                <a:moveTo>
                  <a:pt x="152" y="47882"/>
                </a:moveTo>
                <a:lnTo>
                  <a:pt x="152" y="47882"/>
                </a:lnTo>
                <a:lnTo>
                  <a:pt x="152" y="257"/>
                </a:lnTo>
                <a:lnTo>
                  <a:pt x="55532" y="105032"/>
                </a:lnTo>
                <a:lnTo>
                  <a:pt x="152" y="209807"/>
                </a:lnTo>
                <a:lnTo>
                  <a:pt x="152" y="162182"/>
                </a:lnTo>
                <a:lnTo>
                  <a:pt x="152" y="162182"/>
                </a:lnTo>
                <a:close/>
              </a:path>
            </a:pathLst>
          </a:custGeom>
          <a:pattFill prst="wdDnDiag">
            <a:fgClr>
              <a:schemeClr val="bg1"/>
            </a:fgClr>
            <a:bgClr>
              <a:srgbClr val="383D96"/>
            </a:bgClr>
          </a:pattFill>
          <a:ln w="9511" cap="flat">
            <a:solidFill>
              <a:srgbClr val="000000"/>
            </a:solidFill>
            <a:prstDash val="solid"/>
            <a:miter/>
          </a:ln>
        </p:spPr>
        <p:txBody>
          <a:bodyPr rtlCol="0" anchor="ctr"/>
          <a:lstStyle/>
          <a:p>
            <a:endParaRPr lang="ja-JP" altLang="en-US"/>
          </a:p>
        </p:txBody>
      </p:sp>
      <p:sp>
        <p:nvSpPr>
          <p:cNvPr id="137" name="フリーフォーム 136">
            <a:extLst>
              <a:ext uri="{FF2B5EF4-FFF2-40B4-BE49-F238E27FC236}">
                <a16:creationId xmlns:a16="http://schemas.microsoft.com/office/drawing/2014/main" id="{FD489026-9A49-8644-8DEE-101258976083}"/>
              </a:ext>
            </a:extLst>
          </p:cNvPr>
          <p:cNvSpPr/>
          <p:nvPr/>
        </p:nvSpPr>
        <p:spPr>
          <a:xfrm>
            <a:off x="2593721" y="5927454"/>
            <a:ext cx="118051" cy="209550"/>
          </a:xfrm>
          <a:custGeom>
            <a:avLst/>
            <a:gdLst>
              <a:gd name="connsiteX0" fmla="*/ 152 w 83925"/>
              <a:gd name="connsiteY0" fmla="*/ 47882 h 209550"/>
              <a:gd name="connsiteX1" fmla="*/ 152 w 83925"/>
              <a:gd name="connsiteY1" fmla="*/ 47882 h 209550"/>
              <a:gd name="connsiteX2" fmla="*/ 152 w 83925"/>
              <a:gd name="connsiteY2" fmla="*/ 257 h 209550"/>
              <a:gd name="connsiteX3" fmla="*/ 84078 w 83925"/>
              <a:gd name="connsiteY3" fmla="*/ 105032 h 209550"/>
              <a:gd name="connsiteX4" fmla="*/ 152 w 83925"/>
              <a:gd name="connsiteY4" fmla="*/ 209807 h 209550"/>
              <a:gd name="connsiteX5" fmla="*/ 152 w 83925"/>
              <a:gd name="connsiteY5" fmla="*/ 162182 h 209550"/>
              <a:gd name="connsiteX6" fmla="*/ 152 w 83925"/>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25" h="209550">
                <a:moveTo>
                  <a:pt x="152" y="47882"/>
                </a:moveTo>
                <a:lnTo>
                  <a:pt x="152" y="47882"/>
                </a:lnTo>
                <a:lnTo>
                  <a:pt x="152" y="257"/>
                </a:lnTo>
                <a:lnTo>
                  <a:pt x="84078" y="105032"/>
                </a:lnTo>
                <a:lnTo>
                  <a:pt x="152" y="209807"/>
                </a:lnTo>
                <a:lnTo>
                  <a:pt x="152" y="162182"/>
                </a:lnTo>
                <a:lnTo>
                  <a:pt x="152" y="162182"/>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38" name="フリーフォーム 137">
            <a:extLst>
              <a:ext uri="{FF2B5EF4-FFF2-40B4-BE49-F238E27FC236}">
                <a16:creationId xmlns:a16="http://schemas.microsoft.com/office/drawing/2014/main" id="{150D49D1-8DFD-A94F-A4C4-8A26B5BAE520}"/>
              </a:ext>
            </a:extLst>
          </p:cNvPr>
          <p:cNvSpPr/>
          <p:nvPr/>
        </p:nvSpPr>
        <p:spPr>
          <a:xfrm>
            <a:off x="2709632" y="5927454"/>
            <a:ext cx="60230" cy="209550"/>
          </a:xfrm>
          <a:custGeom>
            <a:avLst/>
            <a:gdLst>
              <a:gd name="connsiteX0" fmla="*/ 152 w 42819"/>
              <a:gd name="connsiteY0" fmla="*/ 47882 h 209550"/>
              <a:gd name="connsiteX1" fmla="*/ 152 w 42819"/>
              <a:gd name="connsiteY1" fmla="*/ 47882 h 209550"/>
              <a:gd name="connsiteX2" fmla="*/ 152 w 42819"/>
              <a:gd name="connsiteY2" fmla="*/ 257 h 209550"/>
              <a:gd name="connsiteX3" fmla="*/ 42971 w 42819"/>
              <a:gd name="connsiteY3" fmla="*/ 105032 h 209550"/>
              <a:gd name="connsiteX4" fmla="*/ 152 w 42819"/>
              <a:gd name="connsiteY4" fmla="*/ 209807 h 209550"/>
              <a:gd name="connsiteX5" fmla="*/ 152 w 42819"/>
              <a:gd name="connsiteY5" fmla="*/ 162182 h 209550"/>
              <a:gd name="connsiteX6" fmla="*/ 152 w 42819"/>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19" h="209550">
                <a:moveTo>
                  <a:pt x="152" y="47882"/>
                </a:moveTo>
                <a:lnTo>
                  <a:pt x="152" y="47882"/>
                </a:lnTo>
                <a:lnTo>
                  <a:pt x="152" y="257"/>
                </a:lnTo>
                <a:lnTo>
                  <a:pt x="42971" y="105032"/>
                </a:lnTo>
                <a:lnTo>
                  <a:pt x="152" y="209807"/>
                </a:lnTo>
                <a:lnTo>
                  <a:pt x="152" y="162182"/>
                </a:lnTo>
                <a:lnTo>
                  <a:pt x="152" y="162182"/>
                </a:lnTo>
                <a:close/>
              </a:path>
            </a:pathLst>
          </a:custGeom>
          <a:solidFill>
            <a:srgbClr val="9DBC40"/>
          </a:solidFill>
          <a:ln w="9511" cap="flat">
            <a:solidFill>
              <a:srgbClr val="000000"/>
            </a:solidFill>
            <a:prstDash val="solid"/>
            <a:miter/>
          </a:ln>
        </p:spPr>
        <p:txBody>
          <a:bodyPr rtlCol="0" anchor="ctr"/>
          <a:lstStyle/>
          <a:p>
            <a:endParaRPr lang="ja-JP" altLang="en-US"/>
          </a:p>
        </p:txBody>
      </p:sp>
      <p:sp>
        <p:nvSpPr>
          <p:cNvPr id="139" name="フリーフォーム 138">
            <a:extLst>
              <a:ext uri="{FF2B5EF4-FFF2-40B4-BE49-F238E27FC236}">
                <a16:creationId xmlns:a16="http://schemas.microsoft.com/office/drawing/2014/main" id="{EF492DF5-134B-0C46-909A-D47BA07BADB6}"/>
              </a:ext>
            </a:extLst>
          </p:cNvPr>
          <p:cNvSpPr/>
          <p:nvPr/>
        </p:nvSpPr>
        <p:spPr>
          <a:xfrm>
            <a:off x="2769862" y="5927454"/>
            <a:ext cx="170250" cy="209550"/>
          </a:xfrm>
          <a:custGeom>
            <a:avLst/>
            <a:gdLst>
              <a:gd name="connsiteX0" fmla="*/ 152 w 121035"/>
              <a:gd name="connsiteY0" fmla="*/ 47882 h 209550"/>
              <a:gd name="connsiteX1" fmla="*/ 7003 w 121035"/>
              <a:gd name="connsiteY1" fmla="*/ 47882 h 209550"/>
              <a:gd name="connsiteX2" fmla="*/ 7003 w 121035"/>
              <a:gd name="connsiteY2" fmla="*/ 257 h 209550"/>
              <a:gd name="connsiteX3" fmla="*/ 121188 w 121035"/>
              <a:gd name="connsiteY3" fmla="*/ 105032 h 209550"/>
              <a:gd name="connsiteX4" fmla="*/ 7003 w 121035"/>
              <a:gd name="connsiteY4" fmla="*/ 209807 h 209550"/>
              <a:gd name="connsiteX5" fmla="*/ 7003 w 121035"/>
              <a:gd name="connsiteY5" fmla="*/ 162182 h 209550"/>
              <a:gd name="connsiteX6" fmla="*/ 152 w 121035"/>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2" y="47882"/>
                </a:moveTo>
                <a:lnTo>
                  <a:pt x="7003" y="47882"/>
                </a:lnTo>
                <a:lnTo>
                  <a:pt x="7003" y="257"/>
                </a:lnTo>
                <a:lnTo>
                  <a:pt x="121188" y="105032"/>
                </a:lnTo>
                <a:lnTo>
                  <a:pt x="7003" y="209807"/>
                </a:lnTo>
                <a:lnTo>
                  <a:pt x="7003" y="162182"/>
                </a:lnTo>
                <a:lnTo>
                  <a:pt x="152" y="162182"/>
                </a:lnTo>
                <a:close/>
              </a:path>
            </a:pathLst>
          </a:custGeom>
          <a:solidFill>
            <a:srgbClr val="5E3C6C"/>
          </a:solidFill>
          <a:ln w="9511" cap="flat">
            <a:solidFill>
              <a:srgbClr val="000000"/>
            </a:solidFill>
            <a:prstDash val="solid"/>
            <a:miter/>
          </a:ln>
        </p:spPr>
        <p:txBody>
          <a:bodyPr rtlCol="0" anchor="ctr"/>
          <a:lstStyle/>
          <a:p>
            <a:endParaRPr lang="ja-JP" altLang="en-US"/>
          </a:p>
        </p:txBody>
      </p:sp>
      <p:sp>
        <p:nvSpPr>
          <p:cNvPr id="140" name="フリーフォーム 139">
            <a:extLst>
              <a:ext uri="{FF2B5EF4-FFF2-40B4-BE49-F238E27FC236}">
                <a16:creationId xmlns:a16="http://schemas.microsoft.com/office/drawing/2014/main" id="{12624583-C0D1-C747-9EBE-37AD2D281C71}"/>
              </a:ext>
            </a:extLst>
          </p:cNvPr>
          <p:cNvSpPr/>
          <p:nvPr/>
        </p:nvSpPr>
        <p:spPr>
          <a:xfrm>
            <a:off x="2970629" y="5927454"/>
            <a:ext cx="79504" cy="209550"/>
          </a:xfrm>
          <a:custGeom>
            <a:avLst/>
            <a:gdLst>
              <a:gd name="connsiteX0" fmla="*/ 152 w 56521"/>
              <a:gd name="connsiteY0" fmla="*/ 47882 h 209550"/>
              <a:gd name="connsiteX1" fmla="*/ 152 w 56521"/>
              <a:gd name="connsiteY1" fmla="*/ 47882 h 209550"/>
              <a:gd name="connsiteX2" fmla="*/ 152 w 56521"/>
              <a:gd name="connsiteY2" fmla="*/ 257 h 209550"/>
              <a:gd name="connsiteX3" fmla="*/ 56673 w 56521"/>
              <a:gd name="connsiteY3" fmla="*/ 105032 h 209550"/>
              <a:gd name="connsiteX4" fmla="*/ 152 w 56521"/>
              <a:gd name="connsiteY4" fmla="*/ 209807 h 209550"/>
              <a:gd name="connsiteX5" fmla="*/ 152 w 56521"/>
              <a:gd name="connsiteY5" fmla="*/ 162182 h 209550"/>
              <a:gd name="connsiteX6" fmla="*/ 152 w 56521"/>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1" h="209550">
                <a:moveTo>
                  <a:pt x="152" y="47882"/>
                </a:moveTo>
                <a:lnTo>
                  <a:pt x="152" y="47882"/>
                </a:lnTo>
                <a:lnTo>
                  <a:pt x="152" y="257"/>
                </a:lnTo>
                <a:lnTo>
                  <a:pt x="56673" y="105032"/>
                </a:lnTo>
                <a:lnTo>
                  <a:pt x="152" y="209807"/>
                </a:lnTo>
                <a:lnTo>
                  <a:pt x="152" y="162182"/>
                </a:lnTo>
                <a:lnTo>
                  <a:pt x="152" y="162182"/>
                </a:lnTo>
                <a:close/>
              </a:path>
            </a:pathLst>
          </a:custGeom>
          <a:solidFill>
            <a:srgbClr val="576C43"/>
          </a:solidFill>
          <a:ln w="9511" cap="flat">
            <a:solidFill>
              <a:srgbClr val="000000"/>
            </a:solidFill>
            <a:prstDash val="solid"/>
            <a:miter/>
          </a:ln>
        </p:spPr>
        <p:txBody>
          <a:bodyPr rtlCol="0" anchor="ctr"/>
          <a:lstStyle/>
          <a:p>
            <a:endParaRPr lang="ja-JP" altLang="en-US"/>
          </a:p>
        </p:txBody>
      </p:sp>
      <p:sp>
        <p:nvSpPr>
          <p:cNvPr id="141" name="フリーフォーム 140">
            <a:extLst>
              <a:ext uri="{FF2B5EF4-FFF2-40B4-BE49-F238E27FC236}">
                <a16:creationId xmlns:a16="http://schemas.microsoft.com/office/drawing/2014/main" id="{18BB9900-4958-2246-BF16-309DD3FA4BD1}"/>
              </a:ext>
            </a:extLst>
          </p:cNvPr>
          <p:cNvSpPr/>
          <p:nvPr/>
        </p:nvSpPr>
        <p:spPr>
          <a:xfrm>
            <a:off x="3049864" y="5927454"/>
            <a:ext cx="162220" cy="209550"/>
          </a:xfrm>
          <a:custGeom>
            <a:avLst/>
            <a:gdLst>
              <a:gd name="connsiteX0" fmla="*/ 152 w 115326"/>
              <a:gd name="connsiteY0" fmla="*/ 47882 h 209550"/>
              <a:gd name="connsiteX1" fmla="*/ 1294 w 115326"/>
              <a:gd name="connsiteY1" fmla="*/ 47882 h 209550"/>
              <a:gd name="connsiteX2" fmla="*/ 1294 w 115326"/>
              <a:gd name="connsiteY2" fmla="*/ 257 h 209550"/>
              <a:gd name="connsiteX3" fmla="*/ 115478 w 115326"/>
              <a:gd name="connsiteY3" fmla="*/ 105032 h 209550"/>
              <a:gd name="connsiteX4" fmla="*/ 1294 w 115326"/>
              <a:gd name="connsiteY4" fmla="*/ 209807 h 209550"/>
              <a:gd name="connsiteX5" fmla="*/ 1294 w 115326"/>
              <a:gd name="connsiteY5" fmla="*/ 162182 h 209550"/>
              <a:gd name="connsiteX6" fmla="*/ 152 w 115326"/>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26" h="209550">
                <a:moveTo>
                  <a:pt x="152" y="47882"/>
                </a:moveTo>
                <a:lnTo>
                  <a:pt x="1294" y="47882"/>
                </a:lnTo>
                <a:lnTo>
                  <a:pt x="1294" y="257"/>
                </a:lnTo>
                <a:lnTo>
                  <a:pt x="115478" y="105032"/>
                </a:lnTo>
                <a:lnTo>
                  <a:pt x="1294" y="209807"/>
                </a:lnTo>
                <a:lnTo>
                  <a:pt x="1294" y="162182"/>
                </a:lnTo>
                <a:lnTo>
                  <a:pt x="152" y="162182"/>
                </a:lnTo>
                <a:close/>
              </a:path>
            </a:pathLst>
          </a:custGeom>
          <a:solidFill>
            <a:srgbClr val="627A9D"/>
          </a:solidFill>
          <a:ln w="9511" cap="flat">
            <a:solidFill>
              <a:srgbClr val="000000"/>
            </a:solidFill>
            <a:prstDash val="solid"/>
            <a:miter/>
          </a:ln>
        </p:spPr>
        <p:txBody>
          <a:bodyPr rtlCol="0" anchor="ctr"/>
          <a:lstStyle/>
          <a:p>
            <a:endParaRPr lang="ja-JP" altLang="en-US"/>
          </a:p>
        </p:txBody>
      </p:sp>
      <p:sp>
        <p:nvSpPr>
          <p:cNvPr id="142" name="フリーフォーム 141">
            <a:extLst>
              <a:ext uri="{FF2B5EF4-FFF2-40B4-BE49-F238E27FC236}">
                <a16:creationId xmlns:a16="http://schemas.microsoft.com/office/drawing/2014/main" id="{F6F3F4F7-87D1-4542-9644-E19E17F4940F}"/>
              </a:ext>
            </a:extLst>
          </p:cNvPr>
          <p:cNvSpPr/>
          <p:nvPr/>
        </p:nvSpPr>
        <p:spPr>
          <a:xfrm>
            <a:off x="3228682" y="5927454"/>
            <a:ext cx="322030" cy="209550"/>
          </a:xfrm>
          <a:custGeom>
            <a:avLst/>
            <a:gdLst>
              <a:gd name="connsiteX0" fmla="*/ 152 w 228939"/>
              <a:gd name="connsiteY0" fmla="*/ 47882 h 209550"/>
              <a:gd name="connsiteX1" fmla="*/ 114907 w 228939"/>
              <a:gd name="connsiteY1" fmla="*/ 47882 h 209550"/>
              <a:gd name="connsiteX2" fmla="*/ 114907 w 228939"/>
              <a:gd name="connsiteY2" fmla="*/ 257 h 209550"/>
              <a:gd name="connsiteX3" fmla="*/ 229092 w 228939"/>
              <a:gd name="connsiteY3" fmla="*/ 105032 h 209550"/>
              <a:gd name="connsiteX4" fmla="*/ 114907 w 228939"/>
              <a:gd name="connsiteY4" fmla="*/ 209807 h 209550"/>
              <a:gd name="connsiteX5" fmla="*/ 114907 w 228939"/>
              <a:gd name="connsiteY5" fmla="*/ 162182 h 209550"/>
              <a:gd name="connsiteX6" fmla="*/ 152 w 228939"/>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39" h="209550">
                <a:moveTo>
                  <a:pt x="152" y="47882"/>
                </a:moveTo>
                <a:lnTo>
                  <a:pt x="114907" y="47882"/>
                </a:lnTo>
                <a:lnTo>
                  <a:pt x="114907" y="257"/>
                </a:lnTo>
                <a:lnTo>
                  <a:pt x="229092" y="105032"/>
                </a:lnTo>
                <a:lnTo>
                  <a:pt x="114907" y="209807"/>
                </a:lnTo>
                <a:lnTo>
                  <a:pt x="114907" y="162182"/>
                </a:lnTo>
                <a:lnTo>
                  <a:pt x="152" y="162182"/>
                </a:lnTo>
                <a:close/>
              </a:path>
            </a:pathLst>
          </a:custGeom>
          <a:pattFill prst="wdDnDiag">
            <a:fgClr>
              <a:schemeClr val="bg1"/>
            </a:fgClr>
            <a:bgClr>
              <a:srgbClr val="469449"/>
            </a:bgClr>
          </a:pattFill>
          <a:ln w="9511" cap="flat">
            <a:solidFill>
              <a:srgbClr val="000000"/>
            </a:solidFill>
            <a:prstDash val="solid"/>
            <a:miter/>
          </a:ln>
        </p:spPr>
        <p:txBody>
          <a:bodyPr rtlCol="0" anchor="ctr"/>
          <a:lstStyle/>
          <a:p>
            <a:endParaRPr lang="ja-JP" altLang="en-US"/>
          </a:p>
        </p:txBody>
      </p:sp>
      <p:sp>
        <p:nvSpPr>
          <p:cNvPr id="143" name="フリーフォーム 142">
            <a:extLst>
              <a:ext uri="{FF2B5EF4-FFF2-40B4-BE49-F238E27FC236}">
                <a16:creationId xmlns:a16="http://schemas.microsoft.com/office/drawing/2014/main" id="{4A0BC626-69D4-EE48-93EE-D6BB48987639}"/>
              </a:ext>
            </a:extLst>
          </p:cNvPr>
          <p:cNvSpPr/>
          <p:nvPr/>
        </p:nvSpPr>
        <p:spPr>
          <a:xfrm>
            <a:off x="3551517" y="5927454"/>
            <a:ext cx="224858" cy="209550"/>
          </a:xfrm>
          <a:custGeom>
            <a:avLst/>
            <a:gdLst>
              <a:gd name="connsiteX0" fmla="*/ 152 w 159857"/>
              <a:gd name="connsiteY0" fmla="*/ 47882 h 209550"/>
              <a:gd name="connsiteX1" fmla="*/ 45826 w 159857"/>
              <a:gd name="connsiteY1" fmla="*/ 47882 h 209550"/>
              <a:gd name="connsiteX2" fmla="*/ 45826 w 159857"/>
              <a:gd name="connsiteY2" fmla="*/ 257 h 209550"/>
              <a:gd name="connsiteX3" fmla="*/ 160010 w 159857"/>
              <a:gd name="connsiteY3" fmla="*/ 105032 h 209550"/>
              <a:gd name="connsiteX4" fmla="*/ 45826 w 159857"/>
              <a:gd name="connsiteY4" fmla="*/ 209807 h 209550"/>
              <a:gd name="connsiteX5" fmla="*/ 45826 w 159857"/>
              <a:gd name="connsiteY5" fmla="*/ 162182 h 209550"/>
              <a:gd name="connsiteX6" fmla="*/ 152 w 159857"/>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7" h="209550">
                <a:moveTo>
                  <a:pt x="152" y="47882"/>
                </a:moveTo>
                <a:lnTo>
                  <a:pt x="45826" y="47882"/>
                </a:lnTo>
                <a:lnTo>
                  <a:pt x="45826" y="257"/>
                </a:lnTo>
                <a:lnTo>
                  <a:pt x="160010" y="105032"/>
                </a:lnTo>
                <a:lnTo>
                  <a:pt x="45826" y="209807"/>
                </a:lnTo>
                <a:lnTo>
                  <a:pt x="45826" y="162182"/>
                </a:lnTo>
                <a:lnTo>
                  <a:pt x="152" y="162182"/>
                </a:lnTo>
                <a:close/>
              </a:path>
            </a:pathLst>
          </a:custGeom>
          <a:pattFill prst="wdDnDiag">
            <a:fgClr>
              <a:schemeClr val="bg1"/>
            </a:fgClr>
            <a:bgClr>
              <a:srgbClr val="AF363C"/>
            </a:bgClr>
          </a:pattFill>
          <a:ln w="9511" cap="flat">
            <a:solidFill>
              <a:srgbClr val="000000"/>
            </a:solidFill>
            <a:prstDash val="solid"/>
            <a:miter/>
          </a:ln>
        </p:spPr>
        <p:txBody>
          <a:bodyPr rtlCol="0" anchor="ctr"/>
          <a:lstStyle/>
          <a:p>
            <a:endParaRPr lang="ja-JP" altLang="en-US"/>
          </a:p>
        </p:txBody>
      </p:sp>
      <p:sp>
        <p:nvSpPr>
          <p:cNvPr id="144" name="フリーフォーム 143">
            <a:extLst>
              <a:ext uri="{FF2B5EF4-FFF2-40B4-BE49-F238E27FC236}">
                <a16:creationId xmlns:a16="http://schemas.microsoft.com/office/drawing/2014/main" id="{3842AF8D-5176-D946-82F7-7B32EA8F201B}"/>
              </a:ext>
            </a:extLst>
          </p:cNvPr>
          <p:cNvSpPr/>
          <p:nvPr/>
        </p:nvSpPr>
        <p:spPr>
          <a:xfrm>
            <a:off x="3782532" y="5927454"/>
            <a:ext cx="97974" cy="209550"/>
          </a:xfrm>
          <a:custGeom>
            <a:avLst/>
            <a:gdLst>
              <a:gd name="connsiteX0" fmla="*/ 152 w 69652"/>
              <a:gd name="connsiteY0" fmla="*/ 47882 h 209550"/>
              <a:gd name="connsiteX1" fmla="*/ 152 w 69652"/>
              <a:gd name="connsiteY1" fmla="*/ 47882 h 209550"/>
              <a:gd name="connsiteX2" fmla="*/ 152 w 69652"/>
              <a:gd name="connsiteY2" fmla="*/ 257 h 209550"/>
              <a:gd name="connsiteX3" fmla="*/ 69805 w 69652"/>
              <a:gd name="connsiteY3" fmla="*/ 105032 h 209550"/>
              <a:gd name="connsiteX4" fmla="*/ 152 w 69652"/>
              <a:gd name="connsiteY4" fmla="*/ 209807 h 209550"/>
              <a:gd name="connsiteX5" fmla="*/ 152 w 69652"/>
              <a:gd name="connsiteY5" fmla="*/ 162182 h 209550"/>
              <a:gd name="connsiteX6" fmla="*/ 152 w 69652"/>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52" h="209550">
                <a:moveTo>
                  <a:pt x="152" y="47882"/>
                </a:moveTo>
                <a:lnTo>
                  <a:pt x="152" y="47882"/>
                </a:lnTo>
                <a:lnTo>
                  <a:pt x="152" y="257"/>
                </a:lnTo>
                <a:lnTo>
                  <a:pt x="69805" y="105032"/>
                </a:lnTo>
                <a:lnTo>
                  <a:pt x="152" y="209807"/>
                </a:lnTo>
                <a:lnTo>
                  <a:pt x="152" y="162182"/>
                </a:lnTo>
                <a:lnTo>
                  <a:pt x="152" y="162182"/>
                </a:lnTo>
                <a:close/>
              </a:path>
            </a:pathLst>
          </a:custGeom>
          <a:solidFill>
            <a:schemeClr val="tx1"/>
          </a:solidFill>
          <a:ln w="9511" cap="flat">
            <a:solidFill>
              <a:srgbClr val="000000"/>
            </a:solidFill>
            <a:prstDash val="solid"/>
            <a:miter/>
          </a:ln>
        </p:spPr>
        <p:txBody>
          <a:bodyPr rtlCol="0" anchor="ctr"/>
          <a:lstStyle/>
          <a:p>
            <a:endParaRPr lang="ja-JP" altLang="en-US"/>
          </a:p>
        </p:txBody>
      </p:sp>
      <p:sp>
        <p:nvSpPr>
          <p:cNvPr id="145" name="フリーフォーム 144">
            <a:extLst>
              <a:ext uri="{FF2B5EF4-FFF2-40B4-BE49-F238E27FC236}">
                <a16:creationId xmlns:a16="http://schemas.microsoft.com/office/drawing/2014/main" id="{B6E7D8BF-8766-F343-A4CD-8645962E7EAE}"/>
              </a:ext>
            </a:extLst>
          </p:cNvPr>
          <p:cNvSpPr/>
          <p:nvPr/>
        </p:nvSpPr>
        <p:spPr>
          <a:xfrm>
            <a:off x="3933777" y="5927454"/>
            <a:ext cx="42562" cy="209550"/>
          </a:xfrm>
          <a:custGeom>
            <a:avLst/>
            <a:gdLst>
              <a:gd name="connsiteX0" fmla="*/ 152 w 30258"/>
              <a:gd name="connsiteY0" fmla="*/ 47882 h 209550"/>
              <a:gd name="connsiteX1" fmla="*/ 152 w 30258"/>
              <a:gd name="connsiteY1" fmla="*/ 47882 h 209550"/>
              <a:gd name="connsiteX2" fmla="*/ 152 w 30258"/>
              <a:gd name="connsiteY2" fmla="*/ 257 h 209550"/>
              <a:gd name="connsiteX3" fmla="*/ 30411 w 30258"/>
              <a:gd name="connsiteY3" fmla="*/ 105032 h 209550"/>
              <a:gd name="connsiteX4" fmla="*/ 152 w 30258"/>
              <a:gd name="connsiteY4" fmla="*/ 209807 h 209550"/>
              <a:gd name="connsiteX5" fmla="*/ 152 w 30258"/>
              <a:gd name="connsiteY5" fmla="*/ 162182 h 209550"/>
              <a:gd name="connsiteX6" fmla="*/ 152 w 30258"/>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8" h="209550">
                <a:moveTo>
                  <a:pt x="152" y="47882"/>
                </a:moveTo>
                <a:lnTo>
                  <a:pt x="152" y="47882"/>
                </a:lnTo>
                <a:lnTo>
                  <a:pt x="152" y="257"/>
                </a:lnTo>
                <a:lnTo>
                  <a:pt x="30411" y="105032"/>
                </a:lnTo>
                <a:lnTo>
                  <a:pt x="152" y="209807"/>
                </a:lnTo>
                <a:lnTo>
                  <a:pt x="152" y="162182"/>
                </a:lnTo>
                <a:lnTo>
                  <a:pt x="152" y="162182"/>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46" name="フリーフォーム 145">
            <a:extLst>
              <a:ext uri="{FF2B5EF4-FFF2-40B4-BE49-F238E27FC236}">
                <a16:creationId xmlns:a16="http://schemas.microsoft.com/office/drawing/2014/main" id="{2AA43402-70F4-A44B-8138-65A6A94438CF}"/>
              </a:ext>
            </a:extLst>
          </p:cNvPr>
          <p:cNvSpPr/>
          <p:nvPr/>
        </p:nvSpPr>
        <p:spPr>
          <a:xfrm>
            <a:off x="3971788" y="5927454"/>
            <a:ext cx="84321" cy="209550"/>
          </a:xfrm>
          <a:custGeom>
            <a:avLst/>
            <a:gdLst>
              <a:gd name="connsiteX0" fmla="*/ 152 w 59946"/>
              <a:gd name="connsiteY0" fmla="*/ 47882 h 209550"/>
              <a:gd name="connsiteX1" fmla="*/ 152 w 59946"/>
              <a:gd name="connsiteY1" fmla="*/ 47882 h 209550"/>
              <a:gd name="connsiteX2" fmla="*/ 152 w 59946"/>
              <a:gd name="connsiteY2" fmla="*/ 257 h 209550"/>
              <a:gd name="connsiteX3" fmla="*/ 60099 w 59946"/>
              <a:gd name="connsiteY3" fmla="*/ 105032 h 209550"/>
              <a:gd name="connsiteX4" fmla="*/ 152 w 59946"/>
              <a:gd name="connsiteY4" fmla="*/ 209807 h 209550"/>
              <a:gd name="connsiteX5" fmla="*/ 152 w 59946"/>
              <a:gd name="connsiteY5" fmla="*/ 162182 h 209550"/>
              <a:gd name="connsiteX6" fmla="*/ 152 w 59946"/>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6" h="209550">
                <a:moveTo>
                  <a:pt x="152" y="47882"/>
                </a:moveTo>
                <a:lnTo>
                  <a:pt x="152" y="47882"/>
                </a:lnTo>
                <a:lnTo>
                  <a:pt x="152" y="257"/>
                </a:lnTo>
                <a:lnTo>
                  <a:pt x="60099" y="105032"/>
                </a:lnTo>
                <a:lnTo>
                  <a:pt x="152" y="209807"/>
                </a:lnTo>
                <a:lnTo>
                  <a:pt x="152" y="162182"/>
                </a:lnTo>
                <a:lnTo>
                  <a:pt x="152" y="162182"/>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147" name="フリーフォーム 146">
            <a:extLst>
              <a:ext uri="{FF2B5EF4-FFF2-40B4-BE49-F238E27FC236}">
                <a16:creationId xmlns:a16="http://schemas.microsoft.com/office/drawing/2014/main" id="{6FF6D9D3-3E95-3044-B8CA-6CAC092A5BF9}"/>
              </a:ext>
            </a:extLst>
          </p:cNvPr>
          <p:cNvSpPr/>
          <p:nvPr/>
        </p:nvSpPr>
        <p:spPr>
          <a:xfrm>
            <a:off x="4123570" y="5927454"/>
            <a:ext cx="271437" cy="209550"/>
          </a:xfrm>
          <a:custGeom>
            <a:avLst/>
            <a:gdLst>
              <a:gd name="connsiteX0" fmla="*/ 152 w 192971"/>
              <a:gd name="connsiteY0" fmla="*/ 47882 h 209550"/>
              <a:gd name="connsiteX1" fmla="*/ 78939 w 192971"/>
              <a:gd name="connsiteY1" fmla="*/ 47882 h 209550"/>
              <a:gd name="connsiteX2" fmla="*/ 78939 w 192971"/>
              <a:gd name="connsiteY2" fmla="*/ 257 h 209550"/>
              <a:gd name="connsiteX3" fmla="*/ 193124 w 192971"/>
              <a:gd name="connsiteY3" fmla="*/ 105032 h 209550"/>
              <a:gd name="connsiteX4" fmla="*/ 78939 w 192971"/>
              <a:gd name="connsiteY4" fmla="*/ 209807 h 209550"/>
              <a:gd name="connsiteX5" fmla="*/ 78939 w 192971"/>
              <a:gd name="connsiteY5" fmla="*/ 162182 h 209550"/>
              <a:gd name="connsiteX6" fmla="*/ 152 w 192971"/>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971" h="209550">
                <a:moveTo>
                  <a:pt x="152" y="47882"/>
                </a:moveTo>
                <a:lnTo>
                  <a:pt x="78939" y="47882"/>
                </a:lnTo>
                <a:lnTo>
                  <a:pt x="78939" y="257"/>
                </a:lnTo>
                <a:lnTo>
                  <a:pt x="193124" y="105032"/>
                </a:lnTo>
                <a:lnTo>
                  <a:pt x="78939" y="209807"/>
                </a:lnTo>
                <a:lnTo>
                  <a:pt x="78939" y="162182"/>
                </a:lnTo>
                <a:lnTo>
                  <a:pt x="152" y="162182"/>
                </a:lnTo>
                <a:close/>
              </a:path>
            </a:pathLst>
          </a:custGeom>
          <a:solidFill>
            <a:srgbClr val="C8C8C8"/>
          </a:solidFill>
          <a:ln w="9511" cap="flat">
            <a:solidFill>
              <a:srgbClr val="000000"/>
            </a:solidFill>
            <a:prstDash val="solid"/>
            <a:miter/>
          </a:ln>
        </p:spPr>
        <p:txBody>
          <a:bodyPr rtlCol="0" anchor="ctr"/>
          <a:lstStyle/>
          <a:p>
            <a:endParaRPr lang="ja-JP" altLang="en-US"/>
          </a:p>
        </p:txBody>
      </p:sp>
      <p:sp>
        <p:nvSpPr>
          <p:cNvPr id="148" name="フリーフォーム 147">
            <a:extLst>
              <a:ext uri="{FF2B5EF4-FFF2-40B4-BE49-F238E27FC236}">
                <a16:creationId xmlns:a16="http://schemas.microsoft.com/office/drawing/2014/main" id="{4AABF37D-F7E4-1141-8287-CF3A95658906}"/>
              </a:ext>
            </a:extLst>
          </p:cNvPr>
          <p:cNvSpPr/>
          <p:nvPr/>
        </p:nvSpPr>
        <p:spPr>
          <a:xfrm>
            <a:off x="4412407" y="5927454"/>
            <a:ext cx="168644" cy="209550"/>
          </a:xfrm>
          <a:custGeom>
            <a:avLst/>
            <a:gdLst>
              <a:gd name="connsiteX0" fmla="*/ 152 w 119893"/>
              <a:gd name="connsiteY0" fmla="*/ 47882 h 209550"/>
              <a:gd name="connsiteX1" fmla="*/ 5862 w 119893"/>
              <a:gd name="connsiteY1" fmla="*/ 47882 h 209550"/>
              <a:gd name="connsiteX2" fmla="*/ 5862 w 119893"/>
              <a:gd name="connsiteY2" fmla="*/ 257 h 209550"/>
              <a:gd name="connsiteX3" fmla="*/ 120046 w 119893"/>
              <a:gd name="connsiteY3" fmla="*/ 105032 h 209550"/>
              <a:gd name="connsiteX4" fmla="*/ 5862 w 119893"/>
              <a:gd name="connsiteY4" fmla="*/ 209807 h 209550"/>
              <a:gd name="connsiteX5" fmla="*/ 5862 w 119893"/>
              <a:gd name="connsiteY5" fmla="*/ 162182 h 209550"/>
              <a:gd name="connsiteX6" fmla="*/ 152 w 119893"/>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2" y="47882"/>
                </a:moveTo>
                <a:lnTo>
                  <a:pt x="5862" y="47882"/>
                </a:lnTo>
                <a:lnTo>
                  <a:pt x="5862" y="257"/>
                </a:lnTo>
                <a:lnTo>
                  <a:pt x="120046" y="105032"/>
                </a:lnTo>
                <a:lnTo>
                  <a:pt x="5862" y="209807"/>
                </a:lnTo>
                <a:lnTo>
                  <a:pt x="5862" y="162182"/>
                </a:lnTo>
                <a:lnTo>
                  <a:pt x="152" y="162182"/>
                </a:lnTo>
                <a:close/>
              </a:path>
            </a:pathLst>
          </a:custGeom>
          <a:pattFill prst="wdDnDiag">
            <a:fgClr>
              <a:schemeClr val="bg1"/>
            </a:fgClr>
            <a:bgClr>
              <a:srgbClr val="8580B1"/>
            </a:bgClr>
          </a:pattFill>
          <a:ln w="9511" cap="flat">
            <a:solidFill>
              <a:srgbClr val="000000"/>
            </a:solidFill>
            <a:prstDash val="solid"/>
            <a:miter/>
          </a:ln>
        </p:spPr>
        <p:txBody>
          <a:bodyPr rtlCol="0" anchor="ctr"/>
          <a:lstStyle/>
          <a:p>
            <a:endParaRPr lang="ja-JP" altLang="en-US"/>
          </a:p>
        </p:txBody>
      </p:sp>
      <p:sp>
        <p:nvSpPr>
          <p:cNvPr id="149" name="フリーフォーム 148">
            <a:extLst>
              <a:ext uri="{FF2B5EF4-FFF2-40B4-BE49-F238E27FC236}">
                <a16:creationId xmlns:a16="http://schemas.microsoft.com/office/drawing/2014/main" id="{5A591BB0-6BD0-F34A-A8E9-70338EF31D0E}"/>
              </a:ext>
            </a:extLst>
          </p:cNvPr>
          <p:cNvSpPr/>
          <p:nvPr/>
        </p:nvSpPr>
        <p:spPr>
          <a:xfrm>
            <a:off x="4627362" y="5927454"/>
            <a:ext cx="168644" cy="209550"/>
          </a:xfrm>
          <a:custGeom>
            <a:avLst/>
            <a:gdLst>
              <a:gd name="connsiteX0" fmla="*/ 152 w 119893"/>
              <a:gd name="connsiteY0" fmla="*/ 47882 h 209550"/>
              <a:gd name="connsiteX1" fmla="*/ 5861 w 119893"/>
              <a:gd name="connsiteY1" fmla="*/ 47882 h 209550"/>
              <a:gd name="connsiteX2" fmla="*/ 5861 w 119893"/>
              <a:gd name="connsiteY2" fmla="*/ 257 h 209550"/>
              <a:gd name="connsiteX3" fmla="*/ 120046 w 119893"/>
              <a:gd name="connsiteY3" fmla="*/ 105032 h 209550"/>
              <a:gd name="connsiteX4" fmla="*/ 5861 w 119893"/>
              <a:gd name="connsiteY4" fmla="*/ 209807 h 209550"/>
              <a:gd name="connsiteX5" fmla="*/ 5861 w 119893"/>
              <a:gd name="connsiteY5" fmla="*/ 162182 h 209550"/>
              <a:gd name="connsiteX6" fmla="*/ 152 w 119893"/>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3" h="209550">
                <a:moveTo>
                  <a:pt x="152" y="47882"/>
                </a:moveTo>
                <a:lnTo>
                  <a:pt x="5861" y="47882"/>
                </a:lnTo>
                <a:lnTo>
                  <a:pt x="5861" y="257"/>
                </a:lnTo>
                <a:lnTo>
                  <a:pt x="120046" y="105032"/>
                </a:lnTo>
                <a:lnTo>
                  <a:pt x="5861" y="209807"/>
                </a:lnTo>
                <a:lnTo>
                  <a:pt x="5861" y="162182"/>
                </a:lnTo>
                <a:lnTo>
                  <a:pt x="152" y="162182"/>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50" name="フリーフォーム 149">
            <a:extLst>
              <a:ext uri="{FF2B5EF4-FFF2-40B4-BE49-F238E27FC236}">
                <a16:creationId xmlns:a16="http://schemas.microsoft.com/office/drawing/2014/main" id="{48779E92-3C79-6349-83D6-8B3F6F87B64C}"/>
              </a:ext>
            </a:extLst>
          </p:cNvPr>
          <p:cNvSpPr/>
          <p:nvPr/>
        </p:nvSpPr>
        <p:spPr>
          <a:xfrm>
            <a:off x="4793060" y="5927454"/>
            <a:ext cx="396715" cy="209550"/>
          </a:xfrm>
          <a:custGeom>
            <a:avLst/>
            <a:gdLst>
              <a:gd name="connsiteX0" fmla="*/ 152 w 282034"/>
              <a:gd name="connsiteY0" fmla="*/ 47882 h 209550"/>
              <a:gd name="connsiteX1" fmla="*/ 168003 w 282034"/>
              <a:gd name="connsiteY1" fmla="*/ 47882 h 209550"/>
              <a:gd name="connsiteX2" fmla="*/ 168003 w 282034"/>
              <a:gd name="connsiteY2" fmla="*/ 257 h 209550"/>
              <a:gd name="connsiteX3" fmla="*/ 282187 w 282034"/>
              <a:gd name="connsiteY3" fmla="*/ 105032 h 209550"/>
              <a:gd name="connsiteX4" fmla="*/ 168003 w 282034"/>
              <a:gd name="connsiteY4" fmla="*/ 209807 h 209550"/>
              <a:gd name="connsiteX5" fmla="*/ 168003 w 282034"/>
              <a:gd name="connsiteY5" fmla="*/ 162182 h 209550"/>
              <a:gd name="connsiteX6" fmla="*/ 152 w 282034"/>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034" h="209550">
                <a:moveTo>
                  <a:pt x="152" y="47882"/>
                </a:moveTo>
                <a:lnTo>
                  <a:pt x="168003" y="47882"/>
                </a:lnTo>
                <a:lnTo>
                  <a:pt x="168003" y="257"/>
                </a:lnTo>
                <a:lnTo>
                  <a:pt x="282187" y="105032"/>
                </a:lnTo>
                <a:lnTo>
                  <a:pt x="168003" y="209807"/>
                </a:lnTo>
                <a:lnTo>
                  <a:pt x="168003" y="162182"/>
                </a:lnTo>
                <a:lnTo>
                  <a:pt x="152" y="162182"/>
                </a:lnTo>
                <a:close/>
              </a:path>
            </a:pathLst>
          </a:custGeom>
          <a:pattFill prst="wdDnDiag">
            <a:fgClr>
              <a:schemeClr val="bg1"/>
            </a:fgClr>
            <a:bgClr>
              <a:srgbClr val="67BDAA"/>
            </a:bgClr>
          </a:pattFill>
          <a:ln w="9511" cap="flat">
            <a:solidFill>
              <a:srgbClr val="000000"/>
            </a:solidFill>
            <a:prstDash val="solid"/>
            <a:miter/>
          </a:ln>
        </p:spPr>
        <p:txBody>
          <a:bodyPr rtlCol="0" anchor="ctr"/>
          <a:lstStyle/>
          <a:p>
            <a:endParaRPr lang="ja-JP" altLang="en-US"/>
          </a:p>
        </p:txBody>
      </p:sp>
      <p:sp>
        <p:nvSpPr>
          <p:cNvPr id="151" name="フリーフォーム 150">
            <a:extLst>
              <a:ext uri="{FF2B5EF4-FFF2-40B4-BE49-F238E27FC236}">
                <a16:creationId xmlns:a16="http://schemas.microsoft.com/office/drawing/2014/main" id="{46E5B6E5-B8E3-7A4D-9FDE-78406732FA30}"/>
              </a:ext>
            </a:extLst>
          </p:cNvPr>
          <p:cNvSpPr/>
          <p:nvPr/>
        </p:nvSpPr>
        <p:spPr>
          <a:xfrm>
            <a:off x="5192722" y="5927454"/>
            <a:ext cx="355760" cy="209550"/>
          </a:xfrm>
          <a:custGeom>
            <a:avLst/>
            <a:gdLst>
              <a:gd name="connsiteX0" fmla="*/ 152 w 252918"/>
              <a:gd name="connsiteY0" fmla="*/ 47882 h 209550"/>
              <a:gd name="connsiteX1" fmla="*/ 138886 w 252918"/>
              <a:gd name="connsiteY1" fmla="*/ 47882 h 209550"/>
              <a:gd name="connsiteX2" fmla="*/ 138886 w 252918"/>
              <a:gd name="connsiteY2" fmla="*/ 257 h 209550"/>
              <a:gd name="connsiteX3" fmla="*/ 253070 w 252918"/>
              <a:gd name="connsiteY3" fmla="*/ 105032 h 209550"/>
              <a:gd name="connsiteX4" fmla="*/ 138886 w 252918"/>
              <a:gd name="connsiteY4" fmla="*/ 209807 h 209550"/>
              <a:gd name="connsiteX5" fmla="*/ 138886 w 252918"/>
              <a:gd name="connsiteY5" fmla="*/ 162182 h 209550"/>
              <a:gd name="connsiteX6" fmla="*/ 152 w 252918"/>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18" h="209550">
                <a:moveTo>
                  <a:pt x="152" y="47882"/>
                </a:moveTo>
                <a:lnTo>
                  <a:pt x="138886" y="47882"/>
                </a:lnTo>
                <a:lnTo>
                  <a:pt x="138886" y="257"/>
                </a:lnTo>
                <a:lnTo>
                  <a:pt x="253070" y="105032"/>
                </a:lnTo>
                <a:lnTo>
                  <a:pt x="138886" y="209807"/>
                </a:lnTo>
                <a:lnTo>
                  <a:pt x="138886" y="162182"/>
                </a:lnTo>
                <a:lnTo>
                  <a:pt x="152" y="162182"/>
                </a:lnTo>
                <a:close/>
              </a:path>
            </a:pathLst>
          </a:custGeom>
          <a:pattFill prst="wdDnDiag">
            <a:fgClr>
              <a:schemeClr val="bg1"/>
            </a:fgClr>
            <a:bgClr>
              <a:srgbClr val="C29682"/>
            </a:bgClr>
          </a:pattFill>
          <a:ln w="9511" cap="flat">
            <a:solidFill>
              <a:srgbClr val="000000"/>
            </a:solidFill>
            <a:prstDash val="solid"/>
            <a:miter/>
          </a:ln>
        </p:spPr>
        <p:txBody>
          <a:bodyPr rtlCol="0" anchor="ctr"/>
          <a:lstStyle/>
          <a:p>
            <a:endParaRPr lang="ja-JP" altLang="en-US"/>
          </a:p>
        </p:txBody>
      </p:sp>
      <p:sp>
        <p:nvSpPr>
          <p:cNvPr id="152" name="フリーフォーム 151">
            <a:extLst>
              <a:ext uri="{FF2B5EF4-FFF2-40B4-BE49-F238E27FC236}">
                <a16:creationId xmlns:a16="http://schemas.microsoft.com/office/drawing/2014/main" id="{5D8CABC8-9786-EC47-B939-DF2FA84BAD03}"/>
              </a:ext>
            </a:extLst>
          </p:cNvPr>
          <p:cNvSpPr/>
          <p:nvPr/>
        </p:nvSpPr>
        <p:spPr>
          <a:xfrm>
            <a:off x="5558120" y="5927454"/>
            <a:ext cx="170250" cy="209550"/>
          </a:xfrm>
          <a:custGeom>
            <a:avLst/>
            <a:gdLst>
              <a:gd name="connsiteX0" fmla="*/ 152 w 121035"/>
              <a:gd name="connsiteY0" fmla="*/ 47882 h 209550"/>
              <a:gd name="connsiteX1" fmla="*/ 7003 w 121035"/>
              <a:gd name="connsiteY1" fmla="*/ 47882 h 209550"/>
              <a:gd name="connsiteX2" fmla="*/ 7003 w 121035"/>
              <a:gd name="connsiteY2" fmla="*/ 257 h 209550"/>
              <a:gd name="connsiteX3" fmla="*/ 121188 w 121035"/>
              <a:gd name="connsiteY3" fmla="*/ 105032 h 209550"/>
              <a:gd name="connsiteX4" fmla="*/ 7003 w 121035"/>
              <a:gd name="connsiteY4" fmla="*/ 209807 h 209550"/>
              <a:gd name="connsiteX5" fmla="*/ 7003 w 121035"/>
              <a:gd name="connsiteY5" fmla="*/ 162182 h 209550"/>
              <a:gd name="connsiteX6" fmla="*/ 152 w 121035"/>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5" h="209550">
                <a:moveTo>
                  <a:pt x="152" y="47882"/>
                </a:moveTo>
                <a:lnTo>
                  <a:pt x="7003" y="47882"/>
                </a:lnTo>
                <a:lnTo>
                  <a:pt x="7003" y="257"/>
                </a:lnTo>
                <a:lnTo>
                  <a:pt x="121188" y="105032"/>
                </a:lnTo>
                <a:lnTo>
                  <a:pt x="7003" y="209807"/>
                </a:lnTo>
                <a:lnTo>
                  <a:pt x="7003" y="162182"/>
                </a:lnTo>
                <a:lnTo>
                  <a:pt x="152" y="162182"/>
                </a:lnTo>
                <a:close/>
              </a:path>
            </a:pathLst>
          </a:custGeom>
          <a:solidFill>
            <a:schemeClr val="bg1"/>
          </a:solidFill>
          <a:ln w="9511" cap="flat">
            <a:solidFill>
              <a:srgbClr val="000000"/>
            </a:solidFill>
            <a:prstDash val="solid"/>
            <a:miter/>
          </a:ln>
        </p:spPr>
        <p:txBody>
          <a:bodyPr rtlCol="0" anchor="ctr"/>
          <a:lstStyle/>
          <a:p>
            <a:endParaRPr lang="ja-JP" altLang="en-US"/>
          </a:p>
        </p:txBody>
      </p:sp>
      <p:sp>
        <p:nvSpPr>
          <p:cNvPr id="153" name="フリーフォーム 152">
            <a:extLst>
              <a:ext uri="{FF2B5EF4-FFF2-40B4-BE49-F238E27FC236}">
                <a16:creationId xmlns:a16="http://schemas.microsoft.com/office/drawing/2014/main" id="{9F66D67D-6E8F-E140-9B39-C2292A214C04}"/>
              </a:ext>
            </a:extLst>
          </p:cNvPr>
          <p:cNvSpPr/>
          <p:nvPr/>
        </p:nvSpPr>
        <p:spPr>
          <a:xfrm>
            <a:off x="5867299" y="5927454"/>
            <a:ext cx="252967" cy="209550"/>
          </a:xfrm>
          <a:custGeom>
            <a:avLst/>
            <a:gdLst>
              <a:gd name="connsiteX0" fmla="*/ 152 w 179840"/>
              <a:gd name="connsiteY0" fmla="*/ 47882 h 209550"/>
              <a:gd name="connsiteX1" fmla="*/ 65808 w 179840"/>
              <a:gd name="connsiteY1" fmla="*/ 47882 h 209550"/>
              <a:gd name="connsiteX2" fmla="*/ 65808 w 179840"/>
              <a:gd name="connsiteY2" fmla="*/ 257 h 209550"/>
              <a:gd name="connsiteX3" fmla="*/ 179992 w 179840"/>
              <a:gd name="connsiteY3" fmla="*/ 105032 h 209550"/>
              <a:gd name="connsiteX4" fmla="*/ 65808 w 179840"/>
              <a:gd name="connsiteY4" fmla="*/ 209807 h 209550"/>
              <a:gd name="connsiteX5" fmla="*/ 65808 w 179840"/>
              <a:gd name="connsiteY5" fmla="*/ 162182 h 209550"/>
              <a:gd name="connsiteX6" fmla="*/ 152 w 179840"/>
              <a:gd name="connsiteY6" fmla="*/ 1621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40" h="209550">
                <a:moveTo>
                  <a:pt x="152" y="47882"/>
                </a:moveTo>
                <a:lnTo>
                  <a:pt x="65808" y="47882"/>
                </a:lnTo>
                <a:lnTo>
                  <a:pt x="65808" y="257"/>
                </a:lnTo>
                <a:lnTo>
                  <a:pt x="179992" y="105032"/>
                </a:lnTo>
                <a:lnTo>
                  <a:pt x="65808" y="209807"/>
                </a:lnTo>
                <a:lnTo>
                  <a:pt x="65808" y="162182"/>
                </a:lnTo>
                <a:lnTo>
                  <a:pt x="152" y="162182"/>
                </a:lnTo>
                <a:close/>
              </a:path>
            </a:pathLst>
          </a:custGeom>
          <a:pattFill prst="wdDnDiag">
            <a:fgClr>
              <a:schemeClr val="bg1"/>
            </a:fgClr>
            <a:bgClr>
              <a:srgbClr val="555555"/>
            </a:bgClr>
          </a:pattFill>
          <a:ln w="9511" cap="flat">
            <a:solidFill>
              <a:srgbClr val="000000"/>
            </a:solidFill>
            <a:prstDash val="solid"/>
            <a:miter/>
          </a:ln>
        </p:spPr>
        <p:txBody>
          <a:bodyPr rtlCol="0" anchor="ctr"/>
          <a:lstStyle/>
          <a:p>
            <a:endParaRPr lang="ja-JP" altLang="en-US"/>
          </a:p>
        </p:txBody>
      </p:sp>
      <p:sp>
        <p:nvSpPr>
          <p:cNvPr id="216" name="フリーフォーム 215">
            <a:extLst>
              <a:ext uri="{FF2B5EF4-FFF2-40B4-BE49-F238E27FC236}">
                <a16:creationId xmlns:a16="http://schemas.microsoft.com/office/drawing/2014/main" id="{30F8D812-0597-104B-B308-4A91D89934CE}"/>
              </a:ext>
            </a:extLst>
          </p:cNvPr>
          <p:cNvSpPr/>
          <p:nvPr/>
        </p:nvSpPr>
        <p:spPr>
          <a:xfrm>
            <a:off x="2129029" y="6564995"/>
            <a:ext cx="668957" cy="9525"/>
          </a:xfrm>
          <a:custGeom>
            <a:avLst/>
            <a:gdLst>
              <a:gd name="connsiteX0" fmla="*/ 136 w 475577"/>
              <a:gd name="connsiteY0" fmla="*/ 299 h 9525"/>
              <a:gd name="connsiteX1" fmla="*/ 475714 w 475577"/>
              <a:gd name="connsiteY1" fmla="*/ 299 h 9525"/>
            </a:gdLst>
            <a:ahLst/>
            <a:cxnLst>
              <a:cxn ang="0">
                <a:pos x="connsiteX0" y="connsiteY0"/>
              </a:cxn>
              <a:cxn ang="0">
                <a:pos x="connsiteX1" y="connsiteY1"/>
              </a:cxn>
            </a:cxnLst>
            <a:rect l="l" t="t" r="r" b="b"/>
            <a:pathLst>
              <a:path w="475577" h="9525">
                <a:moveTo>
                  <a:pt x="136" y="299"/>
                </a:moveTo>
                <a:lnTo>
                  <a:pt x="475714" y="299"/>
                </a:lnTo>
              </a:path>
            </a:pathLst>
          </a:custGeom>
          <a:ln w="12700" cap="flat">
            <a:solidFill>
              <a:srgbClr val="000000"/>
            </a:solidFill>
            <a:prstDash val="solid"/>
            <a:miter/>
          </a:ln>
        </p:spPr>
        <p:txBody>
          <a:bodyPr rtlCol="0" anchor="ctr"/>
          <a:lstStyle/>
          <a:p>
            <a:endParaRPr lang="ja-JP" altLang="en-US"/>
          </a:p>
        </p:txBody>
      </p:sp>
      <p:sp>
        <p:nvSpPr>
          <p:cNvPr id="217" name="フリーフォーム 216">
            <a:extLst>
              <a:ext uri="{FF2B5EF4-FFF2-40B4-BE49-F238E27FC236}">
                <a16:creationId xmlns:a16="http://schemas.microsoft.com/office/drawing/2014/main" id="{943B1006-8B5E-EA42-8E18-9FB146525793}"/>
              </a:ext>
            </a:extLst>
          </p:cNvPr>
          <p:cNvSpPr/>
          <p:nvPr/>
        </p:nvSpPr>
        <p:spPr>
          <a:xfrm>
            <a:off x="2129029" y="6507844"/>
            <a:ext cx="13384" cy="114300"/>
          </a:xfrm>
          <a:custGeom>
            <a:avLst/>
            <a:gdLst>
              <a:gd name="connsiteX0" fmla="*/ 136 w 9515"/>
              <a:gd name="connsiteY0" fmla="*/ 299 h 114300"/>
              <a:gd name="connsiteX1" fmla="*/ 136 w 9515"/>
              <a:gd name="connsiteY1" fmla="*/ 114599 h 114300"/>
            </a:gdLst>
            <a:ahLst/>
            <a:cxnLst>
              <a:cxn ang="0">
                <a:pos x="connsiteX0" y="connsiteY0"/>
              </a:cxn>
              <a:cxn ang="0">
                <a:pos x="connsiteX1" y="connsiteY1"/>
              </a:cxn>
            </a:cxnLst>
            <a:rect l="l" t="t" r="r" b="b"/>
            <a:pathLst>
              <a:path w="9515" h="114300">
                <a:moveTo>
                  <a:pt x="136" y="299"/>
                </a:moveTo>
                <a:lnTo>
                  <a:pt x="136" y="114599"/>
                </a:lnTo>
              </a:path>
            </a:pathLst>
          </a:custGeom>
          <a:ln w="12700" cap="flat">
            <a:solidFill>
              <a:srgbClr val="000000"/>
            </a:solidFill>
            <a:prstDash val="solid"/>
            <a:miter/>
          </a:ln>
        </p:spPr>
        <p:txBody>
          <a:bodyPr rtlCol="0" anchor="ctr"/>
          <a:lstStyle/>
          <a:p>
            <a:endParaRPr lang="ja-JP" altLang="en-US"/>
          </a:p>
        </p:txBody>
      </p:sp>
      <p:sp>
        <p:nvSpPr>
          <p:cNvPr id="218" name="フリーフォーム 217">
            <a:extLst>
              <a:ext uri="{FF2B5EF4-FFF2-40B4-BE49-F238E27FC236}">
                <a16:creationId xmlns:a16="http://schemas.microsoft.com/office/drawing/2014/main" id="{FF1A59FD-22D4-DA4D-B0F1-66C3DBB66824}"/>
              </a:ext>
            </a:extLst>
          </p:cNvPr>
          <p:cNvSpPr/>
          <p:nvPr/>
        </p:nvSpPr>
        <p:spPr>
          <a:xfrm>
            <a:off x="2797986" y="6507844"/>
            <a:ext cx="13384" cy="114300"/>
          </a:xfrm>
          <a:custGeom>
            <a:avLst/>
            <a:gdLst>
              <a:gd name="connsiteX0" fmla="*/ 136 w 9515"/>
              <a:gd name="connsiteY0" fmla="*/ 299 h 114300"/>
              <a:gd name="connsiteX1" fmla="*/ 136 w 9515"/>
              <a:gd name="connsiteY1" fmla="*/ 114599 h 114300"/>
            </a:gdLst>
            <a:ahLst/>
            <a:cxnLst>
              <a:cxn ang="0">
                <a:pos x="connsiteX0" y="connsiteY0"/>
              </a:cxn>
              <a:cxn ang="0">
                <a:pos x="connsiteX1" y="connsiteY1"/>
              </a:cxn>
            </a:cxnLst>
            <a:rect l="l" t="t" r="r" b="b"/>
            <a:pathLst>
              <a:path w="9515" h="114300">
                <a:moveTo>
                  <a:pt x="136" y="299"/>
                </a:moveTo>
                <a:lnTo>
                  <a:pt x="136" y="114599"/>
                </a:lnTo>
              </a:path>
            </a:pathLst>
          </a:custGeom>
          <a:ln w="12700" cap="flat">
            <a:solidFill>
              <a:srgbClr val="000000"/>
            </a:solidFill>
            <a:prstDash val="solid"/>
            <a:miter/>
          </a:ln>
        </p:spPr>
        <p:txBody>
          <a:bodyPr rtlCol="0" anchor="ctr"/>
          <a:lstStyle/>
          <a:p>
            <a:endParaRPr lang="ja-JP" altLang="en-US"/>
          </a:p>
        </p:txBody>
      </p:sp>
      <p:sp>
        <p:nvSpPr>
          <p:cNvPr id="219" name="テキスト ボックス 218">
            <a:extLst>
              <a:ext uri="{FF2B5EF4-FFF2-40B4-BE49-F238E27FC236}">
                <a16:creationId xmlns:a16="http://schemas.microsoft.com/office/drawing/2014/main" id="{D84BB2CF-9991-5643-B2D4-7EDA2902BB8C}"/>
              </a:ext>
            </a:extLst>
          </p:cNvPr>
          <p:cNvSpPr txBox="1"/>
          <p:nvPr/>
        </p:nvSpPr>
        <p:spPr>
          <a:xfrm>
            <a:off x="2236335" y="6585796"/>
            <a:ext cx="560886" cy="242246"/>
          </a:xfrm>
          <a:prstGeom prst="rect">
            <a:avLst/>
          </a:prstGeom>
          <a:noFill/>
        </p:spPr>
        <p:txBody>
          <a:bodyPr wrap="square" rtlCol="0">
            <a:spAutoFit/>
          </a:bodyPr>
          <a:lstStyle/>
          <a:p>
            <a:pPr algn="l"/>
            <a:r>
              <a:rPr lang="ja-JP" altLang="en-US" sz="974">
                <a:solidFill>
                  <a:srgbClr val="000000"/>
                </a:solidFill>
                <a:latin typeface="Segoe UI"/>
                <a:cs typeface="Segoe UI"/>
                <a:sym typeface="Segoe UI"/>
                <a:rtl val="0"/>
              </a:rPr>
              <a:t>2.5kb</a:t>
            </a:r>
          </a:p>
        </p:txBody>
      </p:sp>
      <p:cxnSp>
        <p:nvCxnSpPr>
          <p:cNvPr id="236" name="直線コネクタ 235">
            <a:extLst>
              <a:ext uri="{FF2B5EF4-FFF2-40B4-BE49-F238E27FC236}">
                <a16:creationId xmlns:a16="http://schemas.microsoft.com/office/drawing/2014/main" id="{24726B93-3554-6147-8EA2-BCF3D1CDB56E}"/>
              </a:ext>
            </a:extLst>
          </p:cNvPr>
          <p:cNvCxnSpPr>
            <a:cxnSpLocks/>
          </p:cNvCxnSpPr>
          <p:nvPr/>
        </p:nvCxnSpPr>
        <p:spPr>
          <a:xfrm>
            <a:off x="6120268" y="6032229"/>
            <a:ext cx="101076"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51C37B74-B3FF-0B4C-A604-65F6B5AE58C8}"/>
              </a:ext>
            </a:extLst>
          </p:cNvPr>
          <p:cNvCxnSpPr>
            <a:cxnSpLocks/>
          </p:cNvCxnSpPr>
          <p:nvPr/>
        </p:nvCxnSpPr>
        <p:spPr>
          <a:xfrm>
            <a:off x="2082685" y="6031421"/>
            <a:ext cx="9377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5BE16147-B3B7-B248-A600-6C0C047F1AFB}"/>
              </a:ext>
            </a:extLst>
          </p:cNvPr>
          <p:cNvCxnSpPr>
            <a:cxnSpLocks/>
          </p:cNvCxnSpPr>
          <p:nvPr/>
        </p:nvCxnSpPr>
        <p:spPr>
          <a:xfrm>
            <a:off x="2151858" y="5435712"/>
            <a:ext cx="11976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4BD8832F-3E34-F44D-AEEC-7168FE65FB3D}"/>
              </a:ext>
            </a:extLst>
          </p:cNvPr>
          <p:cNvCxnSpPr>
            <a:cxnSpLocks/>
          </p:cNvCxnSpPr>
          <p:nvPr/>
        </p:nvCxnSpPr>
        <p:spPr>
          <a:xfrm>
            <a:off x="6120266" y="5435712"/>
            <a:ext cx="101078"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4AFDC8CE-E380-8046-8606-2082A6BB69DC}"/>
              </a:ext>
            </a:extLst>
          </p:cNvPr>
          <p:cNvCxnSpPr>
            <a:cxnSpLocks/>
          </p:cNvCxnSpPr>
          <p:nvPr/>
        </p:nvCxnSpPr>
        <p:spPr>
          <a:xfrm>
            <a:off x="6120266" y="4835637"/>
            <a:ext cx="101078"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2481D557-BA0E-994D-9881-E29A13E882CC}"/>
              </a:ext>
            </a:extLst>
          </p:cNvPr>
          <p:cNvCxnSpPr>
            <a:cxnSpLocks/>
          </p:cNvCxnSpPr>
          <p:nvPr/>
        </p:nvCxnSpPr>
        <p:spPr>
          <a:xfrm>
            <a:off x="2151858" y="4835637"/>
            <a:ext cx="119765"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E1384E1B-823A-B547-9AB5-2E534C589291}"/>
              </a:ext>
            </a:extLst>
          </p:cNvPr>
          <p:cNvSpPr txBox="1"/>
          <p:nvPr/>
        </p:nvSpPr>
        <p:spPr>
          <a:xfrm>
            <a:off x="3530744" y="4432640"/>
            <a:ext cx="88208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phyllogen</a:t>
            </a:r>
            <a:endParaRPr kumimoji="1" lang="ja-JP" altLang="en-US" sz="800" i="1">
              <a:latin typeface="Arial" panose="020B0604020202020204" pitchFamily="34" charset="0"/>
              <a:cs typeface="Arial" panose="020B0604020202020204" pitchFamily="34" charset="0"/>
            </a:endParaRPr>
          </a:p>
        </p:txBody>
      </p:sp>
      <p:cxnSp>
        <p:nvCxnSpPr>
          <p:cNvPr id="4" name="直線コネクタ 3">
            <a:extLst>
              <a:ext uri="{FF2B5EF4-FFF2-40B4-BE49-F238E27FC236}">
                <a16:creationId xmlns:a16="http://schemas.microsoft.com/office/drawing/2014/main" id="{133013E6-96E0-534E-B1F5-CF9E7748E587}"/>
              </a:ext>
            </a:extLst>
          </p:cNvPr>
          <p:cNvCxnSpPr>
            <a:cxnSpLocks/>
          </p:cNvCxnSpPr>
          <p:nvPr/>
        </p:nvCxnSpPr>
        <p:spPr>
          <a:xfrm flipH="1">
            <a:off x="3815843" y="4635612"/>
            <a:ext cx="109635" cy="1568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テキスト ボックス 174">
            <a:extLst>
              <a:ext uri="{FF2B5EF4-FFF2-40B4-BE49-F238E27FC236}">
                <a16:creationId xmlns:a16="http://schemas.microsoft.com/office/drawing/2014/main" id="{040D972E-F24A-9C46-8DF0-7CCAD4264592}"/>
              </a:ext>
            </a:extLst>
          </p:cNvPr>
          <p:cNvSpPr txBox="1"/>
          <p:nvPr/>
        </p:nvSpPr>
        <p:spPr>
          <a:xfrm>
            <a:off x="2132111" y="4924382"/>
            <a:ext cx="46043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fliA</a:t>
            </a:r>
            <a:endParaRPr kumimoji="1" lang="ja-JP" altLang="en-US" sz="800" i="1">
              <a:latin typeface="Arial" panose="020B0604020202020204" pitchFamily="34" charset="0"/>
              <a:cs typeface="Arial" panose="020B0604020202020204" pitchFamily="34" charset="0"/>
            </a:endParaRPr>
          </a:p>
        </p:txBody>
      </p:sp>
      <p:sp>
        <p:nvSpPr>
          <p:cNvPr id="176" name="テキスト ボックス 175">
            <a:extLst>
              <a:ext uri="{FF2B5EF4-FFF2-40B4-BE49-F238E27FC236}">
                <a16:creationId xmlns:a16="http://schemas.microsoft.com/office/drawing/2014/main" id="{8AAF09D8-876C-2B43-AF38-593BA425C495}"/>
              </a:ext>
            </a:extLst>
          </p:cNvPr>
          <p:cNvSpPr txBox="1"/>
          <p:nvPr/>
        </p:nvSpPr>
        <p:spPr>
          <a:xfrm>
            <a:off x="2279420" y="4535588"/>
            <a:ext cx="48523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ssb</a:t>
            </a:r>
            <a:endParaRPr kumimoji="1" lang="ja-JP" altLang="en-US" sz="800" i="1">
              <a:latin typeface="Arial" panose="020B0604020202020204" pitchFamily="34" charset="0"/>
              <a:cs typeface="Arial" panose="020B0604020202020204" pitchFamily="34" charset="0"/>
            </a:endParaRPr>
          </a:p>
        </p:txBody>
      </p:sp>
      <p:sp>
        <p:nvSpPr>
          <p:cNvPr id="177" name="テキスト ボックス 176">
            <a:extLst>
              <a:ext uri="{FF2B5EF4-FFF2-40B4-BE49-F238E27FC236}">
                <a16:creationId xmlns:a16="http://schemas.microsoft.com/office/drawing/2014/main" id="{A69F61EF-BA00-FD43-9975-9017290123A4}"/>
              </a:ext>
            </a:extLst>
          </p:cNvPr>
          <p:cNvSpPr txBox="1"/>
          <p:nvPr/>
        </p:nvSpPr>
        <p:spPr>
          <a:xfrm>
            <a:off x="2342918" y="4924382"/>
            <a:ext cx="588958"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himA</a:t>
            </a:r>
            <a:endParaRPr kumimoji="1" lang="ja-JP" altLang="en-US" sz="800" i="1">
              <a:latin typeface="Arial" panose="020B0604020202020204" pitchFamily="34" charset="0"/>
              <a:cs typeface="Arial" panose="020B0604020202020204" pitchFamily="34" charset="0"/>
            </a:endParaRPr>
          </a:p>
        </p:txBody>
      </p:sp>
      <p:sp>
        <p:nvSpPr>
          <p:cNvPr id="178" name="テキスト ボックス 177">
            <a:extLst>
              <a:ext uri="{FF2B5EF4-FFF2-40B4-BE49-F238E27FC236}">
                <a16:creationId xmlns:a16="http://schemas.microsoft.com/office/drawing/2014/main" id="{04A01916-8052-314C-ACED-FB349418FE7C}"/>
              </a:ext>
            </a:extLst>
          </p:cNvPr>
          <p:cNvSpPr txBox="1"/>
          <p:nvPr/>
        </p:nvSpPr>
        <p:spPr>
          <a:xfrm>
            <a:off x="2665343" y="4535588"/>
            <a:ext cx="503275"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hp5</a:t>
            </a:r>
            <a:endParaRPr kumimoji="1" lang="ja-JP" altLang="en-US" sz="800" i="1">
              <a:latin typeface="Arial" panose="020B0604020202020204" pitchFamily="34" charset="0"/>
              <a:cs typeface="Arial" panose="020B0604020202020204" pitchFamily="34" charset="0"/>
            </a:endParaRPr>
          </a:p>
        </p:txBody>
      </p:sp>
      <p:sp>
        <p:nvSpPr>
          <p:cNvPr id="179" name="テキスト ボックス 178">
            <a:extLst>
              <a:ext uri="{FF2B5EF4-FFF2-40B4-BE49-F238E27FC236}">
                <a16:creationId xmlns:a16="http://schemas.microsoft.com/office/drawing/2014/main" id="{A2B9CE4B-CD88-8645-96E2-EC5581339F42}"/>
              </a:ext>
            </a:extLst>
          </p:cNvPr>
          <p:cNvSpPr txBox="1"/>
          <p:nvPr/>
        </p:nvSpPr>
        <p:spPr>
          <a:xfrm>
            <a:off x="2953987" y="4535588"/>
            <a:ext cx="503275"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hp7</a:t>
            </a:r>
            <a:endParaRPr kumimoji="1" lang="ja-JP" altLang="en-US" sz="800" i="1">
              <a:latin typeface="Arial" panose="020B0604020202020204" pitchFamily="34" charset="0"/>
              <a:cs typeface="Arial" panose="020B0604020202020204" pitchFamily="34" charset="0"/>
            </a:endParaRPr>
          </a:p>
        </p:txBody>
      </p:sp>
      <p:sp>
        <p:nvSpPr>
          <p:cNvPr id="180" name="テキスト ボックス 179">
            <a:extLst>
              <a:ext uri="{FF2B5EF4-FFF2-40B4-BE49-F238E27FC236}">
                <a16:creationId xmlns:a16="http://schemas.microsoft.com/office/drawing/2014/main" id="{969A979B-967A-8E46-B19B-905B23269207}"/>
              </a:ext>
            </a:extLst>
          </p:cNvPr>
          <p:cNvSpPr txBox="1"/>
          <p:nvPr/>
        </p:nvSpPr>
        <p:spPr>
          <a:xfrm>
            <a:off x="2803430" y="4924382"/>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hp6</a:t>
            </a:r>
            <a:endParaRPr kumimoji="1" lang="ja-JP" altLang="en-US" sz="800" i="1">
              <a:latin typeface="Arial" panose="020B0604020202020204" pitchFamily="34" charset="0"/>
              <a:cs typeface="Arial" panose="020B0604020202020204" pitchFamily="34" charset="0"/>
            </a:endParaRPr>
          </a:p>
        </p:txBody>
      </p:sp>
      <p:sp>
        <p:nvSpPr>
          <p:cNvPr id="181" name="テキスト ボックス 180">
            <a:extLst>
              <a:ext uri="{FF2B5EF4-FFF2-40B4-BE49-F238E27FC236}">
                <a16:creationId xmlns:a16="http://schemas.microsoft.com/office/drawing/2014/main" id="{6DCEF5ED-F99B-EC4B-87A5-B8D11331B8FF}"/>
              </a:ext>
            </a:extLst>
          </p:cNvPr>
          <p:cNvSpPr txBox="1"/>
          <p:nvPr/>
        </p:nvSpPr>
        <p:spPr>
          <a:xfrm>
            <a:off x="2650558" y="5078750"/>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hp4</a:t>
            </a:r>
            <a:endParaRPr kumimoji="1" lang="ja-JP" altLang="en-US" sz="800" i="1">
              <a:latin typeface="Arial" panose="020B0604020202020204" pitchFamily="34" charset="0"/>
              <a:cs typeface="Arial" panose="020B0604020202020204" pitchFamily="34" charset="0"/>
            </a:endParaRPr>
          </a:p>
        </p:txBody>
      </p:sp>
      <p:cxnSp>
        <p:nvCxnSpPr>
          <p:cNvPr id="182" name="直線コネクタ 181">
            <a:extLst>
              <a:ext uri="{FF2B5EF4-FFF2-40B4-BE49-F238E27FC236}">
                <a16:creationId xmlns:a16="http://schemas.microsoft.com/office/drawing/2014/main" id="{E175B8DA-2DAC-BB41-A097-A010D5A82550}"/>
              </a:ext>
            </a:extLst>
          </p:cNvPr>
          <p:cNvCxnSpPr>
            <a:cxnSpLocks/>
          </p:cNvCxnSpPr>
          <p:nvPr/>
        </p:nvCxnSpPr>
        <p:spPr>
          <a:xfrm>
            <a:off x="2723551" y="4906099"/>
            <a:ext cx="43363" cy="2171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テキスト ボックス 183">
            <a:extLst>
              <a:ext uri="{FF2B5EF4-FFF2-40B4-BE49-F238E27FC236}">
                <a16:creationId xmlns:a16="http://schemas.microsoft.com/office/drawing/2014/main" id="{81DCBF48-2B52-3045-BD59-73448C2A9DDB}"/>
              </a:ext>
            </a:extLst>
          </p:cNvPr>
          <p:cNvSpPr txBox="1"/>
          <p:nvPr/>
        </p:nvSpPr>
        <p:spPr>
          <a:xfrm>
            <a:off x="3162794" y="4924382"/>
            <a:ext cx="36260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hflB</a:t>
            </a:r>
            <a:endParaRPr kumimoji="1" lang="ja-JP" altLang="en-US" sz="800" i="1">
              <a:latin typeface="Arial" panose="020B0604020202020204" pitchFamily="34" charset="0"/>
              <a:cs typeface="Arial" panose="020B0604020202020204" pitchFamily="34" charset="0"/>
            </a:endParaRPr>
          </a:p>
        </p:txBody>
      </p:sp>
      <p:sp>
        <p:nvSpPr>
          <p:cNvPr id="185" name="テキスト ボックス 184">
            <a:extLst>
              <a:ext uri="{FF2B5EF4-FFF2-40B4-BE49-F238E27FC236}">
                <a16:creationId xmlns:a16="http://schemas.microsoft.com/office/drawing/2014/main" id="{9DD25A25-A755-0E4B-BB03-D2F372A7F6B4}"/>
              </a:ext>
            </a:extLst>
          </p:cNvPr>
          <p:cNvSpPr txBox="1"/>
          <p:nvPr/>
        </p:nvSpPr>
        <p:spPr>
          <a:xfrm>
            <a:off x="3447487" y="4924382"/>
            <a:ext cx="372218"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smc</a:t>
            </a:r>
            <a:endParaRPr kumimoji="1" lang="ja-JP" altLang="en-US" sz="800" i="1">
              <a:latin typeface="Arial" panose="020B0604020202020204" pitchFamily="34" charset="0"/>
              <a:cs typeface="Arial" panose="020B0604020202020204" pitchFamily="34" charset="0"/>
            </a:endParaRPr>
          </a:p>
        </p:txBody>
      </p:sp>
      <p:sp>
        <p:nvSpPr>
          <p:cNvPr id="186" name="テキスト ボックス 185">
            <a:extLst>
              <a:ext uri="{FF2B5EF4-FFF2-40B4-BE49-F238E27FC236}">
                <a16:creationId xmlns:a16="http://schemas.microsoft.com/office/drawing/2014/main" id="{C5349C87-8264-A54D-8BED-ECF8ADCF44DD}"/>
              </a:ext>
            </a:extLst>
          </p:cNvPr>
          <p:cNvSpPr txBox="1"/>
          <p:nvPr/>
        </p:nvSpPr>
        <p:spPr>
          <a:xfrm>
            <a:off x="4334159" y="4924382"/>
            <a:ext cx="34977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tmk</a:t>
            </a:r>
            <a:endParaRPr kumimoji="1" lang="ja-JP" altLang="en-US" sz="800" i="1">
              <a:latin typeface="Arial" panose="020B0604020202020204" pitchFamily="34" charset="0"/>
              <a:cs typeface="Arial" panose="020B0604020202020204" pitchFamily="34" charset="0"/>
            </a:endParaRPr>
          </a:p>
        </p:txBody>
      </p:sp>
      <p:sp>
        <p:nvSpPr>
          <p:cNvPr id="187" name="テキスト ボックス 186">
            <a:extLst>
              <a:ext uri="{FF2B5EF4-FFF2-40B4-BE49-F238E27FC236}">
                <a16:creationId xmlns:a16="http://schemas.microsoft.com/office/drawing/2014/main" id="{35758576-F097-BE42-8B2B-4444DC7CA907}"/>
              </a:ext>
            </a:extLst>
          </p:cNvPr>
          <p:cNvSpPr txBox="1"/>
          <p:nvPr/>
        </p:nvSpPr>
        <p:spPr>
          <a:xfrm>
            <a:off x="4725047" y="4924382"/>
            <a:ext cx="42672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dnaB</a:t>
            </a:r>
            <a:endParaRPr kumimoji="1" lang="ja-JP" altLang="en-US" sz="800" i="1">
              <a:latin typeface="Arial" panose="020B0604020202020204" pitchFamily="34" charset="0"/>
              <a:cs typeface="Arial" panose="020B0604020202020204" pitchFamily="34" charset="0"/>
            </a:endParaRPr>
          </a:p>
        </p:txBody>
      </p:sp>
      <p:sp>
        <p:nvSpPr>
          <p:cNvPr id="188" name="テキスト ボックス 187">
            <a:extLst>
              <a:ext uri="{FF2B5EF4-FFF2-40B4-BE49-F238E27FC236}">
                <a16:creationId xmlns:a16="http://schemas.microsoft.com/office/drawing/2014/main" id="{93BA9937-5731-A746-92B8-2353FDB34C7F}"/>
              </a:ext>
            </a:extLst>
          </p:cNvPr>
          <p:cNvSpPr txBox="1"/>
          <p:nvPr/>
        </p:nvSpPr>
        <p:spPr>
          <a:xfrm>
            <a:off x="5102219" y="4924382"/>
            <a:ext cx="43794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dnaG</a:t>
            </a:r>
            <a:endParaRPr kumimoji="1" lang="ja-JP" altLang="en-US" sz="800" i="1">
              <a:latin typeface="Arial" panose="020B0604020202020204" pitchFamily="34" charset="0"/>
              <a:cs typeface="Arial" panose="020B0604020202020204" pitchFamily="34" charset="0"/>
            </a:endParaRPr>
          </a:p>
        </p:txBody>
      </p:sp>
      <p:sp>
        <p:nvSpPr>
          <p:cNvPr id="189" name="テキスト ボックス 188">
            <a:extLst>
              <a:ext uri="{FF2B5EF4-FFF2-40B4-BE49-F238E27FC236}">
                <a16:creationId xmlns:a16="http://schemas.microsoft.com/office/drawing/2014/main" id="{8D462FD8-6214-4948-AA4A-EB27D1D2966D}"/>
              </a:ext>
            </a:extLst>
          </p:cNvPr>
          <p:cNvSpPr txBox="1"/>
          <p:nvPr/>
        </p:nvSpPr>
        <p:spPr>
          <a:xfrm>
            <a:off x="5800905" y="4924382"/>
            <a:ext cx="36260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tra5</a:t>
            </a:r>
            <a:endParaRPr kumimoji="1" lang="ja-JP" altLang="en-US" sz="800" i="1">
              <a:latin typeface="Arial" panose="020B0604020202020204" pitchFamily="34" charset="0"/>
              <a:cs typeface="Arial" panose="020B0604020202020204" pitchFamily="34" charset="0"/>
            </a:endParaRPr>
          </a:p>
        </p:txBody>
      </p:sp>
      <p:sp>
        <p:nvSpPr>
          <p:cNvPr id="190" name="テキスト ボックス 189">
            <a:extLst>
              <a:ext uri="{FF2B5EF4-FFF2-40B4-BE49-F238E27FC236}">
                <a16:creationId xmlns:a16="http://schemas.microsoft.com/office/drawing/2014/main" id="{55C728B1-1591-1F48-8C63-9485649FF95C}"/>
              </a:ext>
            </a:extLst>
          </p:cNvPr>
          <p:cNvSpPr txBox="1"/>
          <p:nvPr/>
        </p:nvSpPr>
        <p:spPr>
          <a:xfrm>
            <a:off x="3971788" y="4924382"/>
            <a:ext cx="35779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hp9</a:t>
            </a:r>
            <a:endParaRPr kumimoji="1" lang="ja-JP" altLang="en-US" sz="800" i="1">
              <a:latin typeface="Arial" panose="020B0604020202020204" pitchFamily="34" charset="0"/>
              <a:cs typeface="Arial" panose="020B0604020202020204" pitchFamily="34" charset="0"/>
            </a:endParaRPr>
          </a:p>
        </p:txBody>
      </p:sp>
      <p:sp>
        <p:nvSpPr>
          <p:cNvPr id="183" name="テキスト ボックス 182">
            <a:extLst>
              <a:ext uri="{FF2B5EF4-FFF2-40B4-BE49-F238E27FC236}">
                <a16:creationId xmlns:a16="http://schemas.microsoft.com/office/drawing/2014/main" id="{182B806A-13BE-4647-A421-7504EFB73224}"/>
              </a:ext>
            </a:extLst>
          </p:cNvPr>
          <p:cNvSpPr txBox="1"/>
          <p:nvPr/>
        </p:nvSpPr>
        <p:spPr>
          <a:xfrm>
            <a:off x="1338495" y="5936459"/>
            <a:ext cx="271920" cy="276999"/>
          </a:xfrm>
          <a:prstGeom prst="rect">
            <a:avLst/>
          </a:prstGeom>
          <a:noFill/>
        </p:spPr>
        <p:txBody>
          <a:bodyPr wrap="square" rtlCol="0">
            <a:spAutoFit/>
          </a:bodyPr>
          <a:lstStyle/>
          <a:p>
            <a:r>
              <a:rPr kumimoji="1" lang="en-US" altLang="ja-JP" sz="1200" dirty="0">
                <a:cs typeface="Arial" panose="020B0604020202020204" pitchFamily="34" charset="0"/>
              </a:rPr>
              <a:t>*</a:t>
            </a:r>
            <a:endParaRPr kumimoji="1" lang="ja-JP" altLang="en-US" sz="1200">
              <a:cs typeface="Arial" panose="020B0604020202020204" pitchFamily="34" charset="0"/>
            </a:endParaRPr>
          </a:p>
        </p:txBody>
      </p:sp>
      <p:sp>
        <p:nvSpPr>
          <p:cNvPr id="193" name="テキスト ボックス 192">
            <a:extLst>
              <a:ext uri="{FF2B5EF4-FFF2-40B4-BE49-F238E27FC236}">
                <a16:creationId xmlns:a16="http://schemas.microsoft.com/office/drawing/2014/main" id="{8ADCC399-BA2F-5A47-B0C6-192B4D5282E1}"/>
              </a:ext>
            </a:extLst>
          </p:cNvPr>
          <p:cNvSpPr txBox="1"/>
          <p:nvPr/>
        </p:nvSpPr>
        <p:spPr>
          <a:xfrm>
            <a:off x="1343217" y="1737558"/>
            <a:ext cx="271920" cy="276999"/>
          </a:xfrm>
          <a:prstGeom prst="rect">
            <a:avLst/>
          </a:prstGeom>
          <a:noFill/>
        </p:spPr>
        <p:txBody>
          <a:bodyPr wrap="square" rtlCol="0">
            <a:spAutoFit/>
          </a:bodyPr>
          <a:lstStyle/>
          <a:p>
            <a:r>
              <a:rPr kumimoji="1" lang="en-US" altLang="ja-JP" sz="1200" dirty="0">
                <a:cs typeface="Arial" panose="020B0604020202020204" pitchFamily="34" charset="0"/>
              </a:rPr>
              <a:t>*</a:t>
            </a:r>
            <a:endParaRPr kumimoji="1" lang="ja-JP" altLang="en-US" sz="1200">
              <a:cs typeface="Arial" panose="020B0604020202020204" pitchFamily="34" charset="0"/>
            </a:endParaRPr>
          </a:p>
        </p:txBody>
      </p:sp>
      <p:sp>
        <p:nvSpPr>
          <p:cNvPr id="196" name="フリーフォーム 195">
            <a:extLst>
              <a:ext uri="{FF2B5EF4-FFF2-40B4-BE49-F238E27FC236}">
                <a16:creationId xmlns:a16="http://schemas.microsoft.com/office/drawing/2014/main" id="{4168C2BC-FABD-354F-9609-C35C75A2D939}"/>
              </a:ext>
            </a:extLst>
          </p:cNvPr>
          <p:cNvSpPr/>
          <p:nvPr/>
        </p:nvSpPr>
        <p:spPr>
          <a:xfrm>
            <a:off x="1963444" y="2322527"/>
            <a:ext cx="3400902" cy="9506"/>
          </a:xfrm>
          <a:custGeom>
            <a:avLst/>
            <a:gdLst>
              <a:gd name="connsiteX0" fmla="*/ 154 w 2550692"/>
              <a:gd name="connsiteY0" fmla="*/ 77 h 9506"/>
              <a:gd name="connsiteX1" fmla="*/ 2550847 w 2550692"/>
              <a:gd name="connsiteY1" fmla="*/ 77 h 9506"/>
            </a:gdLst>
            <a:ahLst/>
            <a:cxnLst>
              <a:cxn ang="0">
                <a:pos x="connsiteX0" y="connsiteY0"/>
              </a:cxn>
              <a:cxn ang="0">
                <a:pos x="connsiteX1" y="connsiteY1"/>
              </a:cxn>
            </a:cxnLst>
            <a:rect l="l" t="t" r="r" b="b"/>
            <a:pathLst>
              <a:path w="2550692" h="9506">
                <a:moveTo>
                  <a:pt x="154" y="77"/>
                </a:moveTo>
                <a:lnTo>
                  <a:pt x="2550847" y="77"/>
                </a:lnTo>
              </a:path>
            </a:pathLst>
          </a:custGeom>
          <a:ln w="9507" cap="flat">
            <a:solidFill>
              <a:srgbClr val="111111"/>
            </a:solidFill>
            <a:prstDash val="solid"/>
            <a:miter/>
          </a:ln>
        </p:spPr>
        <p:txBody>
          <a:bodyPr rtlCol="0" anchor="ctr"/>
          <a:lstStyle/>
          <a:p>
            <a:endParaRPr lang="ja-JP" altLang="en-US"/>
          </a:p>
        </p:txBody>
      </p:sp>
      <p:sp>
        <p:nvSpPr>
          <p:cNvPr id="198" name="フリーフォーム 197">
            <a:extLst>
              <a:ext uri="{FF2B5EF4-FFF2-40B4-BE49-F238E27FC236}">
                <a16:creationId xmlns:a16="http://schemas.microsoft.com/office/drawing/2014/main" id="{5F271C2C-05B9-B646-974D-62D8B28C5577}"/>
              </a:ext>
            </a:extLst>
          </p:cNvPr>
          <p:cNvSpPr/>
          <p:nvPr/>
        </p:nvSpPr>
        <p:spPr>
          <a:xfrm>
            <a:off x="1940440" y="2217952"/>
            <a:ext cx="73105" cy="209150"/>
          </a:xfrm>
          <a:custGeom>
            <a:avLst/>
            <a:gdLst>
              <a:gd name="connsiteX0" fmla="*/ 154 w 54829"/>
              <a:gd name="connsiteY0" fmla="*/ 47611 h 209150"/>
              <a:gd name="connsiteX1" fmla="*/ 154 w 54829"/>
              <a:gd name="connsiteY1" fmla="*/ 47611 h 209150"/>
              <a:gd name="connsiteX2" fmla="*/ 154 w 54829"/>
              <a:gd name="connsiteY2" fmla="*/ 77 h 209150"/>
              <a:gd name="connsiteX3" fmla="*/ 54984 w 54829"/>
              <a:gd name="connsiteY3" fmla="*/ 104652 h 209150"/>
              <a:gd name="connsiteX4" fmla="*/ 154 w 54829"/>
              <a:gd name="connsiteY4" fmla="*/ 209228 h 209150"/>
              <a:gd name="connsiteX5" fmla="*/ 154 w 54829"/>
              <a:gd name="connsiteY5" fmla="*/ 161693 h 209150"/>
              <a:gd name="connsiteX6" fmla="*/ 154 w 54829"/>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29" h="209150">
                <a:moveTo>
                  <a:pt x="154" y="47611"/>
                </a:moveTo>
                <a:lnTo>
                  <a:pt x="154" y="47611"/>
                </a:lnTo>
                <a:lnTo>
                  <a:pt x="154" y="77"/>
                </a:lnTo>
                <a:lnTo>
                  <a:pt x="54984" y="104652"/>
                </a:lnTo>
                <a:lnTo>
                  <a:pt x="154" y="209228"/>
                </a:lnTo>
                <a:lnTo>
                  <a:pt x="154" y="161693"/>
                </a:lnTo>
                <a:lnTo>
                  <a:pt x="154" y="161693"/>
                </a:lnTo>
                <a:close/>
              </a:path>
            </a:pathLst>
          </a:custGeom>
          <a:pattFill prst="wdDnDiag">
            <a:fgClr>
              <a:schemeClr val="bg1"/>
            </a:fgClr>
            <a:bgClr>
              <a:srgbClr val="735244"/>
            </a:bgClr>
          </a:pattFill>
          <a:ln w="9507" cap="flat">
            <a:solidFill>
              <a:srgbClr val="000000"/>
            </a:solidFill>
            <a:prstDash val="solid"/>
            <a:miter/>
          </a:ln>
        </p:spPr>
        <p:txBody>
          <a:bodyPr rtlCol="0" anchor="ctr"/>
          <a:lstStyle/>
          <a:p>
            <a:endParaRPr lang="ja-JP" altLang="en-US"/>
          </a:p>
        </p:txBody>
      </p:sp>
      <p:sp>
        <p:nvSpPr>
          <p:cNvPr id="199" name="フリーフォーム 198">
            <a:extLst>
              <a:ext uri="{FF2B5EF4-FFF2-40B4-BE49-F238E27FC236}">
                <a16:creationId xmlns:a16="http://schemas.microsoft.com/office/drawing/2014/main" id="{F1D1C1E3-8A74-954B-815D-1109BA600F53}"/>
              </a:ext>
            </a:extLst>
          </p:cNvPr>
          <p:cNvSpPr/>
          <p:nvPr/>
        </p:nvSpPr>
        <p:spPr>
          <a:xfrm>
            <a:off x="2099215" y="2217952"/>
            <a:ext cx="63396" cy="209150"/>
          </a:xfrm>
          <a:custGeom>
            <a:avLst/>
            <a:gdLst>
              <a:gd name="connsiteX0" fmla="*/ 154 w 47547"/>
              <a:gd name="connsiteY0" fmla="*/ 47611 h 209150"/>
              <a:gd name="connsiteX1" fmla="*/ 154 w 47547"/>
              <a:gd name="connsiteY1" fmla="*/ 47611 h 209150"/>
              <a:gd name="connsiteX2" fmla="*/ 154 w 47547"/>
              <a:gd name="connsiteY2" fmla="*/ 77 h 209150"/>
              <a:gd name="connsiteX3" fmla="*/ 47702 w 47547"/>
              <a:gd name="connsiteY3" fmla="*/ 104652 h 209150"/>
              <a:gd name="connsiteX4" fmla="*/ 154 w 47547"/>
              <a:gd name="connsiteY4" fmla="*/ 209228 h 209150"/>
              <a:gd name="connsiteX5" fmla="*/ 154 w 47547"/>
              <a:gd name="connsiteY5" fmla="*/ 161693 h 209150"/>
              <a:gd name="connsiteX6" fmla="*/ 154 w 47547"/>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7" h="209150">
                <a:moveTo>
                  <a:pt x="154" y="47611"/>
                </a:moveTo>
                <a:lnTo>
                  <a:pt x="154" y="47611"/>
                </a:lnTo>
                <a:lnTo>
                  <a:pt x="154" y="77"/>
                </a:lnTo>
                <a:lnTo>
                  <a:pt x="47702" y="104652"/>
                </a:lnTo>
                <a:lnTo>
                  <a:pt x="154" y="209228"/>
                </a:lnTo>
                <a:lnTo>
                  <a:pt x="154" y="161693"/>
                </a:lnTo>
                <a:lnTo>
                  <a:pt x="154" y="161693"/>
                </a:lnTo>
                <a:close/>
              </a:path>
            </a:pathLst>
          </a:custGeom>
          <a:pattFill prst="wdDnDiag">
            <a:fgClr>
              <a:schemeClr val="bg1"/>
            </a:fgClr>
            <a:bgClr>
              <a:srgbClr val="BB5695"/>
            </a:bgClr>
          </a:pattFill>
          <a:ln w="9507" cap="flat">
            <a:solidFill>
              <a:srgbClr val="000000"/>
            </a:solidFill>
            <a:prstDash val="solid"/>
            <a:miter/>
          </a:ln>
        </p:spPr>
        <p:txBody>
          <a:bodyPr rtlCol="0" anchor="ctr"/>
          <a:lstStyle/>
          <a:p>
            <a:endParaRPr lang="ja-JP" altLang="en-US"/>
          </a:p>
        </p:txBody>
      </p:sp>
      <p:sp>
        <p:nvSpPr>
          <p:cNvPr id="200" name="フリーフォーム 199">
            <a:extLst>
              <a:ext uri="{FF2B5EF4-FFF2-40B4-BE49-F238E27FC236}">
                <a16:creationId xmlns:a16="http://schemas.microsoft.com/office/drawing/2014/main" id="{5088EB17-7AFF-3E49-928C-DAD9A9B63A58}"/>
              </a:ext>
            </a:extLst>
          </p:cNvPr>
          <p:cNvSpPr/>
          <p:nvPr/>
        </p:nvSpPr>
        <p:spPr>
          <a:xfrm>
            <a:off x="2214584" y="2217952"/>
            <a:ext cx="51401" cy="209150"/>
          </a:xfrm>
          <a:custGeom>
            <a:avLst/>
            <a:gdLst>
              <a:gd name="connsiteX0" fmla="*/ 154 w 38551"/>
              <a:gd name="connsiteY0" fmla="*/ 47611 h 209150"/>
              <a:gd name="connsiteX1" fmla="*/ 154 w 38551"/>
              <a:gd name="connsiteY1" fmla="*/ 47611 h 209150"/>
              <a:gd name="connsiteX2" fmla="*/ 154 w 38551"/>
              <a:gd name="connsiteY2" fmla="*/ 77 h 209150"/>
              <a:gd name="connsiteX3" fmla="*/ 38706 w 38551"/>
              <a:gd name="connsiteY3" fmla="*/ 104652 h 209150"/>
              <a:gd name="connsiteX4" fmla="*/ 154 w 38551"/>
              <a:gd name="connsiteY4" fmla="*/ 209228 h 209150"/>
              <a:gd name="connsiteX5" fmla="*/ 154 w 38551"/>
              <a:gd name="connsiteY5" fmla="*/ 161693 h 209150"/>
              <a:gd name="connsiteX6" fmla="*/ 154 w 38551"/>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1" h="209150">
                <a:moveTo>
                  <a:pt x="154" y="47611"/>
                </a:moveTo>
                <a:lnTo>
                  <a:pt x="154" y="47611"/>
                </a:lnTo>
                <a:lnTo>
                  <a:pt x="154" y="77"/>
                </a:lnTo>
                <a:lnTo>
                  <a:pt x="38706"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01" name="フリーフォーム 200">
            <a:extLst>
              <a:ext uri="{FF2B5EF4-FFF2-40B4-BE49-F238E27FC236}">
                <a16:creationId xmlns:a16="http://schemas.microsoft.com/office/drawing/2014/main" id="{53429749-117B-B745-8491-2BA809917F1A}"/>
              </a:ext>
            </a:extLst>
          </p:cNvPr>
          <p:cNvSpPr/>
          <p:nvPr/>
        </p:nvSpPr>
        <p:spPr>
          <a:xfrm>
            <a:off x="2262749" y="2217952"/>
            <a:ext cx="47404" cy="209150"/>
          </a:xfrm>
          <a:custGeom>
            <a:avLst/>
            <a:gdLst>
              <a:gd name="connsiteX0" fmla="*/ 154 w 35553"/>
              <a:gd name="connsiteY0" fmla="*/ 47611 h 209150"/>
              <a:gd name="connsiteX1" fmla="*/ 154 w 35553"/>
              <a:gd name="connsiteY1" fmla="*/ 47611 h 209150"/>
              <a:gd name="connsiteX2" fmla="*/ 154 w 35553"/>
              <a:gd name="connsiteY2" fmla="*/ 77 h 209150"/>
              <a:gd name="connsiteX3" fmla="*/ 35708 w 35553"/>
              <a:gd name="connsiteY3" fmla="*/ 104652 h 209150"/>
              <a:gd name="connsiteX4" fmla="*/ 154 w 35553"/>
              <a:gd name="connsiteY4" fmla="*/ 209228 h 209150"/>
              <a:gd name="connsiteX5" fmla="*/ 154 w 35553"/>
              <a:gd name="connsiteY5" fmla="*/ 161693 h 209150"/>
              <a:gd name="connsiteX6" fmla="*/ 154 w 35553"/>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53" h="209150">
                <a:moveTo>
                  <a:pt x="154" y="47611"/>
                </a:moveTo>
                <a:lnTo>
                  <a:pt x="154" y="47611"/>
                </a:lnTo>
                <a:lnTo>
                  <a:pt x="154" y="77"/>
                </a:lnTo>
                <a:lnTo>
                  <a:pt x="35708"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02" name="フリーフォーム 201">
            <a:extLst>
              <a:ext uri="{FF2B5EF4-FFF2-40B4-BE49-F238E27FC236}">
                <a16:creationId xmlns:a16="http://schemas.microsoft.com/office/drawing/2014/main" id="{00F836C2-C221-A64F-B3BB-F1341FB053D8}"/>
              </a:ext>
            </a:extLst>
          </p:cNvPr>
          <p:cNvSpPr/>
          <p:nvPr/>
        </p:nvSpPr>
        <p:spPr>
          <a:xfrm>
            <a:off x="2421524" y="2217952"/>
            <a:ext cx="41121" cy="209150"/>
          </a:xfrm>
          <a:custGeom>
            <a:avLst/>
            <a:gdLst>
              <a:gd name="connsiteX0" fmla="*/ 154 w 30841"/>
              <a:gd name="connsiteY0" fmla="*/ 47611 h 209150"/>
              <a:gd name="connsiteX1" fmla="*/ 154 w 30841"/>
              <a:gd name="connsiteY1" fmla="*/ 47611 h 209150"/>
              <a:gd name="connsiteX2" fmla="*/ 154 w 30841"/>
              <a:gd name="connsiteY2" fmla="*/ 77 h 209150"/>
              <a:gd name="connsiteX3" fmla="*/ 30996 w 30841"/>
              <a:gd name="connsiteY3" fmla="*/ 104652 h 209150"/>
              <a:gd name="connsiteX4" fmla="*/ 154 w 30841"/>
              <a:gd name="connsiteY4" fmla="*/ 209228 h 209150"/>
              <a:gd name="connsiteX5" fmla="*/ 154 w 30841"/>
              <a:gd name="connsiteY5" fmla="*/ 161693 h 209150"/>
              <a:gd name="connsiteX6" fmla="*/ 154 w 30841"/>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41" h="209150">
                <a:moveTo>
                  <a:pt x="154" y="47611"/>
                </a:moveTo>
                <a:lnTo>
                  <a:pt x="154" y="47611"/>
                </a:lnTo>
                <a:lnTo>
                  <a:pt x="154" y="77"/>
                </a:lnTo>
                <a:lnTo>
                  <a:pt x="30996" y="104652"/>
                </a:lnTo>
                <a:lnTo>
                  <a:pt x="154" y="209228"/>
                </a:lnTo>
                <a:lnTo>
                  <a:pt x="154" y="161693"/>
                </a:lnTo>
                <a:lnTo>
                  <a:pt x="154" y="161693"/>
                </a:lnTo>
                <a:close/>
              </a:path>
            </a:pathLst>
          </a:custGeom>
          <a:solidFill>
            <a:srgbClr val="576C43"/>
          </a:solidFill>
          <a:ln w="9507" cap="flat">
            <a:solidFill>
              <a:srgbClr val="000000"/>
            </a:solidFill>
            <a:prstDash val="solid"/>
            <a:miter/>
          </a:ln>
        </p:spPr>
        <p:txBody>
          <a:bodyPr rtlCol="0" anchor="ctr"/>
          <a:lstStyle/>
          <a:p>
            <a:endParaRPr lang="ja-JP" altLang="en-US"/>
          </a:p>
        </p:txBody>
      </p:sp>
      <p:sp>
        <p:nvSpPr>
          <p:cNvPr id="203" name="フリーフォーム 202">
            <a:extLst>
              <a:ext uri="{FF2B5EF4-FFF2-40B4-BE49-F238E27FC236}">
                <a16:creationId xmlns:a16="http://schemas.microsoft.com/office/drawing/2014/main" id="{F561732F-F5B9-9E41-8F03-815A686B7867}"/>
              </a:ext>
            </a:extLst>
          </p:cNvPr>
          <p:cNvSpPr/>
          <p:nvPr/>
        </p:nvSpPr>
        <p:spPr>
          <a:xfrm>
            <a:off x="2463026" y="2217952"/>
            <a:ext cx="98805" cy="209150"/>
          </a:xfrm>
          <a:custGeom>
            <a:avLst/>
            <a:gdLst>
              <a:gd name="connsiteX0" fmla="*/ 154 w 74104"/>
              <a:gd name="connsiteY0" fmla="*/ 47611 h 209150"/>
              <a:gd name="connsiteX1" fmla="*/ 154 w 74104"/>
              <a:gd name="connsiteY1" fmla="*/ 47611 h 209150"/>
              <a:gd name="connsiteX2" fmla="*/ 154 w 74104"/>
              <a:gd name="connsiteY2" fmla="*/ 77 h 209150"/>
              <a:gd name="connsiteX3" fmla="*/ 74259 w 74104"/>
              <a:gd name="connsiteY3" fmla="*/ 104652 h 209150"/>
              <a:gd name="connsiteX4" fmla="*/ 154 w 74104"/>
              <a:gd name="connsiteY4" fmla="*/ 209228 h 209150"/>
              <a:gd name="connsiteX5" fmla="*/ 154 w 74104"/>
              <a:gd name="connsiteY5" fmla="*/ 161693 h 209150"/>
              <a:gd name="connsiteX6" fmla="*/ 154 w 74104"/>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04" h="209150">
                <a:moveTo>
                  <a:pt x="154" y="47611"/>
                </a:moveTo>
                <a:lnTo>
                  <a:pt x="154" y="47611"/>
                </a:lnTo>
                <a:lnTo>
                  <a:pt x="154" y="77"/>
                </a:lnTo>
                <a:lnTo>
                  <a:pt x="74259" y="104652"/>
                </a:lnTo>
                <a:lnTo>
                  <a:pt x="154" y="209228"/>
                </a:lnTo>
                <a:lnTo>
                  <a:pt x="154" y="161693"/>
                </a:lnTo>
                <a:lnTo>
                  <a:pt x="154" y="161693"/>
                </a:lnTo>
                <a:close/>
              </a:path>
            </a:pathLst>
          </a:custGeom>
          <a:solidFill>
            <a:srgbClr val="627A9D"/>
          </a:solidFill>
          <a:ln w="9507" cap="flat">
            <a:solidFill>
              <a:srgbClr val="000000"/>
            </a:solidFill>
            <a:prstDash val="solid"/>
            <a:miter/>
          </a:ln>
        </p:spPr>
        <p:txBody>
          <a:bodyPr rtlCol="0" anchor="ctr"/>
          <a:lstStyle/>
          <a:p>
            <a:endParaRPr lang="ja-JP" altLang="en-US"/>
          </a:p>
        </p:txBody>
      </p:sp>
      <p:sp>
        <p:nvSpPr>
          <p:cNvPr id="204" name="フリーフォーム 203">
            <a:extLst>
              <a:ext uri="{FF2B5EF4-FFF2-40B4-BE49-F238E27FC236}">
                <a16:creationId xmlns:a16="http://schemas.microsoft.com/office/drawing/2014/main" id="{9CF39507-2535-4148-9AA1-687ABC8CC15B}"/>
              </a:ext>
            </a:extLst>
          </p:cNvPr>
          <p:cNvSpPr/>
          <p:nvPr/>
        </p:nvSpPr>
        <p:spPr>
          <a:xfrm>
            <a:off x="2590769" y="2217952"/>
            <a:ext cx="227311" cy="209150"/>
          </a:xfrm>
          <a:custGeom>
            <a:avLst/>
            <a:gdLst>
              <a:gd name="connsiteX0" fmla="*/ 154 w 170484"/>
              <a:gd name="connsiteY0" fmla="*/ 47611 h 209150"/>
              <a:gd name="connsiteX1" fmla="*/ 56411 w 170484"/>
              <a:gd name="connsiteY1" fmla="*/ 47611 h 209150"/>
              <a:gd name="connsiteX2" fmla="*/ 56411 w 170484"/>
              <a:gd name="connsiteY2" fmla="*/ 77 h 209150"/>
              <a:gd name="connsiteX3" fmla="*/ 170639 w 170484"/>
              <a:gd name="connsiteY3" fmla="*/ 104652 h 209150"/>
              <a:gd name="connsiteX4" fmla="*/ 56411 w 170484"/>
              <a:gd name="connsiteY4" fmla="*/ 209228 h 209150"/>
              <a:gd name="connsiteX5" fmla="*/ 56411 w 170484"/>
              <a:gd name="connsiteY5" fmla="*/ 161693 h 209150"/>
              <a:gd name="connsiteX6" fmla="*/ 154 w 170484"/>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84" h="209150">
                <a:moveTo>
                  <a:pt x="154" y="47611"/>
                </a:moveTo>
                <a:lnTo>
                  <a:pt x="56411" y="47611"/>
                </a:lnTo>
                <a:lnTo>
                  <a:pt x="56411" y="77"/>
                </a:lnTo>
                <a:lnTo>
                  <a:pt x="170639" y="104652"/>
                </a:lnTo>
                <a:lnTo>
                  <a:pt x="56411" y="209228"/>
                </a:lnTo>
                <a:lnTo>
                  <a:pt x="56411" y="161693"/>
                </a:lnTo>
                <a:lnTo>
                  <a:pt x="154" y="161693"/>
                </a:lnTo>
                <a:close/>
              </a:path>
            </a:pathLst>
          </a:custGeom>
          <a:pattFill prst="wdDnDiag">
            <a:fgClr>
              <a:schemeClr val="bg1"/>
            </a:fgClr>
            <a:bgClr>
              <a:srgbClr val="469449"/>
            </a:bgClr>
          </a:pattFill>
          <a:ln w="9507" cap="flat">
            <a:solidFill>
              <a:srgbClr val="000000"/>
            </a:solidFill>
            <a:prstDash val="solid"/>
            <a:miter/>
          </a:ln>
        </p:spPr>
        <p:txBody>
          <a:bodyPr rtlCol="0" anchor="ctr"/>
          <a:lstStyle/>
          <a:p>
            <a:endParaRPr lang="ja-JP" altLang="en-US"/>
          </a:p>
        </p:txBody>
      </p:sp>
      <p:sp>
        <p:nvSpPr>
          <p:cNvPr id="205" name="フリーフォーム 204">
            <a:extLst>
              <a:ext uri="{FF2B5EF4-FFF2-40B4-BE49-F238E27FC236}">
                <a16:creationId xmlns:a16="http://schemas.microsoft.com/office/drawing/2014/main" id="{C6D0A4DF-1CA6-0148-883F-C4EC08318E74}"/>
              </a:ext>
            </a:extLst>
          </p:cNvPr>
          <p:cNvSpPr/>
          <p:nvPr/>
        </p:nvSpPr>
        <p:spPr>
          <a:xfrm>
            <a:off x="2818651" y="2217952"/>
            <a:ext cx="225025" cy="209150"/>
          </a:xfrm>
          <a:custGeom>
            <a:avLst/>
            <a:gdLst>
              <a:gd name="connsiteX0" fmla="*/ 154 w 168770"/>
              <a:gd name="connsiteY0" fmla="*/ 47611 h 209150"/>
              <a:gd name="connsiteX1" fmla="*/ 54698 w 168770"/>
              <a:gd name="connsiteY1" fmla="*/ 47611 h 209150"/>
              <a:gd name="connsiteX2" fmla="*/ 54698 w 168770"/>
              <a:gd name="connsiteY2" fmla="*/ 77 h 209150"/>
              <a:gd name="connsiteX3" fmla="*/ 168925 w 168770"/>
              <a:gd name="connsiteY3" fmla="*/ 104652 h 209150"/>
              <a:gd name="connsiteX4" fmla="*/ 54698 w 168770"/>
              <a:gd name="connsiteY4" fmla="*/ 209228 h 209150"/>
              <a:gd name="connsiteX5" fmla="*/ 54698 w 168770"/>
              <a:gd name="connsiteY5" fmla="*/ 161693 h 209150"/>
              <a:gd name="connsiteX6" fmla="*/ 154 w 168770"/>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70" h="209150">
                <a:moveTo>
                  <a:pt x="154" y="47611"/>
                </a:moveTo>
                <a:lnTo>
                  <a:pt x="54698" y="47611"/>
                </a:lnTo>
                <a:lnTo>
                  <a:pt x="54698" y="77"/>
                </a:lnTo>
                <a:lnTo>
                  <a:pt x="168925" y="104652"/>
                </a:lnTo>
                <a:lnTo>
                  <a:pt x="54698" y="209228"/>
                </a:lnTo>
                <a:lnTo>
                  <a:pt x="54698" y="161693"/>
                </a:lnTo>
                <a:lnTo>
                  <a:pt x="154" y="161693"/>
                </a:lnTo>
                <a:close/>
              </a:path>
            </a:pathLst>
          </a:custGeom>
          <a:pattFill prst="wdDnDiag">
            <a:fgClr>
              <a:schemeClr val="bg1"/>
            </a:fgClr>
            <a:bgClr>
              <a:srgbClr val="AF363C"/>
            </a:bgClr>
          </a:pattFill>
          <a:ln w="9507" cap="flat">
            <a:solidFill>
              <a:srgbClr val="000000"/>
            </a:solidFill>
            <a:prstDash val="solid"/>
            <a:miter/>
          </a:ln>
        </p:spPr>
        <p:txBody>
          <a:bodyPr rtlCol="0" anchor="ctr"/>
          <a:lstStyle/>
          <a:p>
            <a:endParaRPr lang="ja-JP" altLang="en-US"/>
          </a:p>
        </p:txBody>
      </p:sp>
      <p:sp>
        <p:nvSpPr>
          <p:cNvPr id="206" name="フリーフォーム 205">
            <a:extLst>
              <a:ext uri="{FF2B5EF4-FFF2-40B4-BE49-F238E27FC236}">
                <a16:creationId xmlns:a16="http://schemas.microsoft.com/office/drawing/2014/main" id="{FA6FCAED-B7FF-414B-B9F5-8CD6C120F098}"/>
              </a:ext>
            </a:extLst>
          </p:cNvPr>
          <p:cNvSpPr/>
          <p:nvPr/>
        </p:nvSpPr>
        <p:spPr>
          <a:xfrm>
            <a:off x="3039869" y="2217952"/>
            <a:ext cx="87954" cy="209150"/>
          </a:xfrm>
          <a:custGeom>
            <a:avLst/>
            <a:gdLst>
              <a:gd name="connsiteX0" fmla="*/ 154 w 65966"/>
              <a:gd name="connsiteY0" fmla="*/ 47611 h 209150"/>
              <a:gd name="connsiteX1" fmla="*/ 154 w 65966"/>
              <a:gd name="connsiteY1" fmla="*/ 47611 h 209150"/>
              <a:gd name="connsiteX2" fmla="*/ 154 w 65966"/>
              <a:gd name="connsiteY2" fmla="*/ 77 h 209150"/>
              <a:gd name="connsiteX3" fmla="*/ 66121 w 65966"/>
              <a:gd name="connsiteY3" fmla="*/ 104652 h 209150"/>
              <a:gd name="connsiteX4" fmla="*/ 154 w 65966"/>
              <a:gd name="connsiteY4" fmla="*/ 209228 h 209150"/>
              <a:gd name="connsiteX5" fmla="*/ 154 w 65966"/>
              <a:gd name="connsiteY5" fmla="*/ 161693 h 209150"/>
              <a:gd name="connsiteX6" fmla="*/ 154 w 65966"/>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66" h="209150">
                <a:moveTo>
                  <a:pt x="154" y="47611"/>
                </a:moveTo>
                <a:lnTo>
                  <a:pt x="154" y="47611"/>
                </a:lnTo>
                <a:lnTo>
                  <a:pt x="154" y="77"/>
                </a:lnTo>
                <a:lnTo>
                  <a:pt x="66121" y="104652"/>
                </a:lnTo>
                <a:lnTo>
                  <a:pt x="154" y="209228"/>
                </a:lnTo>
                <a:lnTo>
                  <a:pt x="154" y="161693"/>
                </a:lnTo>
                <a:lnTo>
                  <a:pt x="154" y="161693"/>
                </a:lnTo>
                <a:close/>
              </a:path>
            </a:pathLst>
          </a:custGeom>
          <a:pattFill prst="wdDnDiag">
            <a:fgClr>
              <a:schemeClr val="bg1"/>
            </a:fgClr>
            <a:bgClr>
              <a:srgbClr val="AF363C"/>
            </a:bgClr>
          </a:pattFill>
          <a:ln w="9507" cap="flat">
            <a:solidFill>
              <a:srgbClr val="000000"/>
            </a:solidFill>
            <a:prstDash val="solid"/>
            <a:miter/>
          </a:ln>
        </p:spPr>
        <p:txBody>
          <a:bodyPr rtlCol="0" anchor="ctr"/>
          <a:lstStyle/>
          <a:p>
            <a:endParaRPr lang="ja-JP" altLang="en-US"/>
          </a:p>
        </p:txBody>
      </p:sp>
      <p:sp>
        <p:nvSpPr>
          <p:cNvPr id="207" name="フリーフォーム 206">
            <a:extLst>
              <a:ext uri="{FF2B5EF4-FFF2-40B4-BE49-F238E27FC236}">
                <a16:creationId xmlns:a16="http://schemas.microsoft.com/office/drawing/2014/main" id="{A617A98A-A97C-F042-9E4E-DEEC4E12BECF}"/>
              </a:ext>
            </a:extLst>
          </p:cNvPr>
          <p:cNvSpPr/>
          <p:nvPr/>
        </p:nvSpPr>
        <p:spPr>
          <a:xfrm>
            <a:off x="3149907" y="2217952"/>
            <a:ext cx="160487" cy="209150"/>
          </a:xfrm>
          <a:custGeom>
            <a:avLst/>
            <a:gdLst>
              <a:gd name="connsiteX0" fmla="*/ 154 w 120366"/>
              <a:gd name="connsiteY0" fmla="*/ 47611 h 209150"/>
              <a:gd name="connsiteX1" fmla="*/ 6294 w 120366"/>
              <a:gd name="connsiteY1" fmla="*/ 47611 h 209150"/>
              <a:gd name="connsiteX2" fmla="*/ 6294 w 120366"/>
              <a:gd name="connsiteY2" fmla="*/ 77 h 209150"/>
              <a:gd name="connsiteX3" fmla="*/ 120521 w 120366"/>
              <a:gd name="connsiteY3" fmla="*/ 104652 h 209150"/>
              <a:gd name="connsiteX4" fmla="*/ 6294 w 120366"/>
              <a:gd name="connsiteY4" fmla="*/ 209228 h 209150"/>
              <a:gd name="connsiteX5" fmla="*/ 6294 w 120366"/>
              <a:gd name="connsiteY5" fmla="*/ 161693 h 209150"/>
              <a:gd name="connsiteX6" fmla="*/ 154 w 120366"/>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66" h="209150">
                <a:moveTo>
                  <a:pt x="154" y="47611"/>
                </a:moveTo>
                <a:lnTo>
                  <a:pt x="6294" y="47611"/>
                </a:lnTo>
                <a:lnTo>
                  <a:pt x="6294" y="77"/>
                </a:lnTo>
                <a:lnTo>
                  <a:pt x="120521" y="104652"/>
                </a:lnTo>
                <a:lnTo>
                  <a:pt x="6294" y="209228"/>
                </a:lnTo>
                <a:lnTo>
                  <a:pt x="6294" y="161693"/>
                </a:lnTo>
                <a:lnTo>
                  <a:pt x="154" y="161693"/>
                </a:lnTo>
                <a:close/>
              </a:path>
            </a:pathLst>
          </a:custGeom>
          <a:solidFill>
            <a:srgbClr val="E8B0AA"/>
          </a:solidFill>
          <a:ln w="9507" cap="flat">
            <a:solidFill>
              <a:srgbClr val="000000"/>
            </a:solidFill>
            <a:prstDash val="solid"/>
            <a:miter/>
          </a:ln>
        </p:spPr>
        <p:txBody>
          <a:bodyPr rtlCol="0" anchor="ctr"/>
          <a:lstStyle/>
          <a:p>
            <a:endParaRPr lang="ja-JP" altLang="en-US"/>
          </a:p>
        </p:txBody>
      </p:sp>
      <p:sp>
        <p:nvSpPr>
          <p:cNvPr id="208" name="フリーフォーム 207">
            <a:extLst>
              <a:ext uri="{FF2B5EF4-FFF2-40B4-BE49-F238E27FC236}">
                <a16:creationId xmlns:a16="http://schemas.microsoft.com/office/drawing/2014/main" id="{AE7EA3DA-9D65-0240-BE3B-E776AF98D77E}"/>
              </a:ext>
            </a:extLst>
          </p:cNvPr>
          <p:cNvSpPr/>
          <p:nvPr/>
        </p:nvSpPr>
        <p:spPr>
          <a:xfrm>
            <a:off x="3314965" y="2217952"/>
            <a:ext cx="65680" cy="209150"/>
          </a:xfrm>
          <a:custGeom>
            <a:avLst/>
            <a:gdLst>
              <a:gd name="connsiteX0" fmla="*/ 154 w 49260"/>
              <a:gd name="connsiteY0" fmla="*/ 47611 h 209150"/>
              <a:gd name="connsiteX1" fmla="*/ 154 w 49260"/>
              <a:gd name="connsiteY1" fmla="*/ 47611 h 209150"/>
              <a:gd name="connsiteX2" fmla="*/ 154 w 49260"/>
              <a:gd name="connsiteY2" fmla="*/ 77 h 209150"/>
              <a:gd name="connsiteX3" fmla="*/ 49415 w 49260"/>
              <a:gd name="connsiteY3" fmla="*/ 104652 h 209150"/>
              <a:gd name="connsiteX4" fmla="*/ 154 w 49260"/>
              <a:gd name="connsiteY4" fmla="*/ 209228 h 209150"/>
              <a:gd name="connsiteX5" fmla="*/ 154 w 49260"/>
              <a:gd name="connsiteY5" fmla="*/ 161693 h 209150"/>
              <a:gd name="connsiteX6" fmla="*/ 154 w 49260"/>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0" h="209150">
                <a:moveTo>
                  <a:pt x="154" y="47611"/>
                </a:moveTo>
                <a:lnTo>
                  <a:pt x="154" y="47611"/>
                </a:lnTo>
                <a:lnTo>
                  <a:pt x="154" y="77"/>
                </a:lnTo>
                <a:lnTo>
                  <a:pt x="49415"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10" name="フリーフォーム 209">
            <a:extLst>
              <a:ext uri="{FF2B5EF4-FFF2-40B4-BE49-F238E27FC236}">
                <a16:creationId xmlns:a16="http://schemas.microsoft.com/office/drawing/2014/main" id="{A02E692C-B8EE-0645-8B34-48DAE4CA4EB1}"/>
              </a:ext>
            </a:extLst>
          </p:cNvPr>
          <p:cNvSpPr/>
          <p:nvPr/>
        </p:nvSpPr>
        <p:spPr>
          <a:xfrm>
            <a:off x="3520953" y="2217952"/>
            <a:ext cx="70249" cy="209150"/>
          </a:xfrm>
          <a:custGeom>
            <a:avLst/>
            <a:gdLst>
              <a:gd name="connsiteX0" fmla="*/ 154 w 52687"/>
              <a:gd name="connsiteY0" fmla="*/ 47611 h 209150"/>
              <a:gd name="connsiteX1" fmla="*/ 154 w 52687"/>
              <a:gd name="connsiteY1" fmla="*/ 47611 h 209150"/>
              <a:gd name="connsiteX2" fmla="*/ 154 w 52687"/>
              <a:gd name="connsiteY2" fmla="*/ 77 h 209150"/>
              <a:gd name="connsiteX3" fmla="*/ 52842 w 52687"/>
              <a:gd name="connsiteY3" fmla="*/ 104652 h 209150"/>
              <a:gd name="connsiteX4" fmla="*/ 154 w 52687"/>
              <a:gd name="connsiteY4" fmla="*/ 209228 h 209150"/>
              <a:gd name="connsiteX5" fmla="*/ 154 w 52687"/>
              <a:gd name="connsiteY5" fmla="*/ 161693 h 209150"/>
              <a:gd name="connsiteX6" fmla="*/ 154 w 52687"/>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7" h="209150">
                <a:moveTo>
                  <a:pt x="154" y="47611"/>
                </a:moveTo>
                <a:lnTo>
                  <a:pt x="154" y="47611"/>
                </a:lnTo>
                <a:lnTo>
                  <a:pt x="154" y="77"/>
                </a:lnTo>
                <a:lnTo>
                  <a:pt x="52842" y="104652"/>
                </a:lnTo>
                <a:lnTo>
                  <a:pt x="154" y="209228"/>
                </a:lnTo>
                <a:lnTo>
                  <a:pt x="154" y="161693"/>
                </a:lnTo>
                <a:lnTo>
                  <a:pt x="154" y="161693"/>
                </a:lnTo>
                <a:close/>
              </a:path>
            </a:pathLst>
          </a:custGeom>
          <a:solidFill>
            <a:schemeClr val="tx1"/>
          </a:solidFill>
          <a:ln w="9507" cap="flat">
            <a:solidFill>
              <a:srgbClr val="000000"/>
            </a:solidFill>
            <a:prstDash val="solid"/>
            <a:miter/>
          </a:ln>
        </p:spPr>
        <p:txBody>
          <a:bodyPr rtlCol="0" anchor="ctr"/>
          <a:lstStyle/>
          <a:p>
            <a:endParaRPr lang="ja-JP" altLang="en-US"/>
          </a:p>
        </p:txBody>
      </p:sp>
      <p:sp>
        <p:nvSpPr>
          <p:cNvPr id="211" name="フリーフォーム 210">
            <a:extLst>
              <a:ext uri="{FF2B5EF4-FFF2-40B4-BE49-F238E27FC236}">
                <a16:creationId xmlns:a16="http://schemas.microsoft.com/office/drawing/2014/main" id="{878927AE-158B-6E4A-8419-EC9199AF2BEC}"/>
              </a:ext>
            </a:extLst>
          </p:cNvPr>
          <p:cNvSpPr/>
          <p:nvPr/>
        </p:nvSpPr>
        <p:spPr>
          <a:xfrm>
            <a:off x="3686201" y="2217952"/>
            <a:ext cx="117653" cy="209150"/>
          </a:xfrm>
          <a:custGeom>
            <a:avLst/>
            <a:gdLst>
              <a:gd name="connsiteX0" fmla="*/ 154 w 88240"/>
              <a:gd name="connsiteY0" fmla="*/ 47611 h 209150"/>
              <a:gd name="connsiteX1" fmla="*/ 154 w 88240"/>
              <a:gd name="connsiteY1" fmla="*/ 47611 h 209150"/>
              <a:gd name="connsiteX2" fmla="*/ 154 w 88240"/>
              <a:gd name="connsiteY2" fmla="*/ 77 h 209150"/>
              <a:gd name="connsiteX3" fmla="*/ 88395 w 88240"/>
              <a:gd name="connsiteY3" fmla="*/ 104652 h 209150"/>
              <a:gd name="connsiteX4" fmla="*/ 154 w 88240"/>
              <a:gd name="connsiteY4" fmla="*/ 209228 h 209150"/>
              <a:gd name="connsiteX5" fmla="*/ 154 w 88240"/>
              <a:gd name="connsiteY5" fmla="*/ 161693 h 209150"/>
              <a:gd name="connsiteX6" fmla="*/ 154 w 88240"/>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40" h="209150">
                <a:moveTo>
                  <a:pt x="154" y="47611"/>
                </a:moveTo>
                <a:lnTo>
                  <a:pt x="154" y="47611"/>
                </a:lnTo>
                <a:lnTo>
                  <a:pt x="154" y="77"/>
                </a:lnTo>
                <a:lnTo>
                  <a:pt x="88395" y="104652"/>
                </a:lnTo>
                <a:lnTo>
                  <a:pt x="154" y="209228"/>
                </a:lnTo>
                <a:lnTo>
                  <a:pt x="154" y="161693"/>
                </a:lnTo>
                <a:lnTo>
                  <a:pt x="154" y="161693"/>
                </a:lnTo>
                <a:close/>
              </a:path>
            </a:pathLst>
          </a:custGeom>
          <a:solidFill>
            <a:srgbClr val="C8C8C8"/>
          </a:solidFill>
          <a:ln w="9507" cap="flat">
            <a:solidFill>
              <a:srgbClr val="000000"/>
            </a:solidFill>
            <a:prstDash val="solid"/>
            <a:miter/>
          </a:ln>
        </p:spPr>
        <p:txBody>
          <a:bodyPr rtlCol="0" anchor="ctr"/>
          <a:lstStyle/>
          <a:p>
            <a:endParaRPr lang="ja-JP" altLang="en-US"/>
          </a:p>
        </p:txBody>
      </p:sp>
      <p:sp>
        <p:nvSpPr>
          <p:cNvPr id="212" name="フリーフォーム 211">
            <a:extLst>
              <a:ext uri="{FF2B5EF4-FFF2-40B4-BE49-F238E27FC236}">
                <a16:creationId xmlns:a16="http://schemas.microsoft.com/office/drawing/2014/main" id="{D7FDFD21-94D7-4640-BB04-BEC733B4A9F8}"/>
              </a:ext>
            </a:extLst>
          </p:cNvPr>
          <p:cNvSpPr/>
          <p:nvPr/>
        </p:nvSpPr>
        <p:spPr>
          <a:xfrm>
            <a:off x="3803093" y="2217952"/>
            <a:ext cx="77673" cy="209150"/>
          </a:xfrm>
          <a:custGeom>
            <a:avLst/>
            <a:gdLst>
              <a:gd name="connsiteX0" fmla="*/ 154 w 58255"/>
              <a:gd name="connsiteY0" fmla="*/ 47611 h 209150"/>
              <a:gd name="connsiteX1" fmla="*/ 154 w 58255"/>
              <a:gd name="connsiteY1" fmla="*/ 47611 h 209150"/>
              <a:gd name="connsiteX2" fmla="*/ 154 w 58255"/>
              <a:gd name="connsiteY2" fmla="*/ 77 h 209150"/>
              <a:gd name="connsiteX3" fmla="*/ 58410 w 58255"/>
              <a:gd name="connsiteY3" fmla="*/ 104652 h 209150"/>
              <a:gd name="connsiteX4" fmla="*/ 154 w 58255"/>
              <a:gd name="connsiteY4" fmla="*/ 209228 h 209150"/>
              <a:gd name="connsiteX5" fmla="*/ 154 w 58255"/>
              <a:gd name="connsiteY5" fmla="*/ 161693 h 209150"/>
              <a:gd name="connsiteX6" fmla="*/ 154 w 58255"/>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5" h="209150">
                <a:moveTo>
                  <a:pt x="154" y="47611"/>
                </a:moveTo>
                <a:lnTo>
                  <a:pt x="154" y="47611"/>
                </a:lnTo>
                <a:lnTo>
                  <a:pt x="154" y="77"/>
                </a:lnTo>
                <a:lnTo>
                  <a:pt x="58410" y="104652"/>
                </a:lnTo>
                <a:lnTo>
                  <a:pt x="154" y="209228"/>
                </a:lnTo>
                <a:lnTo>
                  <a:pt x="154" y="161693"/>
                </a:lnTo>
                <a:lnTo>
                  <a:pt x="154" y="161693"/>
                </a:lnTo>
                <a:close/>
              </a:path>
            </a:pathLst>
          </a:custGeom>
          <a:solidFill>
            <a:srgbClr val="C8C8C8"/>
          </a:solidFill>
          <a:ln w="9507" cap="flat">
            <a:solidFill>
              <a:srgbClr val="000000"/>
            </a:solidFill>
            <a:prstDash val="solid"/>
            <a:miter/>
          </a:ln>
        </p:spPr>
        <p:txBody>
          <a:bodyPr rtlCol="0" anchor="ctr"/>
          <a:lstStyle/>
          <a:p>
            <a:endParaRPr lang="ja-JP" altLang="en-US"/>
          </a:p>
        </p:txBody>
      </p:sp>
      <p:sp>
        <p:nvSpPr>
          <p:cNvPr id="213" name="フリーフォーム 212">
            <a:extLst>
              <a:ext uri="{FF2B5EF4-FFF2-40B4-BE49-F238E27FC236}">
                <a16:creationId xmlns:a16="http://schemas.microsoft.com/office/drawing/2014/main" id="{2CA4E511-567F-0D4F-8678-47705E7994BB}"/>
              </a:ext>
            </a:extLst>
          </p:cNvPr>
          <p:cNvSpPr/>
          <p:nvPr/>
        </p:nvSpPr>
        <p:spPr>
          <a:xfrm>
            <a:off x="3977288" y="2217952"/>
            <a:ext cx="119937" cy="209150"/>
          </a:xfrm>
          <a:custGeom>
            <a:avLst/>
            <a:gdLst>
              <a:gd name="connsiteX0" fmla="*/ 154 w 89953"/>
              <a:gd name="connsiteY0" fmla="*/ 47611 h 209150"/>
              <a:gd name="connsiteX1" fmla="*/ 154 w 89953"/>
              <a:gd name="connsiteY1" fmla="*/ 47611 h 209150"/>
              <a:gd name="connsiteX2" fmla="*/ 154 w 89953"/>
              <a:gd name="connsiteY2" fmla="*/ 77 h 209150"/>
              <a:gd name="connsiteX3" fmla="*/ 90108 w 89953"/>
              <a:gd name="connsiteY3" fmla="*/ 104652 h 209150"/>
              <a:gd name="connsiteX4" fmla="*/ 154 w 89953"/>
              <a:gd name="connsiteY4" fmla="*/ 209228 h 209150"/>
              <a:gd name="connsiteX5" fmla="*/ 154 w 89953"/>
              <a:gd name="connsiteY5" fmla="*/ 161693 h 209150"/>
              <a:gd name="connsiteX6" fmla="*/ 154 w 89953"/>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3" h="209150">
                <a:moveTo>
                  <a:pt x="154" y="47611"/>
                </a:moveTo>
                <a:lnTo>
                  <a:pt x="154" y="47611"/>
                </a:lnTo>
                <a:lnTo>
                  <a:pt x="154" y="77"/>
                </a:lnTo>
                <a:lnTo>
                  <a:pt x="90108"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14" name="フリーフォーム 213">
            <a:extLst>
              <a:ext uri="{FF2B5EF4-FFF2-40B4-BE49-F238E27FC236}">
                <a16:creationId xmlns:a16="http://schemas.microsoft.com/office/drawing/2014/main" id="{5B995287-6CC6-A748-BABA-E4C001C510B6}"/>
              </a:ext>
            </a:extLst>
          </p:cNvPr>
          <p:cNvSpPr/>
          <p:nvPr/>
        </p:nvSpPr>
        <p:spPr>
          <a:xfrm>
            <a:off x="4111885" y="2217952"/>
            <a:ext cx="121651" cy="209150"/>
          </a:xfrm>
          <a:custGeom>
            <a:avLst/>
            <a:gdLst>
              <a:gd name="connsiteX0" fmla="*/ 154 w 91239"/>
              <a:gd name="connsiteY0" fmla="*/ 47611 h 209150"/>
              <a:gd name="connsiteX1" fmla="*/ 154 w 91239"/>
              <a:gd name="connsiteY1" fmla="*/ 47611 h 209150"/>
              <a:gd name="connsiteX2" fmla="*/ 154 w 91239"/>
              <a:gd name="connsiteY2" fmla="*/ 77 h 209150"/>
              <a:gd name="connsiteX3" fmla="*/ 91393 w 91239"/>
              <a:gd name="connsiteY3" fmla="*/ 104652 h 209150"/>
              <a:gd name="connsiteX4" fmla="*/ 154 w 91239"/>
              <a:gd name="connsiteY4" fmla="*/ 209228 h 209150"/>
              <a:gd name="connsiteX5" fmla="*/ 154 w 91239"/>
              <a:gd name="connsiteY5" fmla="*/ 161693 h 209150"/>
              <a:gd name="connsiteX6" fmla="*/ 154 w 91239"/>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9" h="209150">
                <a:moveTo>
                  <a:pt x="154" y="47611"/>
                </a:moveTo>
                <a:lnTo>
                  <a:pt x="154" y="47611"/>
                </a:lnTo>
                <a:lnTo>
                  <a:pt x="154" y="77"/>
                </a:lnTo>
                <a:lnTo>
                  <a:pt x="91393" y="104652"/>
                </a:lnTo>
                <a:lnTo>
                  <a:pt x="154" y="209228"/>
                </a:lnTo>
                <a:lnTo>
                  <a:pt x="154" y="161693"/>
                </a:lnTo>
                <a:lnTo>
                  <a:pt x="154" y="161693"/>
                </a:lnTo>
                <a:close/>
              </a:path>
            </a:pathLst>
          </a:custGeom>
          <a:pattFill prst="wdDnDiag">
            <a:fgClr>
              <a:schemeClr val="bg1"/>
            </a:fgClr>
            <a:bgClr>
              <a:srgbClr val="8580B1"/>
            </a:bgClr>
          </a:pattFill>
          <a:ln w="9507" cap="flat">
            <a:solidFill>
              <a:srgbClr val="000000"/>
            </a:solidFill>
            <a:prstDash val="solid"/>
            <a:miter/>
          </a:ln>
        </p:spPr>
        <p:txBody>
          <a:bodyPr rtlCol="0" anchor="ctr"/>
          <a:lstStyle/>
          <a:p>
            <a:endParaRPr lang="ja-JP" altLang="en-US"/>
          </a:p>
        </p:txBody>
      </p:sp>
      <p:sp>
        <p:nvSpPr>
          <p:cNvPr id="215" name="フリーフォーム 214">
            <a:extLst>
              <a:ext uri="{FF2B5EF4-FFF2-40B4-BE49-F238E27FC236}">
                <a16:creationId xmlns:a16="http://schemas.microsoft.com/office/drawing/2014/main" id="{DEB9C0E2-A004-4C45-A3F3-0675E8B0939E}"/>
              </a:ext>
            </a:extLst>
          </p:cNvPr>
          <p:cNvSpPr/>
          <p:nvPr/>
        </p:nvSpPr>
        <p:spPr>
          <a:xfrm>
            <a:off x="4236201" y="2217952"/>
            <a:ext cx="30841" cy="209150"/>
          </a:xfrm>
          <a:custGeom>
            <a:avLst/>
            <a:gdLst>
              <a:gd name="connsiteX0" fmla="*/ 154 w 23131"/>
              <a:gd name="connsiteY0" fmla="*/ 47611 h 209150"/>
              <a:gd name="connsiteX1" fmla="*/ 154 w 23131"/>
              <a:gd name="connsiteY1" fmla="*/ 47611 h 209150"/>
              <a:gd name="connsiteX2" fmla="*/ 154 w 23131"/>
              <a:gd name="connsiteY2" fmla="*/ 77 h 209150"/>
              <a:gd name="connsiteX3" fmla="*/ 23286 w 23131"/>
              <a:gd name="connsiteY3" fmla="*/ 104652 h 209150"/>
              <a:gd name="connsiteX4" fmla="*/ 154 w 23131"/>
              <a:gd name="connsiteY4" fmla="*/ 209228 h 209150"/>
              <a:gd name="connsiteX5" fmla="*/ 154 w 23131"/>
              <a:gd name="connsiteY5" fmla="*/ 161693 h 209150"/>
              <a:gd name="connsiteX6" fmla="*/ 154 w 23131"/>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1" h="209150">
                <a:moveTo>
                  <a:pt x="154" y="47611"/>
                </a:moveTo>
                <a:lnTo>
                  <a:pt x="154" y="47611"/>
                </a:lnTo>
                <a:lnTo>
                  <a:pt x="154" y="77"/>
                </a:lnTo>
                <a:lnTo>
                  <a:pt x="23286"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solidFill>
                <a:schemeClr val="bg1"/>
              </a:solidFill>
            </a:endParaRPr>
          </a:p>
        </p:txBody>
      </p:sp>
      <p:sp>
        <p:nvSpPr>
          <p:cNvPr id="228" name="フリーフォーム 227">
            <a:extLst>
              <a:ext uri="{FF2B5EF4-FFF2-40B4-BE49-F238E27FC236}">
                <a16:creationId xmlns:a16="http://schemas.microsoft.com/office/drawing/2014/main" id="{A1A304BF-801D-E243-A611-0B49C3A80422}"/>
              </a:ext>
            </a:extLst>
          </p:cNvPr>
          <p:cNvSpPr/>
          <p:nvPr/>
        </p:nvSpPr>
        <p:spPr>
          <a:xfrm>
            <a:off x="4265710" y="2217952"/>
            <a:ext cx="118223" cy="209150"/>
          </a:xfrm>
          <a:custGeom>
            <a:avLst/>
            <a:gdLst>
              <a:gd name="connsiteX0" fmla="*/ 154 w 88668"/>
              <a:gd name="connsiteY0" fmla="*/ 47611 h 209150"/>
              <a:gd name="connsiteX1" fmla="*/ 154 w 88668"/>
              <a:gd name="connsiteY1" fmla="*/ 47611 h 209150"/>
              <a:gd name="connsiteX2" fmla="*/ 154 w 88668"/>
              <a:gd name="connsiteY2" fmla="*/ 77 h 209150"/>
              <a:gd name="connsiteX3" fmla="*/ 88823 w 88668"/>
              <a:gd name="connsiteY3" fmla="*/ 104652 h 209150"/>
              <a:gd name="connsiteX4" fmla="*/ 154 w 88668"/>
              <a:gd name="connsiteY4" fmla="*/ 209228 h 209150"/>
              <a:gd name="connsiteX5" fmla="*/ 154 w 88668"/>
              <a:gd name="connsiteY5" fmla="*/ 161693 h 209150"/>
              <a:gd name="connsiteX6" fmla="*/ 154 w 88668"/>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8" h="209150">
                <a:moveTo>
                  <a:pt x="154" y="47611"/>
                </a:moveTo>
                <a:lnTo>
                  <a:pt x="154" y="47611"/>
                </a:lnTo>
                <a:lnTo>
                  <a:pt x="154" y="77"/>
                </a:lnTo>
                <a:lnTo>
                  <a:pt x="88823"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solidFill>
                <a:schemeClr val="bg1"/>
              </a:solidFill>
            </a:endParaRPr>
          </a:p>
        </p:txBody>
      </p:sp>
      <p:sp>
        <p:nvSpPr>
          <p:cNvPr id="242" name="フリーフォーム 241">
            <a:extLst>
              <a:ext uri="{FF2B5EF4-FFF2-40B4-BE49-F238E27FC236}">
                <a16:creationId xmlns:a16="http://schemas.microsoft.com/office/drawing/2014/main" id="{0BBFCF3B-EFFE-3649-BCD5-EC00D65D2DC8}"/>
              </a:ext>
            </a:extLst>
          </p:cNvPr>
          <p:cNvSpPr/>
          <p:nvPr/>
        </p:nvSpPr>
        <p:spPr>
          <a:xfrm>
            <a:off x="4384125" y="2217952"/>
            <a:ext cx="73676" cy="209150"/>
          </a:xfrm>
          <a:custGeom>
            <a:avLst/>
            <a:gdLst>
              <a:gd name="connsiteX0" fmla="*/ 154 w 55257"/>
              <a:gd name="connsiteY0" fmla="*/ 47611 h 209150"/>
              <a:gd name="connsiteX1" fmla="*/ 154 w 55257"/>
              <a:gd name="connsiteY1" fmla="*/ 47611 h 209150"/>
              <a:gd name="connsiteX2" fmla="*/ 154 w 55257"/>
              <a:gd name="connsiteY2" fmla="*/ 77 h 209150"/>
              <a:gd name="connsiteX3" fmla="*/ 55412 w 55257"/>
              <a:gd name="connsiteY3" fmla="*/ 104652 h 209150"/>
              <a:gd name="connsiteX4" fmla="*/ 154 w 55257"/>
              <a:gd name="connsiteY4" fmla="*/ 209228 h 209150"/>
              <a:gd name="connsiteX5" fmla="*/ 154 w 55257"/>
              <a:gd name="connsiteY5" fmla="*/ 161693 h 209150"/>
              <a:gd name="connsiteX6" fmla="*/ 154 w 55257"/>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57" h="209150">
                <a:moveTo>
                  <a:pt x="154" y="47611"/>
                </a:moveTo>
                <a:lnTo>
                  <a:pt x="154" y="47611"/>
                </a:lnTo>
                <a:lnTo>
                  <a:pt x="154" y="77"/>
                </a:lnTo>
                <a:lnTo>
                  <a:pt x="55412" y="104652"/>
                </a:lnTo>
                <a:lnTo>
                  <a:pt x="154" y="209228"/>
                </a:lnTo>
                <a:lnTo>
                  <a:pt x="154" y="161693"/>
                </a:lnTo>
                <a:lnTo>
                  <a:pt x="154" y="161693"/>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43" name="フリーフォーム 242">
            <a:extLst>
              <a:ext uri="{FF2B5EF4-FFF2-40B4-BE49-F238E27FC236}">
                <a16:creationId xmlns:a16="http://schemas.microsoft.com/office/drawing/2014/main" id="{3C68758F-C960-7140-9D43-F34EE9EDB88A}"/>
              </a:ext>
            </a:extLst>
          </p:cNvPr>
          <p:cNvSpPr/>
          <p:nvPr/>
        </p:nvSpPr>
        <p:spPr>
          <a:xfrm>
            <a:off x="4527670" y="2217952"/>
            <a:ext cx="43405" cy="209150"/>
          </a:xfrm>
          <a:custGeom>
            <a:avLst/>
            <a:gdLst>
              <a:gd name="connsiteX0" fmla="*/ 154 w 32554"/>
              <a:gd name="connsiteY0" fmla="*/ 47611 h 209150"/>
              <a:gd name="connsiteX1" fmla="*/ 154 w 32554"/>
              <a:gd name="connsiteY1" fmla="*/ 47611 h 209150"/>
              <a:gd name="connsiteX2" fmla="*/ 154 w 32554"/>
              <a:gd name="connsiteY2" fmla="*/ 77 h 209150"/>
              <a:gd name="connsiteX3" fmla="*/ 32709 w 32554"/>
              <a:gd name="connsiteY3" fmla="*/ 104652 h 209150"/>
              <a:gd name="connsiteX4" fmla="*/ 154 w 32554"/>
              <a:gd name="connsiteY4" fmla="*/ 209228 h 209150"/>
              <a:gd name="connsiteX5" fmla="*/ 154 w 32554"/>
              <a:gd name="connsiteY5" fmla="*/ 161693 h 209150"/>
              <a:gd name="connsiteX6" fmla="*/ 154 w 32554"/>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54" h="209150">
                <a:moveTo>
                  <a:pt x="154" y="47611"/>
                </a:moveTo>
                <a:lnTo>
                  <a:pt x="154" y="47611"/>
                </a:lnTo>
                <a:lnTo>
                  <a:pt x="154" y="77"/>
                </a:lnTo>
                <a:lnTo>
                  <a:pt x="32709" y="104652"/>
                </a:lnTo>
                <a:lnTo>
                  <a:pt x="154" y="209228"/>
                </a:lnTo>
                <a:lnTo>
                  <a:pt x="154" y="161693"/>
                </a:lnTo>
                <a:lnTo>
                  <a:pt x="154" y="161693"/>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44" name="フリーフォーム 243">
            <a:extLst>
              <a:ext uri="{FF2B5EF4-FFF2-40B4-BE49-F238E27FC236}">
                <a16:creationId xmlns:a16="http://schemas.microsoft.com/office/drawing/2014/main" id="{C996341F-1D07-B24A-96B6-1E041628D597}"/>
              </a:ext>
            </a:extLst>
          </p:cNvPr>
          <p:cNvSpPr/>
          <p:nvPr/>
        </p:nvSpPr>
        <p:spPr>
          <a:xfrm>
            <a:off x="4576787" y="2217952"/>
            <a:ext cx="91381" cy="209150"/>
          </a:xfrm>
          <a:custGeom>
            <a:avLst/>
            <a:gdLst>
              <a:gd name="connsiteX0" fmla="*/ 154 w 68536"/>
              <a:gd name="connsiteY0" fmla="*/ 47611 h 209150"/>
              <a:gd name="connsiteX1" fmla="*/ 154 w 68536"/>
              <a:gd name="connsiteY1" fmla="*/ 47611 h 209150"/>
              <a:gd name="connsiteX2" fmla="*/ 154 w 68536"/>
              <a:gd name="connsiteY2" fmla="*/ 77 h 209150"/>
              <a:gd name="connsiteX3" fmla="*/ 68691 w 68536"/>
              <a:gd name="connsiteY3" fmla="*/ 104652 h 209150"/>
              <a:gd name="connsiteX4" fmla="*/ 154 w 68536"/>
              <a:gd name="connsiteY4" fmla="*/ 209228 h 209150"/>
              <a:gd name="connsiteX5" fmla="*/ 154 w 68536"/>
              <a:gd name="connsiteY5" fmla="*/ 161693 h 209150"/>
              <a:gd name="connsiteX6" fmla="*/ 154 w 68536"/>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6" h="209150">
                <a:moveTo>
                  <a:pt x="154" y="47611"/>
                </a:moveTo>
                <a:lnTo>
                  <a:pt x="154" y="47611"/>
                </a:lnTo>
                <a:lnTo>
                  <a:pt x="154" y="77"/>
                </a:lnTo>
                <a:lnTo>
                  <a:pt x="68691" y="104652"/>
                </a:lnTo>
                <a:lnTo>
                  <a:pt x="154" y="209228"/>
                </a:lnTo>
                <a:lnTo>
                  <a:pt x="154" y="161693"/>
                </a:lnTo>
                <a:lnTo>
                  <a:pt x="154" y="161693"/>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45" name="フリーフォーム 244">
            <a:extLst>
              <a:ext uri="{FF2B5EF4-FFF2-40B4-BE49-F238E27FC236}">
                <a16:creationId xmlns:a16="http://schemas.microsoft.com/office/drawing/2014/main" id="{9EA35CC5-94B9-CC4F-861D-CF01048BF038}"/>
              </a:ext>
            </a:extLst>
          </p:cNvPr>
          <p:cNvSpPr/>
          <p:nvPr/>
        </p:nvSpPr>
        <p:spPr>
          <a:xfrm>
            <a:off x="4722044" y="2217952"/>
            <a:ext cx="105659" cy="209150"/>
          </a:xfrm>
          <a:custGeom>
            <a:avLst/>
            <a:gdLst>
              <a:gd name="connsiteX0" fmla="*/ 154 w 79245"/>
              <a:gd name="connsiteY0" fmla="*/ 47611 h 209150"/>
              <a:gd name="connsiteX1" fmla="*/ 154 w 79245"/>
              <a:gd name="connsiteY1" fmla="*/ 47611 h 209150"/>
              <a:gd name="connsiteX2" fmla="*/ 154 w 79245"/>
              <a:gd name="connsiteY2" fmla="*/ 77 h 209150"/>
              <a:gd name="connsiteX3" fmla="*/ 79400 w 79245"/>
              <a:gd name="connsiteY3" fmla="*/ 104652 h 209150"/>
              <a:gd name="connsiteX4" fmla="*/ 154 w 79245"/>
              <a:gd name="connsiteY4" fmla="*/ 209228 h 209150"/>
              <a:gd name="connsiteX5" fmla="*/ 154 w 79245"/>
              <a:gd name="connsiteY5" fmla="*/ 161693 h 209150"/>
              <a:gd name="connsiteX6" fmla="*/ 154 w 79245"/>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5" h="209150">
                <a:moveTo>
                  <a:pt x="154" y="47611"/>
                </a:moveTo>
                <a:lnTo>
                  <a:pt x="154" y="47611"/>
                </a:lnTo>
                <a:lnTo>
                  <a:pt x="154" y="77"/>
                </a:lnTo>
                <a:lnTo>
                  <a:pt x="79400" y="104652"/>
                </a:lnTo>
                <a:lnTo>
                  <a:pt x="154" y="209228"/>
                </a:lnTo>
                <a:lnTo>
                  <a:pt x="154" y="161693"/>
                </a:lnTo>
                <a:lnTo>
                  <a:pt x="154" y="161693"/>
                </a:lnTo>
                <a:close/>
              </a:path>
            </a:pathLst>
          </a:custGeom>
          <a:pattFill prst="wdDnDiag">
            <a:fgClr>
              <a:schemeClr val="bg1"/>
            </a:fgClr>
            <a:bgClr>
              <a:srgbClr val="C29682"/>
            </a:bgClr>
          </a:pattFill>
          <a:ln w="9507" cap="flat">
            <a:solidFill>
              <a:srgbClr val="000000"/>
            </a:solidFill>
            <a:prstDash val="solid"/>
            <a:miter/>
          </a:ln>
        </p:spPr>
        <p:txBody>
          <a:bodyPr rtlCol="0" anchor="ctr"/>
          <a:lstStyle/>
          <a:p>
            <a:endParaRPr lang="ja-JP" altLang="en-US"/>
          </a:p>
        </p:txBody>
      </p:sp>
      <p:sp>
        <p:nvSpPr>
          <p:cNvPr id="246" name="フリーフォーム 245">
            <a:extLst>
              <a:ext uri="{FF2B5EF4-FFF2-40B4-BE49-F238E27FC236}">
                <a16:creationId xmlns:a16="http://schemas.microsoft.com/office/drawing/2014/main" id="{2C0B8F43-85E4-714A-B875-B660728D2240}"/>
              </a:ext>
            </a:extLst>
          </p:cNvPr>
          <p:cNvSpPr/>
          <p:nvPr/>
        </p:nvSpPr>
        <p:spPr>
          <a:xfrm>
            <a:off x="4854357" y="2217952"/>
            <a:ext cx="49688" cy="209150"/>
          </a:xfrm>
          <a:custGeom>
            <a:avLst/>
            <a:gdLst>
              <a:gd name="connsiteX0" fmla="*/ 154 w 37266"/>
              <a:gd name="connsiteY0" fmla="*/ 47611 h 209150"/>
              <a:gd name="connsiteX1" fmla="*/ 154 w 37266"/>
              <a:gd name="connsiteY1" fmla="*/ 47611 h 209150"/>
              <a:gd name="connsiteX2" fmla="*/ 154 w 37266"/>
              <a:gd name="connsiteY2" fmla="*/ 77 h 209150"/>
              <a:gd name="connsiteX3" fmla="*/ 37421 w 37266"/>
              <a:gd name="connsiteY3" fmla="*/ 104652 h 209150"/>
              <a:gd name="connsiteX4" fmla="*/ 154 w 37266"/>
              <a:gd name="connsiteY4" fmla="*/ 209228 h 209150"/>
              <a:gd name="connsiteX5" fmla="*/ 154 w 37266"/>
              <a:gd name="connsiteY5" fmla="*/ 161693 h 209150"/>
              <a:gd name="connsiteX6" fmla="*/ 154 w 37266"/>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6" h="209150">
                <a:moveTo>
                  <a:pt x="154" y="47611"/>
                </a:moveTo>
                <a:lnTo>
                  <a:pt x="154" y="47611"/>
                </a:lnTo>
                <a:lnTo>
                  <a:pt x="154" y="77"/>
                </a:lnTo>
                <a:lnTo>
                  <a:pt x="37421" y="104652"/>
                </a:lnTo>
                <a:lnTo>
                  <a:pt x="154" y="209228"/>
                </a:lnTo>
                <a:lnTo>
                  <a:pt x="154" y="161693"/>
                </a:lnTo>
                <a:lnTo>
                  <a:pt x="154" y="161693"/>
                </a:lnTo>
                <a:close/>
              </a:path>
            </a:pathLst>
          </a:custGeom>
          <a:pattFill prst="wdDnDiag">
            <a:fgClr>
              <a:schemeClr val="bg1"/>
            </a:fgClr>
            <a:bgClr>
              <a:srgbClr val="C29682"/>
            </a:bgClr>
          </a:pattFill>
          <a:ln w="9507" cap="flat">
            <a:solidFill>
              <a:srgbClr val="000000"/>
            </a:solidFill>
            <a:prstDash val="solid"/>
            <a:miter/>
          </a:ln>
        </p:spPr>
        <p:txBody>
          <a:bodyPr rtlCol="0" anchor="ctr"/>
          <a:lstStyle/>
          <a:p>
            <a:endParaRPr lang="ja-JP" altLang="en-US"/>
          </a:p>
        </p:txBody>
      </p:sp>
      <p:sp>
        <p:nvSpPr>
          <p:cNvPr id="247" name="フリーフォーム 246">
            <a:extLst>
              <a:ext uri="{FF2B5EF4-FFF2-40B4-BE49-F238E27FC236}">
                <a16:creationId xmlns:a16="http://schemas.microsoft.com/office/drawing/2014/main" id="{2FA03316-C664-DB4B-A074-F4D3ED3CEEF2}"/>
              </a:ext>
            </a:extLst>
          </p:cNvPr>
          <p:cNvSpPr/>
          <p:nvPr/>
        </p:nvSpPr>
        <p:spPr>
          <a:xfrm>
            <a:off x="4948594" y="2217952"/>
            <a:ext cx="45118" cy="209150"/>
          </a:xfrm>
          <a:custGeom>
            <a:avLst/>
            <a:gdLst>
              <a:gd name="connsiteX0" fmla="*/ 154 w 33839"/>
              <a:gd name="connsiteY0" fmla="*/ 47611 h 209150"/>
              <a:gd name="connsiteX1" fmla="*/ 154 w 33839"/>
              <a:gd name="connsiteY1" fmla="*/ 47611 h 209150"/>
              <a:gd name="connsiteX2" fmla="*/ 154 w 33839"/>
              <a:gd name="connsiteY2" fmla="*/ 77 h 209150"/>
              <a:gd name="connsiteX3" fmla="*/ 33994 w 33839"/>
              <a:gd name="connsiteY3" fmla="*/ 104652 h 209150"/>
              <a:gd name="connsiteX4" fmla="*/ 154 w 33839"/>
              <a:gd name="connsiteY4" fmla="*/ 209228 h 209150"/>
              <a:gd name="connsiteX5" fmla="*/ 154 w 33839"/>
              <a:gd name="connsiteY5" fmla="*/ 161693 h 209150"/>
              <a:gd name="connsiteX6" fmla="*/ 154 w 33839"/>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9" h="209150">
                <a:moveTo>
                  <a:pt x="154" y="47611"/>
                </a:moveTo>
                <a:lnTo>
                  <a:pt x="154" y="47611"/>
                </a:lnTo>
                <a:lnTo>
                  <a:pt x="154" y="77"/>
                </a:lnTo>
                <a:lnTo>
                  <a:pt x="33994"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48" name="フリーフォーム 247">
            <a:extLst>
              <a:ext uri="{FF2B5EF4-FFF2-40B4-BE49-F238E27FC236}">
                <a16:creationId xmlns:a16="http://schemas.microsoft.com/office/drawing/2014/main" id="{037161DC-066A-F642-94C8-C17CD0B3D85F}"/>
              </a:ext>
            </a:extLst>
          </p:cNvPr>
          <p:cNvSpPr/>
          <p:nvPr/>
        </p:nvSpPr>
        <p:spPr>
          <a:xfrm>
            <a:off x="5023983" y="2217952"/>
            <a:ext cx="52544" cy="209150"/>
          </a:xfrm>
          <a:custGeom>
            <a:avLst/>
            <a:gdLst>
              <a:gd name="connsiteX0" fmla="*/ 154 w 39408"/>
              <a:gd name="connsiteY0" fmla="*/ 47611 h 209150"/>
              <a:gd name="connsiteX1" fmla="*/ 154 w 39408"/>
              <a:gd name="connsiteY1" fmla="*/ 47611 h 209150"/>
              <a:gd name="connsiteX2" fmla="*/ 154 w 39408"/>
              <a:gd name="connsiteY2" fmla="*/ 77 h 209150"/>
              <a:gd name="connsiteX3" fmla="*/ 39563 w 39408"/>
              <a:gd name="connsiteY3" fmla="*/ 104652 h 209150"/>
              <a:gd name="connsiteX4" fmla="*/ 154 w 39408"/>
              <a:gd name="connsiteY4" fmla="*/ 209228 h 209150"/>
              <a:gd name="connsiteX5" fmla="*/ 154 w 39408"/>
              <a:gd name="connsiteY5" fmla="*/ 161693 h 209150"/>
              <a:gd name="connsiteX6" fmla="*/ 154 w 39408"/>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08" h="209150">
                <a:moveTo>
                  <a:pt x="154" y="47611"/>
                </a:moveTo>
                <a:lnTo>
                  <a:pt x="154" y="47611"/>
                </a:lnTo>
                <a:lnTo>
                  <a:pt x="154" y="77"/>
                </a:lnTo>
                <a:lnTo>
                  <a:pt x="39563"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49" name="フリーフォーム 248">
            <a:extLst>
              <a:ext uri="{FF2B5EF4-FFF2-40B4-BE49-F238E27FC236}">
                <a16:creationId xmlns:a16="http://schemas.microsoft.com/office/drawing/2014/main" id="{4AEAEDE4-5F0D-6F43-A717-34F73E4A05F5}"/>
              </a:ext>
            </a:extLst>
          </p:cNvPr>
          <p:cNvSpPr/>
          <p:nvPr/>
        </p:nvSpPr>
        <p:spPr>
          <a:xfrm>
            <a:off x="5114222" y="2217952"/>
            <a:ext cx="29126" cy="209150"/>
          </a:xfrm>
          <a:custGeom>
            <a:avLst/>
            <a:gdLst>
              <a:gd name="connsiteX0" fmla="*/ 154 w 21845"/>
              <a:gd name="connsiteY0" fmla="*/ 47611 h 209150"/>
              <a:gd name="connsiteX1" fmla="*/ 154 w 21845"/>
              <a:gd name="connsiteY1" fmla="*/ 47611 h 209150"/>
              <a:gd name="connsiteX2" fmla="*/ 154 w 21845"/>
              <a:gd name="connsiteY2" fmla="*/ 77 h 209150"/>
              <a:gd name="connsiteX3" fmla="*/ 22000 w 21845"/>
              <a:gd name="connsiteY3" fmla="*/ 104652 h 209150"/>
              <a:gd name="connsiteX4" fmla="*/ 154 w 21845"/>
              <a:gd name="connsiteY4" fmla="*/ 209228 h 209150"/>
              <a:gd name="connsiteX5" fmla="*/ 154 w 21845"/>
              <a:gd name="connsiteY5" fmla="*/ 161693 h 209150"/>
              <a:gd name="connsiteX6" fmla="*/ 154 w 21845"/>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45" h="209150">
                <a:moveTo>
                  <a:pt x="154" y="47611"/>
                </a:moveTo>
                <a:lnTo>
                  <a:pt x="154" y="47611"/>
                </a:lnTo>
                <a:lnTo>
                  <a:pt x="154" y="77"/>
                </a:lnTo>
                <a:lnTo>
                  <a:pt x="22000" y="104652"/>
                </a:lnTo>
                <a:lnTo>
                  <a:pt x="154" y="209228"/>
                </a:lnTo>
                <a:lnTo>
                  <a:pt x="154" y="161693"/>
                </a:lnTo>
                <a:lnTo>
                  <a:pt x="154" y="161693"/>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50" name="フリーフォーム 249">
            <a:extLst>
              <a:ext uri="{FF2B5EF4-FFF2-40B4-BE49-F238E27FC236}">
                <a16:creationId xmlns:a16="http://schemas.microsoft.com/office/drawing/2014/main" id="{8B32C0A1-1222-7E41-A5BA-F8C30D0B5C66}"/>
              </a:ext>
            </a:extLst>
          </p:cNvPr>
          <p:cNvSpPr/>
          <p:nvPr/>
        </p:nvSpPr>
        <p:spPr>
          <a:xfrm>
            <a:off x="5235683" y="2217952"/>
            <a:ext cx="105659" cy="209150"/>
          </a:xfrm>
          <a:custGeom>
            <a:avLst/>
            <a:gdLst>
              <a:gd name="connsiteX0" fmla="*/ 154 w 79245"/>
              <a:gd name="connsiteY0" fmla="*/ 47611 h 209150"/>
              <a:gd name="connsiteX1" fmla="*/ 154 w 79245"/>
              <a:gd name="connsiteY1" fmla="*/ 47611 h 209150"/>
              <a:gd name="connsiteX2" fmla="*/ 154 w 79245"/>
              <a:gd name="connsiteY2" fmla="*/ 77 h 209150"/>
              <a:gd name="connsiteX3" fmla="*/ 79400 w 79245"/>
              <a:gd name="connsiteY3" fmla="*/ 104652 h 209150"/>
              <a:gd name="connsiteX4" fmla="*/ 154 w 79245"/>
              <a:gd name="connsiteY4" fmla="*/ 209228 h 209150"/>
              <a:gd name="connsiteX5" fmla="*/ 154 w 79245"/>
              <a:gd name="connsiteY5" fmla="*/ 161693 h 209150"/>
              <a:gd name="connsiteX6" fmla="*/ 154 w 79245"/>
              <a:gd name="connsiteY6" fmla="*/ 161693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5" h="209150">
                <a:moveTo>
                  <a:pt x="154" y="47611"/>
                </a:moveTo>
                <a:lnTo>
                  <a:pt x="154" y="47611"/>
                </a:lnTo>
                <a:lnTo>
                  <a:pt x="154" y="77"/>
                </a:lnTo>
                <a:lnTo>
                  <a:pt x="79400" y="104652"/>
                </a:lnTo>
                <a:lnTo>
                  <a:pt x="154" y="209228"/>
                </a:lnTo>
                <a:lnTo>
                  <a:pt x="154" y="161693"/>
                </a:lnTo>
                <a:lnTo>
                  <a:pt x="154" y="161693"/>
                </a:lnTo>
                <a:close/>
              </a:path>
            </a:pathLst>
          </a:custGeom>
          <a:pattFill prst="wdDnDiag">
            <a:fgClr>
              <a:schemeClr val="bg1"/>
            </a:fgClr>
            <a:bgClr>
              <a:srgbClr val="555555"/>
            </a:bgClr>
          </a:pattFill>
          <a:ln w="9507" cap="flat">
            <a:solidFill>
              <a:srgbClr val="000000"/>
            </a:solidFill>
            <a:prstDash val="solid"/>
            <a:miter/>
          </a:ln>
        </p:spPr>
        <p:txBody>
          <a:bodyPr rtlCol="0" anchor="ctr"/>
          <a:lstStyle/>
          <a:p>
            <a:endParaRPr lang="ja-JP" altLang="en-US"/>
          </a:p>
        </p:txBody>
      </p:sp>
      <p:sp>
        <p:nvSpPr>
          <p:cNvPr id="256" name="フリーフォーム 255">
            <a:extLst>
              <a:ext uri="{FF2B5EF4-FFF2-40B4-BE49-F238E27FC236}">
                <a16:creationId xmlns:a16="http://schemas.microsoft.com/office/drawing/2014/main" id="{E22BE25A-2124-484A-A666-3DF409532A51}"/>
              </a:ext>
            </a:extLst>
          </p:cNvPr>
          <p:cNvSpPr/>
          <p:nvPr/>
        </p:nvSpPr>
        <p:spPr>
          <a:xfrm>
            <a:off x="2599590" y="2824139"/>
            <a:ext cx="2741816" cy="9506"/>
          </a:xfrm>
          <a:custGeom>
            <a:avLst/>
            <a:gdLst>
              <a:gd name="connsiteX0" fmla="*/ 203 w 2056374"/>
              <a:gd name="connsiteY0" fmla="*/ 149 h 9506"/>
              <a:gd name="connsiteX1" fmla="*/ 2056577 w 2056374"/>
              <a:gd name="connsiteY1" fmla="*/ 149 h 9506"/>
            </a:gdLst>
            <a:ahLst/>
            <a:cxnLst>
              <a:cxn ang="0">
                <a:pos x="connsiteX0" y="connsiteY0"/>
              </a:cxn>
              <a:cxn ang="0">
                <a:pos x="connsiteX1" y="connsiteY1"/>
              </a:cxn>
            </a:cxnLst>
            <a:rect l="l" t="t" r="r" b="b"/>
            <a:pathLst>
              <a:path w="2056374" h="9506">
                <a:moveTo>
                  <a:pt x="203" y="149"/>
                </a:moveTo>
                <a:lnTo>
                  <a:pt x="2056577" y="149"/>
                </a:lnTo>
              </a:path>
            </a:pathLst>
          </a:custGeom>
          <a:ln w="9507" cap="flat">
            <a:solidFill>
              <a:srgbClr val="111111"/>
            </a:solidFill>
            <a:prstDash val="solid"/>
            <a:miter/>
          </a:ln>
        </p:spPr>
        <p:txBody>
          <a:bodyPr rtlCol="0" anchor="ctr"/>
          <a:lstStyle/>
          <a:p>
            <a:endParaRPr lang="ja-JP" altLang="en-US"/>
          </a:p>
        </p:txBody>
      </p:sp>
      <p:sp>
        <p:nvSpPr>
          <p:cNvPr id="258" name="フリーフォーム 257">
            <a:extLst>
              <a:ext uri="{FF2B5EF4-FFF2-40B4-BE49-F238E27FC236}">
                <a16:creationId xmlns:a16="http://schemas.microsoft.com/office/drawing/2014/main" id="{88A4CF4B-2B85-9D43-B8CD-C0A08A9635A3}"/>
              </a:ext>
            </a:extLst>
          </p:cNvPr>
          <p:cNvSpPr/>
          <p:nvPr/>
        </p:nvSpPr>
        <p:spPr>
          <a:xfrm>
            <a:off x="2576586" y="2719563"/>
            <a:ext cx="191328" cy="209150"/>
          </a:xfrm>
          <a:custGeom>
            <a:avLst/>
            <a:gdLst>
              <a:gd name="connsiteX0" fmla="*/ 203 w 143497"/>
              <a:gd name="connsiteY0" fmla="*/ 47683 h 209150"/>
              <a:gd name="connsiteX1" fmla="*/ 29473 w 143497"/>
              <a:gd name="connsiteY1" fmla="*/ 47683 h 209150"/>
              <a:gd name="connsiteX2" fmla="*/ 29473 w 143497"/>
              <a:gd name="connsiteY2" fmla="*/ 149 h 209150"/>
              <a:gd name="connsiteX3" fmla="*/ 143700 w 143497"/>
              <a:gd name="connsiteY3" fmla="*/ 104724 h 209150"/>
              <a:gd name="connsiteX4" fmla="*/ 29473 w 143497"/>
              <a:gd name="connsiteY4" fmla="*/ 209300 h 209150"/>
              <a:gd name="connsiteX5" fmla="*/ 29473 w 143497"/>
              <a:gd name="connsiteY5" fmla="*/ 161765 h 209150"/>
              <a:gd name="connsiteX6" fmla="*/ 203 w 143497"/>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97" h="209150">
                <a:moveTo>
                  <a:pt x="203" y="47683"/>
                </a:moveTo>
                <a:lnTo>
                  <a:pt x="29473" y="47683"/>
                </a:lnTo>
                <a:lnTo>
                  <a:pt x="29473" y="149"/>
                </a:lnTo>
                <a:lnTo>
                  <a:pt x="143700" y="104724"/>
                </a:lnTo>
                <a:lnTo>
                  <a:pt x="29473" y="209300"/>
                </a:lnTo>
                <a:lnTo>
                  <a:pt x="2947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59" name="フリーフォーム 258">
            <a:extLst>
              <a:ext uri="{FF2B5EF4-FFF2-40B4-BE49-F238E27FC236}">
                <a16:creationId xmlns:a16="http://schemas.microsoft.com/office/drawing/2014/main" id="{DED88E4C-0C93-FC4C-8241-8B93FCDF8837}"/>
              </a:ext>
            </a:extLst>
          </p:cNvPr>
          <p:cNvSpPr/>
          <p:nvPr/>
        </p:nvSpPr>
        <p:spPr>
          <a:xfrm>
            <a:off x="2925739" y="2719563"/>
            <a:ext cx="55970" cy="209150"/>
          </a:xfrm>
          <a:custGeom>
            <a:avLst/>
            <a:gdLst>
              <a:gd name="connsiteX0" fmla="*/ 203 w 41978"/>
              <a:gd name="connsiteY0" fmla="*/ 47683 h 209150"/>
              <a:gd name="connsiteX1" fmla="*/ 203 w 41978"/>
              <a:gd name="connsiteY1" fmla="*/ 47683 h 209150"/>
              <a:gd name="connsiteX2" fmla="*/ 203 w 41978"/>
              <a:gd name="connsiteY2" fmla="*/ 149 h 209150"/>
              <a:gd name="connsiteX3" fmla="*/ 42181 w 41978"/>
              <a:gd name="connsiteY3" fmla="*/ 104724 h 209150"/>
              <a:gd name="connsiteX4" fmla="*/ 203 w 41978"/>
              <a:gd name="connsiteY4" fmla="*/ 209300 h 209150"/>
              <a:gd name="connsiteX5" fmla="*/ 203 w 41978"/>
              <a:gd name="connsiteY5" fmla="*/ 161765 h 209150"/>
              <a:gd name="connsiteX6" fmla="*/ 203 w 41978"/>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8" h="209150">
                <a:moveTo>
                  <a:pt x="203" y="47683"/>
                </a:moveTo>
                <a:lnTo>
                  <a:pt x="203" y="47683"/>
                </a:lnTo>
                <a:lnTo>
                  <a:pt x="203" y="149"/>
                </a:lnTo>
                <a:lnTo>
                  <a:pt x="42181"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0" name="フリーフォーム 259">
            <a:extLst>
              <a:ext uri="{FF2B5EF4-FFF2-40B4-BE49-F238E27FC236}">
                <a16:creationId xmlns:a16="http://schemas.microsoft.com/office/drawing/2014/main" id="{84E8E483-BDD9-EB40-95D5-4BF333E6157F}"/>
              </a:ext>
            </a:extLst>
          </p:cNvPr>
          <p:cNvSpPr/>
          <p:nvPr/>
        </p:nvSpPr>
        <p:spPr>
          <a:xfrm>
            <a:off x="2994654" y="2719563"/>
            <a:ext cx="70820" cy="209150"/>
          </a:xfrm>
          <a:custGeom>
            <a:avLst/>
            <a:gdLst>
              <a:gd name="connsiteX0" fmla="*/ 203 w 53115"/>
              <a:gd name="connsiteY0" fmla="*/ 47683 h 209150"/>
              <a:gd name="connsiteX1" fmla="*/ 203 w 53115"/>
              <a:gd name="connsiteY1" fmla="*/ 47683 h 209150"/>
              <a:gd name="connsiteX2" fmla="*/ 203 w 53115"/>
              <a:gd name="connsiteY2" fmla="*/ 149 h 209150"/>
              <a:gd name="connsiteX3" fmla="*/ 53318 w 53115"/>
              <a:gd name="connsiteY3" fmla="*/ 104724 h 209150"/>
              <a:gd name="connsiteX4" fmla="*/ 203 w 53115"/>
              <a:gd name="connsiteY4" fmla="*/ 209300 h 209150"/>
              <a:gd name="connsiteX5" fmla="*/ 203 w 53115"/>
              <a:gd name="connsiteY5" fmla="*/ 161765 h 209150"/>
              <a:gd name="connsiteX6" fmla="*/ 203 w 53115"/>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5" h="209150">
                <a:moveTo>
                  <a:pt x="203" y="47683"/>
                </a:moveTo>
                <a:lnTo>
                  <a:pt x="203" y="47683"/>
                </a:lnTo>
                <a:lnTo>
                  <a:pt x="203" y="149"/>
                </a:lnTo>
                <a:lnTo>
                  <a:pt x="53318"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1" name="フリーフォーム 260">
            <a:extLst>
              <a:ext uri="{FF2B5EF4-FFF2-40B4-BE49-F238E27FC236}">
                <a16:creationId xmlns:a16="http://schemas.microsoft.com/office/drawing/2014/main" id="{94D7356C-9130-AA40-82C1-9F39EB14363F}"/>
              </a:ext>
            </a:extLst>
          </p:cNvPr>
          <p:cNvSpPr/>
          <p:nvPr/>
        </p:nvSpPr>
        <p:spPr>
          <a:xfrm>
            <a:off x="3082228" y="2719563"/>
            <a:ext cx="25700" cy="209150"/>
          </a:xfrm>
          <a:custGeom>
            <a:avLst/>
            <a:gdLst>
              <a:gd name="connsiteX0" fmla="*/ 203 w 19275"/>
              <a:gd name="connsiteY0" fmla="*/ 47683 h 209150"/>
              <a:gd name="connsiteX1" fmla="*/ 203 w 19275"/>
              <a:gd name="connsiteY1" fmla="*/ 47683 h 209150"/>
              <a:gd name="connsiteX2" fmla="*/ 203 w 19275"/>
              <a:gd name="connsiteY2" fmla="*/ 149 h 209150"/>
              <a:gd name="connsiteX3" fmla="*/ 19478 w 19275"/>
              <a:gd name="connsiteY3" fmla="*/ 104724 h 209150"/>
              <a:gd name="connsiteX4" fmla="*/ 203 w 19275"/>
              <a:gd name="connsiteY4" fmla="*/ 209300 h 209150"/>
              <a:gd name="connsiteX5" fmla="*/ 203 w 19275"/>
              <a:gd name="connsiteY5" fmla="*/ 161765 h 209150"/>
              <a:gd name="connsiteX6" fmla="*/ 203 w 19275"/>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5" h="209150">
                <a:moveTo>
                  <a:pt x="203" y="47683"/>
                </a:moveTo>
                <a:lnTo>
                  <a:pt x="203" y="47683"/>
                </a:lnTo>
                <a:lnTo>
                  <a:pt x="203" y="149"/>
                </a:lnTo>
                <a:lnTo>
                  <a:pt x="19478"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2" name="フリーフォーム 261">
            <a:extLst>
              <a:ext uri="{FF2B5EF4-FFF2-40B4-BE49-F238E27FC236}">
                <a16:creationId xmlns:a16="http://schemas.microsoft.com/office/drawing/2014/main" id="{90FCC7A7-48A2-7D45-B9D8-5718B1FC3262}"/>
              </a:ext>
            </a:extLst>
          </p:cNvPr>
          <p:cNvSpPr/>
          <p:nvPr/>
        </p:nvSpPr>
        <p:spPr>
          <a:xfrm>
            <a:off x="3104692" y="2719563"/>
            <a:ext cx="37694" cy="209150"/>
          </a:xfrm>
          <a:custGeom>
            <a:avLst/>
            <a:gdLst>
              <a:gd name="connsiteX0" fmla="*/ 203 w 28271"/>
              <a:gd name="connsiteY0" fmla="*/ 47683 h 209150"/>
              <a:gd name="connsiteX1" fmla="*/ 203 w 28271"/>
              <a:gd name="connsiteY1" fmla="*/ 47683 h 209150"/>
              <a:gd name="connsiteX2" fmla="*/ 203 w 28271"/>
              <a:gd name="connsiteY2" fmla="*/ 149 h 209150"/>
              <a:gd name="connsiteX3" fmla="*/ 28474 w 28271"/>
              <a:gd name="connsiteY3" fmla="*/ 104724 h 209150"/>
              <a:gd name="connsiteX4" fmla="*/ 203 w 28271"/>
              <a:gd name="connsiteY4" fmla="*/ 209300 h 209150"/>
              <a:gd name="connsiteX5" fmla="*/ 203 w 28271"/>
              <a:gd name="connsiteY5" fmla="*/ 161765 h 209150"/>
              <a:gd name="connsiteX6" fmla="*/ 203 w 28271"/>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71" h="209150">
                <a:moveTo>
                  <a:pt x="203" y="47683"/>
                </a:moveTo>
                <a:lnTo>
                  <a:pt x="203" y="47683"/>
                </a:lnTo>
                <a:lnTo>
                  <a:pt x="203" y="149"/>
                </a:lnTo>
                <a:lnTo>
                  <a:pt x="28474"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3" name="フリーフォーム 262">
            <a:extLst>
              <a:ext uri="{FF2B5EF4-FFF2-40B4-BE49-F238E27FC236}">
                <a16:creationId xmlns:a16="http://schemas.microsoft.com/office/drawing/2014/main" id="{FEEE8772-5B57-044F-9B7B-1BAB5595BD8B}"/>
              </a:ext>
            </a:extLst>
          </p:cNvPr>
          <p:cNvSpPr/>
          <p:nvPr/>
        </p:nvSpPr>
        <p:spPr>
          <a:xfrm>
            <a:off x="3160093" y="2719563"/>
            <a:ext cx="161630" cy="209150"/>
          </a:xfrm>
          <a:custGeom>
            <a:avLst/>
            <a:gdLst>
              <a:gd name="connsiteX0" fmla="*/ 203 w 121223"/>
              <a:gd name="connsiteY0" fmla="*/ 47683 h 209150"/>
              <a:gd name="connsiteX1" fmla="*/ 7199 w 121223"/>
              <a:gd name="connsiteY1" fmla="*/ 47683 h 209150"/>
              <a:gd name="connsiteX2" fmla="*/ 7199 w 121223"/>
              <a:gd name="connsiteY2" fmla="*/ 149 h 209150"/>
              <a:gd name="connsiteX3" fmla="*/ 121426 w 121223"/>
              <a:gd name="connsiteY3" fmla="*/ 104724 h 209150"/>
              <a:gd name="connsiteX4" fmla="*/ 7199 w 121223"/>
              <a:gd name="connsiteY4" fmla="*/ 209300 h 209150"/>
              <a:gd name="connsiteX5" fmla="*/ 7199 w 121223"/>
              <a:gd name="connsiteY5" fmla="*/ 161765 h 209150"/>
              <a:gd name="connsiteX6" fmla="*/ 203 w 121223"/>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23" h="209150">
                <a:moveTo>
                  <a:pt x="203" y="47683"/>
                </a:moveTo>
                <a:lnTo>
                  <a:pt x="7199" y="47683"/>
                </a:lnTo>
                <a:lnTo>
                  <a:pt x="7199" y="149"/>
                </a:lnTo>
                <a:lnTo>
                  <a:pt x="121426" y="104724"/>
                </a:lnTo>
                <a:lnTo>
                  <a:pt x="7199" y="209300"/>
                </a:lnTo>
                <a:lnTo>
                  <a:pt x="7199" y="161765"/>
                </a:lnTo>
                <a:lnTo>
                  <a:pt x="203" y="161765"/>
                </a:lnTo>
                <a:close/>
              </a:path>
            </a:pathLst>
          </a:custGeom>
          <a:solidFill>
            <a:srgbClr val="E8B0AA"/>
          </a:solidFill>
          <a:ln w="9507" cap="flat">
            <a:solidFill>
              <a:srgbClr val="000000"/>
            </a:solidFill>
            <a:prstDash val="solid"/>
            <a:miter/>
          </a:ln>
        </p:spPr>
        <p:txBody>
          <a:bodyPr rtlCol="0" anchor="ctr"/>
          <a:lstStyle/>
          <a:p>
            <a:endParaRPr lang="ja-JP" altLang="en-US"/>
          </a:p>
        </p:txBody>
      </p:sp>
      <p:sp>
        <p:nvSpPr>
          <p:cNvPr id="264" name="フリーフォーム 263">
            <a:extLst>
              <a:ext uri="{FF2B5EF4-FFF2-40B4-BE49-F238E27FC236}">
                <a16:creationId xmlns:a16="http://schemas.microsoft.com/office/drawing/2014/main" id="{D417EFB1-C4E1-5946-9089-E703F0505CDF}"/>
              </a:ext>
            </a:extLst>
          </p:cNvPr>
          <p:cNvSpPr/>
          <p:nvPr/>
        </p:nvSpPr>
        <p:spPr>
          <a:xfrm>
            <a:off x="3321532" y="2719563"/>
            <a:ext cx="69677" cy="209150"/>
          </a:xfrm>
          <a:custGeom>
            <a:avLst/>
            <a:gdLst>
              <a:gd name="connsiteX0" fmla="*/ 203 w 52258"/>
              <a:gd name="connsiteY0" fmla="*/ 47683 h 209150"/>
              <a:gd name="connsiteX1" fmla="*/ 203 w 52258"/>
              <a:gd name="connsiteY1" fmla="*/ 47683 h 209150"/>
              <a:gd name="connsiteX2" fmla="*/ 203 w 52258"/>
              <a:gd name="connsiteY2" fmla="*/ 149 h 209150"/>
              <a:gd name="connsiteX3" fmla="*/ 52462 w 52258"/>
              <a:gd name="connsiteY3" fmla="*/ 104724 h 209150"/>
              <a:gd name="connsiteX4" fmla="*/ 203 w 52258"/>
              <a:gd name="connsiteY4" fmla="*/ 209300 h 209150"/>
              <a:gd name="connsiteX5" fmla="*/ 203 w 52258"/>
              <a:gd name="connsiteY5" fmla="*/ 161765 h 209150"/>
              <a:gd name="connsiteX6" fmla="*/ 203 w 52258"/>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8" h="209150">
                <a:moveTo>
                  <a:pt x="203" y="47683"/>
                </a:moveTo>
                <a:lnTo>
                  <a:pt x="203" y="47683"/>
                </a:lnTo>
                <a:lnTo>
                  <a:pt x="203" y="149"/>
                </a:lnTo>
                <a:lnTo>
                  <a:pt x="52462"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6" name="フリーフォーム 265">
            <a:extLst>
              <a:ext uri="{FF2B5EF4-FFF2-40B4-BE49-F238E27FC236}">
                <a16:creationId xmlns:a16="http://schemas.microsoft.com/office/drawing/2014/main" id="{027BDDCF-A554-9642-9C9A-DE478B0BD989}"/>
              </a:ext>
            </a:extLst>
          </p:cNvPr>
          <p:cNvSpPr/>
          <p:nvPr/>
        </p:nvSpPr>
        <p:spPr>
          <a:xfrm>
            <a:off x="3532662" y="2719563"/>
            <a:ext cx="70249" cy="209150"/>
          </a:xfrm>
          <a:custGeom>
            <a:avLst/>
            <a:gdLst>
              <a:gd name="connsiteX0" fmla="*/ 203 w 52687"/>
              <a:gd name="connsiteY0" fmla="*/ 47683 h 209150"/>
              <a:gd name="connsiteX1" fmla="*/ 203 w 52687"/>
              <a:gd name="connsiteY1" fmla="*/ 47683 h 209150"/>
              <a:gd name="connsiteX2" fmla="*/ 203 w 52687"/>
              <a:gd name="connsiteY2" fmla="*/ 149 h 209150"/>
              <a:gd name="connsiteX3" fmla="*/ 52890 w 52687"/>
              <a:gd name="connsiteY3" fmla="*/ 104724 h 209150"/>
              <a:gd name="connsiteX4" fmla="*/ 203 w 52687"/>
              <a:gd name="connsiteY4" fmla="*/ 209300 h 209150"/>
              <a:gd name="connsiteX5" fmla="*/ 203 w 52687"/>
              <a:gd name="connsiteY5" fmla="*/ 161765 h 209150"/>
              <a:gd name="connsiteX6" fmla="*/ 203 w 52687"/>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7" h="209150">
                <a:moveTo>
                  <a:pt x="203" y="47683"/>
                </a:moveTo>
                <a:lnTo>
                  <a:pt x="203" y="47683"/>
                </a:lnTo>
                <a:lnTo>
                  <a:pt x="203" y="149"/>
                </a:lnTo>
                <a:lnTo>
                  <a:pt x="52890" y="104724"/>
                </a:lnTo>
                <a:lnTo>
                  <a:pt x="203" y="209300"/>
                </a:lnTo>
                <a:lnTo>
                  <a:pt x="203" y="161765"/>
                </a:lnTo>
                <a:lnTo>
                  <a:pt x="203" y="161765"/>
                </a:lnTo>
                <a:close/>
              </a:path>
            </a:pathLst>
          </a:custGeom>
          <a:solidFill>
            <a:schemeClr val="tx1"/>
          </a:solidFill>
          <a:ln w="9507" cap="flat">
            <a:solidFill>
              <a:srgbClr val="000000"/>
            </a:solidFill>
            <a:prstDash val="solid"/>
            <a:miter/>
          </a:ln>
        </p:spPr>
        <p:txBody>
          <a:bodyPr rtlCol="0" anchor="ctr"/>
          <a:lstStyle/>
          <a:p>
            <a:endParaRPr lang="ja-JP" altLang="en-US"/>
          </a:p>
        </p:txBody>
      </p:sp>
      <p:sp>
        <p:nvSpPr>
          <p:cNvPr id="267" name="フリーフォーム 266">
            <a:extLst>
              <a:ext uri="{FF2B5EF4-FFF2-40B4-BE49-F238E27FC236}">
                <a16:creationId xmlns:a16="http://schemas.microsoft.com/office/drawing/2014/main" id="{C2750C0D-D7B4-D847-8C91-0EB2848A8F54}"/>
              </a:ext>
            </a:extLst>
          </p:cNvPr>
          <p:cNvSpPr/>
          <p:nvPr/>
        </p:nvSpPr>
        <p:spPr>
          <a:xfrm>
            <a:off x="3646888" y="2719563"/>
            <a:ext cx="246157" cy="209150"/>
          </a:xfrm>
          <a:custGeom>
            <a:avLst/>
            <a:gdLst>
              <a:gd name="connsiteX0" fmla="*/ 203 w 184619"/>
              <a:gd name="connsiteY0" fmla="*/ 47683 h 209150"/>
              <a:gd name="connsiteX1" fmla="*/ 70595 w 184619"/>
              <a:gd name="connsiteY1" fmla="*/ 47683 h 209150"/>
              <a:gd name="connsiteX2" fmla="*/ 70595 w 184619"/>
              <a:gd name="connsiteY2" fmla="*/ 149 h 209150"/>
              <a:gd name="connsiteX3" fmla="*/ 184822 w 184619"/>
              <a:gd name="connsiteY3" fmla="*/ 104724 h 209150"/>
              <a:gd name="connsiteX4" fmla="*/ 70595 w 184619"/>
              <a:gd name="connsiteY4" fmla="*/ 209300 h 209150"/>
              <a:gd name="connsiteX5" fmla="*/ 70595 w 184619"/>
              <a:gd name="connsiteY5" fmla="*/ 161765 h 209150"/>
              <a:gd name="connsiteX6" fmla="*/ 203 w 184619"/>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19" h="209150">
                <a:moveTo>
                  <a:pt x="203" y="47683"/>
                </a:moveTo>
                <a:lnTo>
                  <a:pt x="70595" y="47683"/>
                </a:lnTo>
                <a:lnTo>
                  <a:pt x="70595" y="149"/>
                </a:lnTo>
                <a:lnTo>
                  <a:pt x="184822" y="104724"/>
                </a:lnTo>
                <a:lnTo>
                  <a:pt x="70595" y="209300"/>
                </a:lnTo>
                <a:lnTo>
                  <a:pt x="70595" y="161765"/>
                </a:lnTo>
                <a:lnTo>
                  <a:pt x="203" y="161765"/>
                </a:lnTo>
                <a:close/>
              </a:path>
            </a:pathLst>
          </a:custGeom>
          <a:solidFill>
            <a:srgbClr val="C8C8C8"/>
          </a:solidFill>
          <a:ln w="9507" cap="flat">
            <a:solidFill>
              <a:srgbClr val="000000"/>
            </a:solidFill>
            <a:prstDash val="solid"/>
            <a:miter/>
          </a:ln>
        </p:spPr>
        <p:txBody>
          <a:bodyPr rtlCol="0" anchor="ctr"/>
          <a:lstStyle/>
          <a:p>
            <a:endParaRPr lang="ja-JP" altLang="en-US"/>
          </a:p>
        </p:txBody>
      </p:sp>
      <p:sp>
        <p:nvSpPr>
          <p:cNvPr id="268" name="フリーフォーム 267">
            <a:extLst>
              <a:ext uri="{FF2B5EF4-FFF2-40B4-BE49-F238E27FC236}">
                <a16:creationId xmlns:a16="http://schemas.microsoft.com/office/drawing/2014/main" id="{5125E679-9A29-2D4D-A7B0-42A1E8642F6C}"/>
              </a:ext>
            </a:extLst>
          </p:cNvPr>
          <p:cNvSpPr/>
          <p:nvPr/>
        </p:nvSpPr>
        <p:spPr>
          <a:xfrm>
            <a:off x="3943877" y="2719563"/>
            <a:ext cx="45690" cy="209150"/>
          </a:xfrm>
          <a:custGeom>
            <a:avLst/>
            <a:gdLst>
              <a:gd name="connsiteX0" fmla="*/ 203 w 34268"/>
              <a:gd name="connsiteY0" fmla="*/ 47683 h 209150"/>
              <a:gd name="connsiteX1" fmla="*/ 203 w 34268"/>
              <a:gd name="connsiteY1" fmla="*/ 47683 h 209150"/>
              <a:gd name="connsiteX2" fmla="*/ 203 w 34268"/>
              <a:gd name="connsiteY2" fmla="*/ 149 h 209150"/>
              <a:gd name="connsiteX3" fmla="*/ 34471 w 34268"/>
              <a:gd name="connsiteY3" fmla="*/ 104724 h 209150"/>
              <a:gd name="connsiteX4" fmla="*/ 203 w 34268"/>
              <a:gd name="connsiteY4" fmla="*/ 209300 h 209150"/>
              <a:gd name="connsiteX5" fmla="*/ 203 w 34268"/>
              <a:gd name="connsiteY5" fmla="*/ 161765 h 209150"/>
              <a:gd name="connsiteX6" fmla="*/ 203 w 34268"/>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68" h="209150">
                <a:moveTo>
                  <a:pt x="203" y="47683"/>
                </a:moveTo>
                <a:lnTo>
                  <a:pt x="203" y="47683"/>
                </a:lnTo>
                <a:lnTo>
                  <a:pt x="203" y="149"/>
                </a:lnTo>
                <a:lnTo>
                  <a:pt x="34471"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69" name="フリーフォーム 268">
            <a:extLst>
              <a:ext uri="{FF2B5EF4-FFF2-40B4-BE49-F238E27FC236}">
                <a16:creationId xmlns:a16="http://schemas.microsoft.com/office/drawing/2014/main" id="{F0640CDF-009D-5D40-938F-E4C334EDB8D9}"/>
              </a:ext>
            </a:extLst>
          </p:cNvPr>
          <p:cNvSpPr/>
          <p:nvPr/>
        </p:nvSpPr>
        <p:spPr>
          <a:xfrm>
            <a:off x="3989948" y="2719563"/>
            <a:ext cx="119937" cy="209150"/>
          </a:xfrm>
          <a:custGeom>
            <a:avLst/>
            <a:gdLst>
              <a:gd name="connsiteX0" fmla="*/ 203 w 89953"/>
              <a:gd name="connsiteY0" fmla="*/ 47683 h 209150"/>
              <a:gd name="connsiteX1" fmla="*/ 203 w 89953"/>
              <a:gd name="connsiteY1" fmla="*/ 47683 h 209150"/>
              <a:gd name="connsiteX2" fmla="*/ 203 w 89953"/>
              <a:gd name="connsiteY2" fmla="*/ 149 h 209150"/>
              <a:gd name="connsiteX3" fmla="*/ 90156 w 89953"/>
              <a:gd name="connsiteY3" fmla="*/ 104724 h 209150"/>
              <a:gd name="connsiteX4" fmla="*/ 203 w 89953"/>
              <a:gd name="connsiteY4" fmla="*/ 209300 h 209150"/>
              <a:gd name="connsiteX5" fmla="*/ 203 w 89953"/>
              <a:gd name="connsiteY5" fmla="*/ 161765 h 209150"/>
              <a:gd name="connsiteX6" fmla="*/ 203 w 89953"/>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53" h="209150">
                <a:moveTo>
                  <a:pt x="203" y="47683"/>
                </a:moveTo>
                <a:lnTo>
                  <a:pt x="203" y="47683"/>
                </a:lnTo>
                <a:lnTo>
                  <a:pt x="203" y="149"/>
                </a:lnTo>
                <a:lnTo>
                  <a:pt x="90156"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70" name="フリーフォーム 269">
            <a:extLst>
              <a:ext uri="{FF2B5EF4-FFF2-40B4-BE49-F238E27FC236}">
                <a16:creationId xmlns:a16="http://schemas.microsoft.com/office/drawing/2014/main" id="{8CD2D8C4-1774-664E-A105-C299F31B48BC}"/>
              </a:ext>
            </a:extLst>
          </p:cNvPr>
          <p:cNvSpPr/>
          <p:nvPr/>
        </p:nvSpPr>
        <p:spPr>
          <a:xfrm>
            <a:off x="4124164" y="2719563"/>
            <a:ext cx="120509" cy="209150"/>
          </a:xfrm>
          <a:custGeom>
            <a:avLst/>
            <a:gdLst>
              <a:gd name="connsiteX0" fmla="*/ 203 w 90382"/>
              <a:gd name="connsiteY0" fmla="*/ 47683 h 209150"/>
              <a:gd name="connsiteX1" fmla="*/ 203 w 90382"/>
              <a:gd name="connsiteY1" fmla="*/ 47683 h 209150"/>
              <a:gd name="connsiteX2" fmla="*/ 203 w 90382"/>
              <a:gd name="connsiteY2" fmla="*/ 149 h 209150"/>
              <a:gd name="connsiteX3" fmla="*/ 90585 w 90382"/>
              <a:gd name="connsiteY3" fmla="*/ 104724 h 209150"/>
              <a:gd name="connsiteX4" fmla="*/ 203 w 90382"/>
              <a:gd name="connsiteY4" fmla="*/ 209300 h 209150"/>
              <a:gd name="connsiteX5" fmla="*/ 203 w 90382"/>
              <a:gd name="connsiteY5" fmla="*/ 161765 h 209150"/>
              <a:gd name="connsiteX6" fmla="*/ 203 w 90382"/>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2" h="209150">
                <a:moveTo>
                  <a:pt x="203" y="47683"/>
                </a:moveTo>
                <a:lnTo>
                  <a:pt x="203" y="47683"/>
                </a:lnTo>
                <a:lnTo>
                  <a:pt x="203" y="149"/>
                </a:lnTo>
                <a:lnTo>
                  <a:pt x="90585" y="104724"/>
                </a:lnTo>
                <a:lnTo>
                  <a:pt x="203" y="209300"/>
                </a:lnTo>
                <a:lnTo>
                  <a:pt x="203" y="161765"/>
                </a:lnTo>
                <a:lnTo>
                  <a:pt x="203" y="161765"/>
                </a:lnTo>
                <a:close/>
              </a:path>
            </a:pathLst>
          </a:custGeom>
          <a:pattFill prst="wdDnDiag">
            <a:fgClr>
              <a:schemeClr val="bg1"/>
            </a:fgClr>
            <a:bgClr>
              <a:srgbClr val="8580B1"/>
            </a:bgClr>
          </a:pattFill>
          <a:ln w="9507" cap="flat">
            <a:solidFill>
              <a:srgbClr val="000000"/>
            </a:solidFill>
            <a:prstDash val="solid"/>
            <a:miter/>
          </a:ln>
        </p:spPr>
        <p:txBody>
          <a:bodyPr rtlCol="0" anchor="ctr"/>
          <a:lstStyle/>
          <a:p>
            <a:endParaRPr lang="ja-JP" altLang="en-US"/>
          </a:p>
        </p:txBody>
      </p:sp>
      <p:sp>
        <p:nvSpPr>
          <p:cNvPr id="271" name="フリーフォーム 270">
            <a:extLst>
              <a:ext uri="{FF2B5EF4-FFF2-40B4-BE49-F238E27FC236}">
                <a16:creationId xmlns:a16="http://schemas.microsoft.com/office/drawing/2014/main" id="{65693983-E7C0-8741-9C6F-4FC255932BF6}"/>
              </a:ext>
            </a:extLst>
          </p:cNvPr>
          <p:cNvSpPr/>
          <p:nvPr/>
        </p:nvSpPr>
        <p:spPr>
          <a:xfrm>
            <a:off x="4277037" y="2719563"/>
            <a:ext cx="118795" cy="209150"/>
          </a:xfrm>
          <a:custGeom>
            <a:avLst/>
            <a:gdLst>
              <a:gd name="connsiteX0" fmla="*/ 203 w 89097"/>
              <a:gd name="connsiteY0" fmla="*/ 47683 h 209150"/>
              <a:gd name="connsiteX1" fmla="*/ 203 w 89097"/>
              <a:gd name="connsiteY1" fmla="*/ 47683 h 209150"/>
              <a:gd name="connsiteX2" fmla="*/ 203 w 89097"/>
              <a:gd name="connsiteY2" fmla="*/ 149 h 209150"/>
              <a:gd name="connsiteX3" fmla="*/ 89300 w 89097"/>
              <a:gd name="connsiteY3" fmla="*/ 104724 h 209150"/>
              <a:gd name="connsiteX4" fmla="*/ 203 w 89097"/>
              <a:gd name="connsiteY4" fmla="*/ 209300 h 209150"/>
              <a:gd name="connsiteX5" fmla="*/ 203 w 89097"/>
              <a:gd name="connsiteY5" fmla="*/ 161765 h 209150"/>
              <a:gd name="connsiteX6" fmla="*/ 203 w 89097"/>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7" h="209150">
                <a:moveTo>
                  <a:pt x="203" y="47683"/>
                </a:moveTo>
                <a:lnTo>
                  <a:pt x="203" y="47683"/>
                </a:lnTo>
                <a:lnTo>
                  <a:pt x="203" y="149"/>
                </a:lnTo>
                <a:lnTo>
                  <a:pt x="89300"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72" name="フリーフォーム 271">
            <a:extLst>
              <a:ext uri="{FF2B5EF4-FFF2-40B4-BE49-F238E27FC236}">
                <a16:creationId xmlns:a16="http://schemas.microsoft.com/office/drawing/2014/main" id="{75CDF4C6-A1FF-8543-94F0-1624FC22A53B}"/>
              </a:ext>
            </a:extLst>
          </p:cNvPr>
          <p:cNvSpPr/>
          <p:nvPr/>
        </p:nvSpPr>
        <p:spPr>
          <a:xfrm>
            <a:off x="4404399" y="2719563"/>
            <a:ext cx="121079" cy="209150"/>
          </a:xfrm>
          <a:custGeom>
            <a:avLst/>
            <a:gdLst>
              <a:gd name="connsiteX0" fmla="*/ 203 w 90810"/>
              <a:gd name="connsiteY0" fmla="*/ 47683 h 209150"/>
              <a:gd name="connsiteX1" fmla="*/ 203 w 90810"/>
              <a:gd name="connsiteY1" fmla="*/ 47683 h 209150"/>
              <a:gd name="connsiteX2" fmla="*/ 203 w 90810"/>
              <a:gd name="connsiteY2" fmla="*/ 149 h 209150"/>
              <a:gd name="connsiteX3" fmla="*/ 91013 w 90810"/>
              <a:gd name="connsiteY3" fmla="*/ 104724 h 209150"/>
              <a:gd name="connsiteX4" fmla="*/ 203 w 90810"/>
              <a:gd name="connsiteY4" fmla="*/ 209300 h 209150"/>
              <a:gd name="connsiteX5" fmla="*/ 203 w 90810"/>
              <a:gd name="connsiteY5" fmla="*/ 161765 h 209150"/>
              <a:gd name="connsiteX6" fmla="*/ 203 w 90810"/>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10" h="209150">
                <a:moveTo>
                  <a:pt x="203" y="47683"/>
                </a:moveTo>
                <a:lnTo>
                  <a:pt x="203" y="47683"/>
                </a:lnTo>
                <a:lnTo>
                  <a:pt x="203" y="149"/>
                </a:lnTo>
                <a:lnTo>
                  <a:pt x="91013" y="104724"/>
                </a:lnTo>
                <a:lnTo>
                  <a:pt x="203" y="209300"/>
                </a:lnTo>
                <a:lnTo>
                  <a:pt x="203" y="161765"/>
                </a:lnTo>
                <a:lnTo>
                  <a:pt x="203" y="161765"/>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73" name="フリーフォーム 272">
            <a:extLst>
              <a:ext uri="{FF2B5EF4-FFF2-40B4-BE49-F238E27FC236}">
                <a16:creationId xmlns:a16="http://schemas.microsoft.com/office/drawing/2014/main" id="{1202412A-168D-BD43-B439-8572D892EB52}"/>
              </a:ext>
            </a:extLst>
          </p:cNvPr>
          <p:cNvSpPr/>
          <p:nvPr/>
        </p:nvSpPr>
        <p:spPr>
          <a:xfrm>
            <a:off x="4543185" y="2719563"/>
            <a:ext cx="39408" cy="209150"/>
          </a:xfrm>
          <a:custGeom>
            <a:avLst/>
            <a:gdLst>
              <a:gd name="connsiteX0" fmla="*/ 203 w 29556"/>
              <a:gd name="connsiteY0" fmla="*/ 47683 h 209150"/>
              <a:gd name="connsiteX1" fmla="*/ 203 w 29556"/>
              <a:gd name="connsiteY1" fmla="*/ 47683 h 209150"/>
              <a:gd name="connsiteX2" fmla="*/ 203 w 29556"/>
              <a:gd name="connsiteY2" fmla="*/ 149 h 209150"/>
              <a:gd name="connsiteX3" fmla="*/ 29759 w 29556"/>
              <a:gd name="connsiteY3" fmla="*/ 104724 h 209150"/>
              <a:gd name="connsiteX4" fmla="*/ 203 w 29556"/>
              <a:gd name="connsiteY4" fmla="*/ 209300 h 209150"/>
              <a:gd name="connsiteX5" fmla="*/ 203 w 29556"/>
              <a:gd name="connsiteY5" fmla="*/ 161765 h 209150"/>
              <a:gd name="connsiteX6" fmla="*/ 203 w 29556"/>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56" h="209150">
                <a:moveTo>
                  <a:pt x="203" y="47683"/>
                </a:moveTo>
                <a:lnTo>
                  <a:pt x="203" y="47683"/>
                </a:lnTo>
                <a:lnTo>
                  <a:pt x="203" y="149"/>
                </a:lnTo>
                <a:lnTo>
                  <a:pt x="29759" y="104724"/>
                </a:lnTo>
                <a:lnTo>
                  <a:pt x="203" y="209300"/>
                </a:lnTo>
                <a:lnTo>
                  <a:pt x="203" y="161765"/>
                </a:lnTo>
                <a:lnTo>
                  <a:pt x="203" y="161765"/>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74" name="フリーフォーム 273">
            <a:extLst>
              <a:ext uri="{FF2B5EF4-FFF2-40B4-BE49-F238E27FC236}">
                <a16:creationId xmlns:a16="http://schemas.microsoft.com/office/drawing/2014/main" id="{56F3DDB7-711A-254C-8D58-F675458B5DB0}"/>
              </a:ext>
            </a:extLst>
          </p:cNvPr>
          <p:cNvSpPr/>
          <p:nvPr/>
        </p:nvSpPr>
        <p:spPr>
          <a:xfrm>
            <a:off x="4588685" y="2719563"/>
            <a:ext cx="91381" cy="209150"/>
          </a:xfrm>
          <a:custGeom>
            <a:avLst/>
            <a:gdLst>
              <a:gd name="connsiteX0" fmla="*/ 203 w 68536"/>
              <a:gd name="connsiteY0" fmla="*/ 47683 h 209150"/>
              <a:gd name="connsiteX1" fmla="*/ 203 w 68536"/>
              <a:gd name="connsiteY1" fmla="*/ 47683 h 209150"/>
              <a:gd name="connsiteX2" fmla="*/ 203 w 68536"/>
              <a:gd name="connsiteY2" fmla="*/ 149 h 209150"/>
              <a:gd name="connsiteX3" fmla="*/ 68739 w 68536"/>
              <a:gd name="connsiteY3" fmla="*/ 104724 h 209150"/>
              <a:gd name="connsiteX4" fmla="*/ 203 w 68536"/>
              <a:gd name="connsiteY4" fmla="*/ 209300 h 209150"/>
              <a:gd name="connsiteX5" fmla="*/ 203 w 68536"/>
              <a:gd name="connsiteY5" fmla="*/ 161765 h 209150"/>
              <a:gd name="connsiteX6" fmla="*/ 203 w 68536"/>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6" h="209150">
                <a:moveTo>
                  <a:pt x="203" y="47683"/>
                </a:moveTo>
                <a:lnTo>
                  <a:pt x="203" y="47683"/>
                </a:lnTo>
                <a:lnTo>
                  <a:pt x="203" y="149"/>
                </a:lnTo>
                <a:lnTo>
                  <a:pt x="68739" y="104724"/>
                </a:lnTo>
                <a:lnTo>
                  <a:pt x="203" y="209300"/>
                </a:lnTo>
                <a:lnTo>
                  <a:pt x="203" y="161765"/>
                </a:lnTo>
                <a:lnTo>
                  <a:pt x="203" y="161765"/>
                </a:lnTo>
                <a:close/>
              </a:path>
            </a:pathLst>
          </a:custGeom>
          <a:pattFill prst="wdDnDiag">
            <a:fgClr>
              <a:schemeClr val="bg1"/>
            </a:fgClr>
            <a:bgClr>
              <a:srgbClr val="67BDAA"/>
            </a:bgClr>
          </a:pattFill>
          <a:ln w="9507" cap="flat">
            <a:solidFill>
              <a:srgbClr val="000000"/>
            </a:solidFill>
            <a:prstDash val="solid"/>
            <a:miter/>
          </a:ln>
        </p:spPr>
        <p:txBody>
          <a:bodyPr rtlCol="0" anchor="ctr"/>
          <a:lstStyle/>
          <a:p>
            <a:endParaRPr lang="ja-JP" altLang="en-US"/>
          </a:p>
        </p:txBody>
      </p:sp>
      <p:sp>
        <p:nvSpPr>
          <p:cNvPr id="275" name="フリーフォーム 274">
            <a:extLst>
              <a:ext uri="{FF2B5EF4-FFF2-40B4-BE49-F238E27FC236}">
                <a16:creationId xmlns:a16="http://schemas.microsoft.com/office/drawing/2014/main" id="{EA5BB6CC-3944-CA44-A6FF-7BF3820FF591}"/>
              </a:ext>
            </a:extLst>
          </p:cNvPr>
          <p:cNvSpPr/>
          <p:nvPr/>
        </p:nvSpPr>
        <p:spPr>
          <a:xfrm>
            <a:off x="4682160" y="2719563"/>
            <a:ext cx="90809" cy="209150"/>
          </a:xfrm>
          <a:custGeom>
            <a:avLst/>
            <a:gdLst>
              <a:gd name="connsiteX0" fmla="*/ 203 w 68107"/>
              <a:gd name="connsiteY0" fmla="*/ 47683 h 209150"/>
              <a:gd name="connsiteX1" fmla="*/ 203 w 68107"/>
              <a:gd name="connsiteY1" fmla="*/ 47683 h 209150"/>
              <a:gd name="connsiteX2" fmla="*/ 203 w 68107"/>
              <a:gd name="connsiteY2" fmla="*/ 149 h 209150"/>
              <a:gd name="connsiteX3" fmla="*/ 68311 w 68107"/>
              <a:gd name="connsiteY3" fmla="*/ 104724 h 209150"/>
              <a:gd name="connsiteX4" fmla="*/ 203 w 68107"/>
              <a:gd name="connsiteY4" fmla="*/ 209300 h 209150"/>
              <a:gd name="connsiteX5" fmla="*/ 203 w 68107"/>
              <a:gd name="connsiteY5" fmla="*/ 161765 h 209150"/>
              <a:gd name="connsiteX6" fmla="*/ 203 w 68107"/>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7" h="209150">
                <a:moveTo>
                  <a:pt x="203" y="47683"/>
                </a:moveTo>
                <a:lnTo>
                  <a:pt x="203" y="47683"/>
                </a:lnTo>
                <a:lnTo>
                  <a:pt x="203" y="149"/>
                </a:lnTo>
                <a:lnTo>
                  <a:pt x="68311"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76" name="フリーフォーム 275">
            <a:extLst>
              <a:ext uri="{FF2B5EF4-FFF2-40B4-BE49-F238E27FC236}">
                <a16:creationId xmlns:a16="http://schemas.microsoft.com/office/drawing/2014/main" id="{0C856FE8-6CF0-924D-9BDD-CBB2A49A893E}"/>
              </a:ext>
            </a:extLst>
          </p:cNvPr>
          <p:cNvSpPr/>
          <p:nvPr/>
        </p:nvSpPr>
        <p:spPr>
          <a:xfrm>
            <a:off x="4856357" y="2719563"/>
            <a:ext cx="77102" cy="209150"/>
          </a:xfrm>
          <a:custGeom>
            <a:avLst/>
            <a:gdLst>
              <a:gd name="connsiteX0" fmla="*/ 203 w 57827"/>
              <a:gd name="connsiteY0" fmla="*/ 47683 h 209150"/>
              <a:gd name="connsiteX1" fmla="*/ 203 w 57827"/>
              <a:gd name="connsiteY1" fmla="*/ 47683 h 209150"/>
              <a:gd name="connsiteX2" fmla="*/ 203 w 57827"/>
              <a:gd name="connsiteY2" fmla="*/ 149 h 209150"/>
              <a:gd name="connsiteX3" fmla="*/ 58030 w 57827"/>
              <a:gd name="connsiteY3" fmla="*/ 104724 h 209150"/>
              <a:gd name="connsiteX4" fmla="*/ 203 w 57827"/>
              <a:gd name="connsiteY4" fmla="*/ 209300 h 209150"/>
              <a:gd name="connsiteX5" fmla="*/ 203 w 57827"/>
              <a:gd name="connsiteY5" fmla="*/ 161765 h 209150"/>
              <a:gd name="connsiteX6" fmla="*/ 203 w 57827"/>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27" h="209150">
                <a:moveTo>
                  <a:pt x="203" y="47683"/>
                </a:moveTo>
                <a:lnTo>
                  <a:pt x="203" y="47683"/>
                </a:lnTo>
                <a:lnTo>
                  <a:pt x="203" y="149"/>
                </a:lnTo>
                <a:lnTo>
                  <a:pt x="58030" y="104724"/>
                </a:lnTo>
                <a:lnTo>
                  <a:pt x="203" y="209300"/>
                </a:lnTo>
                <a:lnTo>
                  <a:pt x="203" y="161765"/>
                </a:lnTo>
                <a:lnTo>
                  <a:pt x="203" y="161765"/>
                </a:lnTo>
                <a:close/>
              </a:path>
            </a:pathLst>
          </a:custGeom>
          <a:pattFill prst="wdDnDiag">
            <a:fgClr>
              <a:schemeClr val="bg1"/>
            </a:fgClr>
            <a:bgClr>
              <a:srgbClr val="C29682"/>
            </a:bgClr>
          </a:pattFill>
          <a:ln w="9507" cap="flat">
            <a:solidFill>
              <a:srgbClr val="000000"/>
            </a:solidFill>
            <a:prstDash val="solid"/>
            <a:miter/>
          </a:ln>
        </p:spPr>
        <p:txBody>
          <a:bodyPr rtlCol="0" anchor="ctr"/>
          <a:lstStyle/>
          <a:p>
            <a:endParaRPr lang="ja-JP" altLang="en-US"/>
          </a:p>
        </p:txBody>
      </p:sp>
      <p:sp>
        <p:nvSpPr>
          <p:cNvPr id="277" name="フリーフォーム 276">
            <a:extLst>
              <a:ext uri="{FF2B5EF4-FFF2-40B4-BE49-F238E27FC236}">
                <a16:creationId xmlns:a16="http://schemas.microsoft.com/office/drawing/2014/main" id="{5D1269E1-E6B9-934A-9516-89112DE7D425}"/>
              </a:ext>
            </a:extLst>
          </p:cNvPr>
          <p:cNvSpPr/>
          <p:nvPr/>
        </p:nvSpPr>
        <p:spPr>
          <a:xfrm>
            <a:off x="4962777" y="2719563"/>
            <a:ext cx="40550" cy="209150"/>
          </a:xfrm>
          <a:custGeom>
            <a:avLst/>
            <a:gdLst>
              <a:gd name="connsiteX0" fmla="*/ 203 w 30413"/>
              <a:gd name="connsiteY0" fmla="*/ 47683 h 209150"/>
              <a:gd name="connsiteX1" fmla="*/ 203 w 30413"/>
              <a:gd name="connsiteY1" fmla="*/ 47683 h 209150"/>
              <a:gd name="connsiteX2" fmla="*/ 203 w 30413"/>
              <a:gd name="connsiteY2" fmla="*/ 149 h 209150"/>
              <a:gd name="connsiteX3" fmla="*/ 30616 w 30413"/>
              <a:gd name="connsiteY3" fmla="*/ 104724 h 209150"/>
              <a:gd name="connsiteX4" fmla="*/ 203 w 30413"/>
              <a:gd name="connsiteY4" fmla="*/ 209300 h 209150"/>
              <a:gd name="connsiteX5" fmla="*/ 203 w 30413"/>
              <a:gd name="connsiteY5" fmla="*/ 161765 h 209150"/>
              <a:gd name="connsiteX6" fmla="*/ 203 w 30413"/>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3" h="209150">
                <a:moveTo>
                  <a:pt x="203" y="47683"/>
                </a:moveTo>
                <a:lnTo>
                  <a:pt x="203" y="47683"/>
                </a:lnTo>
                <a:lnTo>
                  <a:pt x="203" y="149"/>
                </a:lnTo>
                <a:lnTo>
                  <a:pt x="30616"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78" name="フリーフォーム 277">
            <a:extLst>
              <a:ext uri="{FF2B5EF4-FFF2-40B4-BE49-F238E27FC236}">
                <a16:creationId xmlns:a16="http://schemas.microsoft.com/office/drawing/2014/main" id="{FB820F62-177D-4843-9869-09EAF2424DA2}"/>
              </a:ext>
            </a:extLst>
          </p:cNvPr>
          <p:cNvSpPr/>
          <p:nvPr/>
        </p:nvSpPr>
        <p:spPr>
          <a:xfrm>
            <a:off x="5004280" y="2719563"/>
            <a:ext cx="77673" cy="209150"/>
          </a:xfrm>
          <a:custGeom>
            <a:avLst/>
            <a:gdLst>
              <a:gd name="connsiteX0" fmla="*/ 203 w 58255"/>
              <a:gd name="connsiteY0" fmla="*/ 47683 h 209150"/>
              <a:gd name="connsiteX1" fmla="*/ 203 w 58255"/>
              <a:gd name="connsiteY1" fmla="*/ 47683 h 209150"/>
              <a:gd name="connsiteX2" fmla="*/ 203 w 58255"/>
              <a:gd name="connsiteY2" fmla="*/ 149 h 209150"/>
              <a:gd name="connsiteX3" fmla="*/ 58458 w 58255"/>
              <a:gd name="connsiteY3" fmla="*/ 104724 h 209150"/>
              <a:gd name="connsiteX4" fmla="*/ 203 w 58255"/>
              <a:gd name="connsiteY4" fmla="*/ 209300 h 209150"/>
              <a:gd name="connsiteX5" fmla="*/ 203 w 58255"/>
              <a:gd name="connsiteY5" fmla="*/ 161765 h 209150"/>
              <a:gd name="connsiteX6" fmla="*/ 203 w 58255"/>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55" h="209150">
                <a:moveTo>
                  <a:pt x="203" y="47683"/>
                </a:moveTo>
                <a:lnTo>
                  <a:pt x="203" y="47683"/>
                </a:lnTo>
                <a:lnTo>
                  <a:pt x="203" y="149"/>
                </a:lnTo>
                <a:lnTo>
                  <a:pt x="58458" y="104724"/>
                </a:lnTo>
                <a:lnTo>
                  <a:pt x="203" y="209300"/>
                </a:lnTo>
                <a:lnTo>
                  <a:pt x="203" y="161765"/>
                </a:lnTo>
                <a:lnTo>
                  <a:pt x="203" y="161765"/>
                </a:lnTo>
                <a:close/>
              </a:path>
            </a:pathLst>
          </a:custGeom>
          <a:solidFill>
            <a:schemeClr val="bg1"/>
          </a:solidFill>
          <a:ln w="9507" cap="flat">
            <a:solidFill>
              <a:srgbClr val="000000"/>
            </a:solidFill>
            <a:prstDash val="solid"/>
            <a:miter/>
          </a:ln>
        </p:spPr>
        <p:txBody>
          <a:bodyPr rtlCol="0" anchor="ctr"/>
          <a:lstStyle/>
          <a:p>
            <a:endParaRPr lang="ja-JP" altLang="en-US"/>
          </a:p>
        </p:txBody>
      </p:sp>
      <p:sp>
        <p:nvSpPr>
          <p:cNvPr id="279" name="フリーフォーム 278">
            <a:extLst>
              <a:ext uri="{FF2B5EF4-FFF2-40B4-BE49-F238E27FC236}">
                <a16:creationId xmlns:a16="http://schemas.microsoft.com/office/drawing/2014/main" id="{8E6F139E-A3DE-2A48-87BC-F4FF3CB040B0}"/>
              </a:ext>
            </a:extLst>
          </p:cNvPr>
          <p:cNvSpPr/>
          <p:nvPr/>
        </p:nvSpPr>
        <p:spPr>
          <a:xfrm>
            <a:off x="5223595" y="2719563"/>
            <a:ext cx="94807" cy="209150"/>
          </a:xfrm>
          <a:custGeom>
            <a:avLst/>
            <a:gdLst>
              <a:gd name="connsiteX0" fmla="*/ 203 w 71106"/>
              <a:gd name="connsiteY0" fmla="*/ 47683 h 209150"/>
              <a:gd name="connsiteX1" fmla="*/ 203 w 71106"/>
              <a:gd name="connsiteY1" fmla="*/ 47683 h 209150"/>
              <a:gd name="connsiteX2" fmla="*/ 203 w 71106"/>
              <a:gd name="connsiteY2" fmla="*/ 149 h 209150"/>
              <a:gd name="connsiteX3" fmla="*/ 71309 w 71106"/>
              <a:gd name="connsiteY3" fmla="*/ 104724 h 209150"/>
              <a:gd name="connsiteX4" fmla="*/ 203 w 71106"/>
              <a:gd name="connsiteY4" fmla="*/ 209300 h 209150"/>
              <a:gd name="connsiteX5" fmla="*/ 203 w 71106"/>
              <a:gd name="connsiteY5" fmla="*/ 161765 h 209150"/>
              <a:gd name="connsiteX6" fmla="*/ 203 w 71106"/>
              <a:gd name="connsiteY6" fmla="*/ 161765 h 20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06" h="209150">
                <a:moveTo>
                  <a:pt x="203" y="47683"/>
                </a:moveTo>
                <a:lnTo>
                  <a:pt x="203" y="47683"/>
                </a:lnTo>
                <a:lnTo>
                  <a:pt x="203" y="149"/>
                </a:lnTo>
                <a:lnTo>
                  <a:pt x="71309" y="104724"/>
                </a:lnTo>
                <a:lnTo>
                  <a:pt x="203" y="209300"/>
                </a:lnTo>
                <a:lnTo>
                  <a:pt x="203" y="161765"/>
                </a:lnTo>
                <a:lnTo>
                  <a:pt x="203" y="161765"/>
                </a:lnTo>
                <a:close/>
              </a:path>
            </a:pathLst>
          </a:custGeom>
          <a:pattFill prst="wdDnDiag">
            <a:fgClr>
              <a:schemeClr val="bg1"/>
            </a:fgClr>
            <a:bgClr>
              <a:srgbClr val="555555"/>
            </a:bgClr>
          </a:pattFill>
          <a:ln w="9507" cap="flat">
            <a:solidFill>
              <a:srgbClr val="000000"/>
            </a:solidFill>
            <a:prstDash val="solid"/>
            <a:miter/>
          </a:ln>
        </p:spPr>
        <p:txBody>
          <a:bodyPr rtlCol="0" anchor="ctr"/>
          <a:lstStyle/>
          <a:p>
            <a:endParaRPr lang="ja-JP" altLang="en-US"/>
          </a:p>
        </p:txBody>
      </p:sp>
      <p:sp>
        <p:nvSpPr>
          <p:cNvPr id="344" name="テキスト ボックス 343">
            <a:extLst>
              <a:ext uri="{FF2B5EF4-FFF2-40B4-BE49-F238E27FC236}">
                <a16:creationId xmlns:a16="http://schemas.microsoft.com/office/drawing/2014/main" id="{278B7C3D-8A72-494D-BA87-60660F6993AA}"/>
              </a:ext>
            </a:extLst>
          </p:cNvPr>
          <p:cNvSpPr txBox="1"/>
          <p:nvPr/>
        </p:nvSpPr>
        <p:spPr>
          <a:xfrm>
            <a:off x="251253" y="2118468"/>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Hebei-2018</a:t>
            </a:r>
          </a:p>
          <a:p>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201400</a:t>
            </a:r>
            <a:r>
              <a:rPr kumimoji="1" lang="en-US" altLang="ja-JP" sz="1000" dirty="0">
                <a:latin typeface="Arial" panose="020B0604020202020204" pitchFamily="34" charset="0"/>
                <a:cs typeface="Arial" panose="020B0604020202020204" pitchFamily="34" charset="0"/>
              </a:rPr>
              <a:t>-</a:t>
            </a:r>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219400</a:t>
            </a:r>
            <a:r>
              <a:rPr kumimoji="1" lang="en-US" altLang="ja-JP" sz="1000" dirty="0">
                <a:latin typeface="Arial" panose="020B0604020202020204" pitchFamily="34" charset="0"/>
                <a:cs typeface="Arial" panose="020B0604020202020204" pitchFamily="34" charset="0"/>
              </a:rPr>
              <a:t> bp</a:t>
            </a:r>
            <a:endParaRPr kumimoji="1" lang="ja-JP" altLang="en-US" sz="1000">
              <a:latin typeface="Arial" panose="020B0604020202020204" pitchFamily="34" charset="0"/>
              <a:cs typeface="Arial" panose="020B0604020202020204" pitchFamily="34" charset="0"/>
            </a:endParaRPr>
          </a:p>
        </p:txBody>
      </p:sp>
      <p:sp>
        <p:nvSpPr>
          <p:cNvPr id="345" name="テキスト ボックス 344">
            <a:extLst>
              <a:ext uri="{FF2B5EF4-FFF2-40B4-BE49-F238E27FC236}">
                <a16:creationId xmlns:a16="http://schemas.microsoft.com/office/drawing/2014/main" id="{DD445227-5CBA-CA48-85E1-2A8CF1CC4325}"/>
              </a:ext>
            </a:extLst>
          </p:cNvPr>
          <p:cNvSpPr txBox="1"/>
          <p:nvPr/>
        </p:nvSpPr>
        <p:spPr>
          <a:xfrm>
            <a:off x="251253" y="2627228"/>
            <a:ext cx="1250663" cy="400110"/>
          </a:xfrm>
          <a:prstGeom prst="rect">
            <a:avLst/>
          </a:prstGeom>
          <a:noFill/>
        </p:spPr>
        <p:txBody>
          <a:bodyPr wrap="none" rtlCol="0">
            <a:spAutoFit/>
          </a:bodyPr>
          <a:lstStyle/>
          <a:p>
            <a:r>
              <a:rPr kumimoji="1" lang="en-US" altLang="ja-JP" sz="1000" dirty="0">
                <a:latin typeface="Arial" panose="020B0604020202020204" pitchFamily="34" charset="0"/>
                <a:cs typeface="Arial" panose="020B0604020202020204" pitchFamily="34" charset="0"/>
              </a:rPr>
              <a:t>Hebei-2018</a:t>
            </a:r>
          </a:p>
          <a:p>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463800</a:t>
            </a:r>
            <a:r>
              <a:rPr kumimoji="1" lang="en-US" altLang="ja-JP" sz="1000" dirty="0">
                <a:latin typeface="Arial" panose="020B0604020202020204" pitchFamily="34" charset="0"/>
                <a:cs typeface="Arial" panose="020B0604020202020204" pitchFamily="34" charset="0"/>
              </a:rPr>
              <a:t>-</a:t>
            </a:r>
            <a:r>
              <a:rPr kumimoji="1" lang="en-US" altLang="ja-JP" sz="1000" dirty="0">
                <a:latin typeface="Arial" panose="020B0604020202020204" pitchFamily="34" charset="0"/>
                <a:ea typeface="Hiragino Kaku Gothic ProN W3" panose="020B0300000000000000" pitchFamily="34" charset="-128"/>
                <a:cs typeface="Arial" panose="020B0604020202020204" pitchFamily="34" charset="0"/>
              </a:rPr>
              <a:t>4783</a:t>
            </a:r>
            <a:r>
              <a:rPr lang="en-US" altLang="ja-JP" sz="1000" dirty="0">
                <a:latin typeface="Arial" panose="020B0604020202020204" pitchFamily="34" charset="0"/>
                <a:ea typeface="Hiragino Kaku Gothic ProN W3" panose="020B0300000000000000" pitchFamily="34" charset="-128"/>
                <a:cs typeface="Arial" panose="020B0604020202020204" pitchFamily="34" charset="0"/>
              </a:rPr>
              <a:t>00</a:t>
            </a:r>
            <a:r>
              <a:rPr kumimoji="1" lang="en-US" altLang="ja-JP" sz="1000" dirty="0">
                <a:latin typeface="Arial" panose="020B0604020202020204" pitchFamily="34" charset="0"/>
                <a:cs typeface="Arial" panose="020B0604020202020204" pitchFamily="34" charset="0"/>
              </a:rPr>
              <a:t> bp</a:t>
            </a:r>
            <a:endParaRPr kumimoji="1" lang="ja-JP" altLang="en-US" sz="1000">
              <a:latin typeface="Arial" panose="020B0604020202020204" pitchFamily="34" charset="0"/>
              <a:cs typeface="Arial" panose="020B0604020202020204" pitchFamily="34" charset="0"/>
            </a:endParaRPr>
          </a:p>
        </p:txBody>
      </p:sp>
      <p:sp>
        <p:nvSpPr>
          <p:cNvPr id="346" name="フリーフォーム 345">
            <a:extLst>
              <a:ext uri="{FF2B5EF4-FFF2-40B4-BE49-F238E27FC236}">
                <a16:creationId xmlns:a16="http://schemas.microsoft.com/office/drawing/2014/main" id="{8E1D5B06-1DE6-CD44-89C7-076B461D685B}"/>
              </a:ext>
            </a:extLst>
          </p:cNvPr>
          <p:cNvSpPr/>
          <p:nvPr/>
        </p:nvSpPr>
        <p:spPr>
          <a:xfrm>
            <a:off x="3414029" y="2217552"/>
            <a:ext cx="73648" cy="209550"/>
          </a:xfrm>
          <a:custGeom>
            <a:avLst/>
            <a:gdLst>
              <a:gd name="connsiteX0" fmla="*/ 104 w 73648"/>
              <a:gd name="connsiteY0" fmla="*/ 47630 h 209550"/>
              <a:gd name="connsiteX1" fmla="*/ 104 w 73648"/>
              <a:gd name="connsiteY1" fmla="*/ 47630 h 209550"/>
              <a:gd name="connsiteX2" fmla="*/ 104 w 73648"/>
              <a:gd name="connsiteY2" fmla="*/ 5 h 209550"/>
              <a:gd name="connsiteX3" fmla="*/ 73753 w 73648"/>
              <a:gd name="connsiteY3" fmla="*/ 104780 h 209550"/>
              <a:gd name="connsiteX4" fmla="*/ 104 w 73648"/>
              <a:gd name="connsiteY4" fmla="*/ 209555 h 209550"/>
              <a:gd name="connsiteX5" fmla="*/ 104 w 73648"/>
              <a:gd name="connsiteY5" fmla="*/ 161930 h 209550"/>
              <a:gd name="connsiteX6" fmla="*/ 104 w 7364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8" h="209550">
                <a:moveTo>
                  <a:pt x="104" y="47630"/>
                </a:moveTo>
                <a:lnTo>
                  <a:pt x="104" y="47630"/>
                </a:lnTo>
                <a:lnTo>
                  <a:pt x="104" y="5"/>
                </a:lnTo>
                <a:lnTo>
                  <a:pt x="73753" y="104780"/>
                </a:lnTo>
                <a:lnTo>
                  <a:pt x="104" y="209555"/>
                </a:lnTo>
                <a:lnTo>
                  <a:pt x="104" y="161930"/>
                </a:lnTo>
                <a:lnTo>
                  <a:pt x="104" y="161930"/>
                </a:lnTo>
                <a:close/>
              </a:path>
            </a:pathLst>
          </a:custGeom>
          <a:solidFill>
            <a:srgbClr val="CEB1EB"/>
          </a:solidFill>
          <a:ln w="9511" cap="flat">
            <a:solidFill>
              <a:srgbClr val="000000"/>
            </a:solidFill>
            <a:prstDash val="solid"/>
            <a:miter/>
          </a:ln>
        </p:spPr>
        <p:txBody>
          <a:bodyPr rtlCol="0" anchor="ctr"/>
          <a:lstStyle/>
          <a:p>
            <a:endParaRPr lang="ja-JP" altLang="en-US"/>
          </a:p>
        </p:txBody>
      </p:sp>
      <p:sp>
        <p:nvSpPr>
          <p:cNvPr id="347" name="フリーフォーム 346">
            <a:extLst>
              <a:ext uri="{FF2B5EF4-FFF2-40B4-BE49-F238E27FC236}">
                <a16:creationId xmlns:a16="http://schemas.microsoft.com/office/drawing/2014/main" id="{F8A9047A-9455-C846-9BD7-8B1117647183}"/>
              </a:ext>
            </a:extLst>
          </p:cNvPr>
          <p:cNvSpPr/>
          <p:nvPr/>
        </p:nvSpPr>
        <p:spPr>
          <a:xfrm>
            <a:off x="3425428" y="2719163"/>
            <a:ext cx="73648" cy="209550"/>
          </a:xfrm>
          <a:custGeom>
            <a:avLst/>
            <a:gdLst>
              <a:gd name="connsiteX0" fmla="*/ 104 w 73648"/>
              <a:gd name="connsiteY0" fmla="*/ 47630 h 209550"/>
              <a:gd name="connsiteX1" fmla="*/ 104 w 73648"/>
              <a:gd name="connsiteY1" fmla="*/ 47630 h 209550"/>
              <a:gd name="connsiteX2" fmla="*/ 104 w 73648"/>
              <a:gd name="connsiteY2" fmla="*/ 5 h 209550"/>
              <a:gd name="connsiteX3" fmla="*/ 73753 w 73648"/>
              <a:gd name="connsiteY3" fmla="*/ 104780 h 209550"/>
              <a:gd name="connsiteX4" fmla="*/ 104 w 73648"/>
              <a:gd name="connsiteY4" fmla="*/ 209555 h 209550"/>
              <a:gd name="connsiteX5" fmla="*/ 104 w 73648"/>
              <a:gd name="connsiteY5" fmla="*/ 161930 h 209550"/>
              <a:gd name="connsiteX6" fmla="*/ 104 w 73648"/>
              <a:gd name="connsiteY6" fmla="*/ 16193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8" h="209550">
                <a:moveTo>
                  <a:pt x="104" y="47630"/>
                </a:moveTo>
                <a:lnTo>
                  <a:pt x="104" y="47630"/>
                </a:lnTo>
                <a:lnTo>
                  <a:pt x="104" y="5"/>
                </a:lnTo>
                <a:lnTo>
                  <a:pt x="73753" y="104780"/>
                </a:lnTo>
                <a:lnTo>
                  <a:pt x="104" y="209555"/>
                </a:lnTo>
                <a:lnTo>
                  <a:pt x="104" y="161930"/>
                </a:lnTo>
                <a:lnTo>
                  <a:pt x="104" y="161930"/>
                </a:lnTo>
                <a:close/>
              </a:path>
            </a:pathLst>
          </a:custGeom>
          <a:solidFill>
            <a:srgbClr val="CEB1EB"/>
          </a:solidFill>
          <a:ln w="9511" cap="flat">
            <a:solidFill>
              <a:srgbClr val="000000"/>
            </a:solidFill>
            <a:prstDash val="solid"/>
            <a:miter/>
          </a:ln>
        </p:spPr>
        <p:txBody>
          <a:bodyPr rtlCol="0" anchor="ctr"/>
          <a:lstStyle/>
          <a:p>
            <a:endParaRPr lang="ja-JP" altLang="en-US"/>
          </a:p>
        </p:txBody>
      </p:sp>
      <p:sp>
        <p:nvSpPr>
          <p:cNvPr id="350" name="テキスト ボックス 349">
            <a:extLst>
              <a:ext uri="{FF2B5EF4-FFF2-40B4-BE49-F238E27FC236}">
                <a16:creationId xmlns:a16="http://schemas.microsoft.com/office/drawing/2014/main" id="{7ECCCA4C-4C22-0540-85E4-E98AC737E5C8}"/>
              </a:ext>
            </a:extLst>
          </p:cNvPr>
          <p:cNvSpPr txBox="1"/>
          <p:nvPr/>
        </p:nvSpPr>
        <p:spPr>
          <a:xfrm>
            <a:off x="1341017" y="2225040"/>
            <a:ext cx="271920" cy="276999"/>
          </a:xfrm>
          <a:prstGeom prst="rect">
            <a:avLst/>
          </a:prstGeom>
          <a:noFill/>
        </p:spPr>
        <p:txBody>
          <a:bodyPr wrap="square" rtlCol="0">
            <a:spAutoFit/>
          </a:bodyPr>
          <a:lstStyle/>
          <a:p>
            <a:r>
              <a:rPr kumimoji="1" lang="en-US" altLang="ja-JP" sz="1200" dirty="0">
                <a:cs typeface="Arial" panose="020B0604020202020204" pitchFamily="34" charset="0"/>
              </a:rPr>
              <a:t>*</a:t>
            </a:r>
            <a:endParaRPr kumimoji="1" lang="ja-JP" altLang="en-US" sz="1200">
              <a:cs typeface="Arial" panose="020B0604020202020204" pitchFamily="34" charset="0"/>
            </a:endParaRPr>
          </a:p>
        </p:txBody>
      </p:sp>
      <p:sp>
        <p:nvSpPr>
          <p:cNvPr id="251" name="テキスト ボックス 250">
            <a:extLst>
              <a:ext uri="{FF2B5EF4-FFF2-40B4-BE49-F238E27FC236}">
                <a16:creationId xmlns:a16="http://schemas.microsoft.com/office/drawing/2014/main" id="{990BB3BF-B205-D546-96A7-1341D9416DA8}"/>
              </a:ext>
            </a:extLst>
          </p:cNvPr>
          <p:cNvSpPr txBox="1"/>
          <p:nvPr/>
        </p:nvSpPr>
        <p:spPr>
          <a:xfrm>
            <a:off x="102703" y="7106878"/>
            <a:ext cx="6629573" cy="646331"/>
          </a:xfrm>
          <a:prstGeom prst="rect">
            <a:avLst/>
          </a:prstGeom>
          <a:noFill/>
        </p:spPr>
        <p:txBody>
          <a:bodyPr wrap="square">
            <a:spAutoFit/>
          </a:bodyPr>
          <a:lstStyle/>
          <a:p>
            <a:pPr algn="just">
              <a:spcBef>
                <a:spcPts val="600"/>
              </a:spcBef>
              <a:spcAft>
                <a:spcPts val="1200"/>
              </a:spcAft>
            </a:pPr>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S3:</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Genomic structures in the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flanking regions of the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ziziphi</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JWB-</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nky</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strain (A) and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luffae</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NCHU2019 strain (B). Genomic structures are represented as in Figure 1B. The regions marked with an asterisk are shown in Figure 1.</a:t>
            </a:r>
            <a:endParaRPr lang="ja-JP" altLang="ja-JP" sz="1200">
              <a:effectLst/>
              <a:latin typeface="Times New Roman" panose="020206030504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1009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00E67665-174F-5449-AF85-3D2447C1450A}"/>
              </a:ext>
            </a:extLst>
          </p:cNvPr>
          <p:cNvPicPr>
            <a:picLocks noChangeAspect="1"/>
          </p:cNvPicPr>
          <p:nvPr/>
        </p:nvPicPr>
        <p:blipFill rotWithShape="1">
          <a:blip r:embed="rId2"/>
          <a:srcRect r="23434" b="28393"/>
          <a:stretch/>
        </p:blipFill>
        <p:spPr>
          <a:xfrm>
            <a:off x="533377" y="320305"/>
            <a:ext cx="4423250" cy="2183999"/>
          </a:xfrm>
          <a:prstGeom prst="rect">
            <a:avLst/>
          </a:prstGeom>
        </p:spPr>
      </p:pic>
      <p:sp>
        <p:nvSpPr>
          <p:cNvPr id="14" name="テキスト ボックス 13">
            <a:extLst>
              <a:ext uri="{FF2B5EF4-FFF2-40B4-BE49-F238E27FC236}">
                <a16:creationId xmlns:a16="http://schemas.microsoft.com/office/drawing/2014/main" id="{9F76BEAA-05E2-494A-901D-D7533FFC4AF0}"/>
              </a:ext>
            </a:extLst>
          </p:cNvPr>
          <p:cNvSpPr txBox="1"/>
          <p:nvPr/>
        </p:nvSpPr>
        <p:spPr>
          <a:xfrm>
            <a:off x="632316" y="294094"/>
            <a:ext cx="4587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(A)</a:t>
            </a:r>
            <a:endParaRPr kumimoji="1" lang="ja-JP" altLang="en-US" sz="160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024A87F2-2EAD-4B43-8D33-C4B8B35AECEE}"/>
              </a:ext>
            </a:extLst>
          </p:cNvPr>
          <p:cNvSpPr txBox="1"/>
          <p:nvPr/>
        </p:nvSpPr>
        <p:spPr>
          <a:xfrm>
            <a:off x="632316" y="2704073"/>
            <a:ext cx="45878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(B)</a:t>
            </a:r>
            <a:endParaRPr kumimoji="1" lang="ja-JP" altLang="en-US" sz="160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4A4D13DA-05E5-834F-86DF-B2C73F80CFD4}"/>
              </a:ext>
            </a:extLst>
          </p:cNvPr>
          <p:cNvSpPr txBox="1"/>
          <p:nvPr/>
        </p:nvSpPr>
        <p:spPr>
          <a:xfrm>
            <a:off x="632316" y="5215241"/>
            <a:ext cx="470000" cy="338554"/>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(C)</a:t>
            </a:r>
            <a:endParaRPr kumimoji="1" lang="ja-JP" altLang="en-US" sz="160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1D4E9BE4-73C1-7241-B604-06F70962CB58}"/>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S4</a:t>
            </a:r>
            <a:endParaRPr kumimoji="1" lang="ja-JP" altLang="en-US">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14C53E2E-8F53-8E46-802B-EDCC122EBC11}"/>
              </a:ext>
            </a:extLst>
          </p:cNvPr>
          <p:cNvPicPr>
            <a:picLocks noChangeAspect="1"/>
          </p:cNvPicPr>
          <p:nvPr/>
        </p:nvPicPr>
        <p:blipFill rotWithShape="1">
          <a:blip r:embed="rId3"/>
          <a:srcRect r="23939" b="22032"/>
          <a:stretch/>
        </p:blipFill>
        <p:spPr>
          <a:xfrm>
            <a:off x="533377" y="5202005"/>
            <a:ext cx="3799521" cy="2493782"/>
          </a:xfrm>
          <a:prstGeom prst="rect">
            <a:avLst/>
          </a:prstGeom>
        </p:spPr>
      </p:pic>
      <p:sp>
        <p:nvSpPr>
          <p:cNvPr id="11" name="三角形 10">
            <a:extLst>
              <a:ext uri="{FF2B5EF4-FFF2-40B4-BE49-F238E27FC236}">
                <a16:creationId xmlns:a16="http://schemas.microsoft.com/office/drawing/2014/main" id="{B2E3FEEE-784D-324F-98DB-39B63BB225BA}"/>
              </a:ext>
            </a:extLst>
          </p:cNvPr>
          <p:cNvSpPr/>
          <p:nvPr/>
        </p:nvSpPr>
        <p:spPr>
          <a:xfrm rot="16200000">
            <a:off x="4317189" y="518089"/>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三角形 11">
            <a:extLst>
              <a:ext uri="{FF2B5EF4-FFF2-40B4-BE49-F238E27FC236}">
                <a16:creationId xmlns:a16="http://schemas.microsoft.com/office/drawing/2014/main" id="{06B3CFED-8E99-7343-8ABF-FD8A6E25EDC0}"/>
              </a:ext>
            </a:extLst>
          </p:cNvPr>
          <p:cNvSpPr/>
          <p:nvPr/>
        </p:nvSpPr>
        <p:spPr>
          <a:xfrm rot="16200000">
            <a:off x="4905296" y="66903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19EA0F07-513E-9D43-A3C6-B97239CACD23}"/>
              </a:ext>
            </a:extLst>
          </p:cNvPr>
          <p:cNvSpPr/>
          <p:nvPr/>
        </p:nvSpPr>
        <p:spPr>
          <a:xfrm rot="16200000">
            <a:off x="4317189" y="814736"/>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三角形 17">
            <a:extLst>
              <a:ext uri="{FF2B5EF4-FFF2-40B4-BE49-F238E27FC236}">
                <a16:creationId xmlns:a16="http://schemas.microsoft.com/office/drawing/2014/main" id="{29E6829E-A805-D54C-9850-199E9A308520}"/>
              </a:ext>
            </a:extLst>
          </p:cNvPr>
          <p:cNvSpPr/>
          <p:nvPr/>
        </p:nvSpPr>
        <p:spPr>
          <a:xfrm rot="16200000">
            <a:off x="4494065" y="955681"/>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三角形 18">
            <a:extLst>
              <a:ext uri="{FF2B5EF4-FFF2-40B4-BE49-F238E27FC236}">
                <a16:creationId xmlns:a16="http://schemas.microsoft.com/office/drawing/2014/main" id="{509819B3-0276-3349-BF60-96B3176620AB}"/>
              </a:ext>
            </a:extLst>
          </p:cNvPr>
          <p:cNvSpPr/>
          <p:nvPr/>
        </p:nvSpPr>
        <p:spPr>
          <a:xfrm rot="16200000">
            <a:off x="3609226" y="1241498"/>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三角形 19">
            <a:extLst>
              <a:ext uri="{FF2B5EF4-FFF2-40B4-BE49-F238E27FC236}">
                <a16:creationId xmlns:a16="http://schemas.microsoft.com/office/drawing/2014/main" id="{F3F81D17-FE80-444D-BFF1-6DA25970CCA8}"/>
              </a:ext>
            </a:extLst>
          </p:cNvPr>
          <p:cNvSpPr/>
          <p:nvPr/>
        </p:nvSpPr>
        <p:spPr>
          <a:xfrm rot="16200000">
            <a:off x="2599103" y="153152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三角形 20">
            <a:extLst>
              <a:ext uri="{FF2B5EF4-FFF2-40B4-BE49-F238E27FC236}">
                <a16:creationId xmlns:a16="http://schemas.microsoft.com/office/drawing/2014/main" id="{DAA44195-4481-2944-80DF-8A961142BB49}"/>
              </a:ext>
            </a:extLst>
          </p:cNvPr>
          <p:cNvSpPr/>
          <p:nvPr/>
        </p:nvSpPr>
        <p:spPr>
          <a:xfrm rot="16200000">
            <a:off x="2774319" y="1668491"/>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三角形 21">
            <a:extLst>
              <a:ext uri="{FF2B5EF4-FFF2-40B4-BE49-F238E27FC236}">
                <a16:creationId xmlns:a16="http://schemas.microsoft.com/office/drawing/2014/main" id="{D00D13A3-ADE2-6646-8531-002F546E03FD}"/>
              </a:ext>
            </a:extLst>
          </p:cNvPr>
          <p:cNvSpPr/>
          <p:nvPr/>
        </p:nvSpPr>
        <p:spPr>
          <a:xfrm rot="16200000">
            <a:off x="3137178" y="1808005"/>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三角形 22">
            <a:extLst>
              <a:ext uri="{FF2B5EF4-FFF2-40B4-BE49-F238E27FC236}">
                <a16:creationId xmlns:a16="http://schemas.microsoft.com/office/drawing/2014/main" id="{528352F3-B2D1-6245-AD53-D90AA5B6A7BF}"/>
              </a:ext>
            </a:extLst>
          </p:cNvPr>
          <p:cNvSpPr/>
          <p:nvPr/>
        </p:nvSpPr>
        <p:spPr>
          <a:xfrm rot="16200000">
            <a:off x="3405762" y="1958953"/>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三角形 23">
            <a:extLst>
              <a:ext uri="{FF2B5EF4-FFF2-40B4-BE49-F238E27FC236}">
                <a16:creationId xmlns:a16="http://schemas.microsoft.com/office/drawing/2014/main" id="{635F29A6-9812-AF4A-86D5-E4059613ADAE}"/>
              </a:ext>
            </a:extLst>
          </p:cNvPr>
          <p:cNvSpPr/>
          <p:nvPr/>
        </p:nvSpPr>
        <p:spPr>
          <a:xfrm rot="16200000">
            <a:off x="2681553" y="1382756"/>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三角形 24">
            <a:extLst>
              <a:ext uri="{FF2B5EF4-FFF2-40B4-BE49-F238E27FC236}">
                <a16:creationId xmlns:a16="http://schemas.microsoft.com/office/drawing/2014/main" id="{D063D0CC-046E-524A-9EA0-1644DE74AC1A}"/>
              </a:ext>
            </a:extLst>
          </p:cNvPr>
          <p:cNvSpPr/>
          <p:nvPr/>
        </p:nvSpPr>
        <p:spPr>
          <a:xfrm rot="16200000">
            <a:off x="3648401" y="109730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三角形 38">
            <a:extLst>
              <a:ext uri="{FF2B5EF4-FFF2-40B4-BE49-F238E27FC236}">
                <a16:creationId xmlns:a16="http://schemas.microsoft.com/office/drawing/2014/main" id="{E94EE80A-52A7-864B-82BA-9165E9008A84}"/>
              </a:ext>
            </a:extLst>
          </p:cNvPr>
          <p:cNvSpPr/>
          <p:nvPr/>
        </p:nvSpPr>
        <p:spPr>
          <a:xfrm rot="16200000">
            <a:off x="3643056" y="5398777"/>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三角形 39">
            <a:extLst>
              <a:ext uri="{FF2B5EF4-FFF2-40B4-BE49-F238E27FC236}">
                <a16:creationId xmlns:a16="http://schemas.microsoft.com/office/drawing/2014/main" id="{4B40F894-E8C9-AB42-9ABA-F04784664A12}"/>
              </a:ext>
            </a:extLst>
          </p:cNvPr>
          <p:cNvSpPr/>
          <p:nvPr/>
        </p:nvSpPr>
        <p:spPr>
          <a:xfrm rot="16200000">
            <a:off x="3695639" y="5542971"/>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三角形 40">
            <a:extLst>
              <a:ext uri="{FF2B5EF4-FFF2-40B4-BE49-F238E27FC236}">
                <a16:creationId xmlns:a16="http://schemas.microsoft.com/office/drawing/2014/main" id="{730C577F-5DDC-2F47-BF54-B7A27BEBDECB}"/>
              </a:ext>
            </a:extLst>
          </p:cNvPr>
          <p:cNvSpPr/>
          <p:nvPr/>
        </p:nvSpPr>
        <p:spPr>
          <a:xfrm rot="16200000">
            <a:off x="4144549" y="5687165"/>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三角形 41">
            <a:extLst>
              <a:ext uri="{FF2B5EF4-FFF2-40B4-BE49-F238E27FC236}">
                <a16:creationId xmlns:a16="http://schemas.microsoft.com/office/drawing/2014/main" id="{FCEA5423-EEF5-B74C-809C-4D2F26AD91FE}"/>
              </a:ext>
            </a:extLst>
          </p:cNvPr>
          <p:cNvSpPr/>
          <p:nvPr/>
        </p:nvSpPr>
        <p:spPr>
          <a:xfrm rot="16200000">
            <a:off x="3863882" y="5831359"/>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三角形 42">
            <a:extLst>
              <a:ext uri="{FF2B5EF4-FFF2-40B4-BE49-F238E27FC236}">
                <a16:creationId xmlns:a16="http://schemas.microsoft.com/office/drawing/2014/main" id="{BE9196BD-805C-A74E-AD0C-9BCC6638AD32}"/>
              </a:ext>
            </a:extLst>
          </p:cNvPr>
          <p:cNvSpPr/>
          <p:nvPr/>
        </p:nvSpPr>
        <p:spPr>
          <a:xfrm rot="16200000">
            <a:off x="3276549" y="597555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三角形 43">
            <a:extLst>
              <a:ext uri="{FF2B5EF4-FFF2-40B4-BE49-F238E27FC236}">
                <a16:creationId xmlns:a16="http://schemas.microsoft.com/office/drawing/2014/main" id="{A4C72CBE-91CE-084F-8032-091B362889C6}"/>
              </a:ext>
            </a:extLst>
          </p:cNvPr>
          <p:cNvSpPr/>
          <p:nvPr/>
        </p:nvSpPr>
        <p:spPr>
          <a:xfrm rot="16200000">
            <a:off x="3470743" y="6119747"/>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a:extLst>
              <a:ext uri="{FF2B5EF4-FFF2-40B4-BE49-F238E27FC236}">
                <a16:creationId xmlns:a16="http://schemas.microsoft.com/office/drawing/2014/main" id="{2131ABDB-E0C4-6848-A39E-2985FB32FACC}"/>
              </a:ext>
            </a:extLst>
          </p:cNvPr>
          <p:cNvSpPr/>
          <p:nvPr/>
        </p:nvSpPr>
        <p:spPr>
          <a:xfrm rot="16200000">
            <a:off x="3615191" y="6263941"/>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三角形 45">
            <a:extLst>
              <a:ext uri="{FF2B5EF4-FFF2-40B4-BE49-F238E27FC236}">
                <a16:creationId xmlns:a16="http://schemas.microsoft.com/office/drawing/2014/main" id="{653CC034-EB88-AA4F-AA22-B0F77928C53A}"/>
              </a:ext>
            </a:extLst>
          </p:cNvPr>
          <p:cNvSpPr/>
          <p:nvPr/>
        </p:nvSpPr>
        <p:spPr>
          <a:xfrm rot="16200000">
            <a:off x="3532987" y="6408135"/>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三角形 46">
            <a:extLst>
              <a:ext uri="{FF2B5EF4-FFF2-40B4-BE49-F238E27FC236}">
                <a16:creationId xmlns:a16="http://schemas.microsoft.com/office/drawing/2014/main" id="{2D04DE85-2549-4145-933F-47D86CAE5343}"/>
              </a:ext>
            </a:extLst>
          </p:cNvPr>
          <p:cNvSpPr/>
          <p:nvPr/>
        </p:nvSpPr>
        <p:spPr>
          <a:xfrm rot="16200000">
            <a:off x="3597720" y="6552329"/>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三角形 47">
            <a:extLst>
              <a:ext uri="{FF2B5EF4-FFF2-40B4-BE49-F238E27FC236}">
                <a16:creationId xmlns:a16="http://schemas.microsoft.com/office/drawing/2014/main" id="{67CB5DAE-024D-B347-ABDE-523BB4719D2D}"/>
              </a:ext>
            </a:extLst>
          </p:cNvPr>
          <p:cNvSpPr/>
          <p:nvPr/>
        </p:nvSpPr>
        <p:spPr>
          <a:xfrm rot="16200000">
            <a:off x="3370506" y="6696523"/>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三角形 48">
            <a:extLst>
              <a:ext uri="{FF2B5EF4-FFF2-40B4-BE49-F238E27FC236}">
                <a16:creationId xmlns:a16="http://schemas.microsoft.com/office/drawing/2014/main" id="{BA16AD12-7E1B-8349-A2EE-DEA01B71546D}"/>
              </a:ext>
            </a:extLst>
          </p:cNvPr>
          <p:cNvSpPr/>
          <p:nvPr/>
        </p:nvSpPr>
        <p:spPr>
          <a:xfrm rot="16200000">
            <a:off x="3594049" y="6840717"/>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三角形 49">
            <a:extLst>
              <a:ext uri="{FF2B5EF4-FFF2-40B4-BE49-F238E27FC236}">
                <a16:creationId xmlns:a16="http://schemas.microsoft.com/office/drawing/2014/main" id="{A98E4620-2B56-EE44-A55F-CCB3E9A959A2}"/>
              </a:ext>
            </a:extLst>
          </p:cNvPr>
          <p:cNvSpPr/>
          <p:nvPr/>
        </p:nvSpPr>
        <p:spPr>
          <a:xfrm rot="16200000">
            <a:off x="3684158" y="6984909"/>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a:extLst>
              <a:ext uri="{FF2B5EF4-FFF2-40B4-BE49-F238E27FC236}">
                <a16:creationId xmlns:a16="http://schemas.microsoft.com/office/drawing/2014/main" id="{46CB927F-83CB-814B-9DB2-6244A0DB7F18}"/>
              </a:ext>
            </a:extLst>
          </p:cNvPr>
          <p:cNvPicPr>
            <a:picLocks noChangeAspect="1"/>
          </p:cNvPicPr>
          <p:nvPr/>
        </p:nvPicPr>
        <p:blipFill rotWithShape="1">
          <a:blip r:embed="rId2"/>
          <a:srcRect l="8754" t="73559" r="84786" b="19956"/>
          <a:stretch/>
        </p:blipFill>
        <p:spPr>
          <a:xfrm>
            <a:off x="1082858" y="2435902"/>
            <a:ext cx="373227" cy="197836"/>
          </a:xfrm>
          <a:prstGeom prst="rect">
            <a:avLst/>
          </a:prstGeom>
        </p:spPr>
      </p:pic>
      <p:grpSp>
        <p:nvGrpSpPr>
          <p:cNvPr id="3" name="グループ化 2">
            <a:extLst>
              <a:ext uri="{FF2B5EF4-FFF2-40B4-BE49-F238E27FC236}">
                <a16:creationId xmlns:a16="http://schemas.microsoft.com/office/drawing/2014/main" id="{938E0B63-9126-824B-8E01-885D8AC64D83}"/>
              </a:ext>
            </a:extLst>
          </p:cNvPr>
          <p:cNvGrpSpPr/>
          <p:nvPr/>
        </p:nvGrpSpPr>
        <p:grpSpPr>
          <a:xfrm>
            <a:off x="648791" y="2739031"/>
            <a:ext cx="3487745" cy="2374208"/>
            <a:chOff x="648791" y="2739031"/>
            <a:chExt cx="3675127" cy="2501764"/>
          </a:xfrm>
        </p:grpSpPr>
        <p:pic>
          <p:nvPicPr>
            <p:cNvPr id="59" name="図 58">
              <a:extLst>
                <a:ext uri="{FF2B5EF4-FFF2-40B4-BE49-F238E27FC236}">
                  <a16:creationId xmlns:a16="http://schemas.microsoft.com/office/drawing/2014/main" id="{1ED6D040-2F32-F643-8101-CB4C8CA3575A}"/>
                </a:ext>
              </a:extLst>
            </p:cNvPr>
            <p:cNvPicPr>
              <a:picLocks noChangeAspect="1"/>
            </p:cNvPicPr>
            <p:nvPr/>
          </p:nvPicPr>
          <p:blipFill rotWithShape="1">
            <a:blip r:embed="rId4"/>
            <a:srcRect r="26354" b="23686"/>
            <a:stretch/>
          </p:blipFill>
          <p:spPr>
            <a:xfrm>
              <a:off x="648791" y="2739031"/>
              <a:ext cx="3675127" cy="2383218"/>
            </a:xfrm>
            <a:prstGeom prst="rect">
              <a:avLst/>
            </a:prstGeom>
          </p:spPr>
        </p:pic>
        <p:sp>
          <p:nvSpPr>
            <p:cNvPr id="26" name="三角形 25">
              <a:extLst>
                <a:ext uri="{FF2B5EF4-FFF2-40B4-BE49-F238E27FC236}">
                  <a16:creationId xmlns:a16="http://schemas.microsoft.com/office/drawing/2014/main" id="{42C11EA9-49C7-5E46-B748-707C97529B7E}"/>
                </a:ext>
              </a:extLst>
            </p:cNvPr>
            <p:cNvSpPr/>
            <p:nvPr/>
          </p:nvSpPr>
          <p:spPr>
            <a:xfrm rot="16200000">
              <a:off x="3320836" y="2915229"/>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a:extLst>
                <a:ext uri="{FF2B5EF4-FFF2-40B4-BE49-F238E27FC236}">
                  <a16:creationId xmlns:a16="http://schemas.microsoft.com/office/drawing/2014/main" id="{4B103735-DE9B-0743-80D4-7DD8AFE07326}"/>
                </a:ext>
              </a:extLst>
            </p:cNvPr>
            <p:cNvSpPr/>
            <p:nvPr/>
          </p:nvSpPr>
          <p:spPr>
            <a:xfrm rot="16200000">
              <a:off x="3365603" y="305205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a:extLst>
                <a:ext uri="{FF2B5EF4-FFF2-40B4-BE49-F238E27FC236}">
                  <a16:creationId xmlns:a16="http://schemas.microsoft.com/office/drawing/2014/main" id="{521BAA09-0781-B54F-B8BF-C874AC0BE1CA}"/>
                </a:ext>
              </a:extLst>
            </p:cNvPr>
            <p:cNvSpPr/>
            <p:nvPr/>
          </p:nvSpPr>
          <p:spPr>
            <a:xfrm rot="16200000">
              <a:off x="3690249" y="3188877"/>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三角形 28">
              <a:extLst>
                <a:ext uri="{FF2B5EF4-FFF2-40B4-BE49-F238E27FC236}">
                  <a16:creationId xmlns:a16="http://schemas.microsoft.com/office/drawing/2014/main" id="{22679E24-55D1-CC4E-AD3B-4D41154C5157}"/>
                </a:ext>
              </a:extLst>
            </p:cNvPr>
            <p:cNvSpPr/>
            <p:nvPr/>
          </p:nvSpPr>
          <p:spPr>
            <a:xfrm rot="16200000">
              <a:off x="3691008" y="3325701"/>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三角形 29">
              <a:extLst>
                <a:ext uri="{FF2B5EF4-FFF2-40B4-BE49-F238E27FC236}">
                  <a16:creationId xmlns:a16="http://schemas.microsoft.com/office/drawing/2014/main" id="{2AEA0F0E-3C8E-BB4B-AF62-D9F10279333F}"/>
                </a:ext>
              </a:extLst>
            </p:cNvPr>
            <p:cNvSpPr/>
            <p:nvPr/>
          </p:nvSpPr>
          <p:spPr>
            <a:xfrm rot="16200000">
              <a:off x="3640063" y="3462525"/>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三角形 30">
              <a:extLst>
                <a:ext uri="{FF2B5EF4-FFF2-40B4-BE49-F238E27FC236}">
                  <a16:creationId xmlns:a16="http://schemas.microsoft.com/office/drawing/2014/main" id="{95265C82-07D7-EE43-9946-B7CA9C952F62}"/>
                </a:ext>
              </a:extLst>
            </p:cNvPr>
            <p:cNvSpPr/>
            <p:nvPr/>
          </p:nvSpPr>
          <p:spPr>
            <a:xfrm rot="16200000">
              <a:off x="3663143" y="3872997"/>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31">
              <a:extLst>
                <a:ext uri="{FF2B5EF4-FFF2-40B4-BE49-F238E27FC236}">
                  <a16:creationId xmlns:a16="http://schemas.microsoft.com/office/drawing/2014/main" id="{5D8D696E-7714-F640-8EAD-C9F453794975}"/>
                </a:ext>
              </a:extLst>
            </p:cNvPr>
            <p:cNvSpPr/>
            <p:nvPr/>
          </p:nvSpPr>
          <p:spPr>
            <a:xfrm rot="16200000">
              <a:off x="4013267" y="3736173"/>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三角形 32">
              <a:extLst>
                <a:ext uri="{FF2B5EF4-FFF2-40B4-BE49-F238E27FC236}">
                  <a16:creationId xmlns:a16="http://schemas.microsoft.com/office/drawing/2014/main" id="{FD68AE6F-26D9-2245-A344-20CC0C260FFA}"/>
                </a:ext>
              </a:extLst>
            </p:cNvPr>
            <p:cNvSpPr/>
            <p:nvPr/>
          </p:nvSpPr>
          <p:spPr>
            <a:xfrm rot="16200000">
              <a:off x="3600899" y="3599349"/>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三角形 33">
              <a:extLst>
                <a:ext uri="{FF2B5EF4-FFF2-40B4-BE49-F238E27FC236}">
                  <a16:creationId xmlns:a16="http://schemas.microsoft.com/office/drawing/2014/main" id="{E1CE350C-23D4-5D40-A6C8-DFB7B13FB6A8}"/>
                </a:ext>
              </a:extLst>
            </p:cNvPr>
            <p:cNvSpPr/>
            <p:nvPr/>
          </p:nvSpPr>
          <p:spPr>
            <a:xfrm rot="16200000">
              <a:off x="3682147" y="4009821"/>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三角形 34">
              <a:extLst>
                <a:ext uri="{FF2B5EF4-FFF2-40B4-BE49-F238E27FC236}">
                  <a16:creationId xmlns:a16="http://schemas.microsoft.com/office/drawing/2014/main" id="{E0B0893F-82E0-0A49-99CD-065F9CDDC62C}"/>
                </a:ext>
              </a:extLst>
            </p:cNvPr>
            <p:cNvSpPr/>
            <p:nvPr/>
          </p:nvSpPr>
          <p:spPr>
            <a:xfrm rot="16200000">
              <a:off x="3466385" y="4146645"/>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三角形 35">
              <a:extLst>
                <a:ext uri="{FF2B5EF4-FFF2-40B4-BE49-F238E27FC236}">
                  <a16:creationId xmlns:a16="http://schemas.microsoft.com/office/drawing/2014/main" id="{B4AF21FA-22E5-7048-92CB-91DED167C06D}"/>
                </a:ext>
              </a:extLst>
            </p:cNvPr>
            <p:cNvSpPr/>
            <p:nvPr/>
          </p:nvSpPr>
          <p:spPr>
            <a:xfrm rot="16200000">
              <a:off x="3745347" y="4283469"/>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三角形 36">
              <a:extLst>
                <a:ext uri="{FF2B5EF4-FFF2-40B4-BE49-F238E27FC236}">
                  <a16:creationId xmlns:a16="http://schemas.microsoft.com/office/drawing/2014/main" id="{4E3236F7-CABC-8248-AD60-72A99E4FBCFA}"/>
                </a:ext>
              </a:extLst>
            </p:cNvPr>
            <p:cNvSpPr/>
            <p:nvPr/>
          </p:nvSpPr>
          <p:spPr>
            <a:xfrm rot="16200000">
              <a:off x="3907999" y="4420293"/>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三角形 37">
              <a:extLst>
                <a:ext uri="{FF2B5EF4-FFF2-40B4-BE49-F238E27FC236}">
                  <a16:creationId xmlns:a16="http://schemas.microsoft.com/office/drawing/2014/main" id="{5840B919-AE46-B443-A0AE-2DFA85529C15}"/>
                </a:ext>
              </a:extLst>
            </p:cNvPr>
            <p:cNvSpPr/>
            <p:nvPr/>
          </p:nvSpPr>
          <p:spPr>
            <a:xfrm rot="16200000">
              <a:off x="3907999" y="4557117"/>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7A89EEEA-F97C-1844-BD01-A68C0E6CA916}"/>
                </a:ext>
              </a:extLst>
            </p:cNvPr>
            <p:cNvPicPr>
              <a:picLocks noChangeAspect="1"/>
            </p:cNvPicPr>
            <p:nvPr/>
          </p:nvPicPr>
          <p:blipFill rotWithShape="1">
            <a:blip r:embed="rId4"/>
            <a:srcRect l="8215" t="77425" r="82367" b="16556"/>
            <a:stretch/>
          </p:blipFill>
          <p:spPr>
            <a:xfrm>
              <a:off x="1085309" y="5052854"/>
              <a:ext cx="470000" cy="187941"/>
            </a:xfrm>
            <a:prstGeom prst="rect">
              <a:avLst/>
            </a:prstGeom>
          </p:spPr>
        </p:pic>
      </p:grpSp>
      <p:sp>
        <p:nvSpPr>
          <p:cNvPr id="51" name="テキスト ボックス 50">
            <a:extLst>
              <a:ext uri="{FF2B5EF4-FFF2-40B4-BE49-F238E27FC236}">
                <a16:creationId xmlns:a16="http://schemas.microsoft.com/office/drawing/2014/main" id="{9FB5BF09-782C-2543-880D-754A14106C6F}"/>
              </a:ext>
            </a:extLst>
          </p:cNvPr>
          <p:cNvSpPr txBox="1"/>
          <p:nvPr/>
        </p:nvSpPr>
        <p:spPr>
          <a:xfrm>
            <a:off x="-18555" y="7676893"/>
            <a:ext cx="6876555" cy="1384995"/>
          </a:xfrm>
          <a:prstGeom prst="rect">
            <a:avLst/>
          </a:prstGeom>
          <a:noFill/>
        </p:spPr>
        <p:txBody>
          <a:bodyPr wrap="square">
            <a:spAutoFit/>
          </a:bodyPr>
          <a:lstStyle/>
          <a:p>
            <a:pPr algn="just">
              <a:spcBef>
                <a:spcPts val="600"/>
              </a:spcBef>
              <a:spcAft>
                <a:spcPts val="1200"/>
              </a:spcAft>
            </a:pPr>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S4: </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Neighbor-joining phylogenetic trees for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fliA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himA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(B), and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hflB</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(C) genes located in type 1 and 2 potential mobile units (PMUs), using the complete deletion option. Nucleotide sequence alignment was performed using the MUSCLE multiple alignment algorithm (Kumar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et al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2018). Numbers at the nodes represent bootstrap values for 1,000 replicates (only values &gt; 70% are shown).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Mycoplasma mycoides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(accession number: BX293980) was used as an outgroup. The scale bar indicates the number of nucleotide substitutions per site. Blue and red arrowheads indicate possession of type 1 PMUs harboring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phyl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-A and type 2 PMUs harboring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phyl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-C or -D group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respectively.</a:t>
            </a:r>
            <a:endParaRPr lang="ja-JP" altLang="ja-JP" sz="1200">
              <a:effectLst/>
              <a:latin typeface="Times New Roman" panose="020206030504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640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6D53C4-DE6E-5C40-A027-442024F30A33}"/>
              </a:ext>
            </a:extLst>
          </p:cNvPr>
          <p:cNvSpPr txBox="1"/>
          <p:nvPr/>
        </p:nvSpPr>
        <p:spPr>
          <a:xfrm>
            <a:off x="64294" y="868139"/>
            <a:ext cx="1252083"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‘Ca. P. aurantifolia’ EPWB</a:t>
            </a:r>
            <a:endParaRPr kumimoji="1" lang="ja-JP" altLang="en-US" sz="1000">
              <a:latin typeface="Arial" panose="020B0604020202020204" pitchFamily="34" charset="0"/>
              <a:cs typeface="Arial" panose="020B0604020202020204" pitchFamily="34" charset="0"/>
            </a:endParaRPr>
          </a:p>
        </p:txBody>
      </p:sp>
      <p:sp>
        <p:nvSpPr>
          <p:cNvPr id="177" name="フリーフォーム 176">
            <a:extLst>
              <a:ext uri="{FF2B5EF4-FFF2-40B4-BE49-F238E27FC236}">
                <a16:creationId xmlns:a16="http://schemas.microsoft.com/office/drawing/2014/main" id="{EFE727B6-6B30-E740-A53C-BAED35B37900}"/>
              </a:ext>
            </a:extLst>
          </p:cNvPr>
          <p:cNvSpPr/>
          <p:nvPr/>
        </p:nvSpPr>
        <p:spPr>
          <a:xfrm>
            <a:off x="2017335" y="1460692"/>
            <a:ext cx="287874" cy="7667"/>
          </a:xfrm>
          <a:custGeom>
            <a:avLst/>
            <a:gdLst>
              <a:gd name="connsiteX0" fmla="*/ 103 w 287874"/>
              <a:gd name="connsiteY0" fmla="*/ 119 h 7667"/>
              <a:gd name="connsiteX1" fmla="*/ 287978 w 287874"/>
              <a:gd name="connsiteY1" fmla="*/ 119 h 7667"/>
            </a:gdLst>
            <a:ahLst/>
            <a:cxnLst>
              <a:cxn ang="0">
                <a:pos x="connsiteX0" y="connsiteY0"/>
              </a:cxn>
              <a:cxn ang="0">
                <a:pos x="connsiteX1" y="connsiteY1"/>
              </a:cxn>
            </a:cxnLst>
            <a:rect l="l" t="t" r="r" b="b"/>
            <a:pathLst>
              <a:path w="287874" h="7667">
                <a:moveTo>
                  <a:pt x="103" y="119"/>
                </a:moveTo>
                <a:lnTo>
                  <a:pt x="287978" y="119"/>
                </a:lnTo>
              </a:path>
            </a:pathLst>
          </a:custGeom>
          <a:ln w="12700" cap="flat">
            <a:solidFill>
              <a:srgbClr val="000000"/>
            </a:solidFill>
            <a:prstDash val="solid"/>
            <a:miter/>
          </a:ln>
        </p:spPr>
        <p:txBody>
          <a:bodyPr rtlCol="0" anchor="ctr"/>
          <a:lstStyle/>
          <a:p>
            <a:endParaRPr lang="ja-JP" altLang="en-US"/>
          </a:p>
        </p:txBody>
      </p:sp>
      <p:sp>
        <p:nvSpPr>
          <p:cNvPr id="178" name="フリーフォーム 177">
            <a:extLst>
              <a:ext uri="{FF2B5EF4-FFF2-40B4-BE49-F238E27FC236}">
                <a16:creationId xmlns:a16="http://schemas.microsoft.com/office/drawing/2014/main" id="{9516E539-C067-514F-B4FB-7A8FFF78C822}"/>
              </a:ext>
            </a:extLst>
          </p:cNvPr>
          <p:cNvSpPr/>
          <p:nvPr/>
        </p:nvSpPr>
        <p:spPr>
          <a:xfrm>
            <a:off x="2017335" y="1414689"/>
            <a:ext cx="7679" cy="92005"/>
          </a:xfrm>
          <a:custGeom>
            <a:avLst/>
            <a:gdLst>
              <a:gd name="connsiteX0" fmla="*/ 103 w 7679"/>
              <a:gd name="connsiteY0" fmla="*/ 119 h 92005"/>
              <a:gd name="connsiteX1" fmla="*/ 103 w 7679"/>
              <a:gd name="connsiteY1" fmla="*/ 92125 h 92005"/>
            </a:gdLst>
            <a:ahLst/>
            <a:cxnLst>
              <a:cxn ang="0">
                <a:pos x="connsiteX0" y="connsiteY0"/>
              </a:cxn>
              <a:cxn ang="0">
                <a:pos x="connsiteX1" y="connsiteY1"/>
              </a:cxn>
            </a:cxnLst>
            <a:rect l="l" t="t" r="r" b="b"/>
            <a:pathLst>
              <a:path w="7679" h="92005">
                <a:moveTo>
                  <a:pt x="103" y="119"/>
                </a:moveTo>
                <a:lnTo>
                  <a:pt x="103" y="92125"/>
                </a:lnTo>
              </a:path>
            </a:pathLst>
          </a:custGeom>
          <a:ln w="12700" cap="flat">
            <a:solidFill>
              <a:srgbClr val="000000"/>
            </a:solidFill>
            <a:prstDash val="solid"/>
            <a:miter/>
          </a:ln>
        </p:spPr>
        <p:txBody>
          <a:bodyPr rtlCol="0" anchor="ctr"/>
          <a:lstStyle/>
          <a:p>
            <a:endParaRPr lang="ja-JP" altLang="en-US"/>
          </a:p>
        </p:txBody>
      </p:sp>
      <p:sp>
        <p:nvSpPr>
          <p:cNvPr id="179" name="フリーフォーム 178">
            <a:extLst>
              <a:ext uri="{FF2B5EF4-FFF2-40B4-BE49-F238E27FC236}">
                <a16:creationId xmlns:a16="http://schemas.microsoft.com/office/drawing/2014/main" id="{567962DE-ACCF-BC47-B835-F2DD751D335D}"/>
              </a:ext>
            </a:extLst>
          </p:cNvPr>
          <p:cNvSpPr/>
          <p:nvPr/>
        </p:nvSpPr>
        <p:spPr>
          <a:xfrm>
            <a:off x="2305210" y="1414689"/>
            <a:ext cx="7679" cy="92005"/>
          </a:xfrm>
          <a:custGeom>
            <a:avLst/>
            <a:gdLst>
              <a:gd name="connsiteX0" fmla="*/ 103 w 7679"/>
              <a:gd name="connsiteY0" fmla="*/ 119 h 92005"/>
              <a:gd name="connsiteX1" fmla="*/ 103 w 7679"/>
              <a:gd name="connsiteY1" fmla="*/ 92125 h 92005"/>
            </a:gdLst>
            <a:ahLst/>
            <a:cxnLst>
              <a:cxn ang="0">
                <a:pos x="connsiteX0" y="connsiteY0"/>
              </a:cxn>
              <a:cxn ang="0">
                <a:pos x="connsiteX1" y="connsiteY1"/>
              </a:cxn>
            </a:cxnLst>
            <a:rect l="l" t="t" r="r" b="b"/>
            <a:pathLst>
              <a:path w="7679" h="92005">
                <a:moveTo>
                  <a:pt x="103" y="119"/>
                </a:moveTo>
                <a:lnTo>
                  <a:pt x="103" y="92125"/>
                </a:lnTo>
              </a:path>
            </a:pathLst>
          </a:custGeom>
          <a:ln w="12700" cap="flat">
            <a:solidFill>
              <a:srgbClr val="000000"/>
            </a:solidFill>
            <a:prstDash val="solid"/>
            <a:miter/>
          </a:ln>
        </p:spPr>
        <p:txBody>
          <a:bodyPr rtlCol="0" anchor="ctr"/>
          <a:lstStyle/>
          <a:p>
            <a:endParaRPr lang="ja-JP" altLang="en-US"/>
          </a:p>
        </p:txBody>
      </p:sp>
      <p:sp>
        <p:nvSpPr>
          <p:cNvPr id="180" name="テキスト ボックス 179">
            <a:extLst>
              <a:ext uri="{FF2B5EF4-FFF2-40B4-BE49-F238E27FC236}">
                <a16:creationId xmlns:a16="http://schemas.microsoft.com/office/drawing/2014/main" id="{8884DE12-2FB1-C64D-BD8A-B30AEFB34D16}"/>
              </a:ext>
            </a:extLst>
          </p:cNvPr>
          <p:cNvSpPr txBox="1"/>
          <p:nvPr/>
        </p:nvSpPr>
        <p:spPr>
          <a:xfrm>
            <a:off x="1950796" y="1497390"/>
            <a:ext cx="429926" cy="213135"/>
          </a:xfrm>
          <a:prstGeom prst="rect">
            <a:avLst/>
          </a:prstGeom>
          <a:noFill/>
        </p:spPr>
        <p:txBody>
          <a:bodyPr wrap="none" rtlCol="0">
            <a:spAutoFit/>
          </a:bodyPr>
          <a:lstStyle/>
          <a:p>
            <a:pPr algn="l"/>
            <a:r>
              <a:rPr lang="ja-JP" altLang="en-US" sz="785" spc="0" baseline="0">
                <a:solidFill>
                  <a:srgbClr val="000000"/>
                </a:solidFill>
                <a:latin typeface="Arial" panose="020B0604020202020204" pitchFamily="34" charset="0"/>
                <a:cs typeface="Arial" panose="020B0604020202020204" pitchFamily="34" charset="0"/>
                <a:sym typeface="Segoe UI"/>
                <a:rtl val="0"/>
              </a:rPr>
              <a:t>2.5kb</a:t>
            </a:r>
          </a:p>
        </p:txBody>
      </p:sp>
      <p:sp>
        <p:nvSpPr>
          <p:cNvPr id="84" name="フリーフォーム 83">
            <a:extLst>
              <a:ext uri="{FF2B5EF4-FFF2-40B4-BE49-F238E27FC236}">
                <a16:creationId xmlns:a16="http://schemas.microsoft.com/office/drawing/2014/main" id="{657F0C42-2EA0-E940-8333-6CECD7273DD4}"/>
              </a:ext>
            </a:extLst>
          </p:cNvPr>
          <p:cNvSpPr/>
          <p:nvPr/>
        </p:nvSpPr>
        <p:spPr>
          <a:xfrm>
            <a:off x="1556786" y="1055494"/>
            <a:ext cx="4890791" cy="107057"/>
          </a:xfrm>
          <a:custGeom>
            <a:avLst/>
            <a:gdLst>
              <a:gd name="connsiteX0" fmla="*/ 104 w 5379306"/>
              <a:gd name="connsiteY0" fmla="*/ 77 h 7667"/>
              <a:gd name="connsiteX1" fmla="*/ 5379410 w 5379306"/>
              <a:gd name="connsiteY1" fmla="*/ 77 h 7667"/>
            </a:gdLst>
            <a:ahLst/>
            <a:cxnLst>
              <a:cxn ang="0">
                <a:pos x="connsiteX0" y="connsiteY0"/>
              </a:cxn>
              <a:cxn ang="0">
                <a:pos x="connsiteX1" y="connsiteY1"/>
              </a:cxn>
            </a:cxnLst>
            <a:rect l="l" t="t" r="r" b="b"/>
            <a:pathLst>
              <a:path w="5379306" h="7667">
                <a:moveTo>
                  <a:pt x="104" y="77"/>
                </a:moveTo>
                <a:lnTo>
                  <a:pt x="5379410" y="77"/>
                </a:lnTo>
              </a:path>
            </a:pathLst>
          </a:custGeom>
          <a:ln w="12700" cap="flat">
            <a:solidFill>
              <a:srgbClr val="111111"/>
            </a:solidFill>
            <a:prstDash val="solid"/>
            <a:miter/>
          </a:ln>
        </p:spPr>
        <p:txBody>
          <a:bodyPr rtlCol="0" anchor="ctr"/>
          <a:lstStyle/>
          <a:p>
            <a:endParaRPr lang="ja-JP" altLang="en-US"/>
          </a:p>
        </p:txBody>
      </p:sp>
      <p:sp>
        <p:nvSpPr>
          <p:cNvPr id="86" name="フリーフォーム 85">
            <a:extLst>
              <a:ext uri="{FF2B5EF4-FFF2-40B4-BE49-F238E27FC236}">
                <a16:creationId xmlns:a16="http://schemas.microsoft.com/office/drawing/2014/main" id="{86D45E73-CCE1-2B44-8345-6545530640FA}"/>
              </a:ext>
            </a:extLst>
          </p:cNvPr>
          <p:cNvSpPr/>
          <p:nvPr/>
        </p:nvSpPr>
        <p:spPr>
          <a:xfrm>
            <a:off x="1521711" y="971156"/>
            <a:ext cx="187927" cy="168677"/>
          </a:xfrm>
          <a:custGeom>
            <a:avLst/>
            <a:gdLst>
              <a:gd name="connsiteX0" fmla="*/ 158038 w 157933"/>
              <a:gd name="connsiteY0" fmla="*/ 38412 h 168677"/>
              <a:gd name="connsiteX1" fmla="*/ 92261 w 157933"/>
              <a:gd name="connsiteY1" fmla="*/ 38412 h 168677"/>
              <a:gd name="connsiteX2" fmla="*/ 92261 w 157933"/>
              <a:gd name="connsiteY2" fmla="*/ 77 h 168677"/>
              <a:gd name="connsiteX3" fmla="*/ 104 w 157933"/>
              <a:gd name="connsiteY3" fmla="*/ 84415 h 168677"/>
              <a:gd name="connsiteX4" fmla="*/ 92261 w 157933"/>
              <a:gd name="connsiteY4" fmla="*/ 168754 h 168677"/>
              <a:gd name="connsiteX5" fmla="*/ 92261 w 157933"/>
              <a:gd name="connsiteY5" fmla="*/ 130418 h 168677"/>
              <a:gd name="connsiteX6" fmla="*/ 158038 w 157933"/>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933" h="168677">
                <a:moveTo>
                  <a:pt x="158038" y="38412"/>
                </a:moveTo>
                <a:lnTo>
                  <a:pt x="92261" y="38412"/>
                </a:lnTo>
                <a:lnTo>
                  <a:pt x="92261" y="77"/>
                </a:lnTo>
                <a:lnTo>
                  <a:pt x="104" y="84415"/>
                </a:lnTo>
                <a:lnTo>
                  <a:pt x="92261" y="168754"/>
                </a:lnTo>
                <a:lnTo>
                  <a:pt x="92261" y="130418"/>
                </a:lnTo>
                <a:lnTo>
                  <a:pt x="158038" y="130418"/>
                </a:lnTo>
                <a:close/>
              </a:path>
            </a:pathLst>
          </a:custGeom>
          <a:solidFill>
            <a:srgbClr val="BBBBBB"/>
          </a:solidFill>
          <a:ln w="7680" cap="flat">
            <a:solidFill>
              <a:srgbClr val="000000"/>
            </a:solidFill>
            <a:prstDash val="solid"/>
            <a:miter/>
          </a:ln>
        </p:spPr>
        <p:txBody>
          <a:bodyPr rtlCol="0" anchor="ctr"/>
          <a:lstStyle/>
          <a:p>
            <a:endParaRPr lang="ja-JP" altLang="en-US"/>
          </a:p>
        </p:txBody>
      </p:sp>
      <p:sp>
        <p:nvSpPr>
          <p:cNvPr id="87" name="フリーフォーム 86">
            <a:extLst>
              <a:ext uri="{FF2B5EF4-FFF2-40B4-BE49-F238E27FC236}">
                <a16:creationId xmlns:a16="http://schemas.microsoft.com/office/drawing/2014/main" id="{FF681E0B-124D-B74C-B442-9411A14C1F51}"/>
              </a:ext>
            </a:extLst>
          </p:cNvPr>
          <p:cNvSpPr/>
          <p:nvPr/>
        </p:nvSpPr>
        <p:spPr>
          <a:xfrm>
            <a:off x="1721564" y="971156"/>
            <a:ext cx="131179" cy="168677"/>
          </a:xfrm>
          <a:custGeom>
            <a:avLst/>
            <a:gdLst>
              <a:gd name="connsiteX0" fmla="*/ 110347 w 110242"/>
              <a:gd name="connsiteY0" fmla="*/ 38412 h 168677"/>
              <a:gd name="connsiteX1" fmla="*/ 92261 w 110242"/>
              <a:gd name="connsiteY1" fmla="*/ 38412 h 168677"/>
              <a:gd name="connsiteX2" fmla="*/ 92261 w 110242"/>
              <a:gd name="connsiteY2" fmla="*/ 77 h 168677"/>
              <a:gd name="connsiteX3" fmla="*/ 104 w 110242"/>
              <a:gd name="connsiteY3" fmla="*/ 84415 h 168677"/>
              <a:gd name="connsiteX4" fmla="*/ 92261 w 110242"/>
              <a:gd name="connsiteY4" fmla="*/ 168754 h 168677"/>
              <a:gd name="connsiteX5" fmla="*/ 92261 w 110242"/>
              <a:gd name="connsiteY5" fmla="*/ 130418 h 168677"/>
              <a:gd name="connsiteX6" fmla="*/ 110347 w 110242"/>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2" h="168677">
                <a:moveTo>
                  <a:pt x="110347" y="38412"/>
                </a:moveTo>
                <a:lnTo>
                  <a:pt x="92261" y="38412"/>
                </a:lnTo>
                <a:lnTo>
                  <a:pt x="92261" y="77"/>
                </a:lnTo>
                <a:lnTo>
                  <a:pt x="104" y="84415"/>
                </a:lnTo>
                <a:lnTo>
                  <a:pt x="92261" y="168754"/>
                </a:lnTo>
                <a:lnTo>
                  <a:pt x="92261" y="130418"/>
                </a:lnTo>
                <a:lnTo>
                  <a:pt x="110347" y="130418"/>
                </a:lnTo>
                <a:close/>
              </a:path>
            </a:pathLst>
          </a:custGeom>
          <a:solidFill>
            <a:srgbClr val="BBBBBB"/>
          </a:solidFill>
          <a:ln w="7680" cap="flat">
            <a:solidFill>
              <a:srgbClr val="000000"/>
            </a:solidFill>
            <a:prstDash val="solid"/>
            <a:miter/>
          </a:ln>
        </p:spPr>
        <p:txBody>
          <a:bodyPr rtlCol="0" anchor="ctr"/>
          <a:lstStyle/>
          <a:p>
            <a:endParaRPr lang="ja-JP" altLang="en-US"/>
          </a:p>
        </p:txBody>
      </p:sp>
      <p:sp>
        <p:nvSpPr>
          <p:cNvPr id="88" name="フリーフォーム 87">
            <a:extLst>
              <a:ext uri="{FF2B5EF4-FFF2-40B4-BE49-F238E27FC236}">
                <a16:creationId xmlns:a16="http://schemas.microsoft.com/office/drawing/2014/main" id="{D9D153E0-D198-B64F-A2AB-1379712F7141}"/>
              </a:ext>
            </a:extLst>
          </p:cNvPr>
          <p:cNvSpPr/>
          <p:nvPr/>
        </p:nvSpPr>
        <p:spPr>
          <a:xfrm>
            <a:off x="1864943" y="971155"/>
            <a:ext cx="271405" cy="169200"/>
          </a:xfrm>
          <a:custGeom>
            <a:avLst/>
            <a:gdLst>
              <a:gd name="connsiteX0" fmla="*/ 228192 w 228088"/>
              <a:gd name="connsiteY0" fmla="*/ 38412 h 168677"/>
              <a:gd name="connsiteX1" fmla="*/ 92261 w 228088"/>
              <a:gd name="connsiteY1" fmla="*/ 38412 h 168677"/>
              <a:gd name="connsiteX2" fmla="*/ 92261 w 228088"/>
              <a:gd name="connsiteY2" fmla="*/ 77 h 168677"/>
              <a:gd name="connsiteX3" fmla="*/ 104 w 228088"/>
              <a:gd name="connsiteY3" fmla="*/ 84415 h 168677"/>
              <a:gd name="connsiteX4" fmla="*/ 92261 w 228088"/>
              <a:gd name="connsiteY4" fmla="*/ 168754 h 168677"/>
              <a:gd name="connsiteX5" fmla="*/ 92261 w 228088"/>
              <a:gd name="connsiteY5" fmla="*/ 130418 h 168677"/>
              <a:gd name="connsiteX6" fmla="*/ 228192 w 22808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088" h="168677">
                <a:moveTo>
                  <a:pt x="228192" y="38412"/>
                </a:moveTo>
                <a:lnTo>
                  <a:pt x="92261" y="38412"/>
                </a:lnTo>
                <a:lnTo>
                  <a:pt x="92261" y="77"/>
                </a:lnTo>
                <a:lnTo>
                  <a:pt x="104" y="84415"/>
                </a:lnTo>
                <a:lnTo>
                  <a:pt x="92261" y="168754"/>
                </a:lnTo>
                <a:lnTo>
                  <a:pt x="92261" y="130418"/>
                </a:lnTo>
                <a:lnTo>
                  <a:pt x="228192" y="130418"/>
                </a:lnTo>
                <a:close/>
              </a:path>
            </a:pathLst>
          </a:custGeom>
          <a:solidFill>
            <a:srgbClr val="BBBBBB"/>
          </a:solidFill>
          <a:ln w="7680" cap="flat">
            <a:solidFill>
              <a:srgbClr val="000000"/>
            </a:solidFill>
            <a:prstDash val="solid"/>
            <a:miter/>
          </a:ln>
        </p:spPr>
        <p:txBody>
          <a:bodyPr rtlCol="0" anchor="ctr"/>
          <a:lstStyle/>
          <a:p>
            <a:endParaRPr lang="ja-JP" altLang="en-US"/>
          </a:p>
        </p:txBody>
      </p:sp>
      <p:sp>
        <p:nvSpPr>
          <p:cNvPr id="89" name="フリーフォーム 88">
            <a:extLst>
              <a:ext uri="{FF2B5EF4-FFF2-40B4-BE49-F238E27FC236}">
                <a16:creationId xmlns:a16="http://schemas.microsoft.com/office/drawing/2014/main" id="{110BC5D5-D4D0-BF4F-AC76-4892ECA3DC87}"/>
              </a:ext>
            </a:extLst>
          </p:cNvPr>
          <p:cNvSpPr/>
          <p:nvPr/>
        </p:nvSpPr>
        <p:spPr>
          <a:xfrm>
            <a:off x="2148410" y="971156"/>
            <a:ext cx="116785" cy="168677"/>
          </a:xfrm>
          <a:custGeom>
            <a:avLst/>
            <a:gdLst>
              <a:gd name="connsiteX0" fmla="*/ 98251 w 98146"/>
              <a:gd name="connsiteY0" fmla="*/ 38412 h 168677"/>
              <a:gd name="connsiteX1" fmla="*/ 92261 w 98146"/>
              <a:gd name="connsiteY1" fmla="*/ 38412 h 168677"/>
              <a:gd name="connsiteX2" fmla="*/ 92261 w 98146"/>
              <a:gd name="connsiteY2" fmla="*/ 77 h 168677"/>
              <a:gd name="connsiteX3" fmla="*/ 104 w 98146"/>
              <a:gd name="connsiteY3" fmla="*/ 84415 h 168677"/>
              <a:gd name="connsiteX4" fmla="*/ 92261 w 98146"/>
              <a:gd name="connsiteY4" fmla="*/ 168754 h 168677"/>
              <a:gd name="connsiteX5" fmla="*/ 92261 w 98146"/>
              <a:gd name="connsiteY5" fmla="*/ 130418 h 168677"/>
              <a:gd name="connsiteX6" fmla="*/ 98251 w 98146"/>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46" h="168677">
                <a:moveTo>
                  <a:pt x="98251" y="38412"/>
                </a:moveTo>
                <a:lnTo>
                  <a:pt x="92261" y="38412"/>
                </a:lnTo>
                <a:lnTo>
                  <a:pt x="92261" y="77"/>
                </a:lnTo>
                <a:lnTo>
                  <a:pt x="104" y="84415"/>
                </a:lnTo>
                <a:lnTo>
                  <a:pt x="92261" y="168754"/>
                </a:lnTo>
                <a:lnTo>
                  <a:pt x="92261" y="130418"/>
                </a:lnTo>
                <a:lnTo>
                  <a:pt x="98251" y="130418"/>
                </a:lnTo>
                <a:close/>
              </a:path>
            </a:pathLst>
          </a:custGeom>
          <a:solidFill>
            <a:srgbClr val="BBBBBB"/>
          </a:solidFill>
          <a:ln w="7680" cap="flat">
            <a:solidFill>
              <a:srgbClr val="000000"/>
            </a:solidFill>
            <a:prstDash val="solid"/>
            <a:miter/>
          </a:ln>
        </p:spPr>
        <p:txBody>
          <a:bodyPr rtlCol="0" anchor="ctr"/>
          <a:lstStyle/>
          <a:p>
            <a:endParaRPr lang="ja-JP" altLang="en-US"/>
          </a:p>
        </p:txBody>
      </p:sp>
      <p:sp>
        <p:nvSpPr>
          <p:cNvPr id="90" name="フリーフォーム 89">
            <a:extLst>
              <a:ext uri="{FF2B5EF4-FFF2-40B4-BE49-F238E27FC236}">
                <a16:creationId xmlns:a16="http://schemas.microsoft.com/office/drawing/2014/main" id="{DA1B4664-8842-7247-B911-507F86AAA857}"/>
              </a:ext>
            </a:extLst>
          </p:cNvPr>
          <p:cNvSpPr/>
          <p:nvPr/>
        </p:nvSpPr>
        <p:spPr>
          <a:xfrm>
            <a:off x="2273010" y="971156"/>
            <a:ext cx="101571" cy="168677"/>
          </a:xfrm>
          <a:custGeom>
            <a:avLst/>
            <a:gdLst>
              <a:gd name="connsiteX0" fmla="*/ 85464 w 85360"/>
              <a:gd name="connsiteY0" fmla="*/ 38412 h 168677"/>
              <a:gd name="connsiteX1" fmla="*/ 85464 w 85360"/>
              <a:gd name="connsiteY1" fmla="*/ 38412 h 168677"/>
              <a:gd name="connsiteX2" fmla="*/ 85464 w 85360"/>
              <a:gd name="connsiteY2" fmla="*/ 77 h 168677"/>
              <a:gd name="connsiteX3" fmla="*/ 104 w 85360"/>
              <a:gd name="connsiteY3" fmla="*/ 84415 h 168677"/>
              <a:gd name="connsiteX4" fmla="*/ 85464 w 85360"/>
              <a:gd name="connsiteY4" fmla="*/ 168754 h 168677"/>
              <a:gd name="connsiteX5" fmla="*/ 85464 w 85360"/>
              <a:gd name="connsiteY5" fmla="*/ 130418 h 168677"/>
              <a:gd name="connsiteX6" fmla="*/ 85464 w 85360"/>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60" h="168677">
                <a:moveTo>
                  <a:pt x="85464" y="38412"/>
                </a:moveTo>
                <a:lnTo>
                  <a:pt x="85464" y="38412"/>
                </a:lnTo>
                <a:lnTo>
                  <a:pt x="85464" y="77"/>
                </a:lnTo>
                <a:lnTo>
                  <a:pt x="104" y="84415"/>
                </a:lnTo>
                <a:lnTo>
                  <a:pt x="85464" y="168754"/>
                </a:lnTo>
                <a:lnTo>
                  <a:pt x="85464" y="130418"/>
                </a:lnTo>
                <a:lnTo>
                  <a:pt x="8546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1" name="フリーフォーム 90">
            <a:extLst>
              <a:ext uri="{FF2B5EF4-FFF2-40B4-BE49-F238E27FC236}">
                <a16:creationId xmlns:a16="http://schemas.microsoft.com/office/drawing/2014/main" id="{EA5E00C6-624F-DD49-9375-90BBCCFE105A}"/>
              </a:ext>
            </a:extLst>
          </p:cNvPr>
          <p:cNvSpPr/>
          <p:nvPr/>
        </p:nvSpPr>
        <p:spPr>
          <a:xfrm>
            <a:off x="2614186" y="971156"/>
            <a:ext cx="51402" cy="168677"/>
          </a:xfrm>
          <a:custGeom>
            <a:avLst/>
            <a:gdLst>
              <a:gd name="connsiteX0" fmla="*/ 43302 w 43198"/>
              <a:gd name="connsiteY0" fmla="*/ 38412 h 168677"/>
              <a:gd name="connsiteX1" fmla="*/ 43302 w 43198"/>
              <a:gd name="connsiteY1" fmla="*/ 38412 h 168677"/>
              <a:gd name="connsiteX2" fmla="*/ 43302 w 43198"/>
              <a:gd name="connsiteY2" fmla="*/ 77 h 168677"/>
              <a:gd name="connsiteX3" fmla="*/ 104 w 43198"/>
              <a:gd name="connsiteY3" fmla="*/ 84415 h 168677"/>
              <a:gd name="connsiteX4" fmla="*/ 43302 w 43198"/>
              <a:gd name="connsiteY4" fmla="*/ 168754 h 168677"/>
              <a:gd name="connsiteX5" fmla="*/ 43302 w 43198"/>
              <a:gd name="connsiteY5" fmla="*/ 130418 h 168677"/>
              <a:gd name="connsiteX6" fmla="*/ 43302 w 4319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8" h="168677">
                <a:moveTo>
                  <a:pt x="43302" y="38412"/>
                </a:moveTo>
                <a:lnTo>
                  <a:pt x="43302" y="38412"/>
                </a:lnTo>
                <a:lnTo>
                  <a:pt x="43302" y="77"/>
                </a:lnTo>
                <a:lnTo>
                  <a:pt x="104" y="84415"/>
                </a:lnTo>
                <a:lnTo>
                  <a:pt x="43302" y="168754"/>
                </a:lnTo>
                <a:lnTo>
                  <a:pt x="43302" y="130418"/>
                </a:lnTo>
                <a:lnTo>
                  <a:pt x="43302"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2" name="フリーフォーム 91">
            <a:extLst>
              <a:ext uri="{FF2B5EF4-FFF2-40B4-BE49-F238E27FC236}">
                <a16:creationId xmlns:a16="http://schemas.microsoft.com/office/drawing/2014/main" id="{5E69124D-9F27-AF42-851E-B9B00633254C}"/>
              </a:ext>
            </a:extLst>
          </p:cNvPr>
          <p:cNvSpPr/>
          <p:nvPr/>
        </p:nvSpPr>
        <p:spPr>
          <a:xfrm>
            <a:off x="2668055" y="971156"/>
            <a:ext cx="64972" cy="168677"/>
          </a:xfrm>
          <a:custGeom>
            <a:avLst/>
            <a:gdLst>
              <a:gd name="connsiteX0" fmla="*/ 54707 w 54602"/>
              <a:gd name="connsiteY0" fmla="*/ 38412 h 168677"/>
              <a:gd name="connsiteX1" fmla="*/ 54707 w 54602"/>
              <a:gd name="connsiteY1" fmla="*/ 38412 h 168677"/>
              <a:gd name="connsiteX2" fmla="*/ 54707 w 54602"/>
              <a:gd name="connsiteY2" fmla="*/ 77 h 168677"/>
              <a:gd name="connsiteX3" fmla="*/ 104 w 54602"/>
              <a:gd name="connsiteY3" fmla="*/ 84415 h 168677"/>
              <a:gd name="connsiteX4" fmla="*/ 54707 w 54602"/>
              <a:gd name="connsiteY4" fmla="*/ 168754 h 168677"/>
              <a:gd name="connsiteX5" fmla="*/ 54707 w 54602"/>
              <a:gd name="connsiteY5" fmla="*/ 130418 h 168677"/>
              <a:gd name="connsiteX6" fmla="*/ 54707 w 54602"/>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02" h="168677">
                <a:moveTo>
                  <a:pt x="54707" y="38412"/>
                </a:moveTo>
                <a:lnTo>
                  <a:pt x="54707" y="38412"/>
                </a:lnTo>
                <a:lnTo>
                  <a:pt x="54707" y="77"/>
                </a:lnTo>
                <a:lnTo>
                  <a:pt x="104" y="84415"/>
                </a:lnTo>
                <a:lnTo>
                  <a:pt x="54707" y="168754"/>
                </a:lnTo>
                <a:lnTo>
                  <a:pt x="54707" y="130418"/>
                </a:lnTo>
                <a:lnTo>
                  <a:pt x="54707"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3" name="フリーフォーム 92">
            <a:extLst>
              <a:ext uri="{FF2B5EF4-FFF2-40B4-BE49-F238E27FC236}">
                <a16:creationId xmlns:a16="http://schemas.microsoft.com/office/drawing/2014/main" id="{AB6C5368-5FAC-7541-9FAC-8F91F7410811}"/>
              </a:ext>
            </a:extLst>
          </p:cNvPr>
          <p:cNvSpPr/>
          <p:nvPr/>
        </p:nvSpPr>
        <p:spPr>
          <a:xfrm>
            <a:off x="2741115" y="971156"/>
            <a:ext cx="87178" cy="168677"/>
          </a:xfrm>
          <a:custGeom>
            <a:avLst/>
            <a:gdLst>
              <a:gd name="connsiteX0" fmla="*/ 73369 w 73264"/>
              <a:gd name="connsiteY0" fmla="*/ 38412 h 168677"/>
              <a:gd name="connsiteX1" fmla="*/ 73369 w 73264"/>
              <a:gd name="connsiteY1" fmla="*/ 38412 h 168677"/>
              <a:gd name="connsiteX2" fmla="*/ 73369 w 73264"/>
              <a:gd name="connsiteY2" fmla="*/ 77 h 168677"/>
              <a:gd name="connsiteX3" fmla="*/ 104 w 73264"/>
              <a:gd name="connsiteY3" fmla="*/ 84415 h 168677"/>
              <a:gd name="connsiteX4" fmla="*/ 73369 w 73264"/>
              <a:gd name="connsiteY4" fmla="*/ 168754 h 168677"/>
              <a:gd name="connsiteX5" fmla="*/ 73369 w 73264"/>
              <a:gd name="connsiteY5" fmla="*/ 130418 h 168677"/>
              <a:gd name="connsiteX6" fmla="*/ 73369 w 73264"/>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64" h="168677">
                <a:moveTo>
                  <a:pt x="73369" y="38412"/>
                </a:moveTo>
                <a:lnTo>
                  <a:pt x="73369" y="38412"/>
                </a:lnTo>
                <a:lnTo>
                  <a:pt x="73369" y="77"/>
                </a:lnTo>
                <a:lnTo>
                  <a:pt x="104" y="84415"/>
                </a:lnTo>
                <a:lnTo>
                  <a:pt x="73369" y="168754"/>
                </a:lnTo>
                <a:lnTo>
                  <a:pt x="73369" y="130418"/>
                </a:lnTo>
                <a:lnTo>
                  <a:pt x="73369"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4" name="フリーフォーム 93">
            <a:extLst>
              <a:ext uri="{FF2B5EF4-FFF2-40B4-BE49-F238E27FC236}">
                <a16:creationId xmlns:a16="http://schemas.microsoft.com/office/drawing/2014/main" id="{0C8DC63F-6804-8A4E-BB9C-4EB04D19C7F1}"/>
              </a:ext>
            </a:extLst>
          </p:cNvPr>
          <p:cNvSpPr/>
          <p:nvPr/>
        </p:nvSpPr>
        <p:spPr>
          <a:xfrm>
            <a:off x="2992645" y="971156"/>
            <a:ext cx="68262" cy="168677"/>
          </a:xfrm>
          <a:custGeom>
            <a:avLst/>
            <a:gdLst>
              <a:gd name="connsiteX0" fmla="*/ 104 w 57367"/>
              <a:gd name="connsiteY0" fmla="*/ 38412 h 168677"/>
              <a:gd name="connsiteX1" fmla="*/ 104 w 57367"/>
              <a:gd name="connsiteY1" fmla="*/ 38412 h 168677"/>
              <a:gd name="connsiteX2" fmla="*/ 104 w 57367"/>
              <a:gd name="connsiteY2" fmla="*/ 77 h 168677"/>
              <a:gd name="connsiteX3" fmla="*/ 57472 w 57367"/>
              <a:gd name="connsiteY3" fmla="*/ 84415 h 168677"/>
              <a:gd name="connsiteX4" fmla="*/ 104 w 57367"/>
              <a:gd name="connsiteY4" fmla="*/ 168754 h 168677"/>
              <a:gd name="connsiteX5" fmla="*/ 104 w 57367"/>
              <a:gd name="connsiteY5" fmla="*/ 130418 h 168677"/>
              <a:gd name="connsiteX6" fmla="*/ 104 w 57367"/>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67" h="168677">
                <a:moveTo>
                  <a:pt x="104" y="38412"/>
                </a:moveTo>
                <a:lnTo>
                  <a:pt x="104" y="38412"/>
                </a:lnTo>
                <a:lnTo>
                  <a:pt x="104" y="77"/>
                </a:lnTo>
                <a:lnTo>
                  <a:pt x="57472"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5" name="フリーフォーム 94">
            <a:extLst>
              <a:ext uri="{FF2B5EF4-FFF2-40B4-BE49-F238E27FC236}">
                <a16:creationId xmlns:a16="http://schemas.microsoft.com/office/drawing/2014/main" id="{6977DC2E-847E-A741-9E81-B62EF1335C64}"/>
              </a:ext>
            </a:extLst>
          </p:cNvPr>
          <p:cNvSpPr/>
          <p:nvPr/>
        </p:nvSpPr>
        <p:spPr>
          <a:xfrm>
            <a:off x="3096684" y="971156"/>
            <a:ext cx="24673" cy="168677"/>
          </a:xfrm>
          <a:custGeom>
            <a:avLst/>
            <a:gdLst>
              <a:gd name="connsiteX0" fmla="*/ 20839 w 20735"/>
              <a:gd name="connsiteY0" fmla="*/ 38412 h 168677"/>
              <a:gd name="connsiteX1" fmla="*/ 20839 w 20735"/>
              <a:gd name="connsiteY1" fmla="*/ 38412 h 168677"/>
              <a:gd name="connsiteX2" fmla="*/ 20839 w 20735"/>
              <a:gd name="connsiteY2" fmla="*/ 77 h 168677"/>
              <a:gd name="connsiteX3" fmla="*/ 104 w 20735"/>
              <a:gd name="connsiteY3" fmla="*/ 84415 h 168677"/>
              <a:gd name="connsiteX4" fmla="*/ 20839 w 20735"/>
              <a:gd name="connsiteY4" fmla="*/ 168754 h 168677"/>
              <a:gd name="connsiteX5" fmla="*/ 20839 w 20735"/>
              <a:gd name="connsiteY5" fmla="*/ 130418 h 168677"/>
              <a:gd name="connsiteX6" fmla="*/ 20839 w 20735"/>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5" h="168677">
                <a:moveTo>
                  <a:pt x="20839" y="38412"/>
                </a:moveTo>
                <a:lnTo>
                  <a:pt x="20839" y="38412"/>
                </a:lnTo>
                <a:lnTo>
                  <a:pt x="20839" y="77"/>
                </a:lnTo>
                <a:lnTo>
                  <a:pt x="104" y="84415"/>
                </a:lnTo>
                <a:lnTo>
                  <a:pt x="20839" y="168754"/>
                </a:lnTo>
                <a:lnTo>
                  <a:pt x="20839" y="130418"/>
                </a:lnTo>
                <a:lnTo>
                  <a:pt x="20839"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6" name="フリーフォーム 95">
            <a:extLst>
              <a:ext uri="{FF2B5EF4-FFF2-40B4-BE49-F238E27FC236}">
                <a16:creationId xmlns:a16="http://schemas.microsoft.com/office/drawing/2014/main" id="{230D104A-0A34-F54C-9030-55A5A182D6C9}"/>
              </a:ext>
            </a:extLst>
          </p:cNvPr>
          <p:cNvSpPr/>
          <p:nvPr/>
        </p:nvSpPr>
        <p:spPr>
          <a:xfrm>
            <a:off x="3223203" y="971156"/>
            <a:ext cx="106094" cy="168677"/>
          </a:xfrm>
          <a:custGeom>
            <a:avLst/>
            <a:gdLst>
              <a:gd name="connsiteX0" fmla="*/ 104 w 89161"/>
              <a:gd name="connsiteY0" fmla="*/ 38412 h 168677"/>
              <a:gd name="connsiteX1" fmla="*/ 104 w 89161"/>
              <a:gd name="connsiteY1" fmla="*/ 38412 h 168677"/>
              <a:gd name="connsiteX2" fmla="*/ 104 w 89161"/>
              <a:gd name="connsiteY2" fmla="*/ 77 h 168677"/>
              <a:gd name="connsiteX3" fmla="*/ 89266 w 89161"/>
              <a:gd name="connsiteY3" fmla="*/ 84415 h 168677"/>
              <a:gd name="connsiteX4" fmla="*/ 104 w 89161"/>
              <a:gd name="connsiteY4" fmla="*/ 168754 h 168677"/>
              <a:gd name="connsiteX5" fmla="*/ 104 w 89161"/>
              <a:gd name="connsiteY5" fmla="*/ 130418 h 168677"/>
              <a:gd name="connsiteX6" fmla="*/ 104 w 89161"/>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61" h="168677">
                <a:moveTo>
                  <a:pt x="104" y="38412"/>
                </a:moveTo>
                <a:lnTo>
                  <a:pt x="104" y="38412"/>
                </a:lnTo>
                <a:lnTo>
                  <a:pt x="104" y="77"/>
                </a:lnTo>
                <a:lnTo>
                  <a:pt x="89266"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7" name="フリーフォーム 96">
            <a:extLst>
              <a:ext uri="{FF2B5EF4-FFF2-40B4-BE49-F238E27FC236}">
                <a16:creationId xmlns:a16="http://schemas.microsoft.com/office/drawing/2014/main" id="{15926285-0448-9A41-AF55-7A3FF7F53B4D}"/>
              </a:ext>
            </a:extLst>
          </p:cNvPr>
          <p:cNvSpPr/>
          <p:nvPr/>
        </p:nvSpPr>
        <p:spPr>
          <a:xfrm>
            <a:off x="3332450" y="971156"/>
            <a:ext cx="50580" cy="168677"/>
          </a:xfrm>
          <a:custGeom>
            <a:avLst/>
            <a:gdLst>
              <a:gd name="connsiteX0" fmla="*/ 104 w 42507"/>
              <a:gd name="connsiteY0" fmla="*/ 38412 h 168677"/>
              <a:gd name="connsiteX1" fmla="*/ 104 w 42507"/>
              <a:gd name="connsiteY1" fmla="*/ 38412 h 168677"/>
              <a:gd name="connsiteX2" fmla="*/ 104 w 42507"/>
              <a:gd name="connsiteY2" fmla="*/ 77 h 168677"/>
              <a:gd name="connsiteX3" fmla="*/ 42611 w 42507"/>
              <a:gd name="connsiteY3" fmla="*/ 84415 h 168677"/>
              <a:gd name="connsiteX4" fmla="*/ 104 w 42507"/>
              <a:gd name="connsiteY4" fmla="*/ 168754 h 168677"/>
              <a:gd name="connsiteX5" fmla="*/ 104 w 42507"/>
              <a:gd name="connsiteY5" fmla="*/ 130418 h 168677"/>
              <a:gd name="connsiteX6" fmla="*/ 104 w 42507"/>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07" h="168677">
                <a:moveTo>
                  <a:pt x="104" y="38412"/>
                </a:moveTo>
                <a:lnTo>
                  <a:pt x="104" y="38412"/>
                </a:lnTo>
                <a:lnTo>
                  <a:pt x="104" y="77"/>
                </a:lnTo>
                <a:lnTo>
                  <a:pt x="42611" y="84415"/>
                </a:lnTo>
                <a:lnTo>
                  <a:pt x="104" y="168754"/>
                </a:lnTo>
                <a:lnTo>
                  <a:pt x="104" y="130418"/>
                </a:lnTo>
                <a:lnTo>
                  <a:pt x="104" y="130418"/>
                </a:lnTo>
                <a:close/>
              </a:path>
            </a:pathLst>
          </a:custGeom>
          <a:solidFill>
            <a:schemeClr val="tx1"/>
          </a:solidFill>
          <a:ln w="7680" cap="flat">
            <a:solidFill>
              <a:srgbClr val="000000"/>
            </a:solidFill>
            <a:prstDash val="solid"/>
            <a:miter/>
          </a:ln>
        </p:spPr>
        <p:txBody>
          <a:bodyPr rtlCol="0" anchor="ctr"/>
          <a:lstStyle/>
          <a:p>
            <a:endParaRPr lang="ja-JP" altLang="en-US"/>
          </a:p>
        </p:txBody>
      </p:sp>
      <p:sp>
        <p:nvSpPr>
          <p:cNvPr id="98" name="フリーフォーム 97">
            <a:extLst>
              <a:ext uri="{FF2B5EF4-FFF2-40B4-BE49-F238E27FC236}">
                <a16:creationId xmlns:a16="http://schemas.microsoft.com/office/drawing/2014/main" id="{2322ED82-F775-1442-A97A-FC802BCEDDDB}"/>
              </a:ext>
            </a:extLst>
          </p:cNvPr>
          <p:cNvSpPr/>
          <p:nvPr/>
        </p:nvSpPr>
        <p:spPr>
          <a:xfrm>
            <a:off x="3408115" y="971156"/>
            <a:ext cx="23027" cy="168677"/>
          </a:xfrm>
          <a:custGeom>
            <a:avLst/>
            <a:gdLst>
              <a:gd name="connsiteX0" fmla="*/ 104 w 19352"/>
              <a:gd name="connsiteY0" fmla="*/ 38412 h 168677"/>
              <a:gd name="connsiteX1" fmla="*/ 104 w 19352"/>
              <a:gd name="connsiteY1" fmla="*/ 38412 h 168677"/>
              <a:gd name="connsiteX2" fmla="*/ 104 w 19352"/>
              <a:gd name="connsiteY2" fmla="*/ 77 h 168677"/>
              <a:gd name="connsiteX3" fmla="*/ 19457 w 19352"/>
              <a:gd name="connsiteY3" fmla="*/ 84415 h 168677"/>
              <a:gd name="connsiteX4" fmla="*/ 104 w 19352"/>
              <a:gd name="connsiteY4" fmla="*/ 168754 h 168677"/>
              <a:gd name="connsiteX5" fmla="*/ 104 w 19352"/>
              <a:gd name="connsiteY5" fmla="*/ 130418 h 168677"/>
              <a:gd name="connsiteX6" fmla="*/ 104 w 19352"/>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2" h="168677">
                <a:moveTo>
                  <a:pt x="104" y="38412"/>
                </a:moveTo>
                <a:lnTo>
                  <a:pt x="104" y="38412"/>
                </a:lnTo>
                <a:lnTo>
                  <a:pt x="104" y="77"/>
                </a:lnTo>
                <a:lnTo>
                  <a:pt x="19457"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99" name="フリーフォーム 98">
            <a:extLst>
              <a:ext uri="{FF2B5EF4-FFF2-40B4-BE49-F238E27FC236}">
                <a16:creationId xmlns:a16="http://schemas.microsoft.com/office/drawing/2014/main" id="{32F7ADBC-2E87-0643-B6E6-A1EF43AD8887}"/>
              </a:ext>
            </a:extLst>
          </p:cNvPr>
          <p:cNvSpPr/>
          <p:nvPr/>
        </p:nvSpPr>
        <p:spPr>
          <a:xfrm>
            <a:off x="3513113" y="971156"/>
            <a:ext cx="87178" cy="168677"/>
          </a:xfrm>
          <a:custGeom>
            <a:avLst/>
            <a:gdLst>
              <a:gd name="connsiteX0" fmla="*/ 73369 w 73264"/>
              <a:gd name="connsiteY0" fmla="*/ 38412 h 168677"/>
              <a:gd name="connsiteX1" fmla="*/ 73369 w 73264"/>
              <a:gd name="connsiteY1" fmla="*/ 38412 h 168677"/>
              <a:gd name="connsiteX2" fmla="*/ 73369 w 73264"/>
              <a:gd name="connsiteY2" fmla="*/ 77 h 168677"/>
              <a:gd name="connsiteX3" fmla="*/ 104 w 73264"/>
              <a:gd name="connsiteY3" fmla="*/ 84415 h 168677"/>
              <a:gd name="connsiteX4" fmla="*/ 73369 w 73264"/>
              <a:gd name="connsiteY4" fmla="*/ 168754 h 168677"/>
              <a:gd name="connsiteX5" fmla="*/ 73369 w 73264"/>
              <a:gd name="connsiteY5" fmla="*/ 130418 h 168677"/>
              <a:gd name="connsiteX6" fmla="*/ 73369 w 73264"/>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64" h="168677">
                <a:moveTo>
                  <a:pt x="73369" y="38412"/>
                </a:moveTo>
                <a:lnTo>
                  <a:pt x="73369" y="38412"/>
                </a:lnTo>
                <a:lnTo>
                  <a:pt x="73369" y="77"/>
                </a:lnTo>
                <a:lnTo>
                  <a:pt x="104" y="84415"/>
                </a:lnTo>
                <a:lnTo>
                  <a:pt x="73369" y="168754"/>
                </a:lnTo>
                <a:lnTo>
                  <a:pt x="73369" y="130418"/>
                </a:lnTo>
                <a:lnTo>
                  <a:pt x="73369"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0" name="フリーフォーム 99">
            <a:extLst>
              <a:ext uri="{FF2B5EF4-FFF2-40B4-BE49-F238E27FC236}">
                <a16:creationId xmlns:a16="http://schemas.microsoft.com/office/drawing/2014/main" id="{7D62D218-DE03-D14D-80F6-A4792D7191EA}"/>
              </a:ext>
            </a:extLst>
          </p:cNvPr>
          <p:cNvSpPr/>
          <p:nvPr/>
        </p:nvSpPr>
        <p:spPr>
          <a:xfrm>
            <a:off x="3786574" y="971156"/>
            <a:ext cx="62093" cy="168677"/>
          </a:xfrm>
          <a:custGeom>
            <a:avLst/>
            <a:gdLst>
              <a:gd name="connsiteX0" fmla="*/ 52288 w 52183"/>
              <a:gd name="connsiteY0" fmla="*/ 38412 h 168677"/>
              <a:gd name="connsiteX1" fmla="*/ 52288 w 52183"/>
              <a:gd name="connsiteY1" fmla="*/ 38412 h 168677"/>
              <a:gd name="connsiteX2" fmla="*/ 52288 w 52183"/>
              <a:gd name="connsiteY2" fmla="*/ 77 h 168677"/>
              <a:gd name="connsiteX3" fmla="*/ 104 w 52183"/>
              <a:gd name="connsiteY3" fmla="*/ 84415 h 168677"/>
              <a:gd name="connsiteX4" fmla="*/ 52288 w 52183"/>
              <a:gd name="connsiteY4" fmla="*/ 168754 h 168677"/>
              <a:gd name="connsiteX5" fmla="*/ 52288 w 52183"/>
              <a:gd name="connsiteY5" fmla="*/ 130418 h 168677"/>
              <a:gd name="connsiteX6" fmla="*/ 52288 w 52183"/>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83" h="168677">
                <a:moveTo>
                  <a:pt x="52288" y="38412"/>
                </a:moveTo>
                <a:lnTo>
                  <a:pt x="52288" y="38412"/>
                </a:lnTo>
                <a:lnTo>
                  <a:pt x="52288" y="77"/>
                </a:lnTo>
                <a:lnTo>
                  <a:pt x="104" y="84415"/>
                </a:lnTo>
                <a:lnTo>
                  <a:pt x="52288" y="168754"/>
                </a:lnTo>
                <a:lnTo>
                  <a:pt x="52288" y="130418"/>
                </a:lnTo>
                <a:lnTo>
                  <a:pt x="52288"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1" name="フリーフォーム 100">
            <a:extLst>
              <a:ext uri="{FF2B5EF4-FFF2-40B4-BE49-F238E27FC236}">
                <a16:creationId xmlns:a16="http://schemas.microsoft.com/office/drawing/2014/main" id="{F912E371-A8BC-024B-AFE1-C36CDB2C6C92}"/>
              </a:ext>
            </a:extLst>
          </p:cNvPr>
          <p:cNvSpPr/>
          <p:nvPr/>
        </p:nvSpPr>
        <p:spPr>
          <a:xfrm>
            <a:off x="3959972" y="971156"/>
            <a:ext cx="44823" cy="168677"/>
          </a:xfrm>
          <a:custGeom>
            <a:avLst/>
            <a:gdLst>
              <a:gd name="connsiteX0" fmla="*/ 104 w 37669"/>
              <a:gd name="connsiteY0" fmla="*/ 38412 h 168677"/>
              <a:gd name="connsiteX1" fmla="*/ 104 w 37669"/>
              <a:gd name="connsiteY1" fmla="*/ 38412 h 168677"/>
              <a:gd name="connsiteX2" fmla="*/ 104 w 37669"/>
              <a:gd name="connsiteY2" fmla="*/ 77 h 168677"/>
              <a:gd name="connsiteX3" fmla="*/ 37773 w 37669"/>
              <a:gd name="connsiteY3" fmla="*/ 84415 h 168677"/>
              <a:gd name="connsiteX4" fmla="*/ 104 w 37669"/>
              <a:gd name="connsiteY4" fmla="*/ 168754 h 168677"/>
              <a:gd name="connsiteX5" fmla="*/ 104 w 37669"/>
              <a:gd name="connsiteY5" fmla="*/ 130418 h 168677"/>
              <a:gd name="connsiteX6" fmla="*/ 104 w 37669"/>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9" h="168677">
                <a:moveTo>
                  <a:pt x="104" y="38412"/>
                </a:moveTo>
                <a:lnTo>
                  <a:pt x="104" y="38412"/>
                </a:lnTo>
                <a:lnTo>
                  <a:pt x="104" y="77"/>
                </a:lnTo>
                <a:lnTo>
                  <a:pt x="37773"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2" name="フリーフォーム 101">
            <a:extLst>
              <a:ext uri="{FF2B5EF4-FFF2-40B4-BE49-F238E27FC236}">
                <a16:creationId xmlns:a16="http://schemas.microsoft.com/office/drawing/2014/main" id="{C8E1FDDC-3B84-6642-84A3-3F24AEFEB8A2}"/>
              </a:ext>
            </a:extLst>
          </p:cNvPr>
          <p:cNvSpPr/>
          <p:nvPr/>
        </p:nvSpPr>
        <p:spPr>
          <a:xfrm>
            <a:off x="4058938" y="971156"/>
            <a:ext cx="65383" cy="168677"/>
          </a:xfrm>
          <a:custGeom>
            <a:avLst/>
            <a:gdLst>
              <a:gd name="connsiteX0" fmla="*/ 104 w 54948"/>
              <a:gd name="connsiteY0" fmla="*/ 38412 h 168677"/>
              <a:gd name="connsiteX1" fmla="*/ 104 w 54948"/>
              <a:gd name="connsiteY1" fmla="*/ 38412 h 168677"/>
              <a:gd name="connsiteX2" fmla="*/ 104 w 54948"/>
              <a:gd name="connsiteY2" fmla="*/ 77 h 168677"/>
              <a:gd name="connsiteX3" fmla="*/ 55052 w 54948"/>
              <a:gd name="connsiteY3" fmla="*/ 84415 h 168677"/>
              <a:gd name="connsiteX4" fmla="*/ 104 w 54948"/>
              <a:gd name="connsiteY4" fmla="*/ 168754 h 168677"/>
              <a:gd name="connsiteX5" fmla="*/ 104 w 54948"/>
              <a:gd name="connsiteY5" fmla="*/ 130418 h 168677"/>
              <a:gd name="connsiteX6" fmla="*/ 104 w 5494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48" h="168677">
                <a:moveTo>
                  <a:pt x="104" y="38412"/>
                </a:moveTo>
                <a:lnTo>
                  <a:pt x="104" y="38412"/>
                </a:lnTo>
                <a:lnTo>
                  <a:pt x="104" y="77"/>
                </a:lnTo>
                <a:lnTo>
                  <a:pt x="55052"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3" name="フリーフォーム 102">
            <a:extLst>
              <a:ext uri="{FF2B5EF4-FFF2-40B4-BE49-F238E27FC236}">
                <a16:creationId xmlns:a16="http://schemas.microsoft.com/office/drawing/2014/main" id="{D338C28E-8C69-A649-9663-CC7D3ECA0650}"/>
              </a:ext>
            </a:extLst>
          </p:cNvPr>
          <p:cNvSpPr/>
          <p:nvPr/>
        </p:nvSpPr>
        <p:spPr>
          <a:xfrm>
            <a:off x="4175314" y="971156"/>
            <a:ext cx="82655" cy="168677"/>
          </a:xfrm>
          <a:custGeom>
            <a:avLst/>
            <a:gdLst>
              <a:gd name="connsiteX0" fmla="*/ 104 w 69463"/>
              <a:gd name="connsiteY0" fmla="*/ 38412 h 168677"/>
              <a:gd name="connsiteX1" fmla="*/ 104 w 69463"/>
              <a:gd name="connsiteY1" fmla="*/ 38412 h 168677"/>
              <a:gd name="connsiteX2" fmla="*/ 104 w 69463"/>
              <a:gd name="connsiteY2" fmla="*/ 77 h 168677"/>
              <a:gd name="connsiteX3" fmla="*/ 69567 w 69463"/>
              <a:gd name="connsiteY3" fmla="*/ 84415 h 168677"/>
              <a:gd name="connsiteX4" fmla="*/ 104 w 69463"/>
              <a:gd name="connsiteY4" fmla="*/ 168754 h 168677"/>
              <a:gd name="connsiteX5" fmla="*/ 104 w 69463"/>
              <a:gd name="connsiteY5" fmla="*/ 130418 h 168677"/>
              <a:gd name="connsiteX6" fmla="*/ 104 w 69463"/>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63" h="168677">
                <a:moveTo>
                  <a:pt x="104" y="38412"/>
                </a:moveTo>
                <a:lnTo>
                  <a:pt x="104" y="38412"/>
                </a:lnTo>
                <a:lnTo>
                  <a:pt x="104" y="77"/>
                </a:lnTo>
                <a:lnTo>
                  <a:pt x="69567" y="84415"/>
                </a:lnTo>
                <a:lnTo>
                  <a:pt x="104" y="168754"/>
                </a:lnTo>
                <a:lnTo>
                  <a:pt x="104" y="130418"/>
                </a:lnTo>
                <a:lnTo>
                  <a:pt x="104" y="130418"/>
                </a:lnTo>
                <a:close/>
              </a:path>
            </a:pathLst>
          </a:custGeom>
          <a:pattFill prst="wdDnDiag">
            <a:fgClr>
              <a:schemeClr val="bg1"/>
            </a:fgClr>
            <a:bgClr>
              <a:srgbClr val="735244"/>
            </a:bgClr>
          </a:pattFill>
          <a:ln w="7680" cap="flat">
            <a:solidFill>
              <a:srgbClr val="000000"/>
            </a:solidFill>
            <a:prstDash val="solid"/>
            <a:miter/>
          </a:ln>
        </p:spPr>
        <p:txBody>
          <a:bodyPr rtlCol="0" anchor="ctr"/>
          <a:lstStyle/>
          <a:p>
            <a:endParaRPr lang="ja-JP" altLang="en-US"/>
          </a:p>
        </p:txBody>
      </p:sp>
      <p:sp>
        <p:nvSpPr>
          <p:cNvPr id="104" name="フリーフォーム 103">
            <a:extLst>
              <a:ext uri="{FF2B5EF4-FFF2-40B4-BE49-F238E27FC236}">
                <a16:creationId xmlns:a16="http://schemas.microsoft.com/office/drawing/2014/main" id="{AEDCA2BC-1B18-994C-8919-F4E491E77D16}"/>
              </a:ext>
            </a:extLst>
          </p:cNvPr>
          <p:cNvSpPr/>
          <p:nvPr/>
        </p:nvSpPr>
        <p:spPr>
          <a:xfrm>
            <a:off x="4257421" y="971156"/>
            <a:ext cx="47701" cy="168677"/>
          </a:xfrm>
          <a:custGeom>
            <a:avLst/>
            <a:gdLst>
              <a:gd name="connsiteX0" fmla="*/ 104 w 40088"/>
              <a:gd name="connsiteY0" fmla="*/ 38412 h 168677"/>
              <a:gd name="connsiteX1" fmla="*/ 104 w 40088"/>
              <a:gd name="connsiteY1" fmla="*/ 38412 h 168677"/>
              <a:gd name="connsiteX2" fmla="*/ 104 w 40088"/>
              <a:gd name="connsiteY2" fmla="*/ 77 h 168677"/>
              <a:gd name="connsiteX3" fmla="*/ 40192 w 40088"/>
              <a:gd name="connsiteY3" fmla="*/ 84415 h 168677"/>
              <a:gd name="connsiteX4" fmla="*/ 104 w 40088"/>
              <a:gd name="connsiteY4" fmla="*/ 168754 h 168677"/>
              <a:gd name="connsiteX5" fmla="*/ 104 w 40088"/>
              <a:gd name="connsiteY5" fmla="*/ 130418 h 168677"/>
              <a:gd name="connsiteX6" fmla="*/ 104 w 4008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8" h="168677">
                <a:moveTo>
                  <a:pt x="104" y="38412"/>
                </a:moveTo>
                <a:lnTo>
                  <a:pt x="104" y="38412"/>
                </a:lnTo>
                <a:lnTo>
                  <a:pt x="104" y="77"/>
                </a:lnTo>
                <a:lnTo>
                  <a:pt x="40192" y="84415"/>
                </a:lnTo>
                <a:lnTo>
                  <a:pt x="104" y="168754"/>
                </a:lnTo>
                <a:lnTo>
                  <a:pt x="104" y="130418"/>
                </a:lnTo>
                <a:lnTo>
                  <a:pt x="104" y="130418"/>
                </a:lnTo>
                <a:close/>
              </a:path>
            </a:pathLst>
          </a:custGeom>
          <a:pattFill prst="wdDnDiag">
            <a:fgClr>
              <a:schemeClr val="bg1"/>
            </a:fgClr>
            <a:bgClr>
              <a:srgbClr val="BB5695"/>
            </a:bgClr>
          </a:pattFill>
          <a:ln w="7680" cap="flat">
            <a:solidFill>
              <a:srgbClr val="000000"/>
            </a:solidFill>
            <a:prstDash val="solid"/>
            <a:miter/>
          </a:ln>
        </p:spPr>
        <p:txBody>
          <a:bodyPr rtlCol="0" anchor="ctr"/>
          <a:lstStyle/>
          <a:p>
            <a:endParaRPr lang="ja-JP" altLang="en-US"/>
          </a:p>
        </p:txBody>
      </p:sp>
      <p:sp>
        <p:nvSpPr>
          <p:cNvPr id="105" name="フリーフォーム 104">
            <a:extLst>
              <a:ext uri="{FF2B5EF4-FFF2-40B4-BE49-F238E27FC236}">
                <a16:creationId xmlns:a16="http://schemas.microsoft.com/office/drawing/2014/main" id="{D920380C-F07A-7E4A-94A0-FC59514D39FA}"/>
              </a:ext>
            </a:extLst>
          </p:cNvPr>
          <p:cNvSpPr/>
          <p:nvPr/>
        </p:nvSpPr>
        <p:spPr>
          <a:xfrm>
            <a:off x="4311976" y="971156"/>
            <a:ext cx="23439" cy="168677"/>
          </a:xfrm>
          <a:custGeom>
            <a:avLst/>
            <a:gdLst>
              <a:gd name="connsiteX0" fmla="*/ 104 w 19698"/>
              <a:gd name="connsiteY0" fmla="*/ 38412 h 168677"/>
              <a:gd name="connsiteX1" fmla="*/ 104 w 19698"/>
              <a:gd name="connsiteY1" fmla="*/ 38412 h 168677"/>
              <a:gd name="connsiteX2" fmla="*/ 104 w 19698"/>
              <a:gd name="connsiteY2" fmla="*/ 77 h 168677"/>
              <a:gd name="connsiteX3" fmla="*/ 19803 w 19698"/>
              <a:gd name="connsiteY3" fmla="*/ 84415 h 168677"/>
              <a:gd name="connsiteX4" fmla="*/ 104 w 19698"/>
              <a:gd name="connsiteY4" fmla="*/ 168754 h 168677"/>
              <a:gd name="connsiteX5" fmla="*/ 104 w 19698"/>
              <a:gd name="connsiteY5" fmla="*/ 130418 h 168677"/>
              <a:gd name="connsiteX6" fmla="*/ 104 w 1969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8" h="168677">
                <a:moveTo>
                  <a:pt x="104" y="38412"/>
                </a:moveTo>
                <a:lnTo>
                  <a:pt x="104" y="38412"/>
                </a:lnTo>
                <a:lnTo>
                  <a:pt x="104" y="77"/>
                </a:lnTo>
                <a:lnTo>
                  <a:pt x="19803"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6" name="フリーフォーム 105">
            <a:extLst>
              <a:ext uri="{FF2B5EF4-FFF2-40B4-BE49-F238E27FC236}">
                <a16:creationId xmlns:a16="http://schemas.microsoft.com/office/drawing/2014/main" id="{177F91DF-B3D5-4243-A16D-64F893E59DED}"/>
              </a:ext>
            </a:extLst>
          </p:cNvPr>
          <p:cNvSpPr/>
          <p:nvPr/>
        </p:nvSpPr>
        <p:spPr>
          <a:xfrm>
            <a:off x="4452887" y="971156"/>
            <a:ext cx="52636" cy="168677"/>
          </a:xfrm>
          <a:custGeom>
            <a:avLst/>
            <a:gdLst>
              <a:gd name="connsiteX0" fmla="*/ 104 w 44235"/>
              <a:gd name="connsiteY0" fmla="*/ 38412 h 168677"/>
              <a:gd name="connsiteX1" fmla="*/ 104 w 44235"/>
              <a:gd name="connsiteY1" fmla="*/ 38412 h 168677"/>
              <a:gd name="connsiteX2" fmla="*/ 104 w 44235"/>
              <a:gd name="connsiteY2" fmla="*/ 77 h 168677"/>
              <a:gd name="connsiteX3" fmla="*/ 44339 w 44235"/>
              <a:gd name="connsiteY3" fmla="*/ 84415 h 168677"/>
              <a:gd name="connsiteX4" fmla="*/ 104 w 44235"/>
              <a:gd name="connsiteY4" fmla="*/ 168754 h 168677"/>
              <a:gd name="connsiteX5" fmla="*/ 104 w 44235"/>
              <a:gd name="connsiteY5" fmla="*/ 130418 h 168677"/>
              <a:gd name="connsiteX6" fmla="*/ 104 w 44235"/>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35" h="168677">
                <a:moveTo>
                  <a:pt x="104" y="38412"/>
                </a:moveTo>
                <a:lnTo>
                  <a:pt x="104" y="38412"/>
                </a:lnTo>
                <a:lnTo>
                  <a:pt x="104" y="77"/>
                </a:lnTo>
                <a:lnTo>
                  <a:pt x="44339" y="84415"/>
                </a:lnTo>
                <a:lnTo>
                  <a:pt x="104" y="168754"/>
                </a:lnTo>
                <a:lnTo>
                  <a:pt x="104" y="130418"/>
                </a:lnTo>
                <a:lnTo>
                  <a:pt x="104" y="130418"/>
                </a:lnTo>
                <a:close/>
              </a:path>
            </a:pathLst>
          </a:custGeom>
          <a:pattFill prst="wdDnDiag">
            <a:fgClr>
              <a:schemeClr val="bg1"/>
            </a:fgClr>
            <a:bgClr>
              <a:srgbClr val="505BA6"/>
            </a:bgClr>
          </a:pattFill>
          <a:ln w="7680" cap="flat">
            <a:solidFill>
              <a:srgbClr val="000000"/>
            </a:solidFill>
            <a:prstDash val="solid"/>
            <a:miter/>
          </a:ln>
        </p:spPr>
        <p:txBody>
          <a:bodyPr rtlCol="0" anchor="ctr"/>
          <a:lstStyle/>
          <a:p>
            <a:endParaRPr lang="ja-JP" altLang="en-US"/>
          </a:p>
        </p:txBody>
      </p:sp>
      <p:sp>
        <p:nvSpPr>
          <p:cNvPr id="107" name="フリーフォーム 106">
            <a:extLst>
              <a:ext uri="{FF2B5EF4-FFF2-40B4-BE49-F238E27FC236}">
                <a16:creationId xmlns:a16="http://schemas.microsoft.com/office/drawing/2014/main" id="{71BF9CC7-E8AF-E944-B2A3-836DFA10E079}"/>
              </a:ext>
            </a:extLst>
          </p:cNvPr>
          <p:cNvSpPr/>
          <p:nvPr/>
        </p:nvSpPr>
        <p:spPr>
          <a:xfrm>
            <a:off x="4511281" y="971156"/>
            <a:ext cx="315405" cy="168677"/>
          </a:xfrm>
          <a:custGeom>
            <a:avLst/>
            <a:gdLst>
              <a:gd name="connsiteX0" fmla="*/ 104 w 265065"/>
              <a:gd name="connsiteY0" fmla="*/ 38412 h 168677"/>
              <a:gd name="connsiteX1" fmla="*/ 173013 w 265065"/>
              <a:gd name="connsiteY1" fmla="*/ 38412 h 168677"/>
              <a:gd name="connsiteX2" fmla="*/ 173013 w 265065"/>
              <a:gd name="connsiteY2" fmla="*/ 77 h 168677"/>
              <a:gd name="connsiteX3" fmla="*/ 265170 w 265065"/>
              <a:gd name="connsiteY3" fmla="*/ 84415 h 168677"/>
              <a:gd name="connsiteX4" fmla="*/ 173013 w 265065"/>
              <a:gd name="connsiteY4" fmla="*/ 168754 h 168677"/>
              <a:gd name="connsiteX5" fmla="*/ 173013 w 265065"/>
              <a:gd name="connsiteY5" fmla="*/ 130418 h 168677"/>
              <a:gd name="connsiteX6" fmla="*/ 104 w 265065"/>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65" h="168677">
                <a:moveTo>
                  <a:pt x="104" y="38412"/>
                </a:moveTo>
                <a:lnTo>
                  <a:pt x="173013" y="38412"/>
                </a:lnTo>
                <a:lnTo>
                  <a:pt x="173013" y="77"/>
                </a:lnTo>
                <a:lnTo>
                  <a:pt x="265170" y="84415"/>
                </a:lnTo>
                <a:lnTo>
                  <a:pt x="173013" y="168754"/>
                </a:lnTo>
                <a:lnTo>
                  <a:pt x="173013" y="130418"/>
                </a:lnTo>
                <a:lnTo>
                  <a:pt x="104" y="130418"/>
                </a:lnTo>
                <a:close/>
              </a:path>
            </a:pathLst>
          </a:custGeom>
          <a:pattFill prst="wdDnDiag">
            <a:fgClr>
              <a:schemeClr val="bg1"/>
            </a:fgClr>
            <a:bgClr>
              <a:srgbClr val="469449"/>
            </a:bgClr>
          </a:pattFill>
          <a:ln w="7680" cap="flat">
            <a:solidFill>
              <a:srgbClr val="000000"/>
            </a:solidFill>
            <a:prstDash val="solid"/>
            <a:miter/>
          </a:ln>
        </p:spPr>
        <p:txBody>
          <a:bodyPr rtlCol="0" anchor="ctr"/>
          <a:lstStyle/>
          <a:p>
            <a:endParaRPr lang="ja-JP" altLang="en-US"/>
          </a:p>
        </p:txBody>
      </p:sp>
      <p:sp>
        <p:nvSpPr>
          <p:cNvPr id="108" name="フリーフォーム 107">
            <a:extLst>
              <a:ext uri="{FF2B5EF4-FFF2-40B4-BE49-F238E27FC236}">
                <a16:creationId xmlns:a16="http://schemas.microsoft.com/office/drawing/2014/main" id="{698EE44D-69F9-EB43-A61C-EE0E62A6298B}"/>
              </a:ext>
            </a:extLst>
          </p:cNvPr>
          <p:cNvSpPr/>
          <p:nvPr/>
        </p:nvSpPr>
        <p:spPr>
          <a:xfrm>
            <a:off x="4832855" y="971156"/>
            <a:ext cx="43177" cy="168677"/>
          </a:xfrm>
          <a:custGeom>
            <a:avLst/>
            <a:gdLst>
              <a:gd name="connsiteX0" fmla="*/ 104 w 36286"/>
              <a:gd name="connsiteY0" fmla="*/ 38412 h 168677"/>
              <a:gd name="connsiteX1" fmla="*/ 104 w 36286"/>
              <a:gd name="connsiteY1" fmla="*/ 38412 h 168677"/>
              <a:gd name="connsiteX2" fmla="*/ 104 w 36286"/>
              <a:gd name="connsiteY2" fmla="*/ 77 h 168677"/>
              <a:gd name="connsiteX3" fmla="*/ 36391 w 36286"/>
              <a:gd name="connsiteY3" fmla="*/ 84415 h 168677"/>
              <a:gd name="connsiteX4" fmla="*/ 104 w 36286"/>
              <a:gd name="connsiteY4" fmla="*/ 168754 h 168677"/>
              <a:gd name="connsiteX5" fmla="*/ 104 w 36286"/>
              <a:gd name="connsiteY5" fmla="*/ 130418 h 168677"/>
              <a:gd name="connsiteX6" fmla="*/ 104 w 36286"/>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 h="168677">
                <a:moveTo>
                  <a:pt x="104" y="38412"/>
                </a:moveTo>
                <a:lnTo>
                  <a:pt x="104" y="38412"/>
                </a:lnTo>
                <a:lnTo>
                  <a:pt x="104" y="77"/>
                </a:lnTo>
                <a:lnTo>
                  <a:pt x="36391"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09" name="フリーフォーム 108">
            <a:extLst>
              <a:ext uri="{FF2B5EF4-FFF2-40B4-BE49-F238E27FC236}">
                <a16:creationId xmlns:a16="http://schemas.microsoft.com/office/drawing/2014/main" id="{5A0FBBF3-E1C0-E742-9FF6-5C234A332B08}"/>
              </a:ext>
            </a:extLst>
          </p:cNvPr>
          <p:cNvSpPr/>
          <p:nvPr/>
        </p:nvSpPr>
        <p:spPr>
          <a:xfrm>
            <a:off x="4880283" y="971156"/>
            <a:ext cx="115141" cy="168677"/>
          </a:xfrm>
          <a:custGeom>
            <a:avLst/>
            <a:gdLst>
              <a:gd name="connsiteX0" fmla="*/ 104 w 96764"/>
              <a:gd name="connsiteY0" fmla="*/ 38412 h 168677"/>
              <a:gd name="connsiteX1" fmla="*/ 4712 w 96764"/>
              <a:gd name="connsiteY1" fmla="*/ 38412 h 168677"/>
              <a:gd name="connsiteX2" fmla="*/ 4712 w 96764"/>
              <a:gd name="connsiteY2" fmla="*/ 77 h 168677"/>
              <a:gd name="connsiteX3" fmla="*/ 96868 w 96764"/>
              <a:gd name="connsiteY3" fmla="*/ 84415 h 168677"/>
              <a:gd name="connsiteX4" fmla="*/ 4712 w 96764"/>
              <a:gd name="connsiteY4" fmla="*/ 168754 h 168677"/>
              <a:gd name="connsiteX5" fmla="*/ 4712 w 96764"/>
              <a:gd name="connsiteY5" fmla="*/ 130418 h 168677"/>
              <a:gd name="connsiteX6" fmla="*/ 104 w 96764"/>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4" h="168677">
                <a:moveTo>
                  <a:pt x="104" y="38412"/>
                </a:moveTo>
                <a:lnTo>
                  <a:pt x="4712" y="38412"/>
                </a:lnTo>
                <a:lnTo>
                  <a:pt x="4712" y="77"/>
                </a:lnTo>
                <a:lnTo>
                  <a:pt x="96868" y="84415"/>
                </a:lnTo>
                <a:lnTo>
                  <a:pt x="4712" y="168754"/>
                </a:lnTo>
                <a:lnTo>
                  <a:pt x="4712"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0" name="フリーフォーム 109">
            <a:extLst>
              <a:ext uri="{FF2B5EF4-FFF2-40B4-BE49-F238E27FC236}">
                <a16:creationId xmlns:a16="http://schemas.microsoft.com/office/drawing/2014/main" id="{6211ABB4-A79C-2E49-9002-EF3184A193E4}"/>
              </a:ext>
            </a:extLst>
          </p:cNvPr>
          <p:cNvSpPr/>
          <p:nvPr/>
        </p:nvSpPr>
        <p:spPr>
          <a:xfrm>
            <a:off x="5043674" y="971156"/>
            <a:ext cx="101982" cy="168677"/>
          </a:xfrm>
          <a:custGeom>
            <a:avLst/>
            <a:gdLst>
              <a:gd name="connsiteX0" fmla="*/ 104 w 85705"/>
              <a:gd name="connsiteY0" fmla="*/ 38412 h 168677"/>
              <a:gd name="connsiteX1" fmla="*/ 104 w 85705"/>
              <a:gd name="connsiteY1" fmla="*/ 38412 h 168677"/>
              <a:gd name="connsiteX2" fmla="*/ 104 w 85705"/>
              <a:gd name="connsiteY2" fmla="*/ 77 h 168677"/>
              <a:gd name="connsiteX3" fmla="*/ 85810 w 85705"/>
              <a:gd name="connsiteY3" fmla="*/ 84415 h 168677"/>
              <a:gd name="connsiteX4" fmla="*/ 104 w 85705"/>
              <a:gd name="connsiteY4" fmla="*/ 168754 h 168677"/>
              <a:gd name="connsiteX5" fmla="*/ 104 w 85705"/>
              <a:gd name="connsiteY5" fmla="*/ 130418 h 168677"/>
              <a:gd name="connsiteX6" fmla="*/ 104 w 85705"/>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05" h="168677">
                <a:moveTo>
                  <a:pt x="104" y="38412"/>
                </a:moveTo>
                <a:lnTo>
                  <a:pt x="104" y="38412"/>
                </a:lnTo>
                <a:lnTo>
                  <a:pt x="104" y="77"/>
                </a:lnTo>
                <a:lnTo>
                  <a:pt x="85810"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1" name="フリーフォーム 110">
            <a:extLst>
              <a:ext uri="{FF2B5EF4-FFF2-40B4-BE49-F238E27FC236}">
                <a16:creationId xmlns:a16="http://schemas.microsoft.com/office/drawing/2014/main" id="{8A4977EF-7122-2548-AD21-4E3FB7A8731A}"/>
              </a:ext>
            </a:extLst>
          </p:cNvPr>
          <p:cNvSpPr/>
          <p:nvPr/>
        </p:nvSpPr>
        <p:spPr>
          <a:xfrm>
            <a:off x="5154567" y="971156"/>
            <a:ext cx="97459" cy="168677"/>
          </a:xfrm>
          <a:custGeom>
            <a:avLst/>
            <a:gdLst>
              <a:gd name="connsiteX0" fmla="*/ 104 w 81904"/>
              <a:gd name="connsiteY0" fmla="*/ 38412 h 168677"/>
              <a:gd name="connsiteX1" fmla="*/ 104 w 81904"/>
              <a:gd name="connsiteY1" fmla="*/ 38412 h 168677"/>
              <a:gd name="connsiteX2" fmla="*/ 104 w 81904"/>
              <a:gd name="connsiteY2" fmla="*/ 77 h 168677"/>
              <a:gd name="connsiteX3" fmla="*/ 82008 w 81904"/>
              <a:gd name="connsiteY3" fmla="*/ 84415 h 168677"/>
              <a:gd name="connsiteX4" fmla="*/ 104 w 81904"/>
              <a:gd name="connsiteY4" fmla="*/ 168754 h 168677"/>
              <a:gd name="connsiteX5" fmla="*/ 104 w 81904"/>
              <a:gd name="connsiteY5" fmla="*/ 130418 h 168677"/>
              <a:gd name="connsiteX6" fmla="*/ 104 w 81904"/>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04" h="168677">
                <a:moveTo>
                  <a:pt x="104" y="38412"/>
                </a:moveTo>
                <a:lnTo>
                  <a:pt x="104" y="38412"/>
                </a:lnTo>
                <a:lnTo>
                  <a:pt x="104" y="77"/>
                </a:lnTo>
                <a:lnTo>
                  <a:pt x="82008"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2" name="フリーフォーム 111">
            <a:extLst>
              <a:ext uri="{FF2B5EF4-FFF2-40B4-BE49-F238E27FC236}">
                <a16:creationId xmlns:a16="http://schemas.microsoft.com/office/drawing/2014/main" id="{8B565746-544F-8E4B-979A-69168B99C297}"/>
              </a:ext>
            </a:extLst>
          </p:cNvPr>
          <p:cNvSpPr/>
          <p:nvPr/>
        </p:nvSpPr>
        <p:spPr>
          <a:xfrm>
            <a:off x="5256411" y="971156"/>
            <a:ext cx="76897" cy="168677"/>
          </a:xfrm>
          <a:custGeom>
            <a:avLst/>
            <a:gdLst>
              <a:gd name="connsiteX0" fmla="*/ 104 w 64624"/>
              <a:gd name="connsiteY0" fmla="*/ 38412 h 168677"/>
              <a:gd name="connsiteX1" fmla="*/ 104 w 64624"/>
              <a:gd name="connsiteY1" fmla="*/ 38412 h 168677"/>
              <a:gd name="connsiteX2" fmla="*/ 104 w 64624"/>
              <a:gd name="connsiteY2" fmla="*/ 77 h 168677"/>
              <a:gd name="connsiteX3" fmla="*/ 64729 w 64624"/>
              <a:gd name="connsiteY3" fmla="*/ 84415 h 168677"/>
              <a:gd name="connsiteX4" fmla="*/ 104 w 64624"/>
              <a:gd name="connsiteY4" fmla="*/ 168754 h 168677"/>
              <a:gd name="connsiteX5" fmla="*/ 104 w 64624"/>
              <a:gd name="connsiteY5" fmla="*/ 130418 h 168677"/>
              <a:gd name="connsiteX6" fmla="*/ 104 w 64624"/>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24" h="168677">
                <a:moveTo>
                  <a:pt x="104" y="38412"/>
                </a:moveTo>
                <a:lnTo>
                  <a:pt x="104" y="38412"/>
                </a:lnTo>
                <a:lnTo>
                  <a:pt x="104" y="77"/>
                </a:lnTo>
                <a:lnTo>
                  <a:pt x="64729"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3" name="フリーフォーム 112">
            <a:extLst>
              <a:ext uri="{FF2B5EF4-FFF2-40B4-BE49-F238E27FC236}">
                <a16:creationId xmlns:a16="http://schemas.microsoft.com/office/drawing/2014/main" id="{66D77276-60B4-A747-91B0-AEE40BA5B111}"/>
              </a:ext>
            </a:extLst>
          </p:cNvPr>
          <p:cNvSpPr/>
          <p:nvPr/>
        </p:nvSpPr>
        <p:spPr>
          <a:xfrm>
            <a:off x="5408289" y="971156"/>
            <a:ext cx="88412" cy="168677"/>
          </a:xfrm>
          <a:custGeom>
            <a:avLst/>
            <a:gdLst>
              <a:gd name="connsiteX0" fmla="*/ 104 w 74301"/>
              <a:gd name="connsiteY0" fmla="*/ 38412 h 168677"/>
              <a:gd name="connsiteX1" fmla="*/ 104 w 74301"/>
              <a:gd name="connsiteY1" fmla="*/ 38412 h 168677"/>
              <a:gd name="connsiteX2" fmla="*/ 104 w 74301"/>
              <a:gd name="connsiteY2" fmla="*/ 77 h 168677"/>
              <a:gd name="connsiteX3" fmla="*/ 74405 w 74301"/>
              <a:gd name="connsiteY3" fmla="*/ 84415 h 168677"/>
              <a:gd name="connsiteX4" fmla="*/ 104 w 74301"/>
              <a:gd name="connsiteY4" fmla="*/ 168754 h 168677"/>
              <a:gd name="connsiteX5" fmla="*/ 104 w 74301"/>
              <a:gd name="connsiteY5" fmla="*/ 130418 h 168677"/>
              <a:gd name="connsiteX6" fmla="*/ 104 w 74301"/>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01" h="168677">
                <a:moveTo>
                  <a:pt x="104" y="38412"/>
                </a:moveTo>
                <a:lnTo>
                  <a:pt x="104" y="38412"/>
                </a:lnTo>
                <a:lnTo>
                  <a:pt x="104" y="77"/>
                </a:lnTo>
                <a:lnTo>
                  <a:pt x="74405"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4" name="フリーフォーム 113">
            <a:extLst>
              <a:ext uri="{FF2B5EF4-FFF2-40B4-BE49-F238E27FC236}">
                <a16:creationId xmlns:a16="http://schemas.microsoft.com/office/drawing/2014/main" id="{5A32C2DF-ADB3-084B-A164-FC0AA1BC0F50}"/>
              </a:ext>
            </a:extLst>
          </p:cNvPr>
          <p:cNvSpPr/>
          <p:nvPr/>
        </p:nvSpPr>
        <p:spPr>
          <a:xfrm>
            <a:off x="5502458" y="971156"/>
            <a:ext cx="30018" cy="168677"/>
          </a:xfrm>
          <a:custGeom>
            <a:avLst/>
            <a:gdLst>
              <a:gd name="connsiteX0" fmla="*/ 104 w 25227"/>
              <a:gd name="connsiteY0" fmla="*/ 38412 h 168677"/>
              <a:gd name="connsiteX1" fmla="*/ 104 w 25227"/>
              <a:gd name="connsiteY1" fmla="*/ 38412 h 168677"/>
              <a:gd name="connsiteX2" fmla="*/ 104 w 25227"/>
              <a:gd name="connsiteY2" fmla="*/ 77 h 168677"/>
              <a:gd name="connsiteX3" fmla="*/ 25332 w 25227"/>
              <a:gd name="connsiteY3" fmla="*/ 84415 h 168677"/>
              <a:gd name="connsiteX4" fmla="*/ 104 w 25227"/>
              <a:gd name="connsiteY4" fmla="*/ 168754 h 168677"/>
              <a:gd name="connsiteX5" fmla="*/ 104 w 25227"/>
              <a:gd name="connsiteY5" fmla="*/ 130418 h 168677"/>
              <a:gd name="connsiteX6" fmla="*/ 104 w 25227"/>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27" h="168677">
                <a:moveTo>
                  <a:pt x="104" y="38412"/>
                </a:moveTo>
                <a:lnTo>
                  <a:pt x="104" y="38412"/>
                </a:lnTo>
                <a:lnTo>
                  <a:pt x="104" y="77"/>
                </a:lnTo>
                <a:lnTo>
                  <a:pt x="25332" y="84415"/>
                </a:lnTo>
                <a:lnTo>
                  <a:pt x="104" y="168754"/>
                </a:lnTo>
                <a:lnTo>
                  <a:pt x="104" y="130418"/>
                </a:lnTo>
                <a:lnTo>
                  <a:pt x="104" y="130418"/>
                </a:lnTo>
                <a:close/>
              </a:path>
            </a:pathLst>
          </a:custGeom>
          <a:pattFill prst="wdDnDiag">
            <a:fgClr>
              <a:schemeClr val="bg1"/>
            </a:fgClr>
            <a:bgClr>
              <a:srgbClr val="8580B1"/>
            </a:bgClr>
          </a:pattFill>
          <a:ln w="7680" cap="flat">
            <a:solidFill>
              <a:srgbClr val="000000"/>
            </a:solidFill>
            <a:prstDash val="solid"/>
            <a:miter/>
          </a:ln>
        </p:spPr>
        <p:txBody>
          <a:bodyPr rtlCol="0" anchor="ctr"/>
          <a:lstStyle/>
          <a:p>
            <a:endParaRPr lang="ja-JP" altLang="en-US"/>
          </a:p>
        </p:txBody>
      </p:sp>
      <p:sp>
        <p:nvSpPr>
          <p:cNvPr id="115" name="フリーフォーム 114">
            <a:extLst>
              <a:ext uri="{FF2B5EF4-FFF2-40B4-BE49-F238E27FC236}">
                <a16:creationId xmlns:a16="http://schemas.microsoft.com/office/drawing/2014/main" id="{68441543-9B59-A04F-A4F4-DF99717273F9}"/>
              </a:ext>
            </a:extLst>
          </p:cNvPr>
          <p:cNvSpPr/>
          <p:nvPr/>
        </p:nvSpPr>
        <p:spPr>
          <a:xfrm>
            <a:off x="5534122" y="971156"/>
            <a:ext cx="56748" cy="168677"/>
          </a:xfrm>
          <a:custGeom>
            <a:avLst/>
            <a:gdLst>
              <a:gd name="connsiteX0" fmla="*/ 104 w 47691"/>
              <a:gd name="connsiteY0" fmla="*/ 38412 h 168677"/>
              <a:gd name="connsiteX1" fmla="*/ 104 w 47691"/>
              <a:gd name="connsiteY1" fmla="*/ 38412 h 168677"/>
              <a:gd name="connsiteX2" fmla="*/ 104 w 47691"/>
              <a:gd name="connsiteY2" fmla="*/ 77 h 168677"/>
              <a:gd name="connsiteX3" fmla="*/ 47795 w 47691"/>
              <a:gd name="connsiteY3" fmla="*/ 84415 h 168677"/>
              <a:gd name="connsiteX4" fmla="*/ 104 w 47691"/>
              <a:gd name="connsiteY4" fmla="*/ 168754 h 168677"/>
              <a:gd name="connsiteX5" fmla="*/ 104 w 47691"/>
              <a:gd name="connsiteY5" fmla="*/ 130418 h 168677"/>
              <a:gd name="connsiteX6" fmla="*/ 104 w 47691"/>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91" h="168677">
                <a:moveTo>
                  <a:pt x="104" y="38412"/>
                </a:moveTo>
                <a:lnTo>
                  <a:pt x="104" y="38412"/>
                </a:lnTo>
                <a:lnTo>
                  <a:pt x="104" y="77"/>
                </a:lnTo>
                <a:lnTo>
                  <a:pt x="47795" y="84415"/>
                </a:lnTo>
                <a:lnTo>
                  <a:pt x="104" y="168754"/>
                </a:lnTo>
                <a:lnTo>
                  <a:pt x="104" y="130418"/>
                </a:lnTo>
                <a:lnTo>
                  <a:pt x="104" y="130418"/>
                </a:lnTo>
                <a:close/>
              </a:path>
            </a:pathLst>
          </a:custGeom>
          <a:pattFill prst="wdDnDiag">
            <a:fgClr>
              <a:schemeClr val="bg1"/>
            </a:fgClr>
            <a:bgClr>
              <a:srgbClr val="8580B1"/>
            </a:bgClr>
          </a:pattFill>
          <a:ln w="7680" cap="flat">
            <a:solidFill>
              <a:srgbClr val="000000"/>
            </a:solidFill>
            <a:prstDash val="solid"/>
            <a:miter/>
          </a:ln>
        </p:spPr>
        <p:txBody>
          <a:bodyPr rtlCol="0" anchor="ctr"/>
          <a:lstStyle/>
          <a:p>
            <a:endParaRPr lang="ja-JP" altLang="en-US"/>
          </a:p>
        </p:txBody>
      </p:sp>
      <p:sp>
        <p:nvSpPr>
          <p:cNvPr id="116" name="フリーフォーム 115">
            <a:extLst>
              <a:ext uri="{FF2B5EF4-FFF2-40B4-BE49-F238E27FC236}">
                <a16:creationId xmlns:a16="http://schemas.microsoft.com/office/drawing/2014/main" id="{F7C70E9B-E939-E84B-A847-440B7D9A8BFA}"/>
              </a:ext>
            </a:extLst>
          </p:cNvPr>
          <p:cNvSpPr/>
          <p:nvPr/>
        </p:nvSpPr>
        <p:spPr>
          <a:xfrm>
            <a:off x="5590733" y="971156"/>
            <a:ext cx="23439" cy="168677"/>
          </a:xfrm>
          <a:custGeom>
            <a:avLst/>
            <a:gdLst>
              <a:gd name="connsiteX0" fmla="*/ 104 w 19698"/>
              <a:gd name="connsiteY0" fmla="*/ 38412 h 168677"/>
              <a:gd name="connsiteX1" fmla="*/ 104 w 19698"/>
              <a:gd name="connsiteY1" fmla="*/ 38412 h 168677"/>
              <a:gd name="connsiteX2" fmla="*/ 104 w 19698"/>
              <a:gd name="connsiteY2" fmla="*/ 77 h 168677"/>
              <a:gd name="connsiteX3" fmla="*/ 19803 w 19698"/>
              <a:gd name="connsiteY3" fmla="*/ 84415 h 168677"/>
              <a:gd name="connsiteX4" fmla="*/ 104 w 19698"/>
              <a:gd name="connsiteY4" fmla="*/ 168754 h 168677"/>
              <a:gd name="connsiteX5" fmla="*/ 104 w 19698"/>
              <a:gd name="connsiteY5" fmla="*/ 130418 h 168677"/>
              <a:gd name="connsiteX6" fmla="*/ 104 w 1969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8" h="168677">
                <a:moveTo>
                  <a:pt x="104" y="38412"/>
                </a:moveTo>
                <a:lnTo>
                  <a:pt x="104" y="38412"/>
                </a:lnTo>
                <a:lnTo>
                  <a:pt x="104" y="77"/>
                </a:lnTo>
                <a:lnTo>
                  <a:pt x="19803"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7" name="フリーフォーム 116">
            <a:extLst>
              <a:ext uri="{FF2B5EF4-FFF2-40B4-BE49-F238E27FC236}">
                <a16:creationId xmlns:a16="http://schemas.microsoft.com/office/drawing/2014/main" id="{3B1B0EC7-48FF-BE49-B136-5DBC029325FE}"/>
              </a:ext>
            </a:extLst>
          </p:cNvPr>
          <p:cNvSpPr/>
          <p:nvPr/>
        </p:nvSpPr>
        <p:spPr>
          <a:xfrm>
            <a:off x="5614174" y="971156"/>
            <a:ext cx="85533" cy="168677"/>
          </a:xfrm>
          <a:custGeom>
            <a:avLst/>
            <a:gdLst>
              <a:gd name="connsiteX0" fmla="*/ 104 w 71882"/>
              <a:gd name="connsiteY0" fmla="*/ 38412 h 168677"/>
              <a:gd name="connsiteX1" fmla="*/ 104 w 71882"/>
              <a:gd name="connsiteY1" fmla="*/ 38412 h 168677"/>
              <a:gd name="connsiteX2" fmla="*/ 104 w 71882"/>
              <a:gd name="connsiteY2" fmla="*/ 77 h 168677"/>
              <a:gd name="connsiteX3" fmla="*/ 71986 w 71882"/>
              <a:gd name="connsiteY3" fmla="*/ 84415 h 168677"/>
              <a:gd name="connsiteX4" fmla="*/ 104 w 71882"/>
              <a:gd name="connsiteY4" fmla="*/ 168754 h 168677"/>
              <a:gd name="connsiteX5" fmla="*/ 104 w 71882"/>
              <a:gd name="connsiteY5" fmla="*/ 130418 h 168677"/>
              <a:gd name="connsiteX6" fmla="*/ 104 w 71882"/>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2" h="168677">
                <a:moveTo>
                  <a:pt x="104" y="38412"/>
                </a:moveTo>
                <a:lnTo>
                  <a:pt x="104" y="38412"/>
                </a:lnTo>
                <a:lnTo>
                  <a:pt x="104" y="77"/>
                </a:lnTo>
                <a:lnTo>
                  <a:pt x="71986"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18" name="フリーフォーム 117">
            <a:extLst>
              <a:ext uri="{FF2B5EF4-FFF2-40B4-BE49-F238E27FC236}">
                <a16:creationId xmlns:a16="http://schemas.microsoft.com/office/drawing/2014/main" id="{E23C4221-BE3B-714B-ADF4-B98E59899D44}"/>
              </a:ext>
            </a:extLst>
          </p:cNvPr>
          <p:cNvSpPr/>
          <p:nvPr/>
        </p:nvSpPr>
        <p:spPr>
          <a:xfrm>
            <a:off x="5700529" y="971156"/>
            <a:ext cx="206021" cy="168677"/>
          </a:xfrm>
          <a:custGeom>
            <a:avLst/>
            <a:gdLst>
              <a:gd name="connsiteX0" fmla="*/ 104 w 173139"/>
              <a:gd name="connsiteY0" fmla="*/ 38412 h 168677"/>
              <a:gd name="connsiteX1" fmla="*/ 81087 w 173139"/>
              <a:gd name="connsiteY1" fmla="*/ 38412 h 168677"/>
              <a:gd name="connsiteX2" fmla="*/ 81087 w 173139"/>
              <a:gd name="connsiteY2" fmla="*/ 77 h 168677"/>
              <a:gd name="connsiteX3" fmla="*/ 173244 w 173139"/>
              <a:gd name="connsiteY3" fmla="*/ 84415 h 168677"/>
              <a:gd name="connsiteX4" fmla="*/ 81087 w 173139"/>
              <a:gd name="connsiteY4" fmla="*/ 168754 h 168677"/>
              <a:gd name="connsiteX5" fmla="*/ 81087 w 173139"/>
              <a:gd name="connsiteY5" fmla="*/ 130418 h 168677"/>
              <a:gd name="connsiteX6" fmla="*/ 104 w 173139"/>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39" h="168677">
                <a:moveTo>
                  <a:pt x="104" y="38412"/>
                </a:moveTo>
                <a:lnTo>
                  <a:pt x="81087" y="38412"/>
                </a:lnTo>
                <a:lnTo>
                  <a:pt x="81087" y="77"/>
                </a:lnTo>
                <a:lnTo>
                  <a:pt x="173244" y="84415"/>
                </a:lnTo>
                <a:lnTo>
                  <a:pt x="81087" y="168754"/>
                </a:lnTo>
                <a:lnTo>
                  <a:pt x="81087" y="130418"/>
                </a:lnTo>
                <a:lnTo>
                  <a:pt x="104" y="130418"/>
                </a:lnTo>
                <a:close/>
              </a:path>
            </a:pathLst>
          </a:custGeom>
          <a:pattFill prst="wdDnDiag">
            <a:fgClr>
              <a:schemeClr val="bg1"/>
            </a:fgClr>
            <a:bgClr>
              <a:srgbClr val="67BDAA"/>
            </a:bgClr>
          </a:pattFill>
          <a:ln w="7680" cap="flat">
            <a:solidFill>
              <a:srgbClr val="000000"/>
            </a:solidFill>
            <a:prstDash val="solid"/>
            <a:miter/>
          </a:ln>
        </p:spPr>
        <p:txBody>
          <a:bodyPr rtlCol="0" anchor="ctr"/>
          <a:lstStyle/>
          <a:p>
            <a:endParaRPr lang="ja-JP" altLang="en-US"/>
          </a:p>
        </p:txBody>
      </p:sp>
      <p:sp>
        <p:nvSpPr>
          <p:cNvPr id="119" name="フリーフォーム 118">
            <a:extLst>
              <a:ext uri="{FF2B5EF4-FFF2-40B4-BE49-F238E27FC236}">
                <a16:creationId xmlns:a16="http://schemas.microsoft.com/office/drawing/2014/main" id="{D2C2225A-F16F-4C4C-B3F8-3903BE376231}"/>
              </a:ext>
            </a:extLst>
          </p:cNvPr>
          <p:cNvSpPr/>
          <p:nvPr/>
        </p:nvSpPr>
        <p:spPr>
          <a:xfrm>
            <a:off x="5963711" y="971156"/>
            <a:ext cx="181758" cy="168677"/>
          </a:xfrm>
          <a:custGeom>
            <a:avLst/>
            <a:gdLst>
              <a:gd name="connsiteX0" fmla="*/ 104 w 152749"/>
              <a:gd name="connsiteY0" fmla="*/ 38412 h 168677"/>
              <a:gd name="connsiteX1" fmla="*/ 60697 w 152749"/>
              <a:gd name="connsiteY1" fmla="*/ 38412 h 168677"/>
              <a:gd name="connsiteX2" fmla="*/ 60697 w 152749"/>
              <a:gd name="connsiteY2" fmla="*/ 77 h 168677"/>
              <a:gd name="connsiteX3" fmla="*/ 152854 w 152749"/>
              <a:gd name="connsiteY3" fmla="*/ 84415 h 168677"/>
              <a:gd name="connsiteX4" fmla="*/ 60697 w 152749"/>
              <a:gd name="connsiteY4" fmla="*/ 168754 h 168677"/>
              <a:gd name="connsiteX5" fmla="*/ 60697 w 152749"/>
              <a:gd name="connsiteY5" fmla="*/ 130418 h 168677"/>
              <a:gd name="connsiteX6" fmla="*/ 104 w 152749"/>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49" h="168677">
                <a:moveTo>
                  <a:pt x="104" y="38412"/>
                </a:moveTo>
                <a:lnTo>
                  <a:pt x="60697" y="38412"/>
                </a:lnTo>
                <a:lnTo>
                  <a:pt x="60697" y="77"/>
                </a:lnTo>
                <a:lnTo>
                  <a:pt x="152854" y="84415"/>
                </a:lnTo>
                <a:lnTo>
                  <a:pt x="60697" y="168754"/>
                </a:lnTo>
                <a:lnTo>
                  <a:pt x="60697" y="130418"/>
                </a:lnTo>
                <a:lnTo>
                  <a:pt x="104" y="130418"/>
                </a:lnTo>
                <a:close/>
              </a:path>
            </a:pathLst>
          </a:custGeom>
          <a:pattFill prst="wdDnDiag">
            <a:fgClr>
              <a:schemeClr val="bg1"/>
            </a:fgClr>
            <a:bgClr>
              <a:srgbClr val="C29682"/>
            </a:bgClr>
          </a:pattFill>
          <a:ln w="7680" cap="flat">
            <a:solidFill>
              <a:srgbClr val="000000"/>
            </a:solidFill>
            <a:prstDash val="solid"/>
            <a:miter/>
          </a:ln>
        </p:spPr>
        <p:txBody>
          <a:bodyPr rtlCol="0" anchor="ctr"/>
          <a:lstStyle/>
          <a:p>
            <a:endParaRPr lang="ja-JP" altLang="en-US"/>
          </a:p>
        </p:txBody>
      </p:sp>
      <p:sp>
        <p:nvSpPr>
          <p:cNvPr id="120" name="フリーフォーム 119">
            <a:extLst>
              <a:ext uri="{FF2B5EF4-FFF2-40B4-BE49-F238E27FC236}">
                <a16:creationId xmlns:a16="http://schemas.microsoft.com/office/drawing/2014/main" id="{656BAFDD-597C-1C44-83A2-90E9941A7F35}"/>
              </a:ext>
            </a:extLst>
          </p:cNvPr>
          <p:cNvSpPr/>
          <p:nvPr/>
        </p:nvSpPr>
        <p:spPr>
          <a:xfrm>
            <a:off x="6162056" y="971156"/>
            <a:ext cx="88000" cy="168677"/>
          </a:xfrm>
          <a:custGeom>
            <a:avLst/>
            <a:gdLst>
              <a:gd name="connsiteX0" fmla="*/ 104 w 73955"/>
              <a:gd name="connsiteY0" fmla="*/ 38412 h 168677"/>
              <a:gd name="connsiteX1" fmla="*/ 104 w 73955"/>
              <a:gd name="connsiteY1" fmla="*/ 38412 h 168677"/>
              <a:gd name="connsiteX2" fmla="*/ 104 w 73955"/>
              <a:gd name="connsiteY2" fmla="*/ 77 h 168677"/>
              <a:gd name="connsiteX3" fmla="*/ 74060 w 73955"/>
              <a:gd name="connsiteY3" fmla="*/ 84415 h 168677"/>
              <a:gd name="connsiteX4" fmla="*/ 104 w 73955"/>
              <a:gd name="connsiteY4" fmla="*/ 168754 h 168677"/>
              <a:gd name="connsiteX5" fmla="*/ 104 w 73955"/>
              <a:gd name="connsiteY5" fmla="*/ 130418 h 168677"/>
              <a:gd name="connsiteX6" fmla="*/ 104 w 73955"/>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5" h="168677">
                <a:moveTo>
                  <a:pt x="104" y="38412"/>
                </a:moveTo>
                <a:lnTo>
                  <a:pt x="104" y="38412"/>
                </a:lnTo>
                <a:lnTo>
                  <a:pt x="104" y="77"/>
                </a:lnTo>
                <a:lnTo>
                  <a:pt x="74060" y="84415"/>
                </a:lnTo>
                <a:lnTo>
                  <a:pt x="104" y="168754"/>
                </a:lnTo>
                <a:lnTo>
                  <a:pt x="104" y="130418"/>
                </a:lnTo>
                <a:lnTo>
                  <a:pt x="104" y="130418"/>
                </a:lnTo>
                <a:close/>
              </a:path>
            </a:pathLst>
          </a:custGeom>
          <a:solidFill>
            <a:schemeClr val="bg1"/>
          </a:solidFill>
          <a:ln w="7680" cap="flat">
            <a:solidFill>
              <a:srgbClr val="000000"/>
            </a:solidFill>
            <a:prstDash val="solid"/>
            <a:miter/>
          </a:ln>
        </p:spPr>
        <p:txBody>
          <a:bodyPr rtlCol="0" anchor="ctr"/>
          <a:lstStyle/>
          <a:p>
            <a:endParaRPr lang="ja-JP" altLang="en-US"/>
          </a:p>
        </p:txBody>
      </p:sp>
      <p:sp>
        <p:nvSpPr>
          <p:cNvPr id="121" name="フリーフォーム 120">
            <a:extLst>
              <a:ext uri="{FF2B5EF4-FFF2-40B4-BE49-F238E27FC236}">
                <a16:creationId xmlns:a16="http://schemas.microsoft.com/office/drawing/2014/main" id="{0811E22F-585E-CC4E-A59E-2497657680D8}"/>
              </a:ext>
            </a:extLst>
          </p:cNvPr>
          <p:cNvSpPr/>
          <p:nvPr/>
        </p:nvSpPr>
        <p:spPr>
          <a:xfrm>
            <a:off x="6318867" y="971156"/>
            <a:ext cx="128711" cy="168677"/>
          </a:xfrm>
          <a:custGeom>
            <a:avLst/>
            <a:gdLst>
              <a:gd name="connsiteX0" fmla="*/ 104 w 108168"/>
              <a:gd name="connsiteY0" fmla="*/ 38412 h 168677"/>
              <a:gd name="connsiteX1" fmla="*/ 16116 w 108168"/>
              <a:gd name="connsiteY1" fmla="*/ 38412 h 168677"/>
              <a:gd name="connsiteX2" fmla="*/ 16116 w 108168"/>
              <a:gd name="connsiteY2" fmla="*/ 77 h 168677"/>
              <a:gd name="connsiteX3" fmla="*/ 108273 w 108168"/>
              <a:gd name="connsiteY3" fmla="*/ 84415 h 168677"/>
              <a:gd name="connsiteX4" fmla="*/ 16116 w 108168"/>
              <a:gd name="connsiteY4" fmla="*/ 168754 h 168677"/>
              <a:gd name="connsiteX5" fmla="*/ 16116 w 108168"/>
              <a:gd name="connsiteY5" fmla="*/ 130418 h 168677"/>
              <a:gd name="connsiteX6" fmla="*/ 104 w 108168"/>
              <a:gd name="connsiteY6" fmla="*/ 130418 h 16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68" h="168677">
                <a:moveTo>
                  <a:pt x="104" y="38412"/>
                </a:moveTo>
                <a:lnTo>
                  <a:pt x="16116" y="38412"/>
                </a:lnTo>
                <a:lnTo>
                  <a:pt x="16116" y="77"/>
                </a:lnTo>
                <a:lnTo>
                  <a:pt x="108273" y="84415"/>
                </a:lnTo>
                <a:lnTo>
                  <a:pt x="16116" y="168754"/>
                </a:lnTo>
                <a:lnTo>
                  <a:pt x="16116" y="130418"/>
                </a:lnTo>
                <a:lnTo>
                  <a:pt x="104" y="130418"/>
                </a:lnTo>
                <a:close/>
              </a:path>
            </a:pathLst>
          </a:custGeom>
          <a:pattFill prst="wdDnDiag">
            <a:fgClr>
              <a:schemeClr val="bg1"/>
            </a:fgClr>
            <a:bgClr>
              <a:srgbClr val="555555"/>
            </a:bgClr>
          </a:pattFill>
          <a:ln w="7680" cap="flat">
            <a:solidFill>
              <a:srgbClr val="000000"/>
            </a:solidFill>
            <a:prstDash val="solid"/>
            <a:miter/>
          </a:ln>
        </p:spPr>
        <p:txBody>
          <a:bodyPr rtlCol="0" anchor="ctr"/>
          <a:lstStyle/>
          <a:p>
            <a:endParaRPr lang="ja-JP" altLang="en-US"/>
          </a:p>
        </p:txBody>
      </p:sp>
      <p:cxnSp>
        <p:nvCxnSpPr>
          <p:cNvPr id="181" name="直線コネクタ 180">
            <a:extLst>
              <a:ext uri="{FF2B5EF4-FFF2-40B4-BE49-F238E27FC236}">
                <a16:creationId xmlns:a16="http://schemas.microsoft.com/office/drawing/2014/main" id="{B99FD802-D4B0-B146-BEF3-80F1E336E689}"/>
              </a:ext>
            </a:extLst>
          </p:cNvPr>
          <p:cNvCxnSpPr>
            <a:cxnSpLocks/>
          </p:cNvCxnSpPr>
          <p:nvPr/>
        </p:nvCxnSpPr>
        <p:spPr>
          <a:xfrm>
            <a:off x="6447578" y="1055494"/>
            <a:ext cx="13046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660D3551-3967-7249-B9C7-7F8FEEC69FCB}"/>
              </a:ext>
            </a:extLst>
          </p:cNvPr>
          <p:cNvCxnSpPr>
            <a:cxnSpLocks/>
          </p:cNvCxnSpPr>
          <p:nvPr/>
        </p:nvCxnSpPr>
        <p:spPr>
          <a:xfrm>
            <a:off x="1420616" y="1055187"/>
            <a:ext cx="108132"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3" name="テキスト ボックス 182">
            <a:extLst>
              <a:ext uri="{FF2B5EF4-FFF2-40B4-BE49-F238E27FC236}">
                <a16:creationId xmlns:a16="http://schemas.microsoft.com/office/drawing/2014/main" id="{B60872BE-8A3A-4646-A83B-21EB0BA1011F}"/>
              </a:ext>
            </a:extLst>
          </p:cNvPr>
          <p:cNvSpPr txBox="1"/>
          <p:nvPr/>
        </p:nvSpPr>
        <p:spPr>
          <a:xfrm>
            <a:off x="1452747" y="1112835"/>
            <a:ext cx="351351" cy="213135"/>
          </a:xfrm>
          <a:prstGeom prst="rect">
            <a:avLst/>
          </a:prstGeom>
          <a:noFill/>
        </p:spPr>
        <p:txBody>
          <a:bodyPr wrap="none" rtlCol="0">
            <a:spAutoFit/>
          </a:bodyPr>
          <a:lstStyle/>
          <a:p>
            <a:pPr algn="l"/>
            <a:r>
              <a:rPr lang="en-US" altLang="ja-JP" sz="785" i="1" spc="0" baseline="0" dirty="0" err="1">
                <a:solidFill>
                  <a:srgbClr val="000000"/>
                </a:solidFill>
                <a:latin typeface="Arial" panose="020B0604020202020204" pitchFamily="34" charset="0"/>
                <a:cs typeface="Arial" panose="020B0604020202020204" pitchFamily="34" charset="0"/>
                <a:sym typeface="Segoe UI"/>
                <a:rtl val="0"/>
              </a:rPr>
              <a:t>ffh</a:t>
            </a:r>
            <a:endParaRPr lang="ja-JP" altLang="en-US" sz="785" i="1" spc="0" baseline="0">
              <a:solidFill>
                <a:srgbClr val="000000"/>
              </a:solidFill>
              <a:latin typeface="Arial" panose="020B0604020202020204" pitchFamily="34" charset="0"/>
              <a:cs typeface="Arial" panose="020B0604020202020204" pitchFamily="34" charset="0"/>
              <a:sym typeface="Segoe UI"/>
              <a:rtl val="0"/>
            </a:endParaRPr>
          </a:p>
        </p:txBody>
      </p:sp>
      <p:sp>
        <p:nvSpPr>
          <p:cNvPr id="184" name="テキスト ボックス 183">
            <a:extLst>
              <a:ext uri="{FF2B5EF4-FFF2-40B4-BE49-F238E27FC236}">
                <a16:creationId xmlns:a16="http://schemas.microsoft.com/office/drawing/2014/main" id="{D5AC6FF3-D4C1-4548-96D1-41B2E65B5E64}"/>
              </a:ext>
            </a:extLst>
          </p:cNvPr>
          <p:cNvSpPr txBox="1"/>
          <p:nvPr/>
        </p:nvSpPr>
        <p:spPr>
          <a:xfrm>
            <a:off x="1597232" y="769834"/>
            <a:ext cx="423833" cy="213135"/>
          </a:xfrm>
          <a:prstGeom prst="rect">
            <a:avLst/>
          </a:prstGeom>
          <a:noFill/>
        </p:spPr>
        <p:txBody>
          <a:bodyPr wrap="none" rtlCol="0">
            <a:spAutoFit/>
          </a:bodyPr>
          <a:lstStyle/>
          <a:p>
            <a:pPr algn="l"/>
            <a:r>
              <a:rPr lang="en-US" altLang="ja-JP" sz="785" i="1" spc="0" baseline="0" dirty="0" err="1">
                <a:solidFill>
                  <a:srgbClr val="000000"/>
                </a:solidFill>
                <a:latin typeface="Arial" panose="020B0604020202020204" pitchFamily="34" charset="0"/>
                <a:cs typeface="Arial" panose="020B0604020202020204" pitchFamily="34" charset="0"/>
                <a:sym typeface="Segoe UI"/>
                <a:rtl val="0"/>
              </a:rPr>
              <a:t>ftsY</a:t>
            </a:r>
            <a:endParaRPr lang="ja-JP" altLang="en-US" sz="785" i="1" spc="0" baseline="0">
              <a:solidFill>
                <a:srgbClr val="000000"/>
              </a:solidFill>
              <a:latin typeface="Arial" panose="020B0604020202020204" pitchFamily="34" charset="0"/>
              <a:cs typeface="Arial" panose="020B0604020202020204" pitchFamily="34" charset="0"/>
              <a:sym typeface="Segoe UI"/>
              <a:rtl val="0"/>
            </a:endParaRPr>
          </a:p>
        </p:txBody>
      </p:sp>
      <p:sp>
        <p:nvSpPr>
          <p:cNvPr id="185" name="テキスト ボックス 184">
            <a:extLst>
              <a:ext uri="{FF2B5EF4-FFF2-40B4-BE49-F238E27FC236}">
                <a16:creationId xmlns:a16="http://schemas.microsoft.com/office/drawing/2014/main" id="{AF25E604-7D1E-8C4A-A140-05EDF79DC53E}"/>
              </a:ext>
            </a:extLst>
          </p:cNvPr>
          <p:cNvSpPr txBox="1"/>
          <p:nvPr/>
        </p:nvSpPr>
        <p:spPr>
          <a:xfrm>
            <a:off x="1824335" y="1112835"/>
            <a:ext cx="465797" cy="213135"/>
          </a:xfrm>
          <a:prstGeom prst="rect">
            <a:avLst/>
          </a:prstGeom>
          <a:noFill/>
        </p:spPr>
        <p:txBody>
          <a:bodyPr wrap="none" rtlCol="0">
            <a:spAutoFit/>
          </a:bodyPr>
          <a:lstStyle/>
          <a:p>
            <a:pPr algn="l"/>
            <a:r>
              <a:rPr lang="en-US" altLang="ja-JP" sz="785" i="1" dirty="0" err="1">
                <a:solidFill>
                  <a:srgbClr val="000000"/>
                </a:solidFill>
                <a:latin typeface="Arial" panose="020B0604020202020204" pitchFamily="34" charset="0"/>
                <a:cs typeface="Arial" panose="020B0604020202020204" pitchFamily="34" charset="0"/>
                <a:sym typeface="Segoe UI"/>
                <a:rtl val="0"/>
              </a:rPr>
              <a:t>topA</a:t>
            </a:r>
            <a:endParaRPr lang="ja-JP" altLang="en-US" sz="785" i="1" spc="0" baseline="0">
              <a:solidFill>
                <a:srgbClr val="000000"/>
              </a:solidFill>
              <a:latin typeface="Arial" panose="020B0604020202020204" pitchFamily="34" charset="0"/>
              <a:cs typeface="Arial" panose="020B0604020202020204" pitchFamily="34" charset="0"/>
              <a:sym typeface="Segoe UI"/>
              <a:rtl val="0"/>
            </a:endParaRPr>
          </a:p>
        </p:txBody>
      </p:sp>
      <p:sp>
        <p:nvSpPr>
          <p:cNvPr id="186" name="テキスト ボックス 185">
            <a:extLst>
              <a:ext uri="{FF2B5EF4-FFF2-40B4-BE49-F238E27FC236}">
                <a16:creationId xmlns:a16="http://schemas.microsoft.com/office/drawing/2014/main" id="{65A0BCC8-BDF4-934E-8601-B61F577927F9}"/>
              </a:ext>
            </a:extLst>
          </p:cNvPr>
          <p:cNvSpPr txBox="1"/>
          <p:nvPr/>
        </p:nvSpPr>
        <p:spPr>
          <a:xfrm>
            <a:off x="2000008" y="769834"/>
            <a:ext cx="473427" cy="213135"/>
          </a:xfrm>
          <a:prstGeom prst="rect">
            <a:avLst/>
          </a:prstGeom>
          <a:noFill/>
        </p:spPr>
        <p:txBody>
          <a:bodyPr wrap="none" rtlCol="0">
            <a:spAutoFit/>
          </a:bodyPr>
          <a:lstStyle/>
          <a:p>
            <a:pPr algn="l"/>
            <a:r>
              <a:rPr lang="en-US" altLang="ja-JP" sz="785" i="1" dirty="0" err="1">
                <a:solidFill>
                  <a:srgbClr val="000000"/>
                </a:solidFill>
                <a:latin typeface="Arial" panose="020B0604020202020204" pitchFamily="34" charset="0"/>
                <a:cs typeface="Arial" panose="020B0604020202020204" pitchFamily="34" charset="0"/>
                <a:sym typeface="Segoe UI"/>
                <a:rtl val="0"/>
              </a:rPr>
              <a:t>rbgA</a:t>
            </a:r>
            <a:endParaRPr lang="ja-JP" altLang="en-US" sz="785" i="1" spc="0" baseline="0">
              <a:solidFill>
                <a:srgbClr val="000000"/>
              </a:solidFill>
              <a:latin typeface="Arial" panose="020B0604020202020204" pitchFamily="34" charset="0"/>
              <a:cs typeface="Arial" panose="020B0604020202020204" pitchFamily="34" charset="0"/>
              <a:sym typeface="Segoe UI"/>
              <a:rtl val="0"/>
            </a:endParaRPr>
          </a:p>
        </p:txBody>
      </p:sp>
      <p:sp>
        <p:nvSpPr>
          <p:cNvPr id="187" name="テキスト ボックス 186">
            <a:extLst>
              <a:ext uri="{FF2B5EF4-FFF2-40B4-BE49-F238E27FC236}">
                <a16:creationId xmlns:a16="http://schemas.microsoft.com/office/drawing/2014/main" id="{2A642995-0E53-0947-B859-3DA8D1BB7CDE}"/>
              </a:ext>
            </a:extLst>
          </p:cNvPr>
          <p:cNvSpPr txBox="1"/>
          <p:nvPr/>
        </p:nvSpPr>
        <p:spPr>
          <a:xfrm>
            <a:off x="2991321" y="1112835"/>
            <a:ext cx="732838" cy="213135"/>
          </a:xfrm>
          <a:prstGeom prst="rect">
            <a:avLst/>
          </a:prstGeom>
          <a:noFill/>
        </p:spPr>
        <p:txBody>
          <a:bodyPr wrap="none" rtlCol="0">
            <a:spAutoFit/>
          </a:bodyPr>
          <a:lstStyle/>
          <a:p>
            <a:pPr algn="l"/>
            <a:r>
              <a:rPr lang="en-US" altLang="ja-JP" sz="785" i="1" dirty="0" err="1">
                <a:solidFill>
                  <a:srgbClr val="000000"/>
                </a:solidFill>
                <a:latin typeface="Arial" panose="020B0604020202020204" pitchFamily="34" charset="0"/>
                <a:cs typeface="Arial" panose="020B0604020202020204" pitchFamily="34" charset="0"/>
                <a:sym typeface="Segoe UI"/>
                <a:rtl val="0"/>
              </a:rPr>
              <a:t>phyllogen</a:t>
            </a:r>
            <a:endParaRPr lang="ja-JP" altLang="en-US" sz="785" i="1" spc="0" baseline="0">
              <a:solidFill>
                <a:srgbClr val="000000"/>
              </a:solidFill>
              <a:latin typeface="Arial" panose="020B0604020202020204" pitchFamily="34" charset="0"/>
              <a:cs typeface="Arial" panose="020B0604020202020204" pitchFamily="34" charset="0"/>
              <a:sym typeface="Segoe UI"/>
              <a:rtl val="0"/>
            </a:endParaRPr>
          </a:p>
        </p:txBody>
      </p:sp>
      <p:sp>
        <p:nvSpPr>
          <p:cNvPr id="191" name="テキスト ボックス 190">
            <a:extLst>
              <a:ext uri="{FF2B5EF4-FFF2-40B4-BE49-F238E27FC236}">
                <a16:creationId xmlns:a16="http://schemas.microsoft.com/office/drawing/2014/main" id="{B1290D0B-ED94-8C46-86CE-35049F213005}"/>
              </a:ext>
            </a:extLst>
          </p:cNvPr>
          <p:cNvSpPr txBox="1"/>
          <p:nvPr/>
        </p:nvSpPr>
        <p:spPr>
          <a:xfrm>
            <a:off x="4038898" y="769834"/>
            <a:ext cx="212244"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fliA</a:t>
            </a:r>
            <a:endParaRPr kumimoji="1" lang="ja-JP" altLang="en-US" sz="800" i="1">
              <a:latin typeface="Arial" panose="020B0604020202020204" pitchFamily="34" charset="0"/>
              <a:cs typeface="Arial" panose="020B0604020202020204" pitchFamily="34" charset="0"/>
            </a:endParaRPr>
          </a:p>
        </p:txBody>
      </p:sp>
      <p:sp>
        <p:nvSpPr>
          <p:cNvPr id="192" name="テキスト ボックス 191">
            <a:extLst>
              <a:ext uri="{FF2B5EF4-FFF2-40B4-BE49-F238E27FC236}">
                <a16:creationId xmlns:a16="http://schemas.microsoft.com/office/drawing/2014/main" id="{25F31C5C-24BD-C344-880F-E68DAEF56F89}"/>
              </a:ext>
            </a:extLst>
          </p:cNvPr>
          <p:cNvSpPr txBox="1"/>
          <p:nvPr/>
        </p:nvSpPr>
        <p:spPr>
          <a:xfrm>
            <a:off x="4118195" y="1112835"/>
            <a:ext cx="22367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ssb</a:t>
            </a:r>
            <a:endParaRPr kumimoji="1" lang="ja-JP" altLang="en-US" sz="800" i="1">
              <a:latin typeface="Arial" panose="020B0604020202020204" pitchFamily="34" charset="0"/>
              <a:cs typeface="Arial" panose="020B0604020202020204" pitchFamily="34" charset="0"/>
            </a:endParaRPr>
          </a:p>
        </p:txBody>
      </p:sp>
      <p:sp>
        <p:nvSpPr>
          <p:cNvPr id="193" name="テキスト ボックス 192">
            <a:extLst>
              <a:ext uri="{FF2B5EF4-FFF2-40B4-BE49-F238E27FC236}">
                <a16:creationId xmlns:a16="http://schemas.microsoft.com/office/drawing/2014/main" id="{9879EB18-1AB2-6A49-B8A4-D97F1C250F44}"/>
              </a:ext>
            </a:extLst>
          </p:cNvPr>
          <p:cNvSpPr txBox="1"/>
          <p:nvPr/>
        </p:nvSpPr>
        <p:spPr>
          <a:xfrm>
            <a:off x="4256632" y="769834"/>
            <a:ext cx="271488"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himA</a:t>
            </a:r>
            <a:endParaRPr kumimoji="1" lang="ja-JP" altLang="en-US" sz="800" i="1">
              <a:latin typeface="Arial" panose="020B0604020202020204" pitchFamily="34" charset="0"/>
              <a:cs typeface="Arial" panose="020B0604020202020204" pitchFamily="34" charset="0"/>
            </a:endParaRPr>
          </a:p>
        </p:txBody>
      </p:sp>
      <p:sp>
        <p:nvSpPr>
          <p:cNvPr id="194" name="テキスト ボックス 193">
            <a:extLst>
              <a:ext uri="{FF2B5EF4-FFF2-40B4-BE49-F238E27FC236}">
                <a16:creationId xmlns:a16="http://schemas.microsoft.com/office/drawing/2014/main" id="{CC722E62-7FC5-DE45-A2AE-AC38108C5EC3}"/>
              </a:ext>
            </a:extLst>
          </p:cNvPr>
          <p:cNvSpPr txBox="1"/>
          <p:nvPr/>
        </p:nvSpPr>
        <p:spPr>
          <a:xfrm>
            <a:off x="4510916" y="1112835"/>
            <a:ext cx="235110"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hflB</a:t>
            </a:r>
            <a:endParaRPr kumimoji="1" lang="ja-JP" altLang="en-US" sz="800" i="1">
              <a:latin typeface="Arial" panose="020B0604020202020204" pitchFamily="34" charset="0"/>
              <a:cs typeface="Arial" panose="020B0604020202020204" pitchFamily="34" charset="0"/>
            </a:endParaRPr>
          </a:p>
        </p:txBody>
      </p:sp>
      <p:sp>
        <p:nvSpPr>
          <p:cNvPr id="195" name="テキスト ボックス 194">
            <a:extLst>
              <a:ext uri="{FF2B5EF4-FFF2-40B4-BE49-F238E27FC236}">
                <a16:creationId xmlns:a16="http://schemas.microsoft.com/office/drawing/2014/main" id="{0FD99498-420E-4F4F-8333-7ADFA2736305}"/>
              </a:ext>
            </a:extLst>
          </p:cNvPr>
          <p:cNvSpPr txBox="1"/>
          <p:nvPr/>
        </p:nvSpPr>
        <p:spPr>
          <a:xfrm>
            <a:off x="5371236" y="1112835"/>
            <a:ext cx="226795"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tmk</a:t>
            </a:r>
            <a:endParaRPr kumimoji="1" lang="ja-JP" altLang="en-US" sz="800" i="1">
              <a:latin typeface="Arial" panose="020B0604020202020204" pitchFamily="34" charset="0"/>
              <a:cs typeface="Arial" panose="020B0604020202020204" pitchFamily="34" charset="0"/>
            </a:endParaRPr>
          </a:p>
        </p:txBody>
      </p:sp>
      <p:sp>
        <p:nvSpPr>
          <p:cNvPr id="196" name="テキスト ボックス 195">
            <a:extLst>
              <a:ext uri="{FF2B5EF4-FFF2-40B4-BE49-F238E27FC236}">
                <a16:creationId xmlns:a16="http://schemas.microsoft.com/office/drawing/2014/main" id="{4FC19C7F-1237-AE46-8B48-3F5C20C15761}"/>
              </a:ext>
            </a:extLst>
          </p:cNvPr>
          <p:cNvSpPr txBox="1"/>
          <p:nvPr/>
        </p:nvSpPr>
        <p:spPr>
          <a:xfrm>
            <a:off x="5585502" y="769834"/>
            <a:ext cx="276686"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dnaB</a:t>
            </a:r>
            <a:endParaRPr kumimoji="1" lang="ja-JP" altLang="en-US" sz="800" i="1">
              <a:latin typeface="Arial" panose="020B0604020202020204" pitchFamily="34" charset="0"/>
              <a:cs typeface="Arial" panose="020B0604020202020204" pitchFamily="34" charset="0"/>
            </a:endParaRPr>
          </a:p>
        </p:txBody>
      </p:sp>
      <p:sp>
        <p:nvSpPr>
          <p:cNvPr id="197" name="テキスト ボックス 196">
            <a:extLst>
              <a:ext uri="{FF2B5EF4-FFF2-40B4-BE49-F238E27FC236}">
                <a16:creationId xmlns:a16="http://schemas.microsoft.com/office/drawing/2014/main" id="{01E386C5-0BB7-A941-A25B-FAE98C5DDB06}"/>
              </a:ext>
            </a:extLst>
          </p:cNvPr>
          <p:cNvSpPr txBox="1"/>
          <p:nvPr/>
        </p:nvSpPr>
        <p:spPr>
          <a:xfrm>
            <a:off x="5845045" y="1112835"/>
            <a:ext cx="283961" cy="215444"/>
          </a:xfrm>
          <a:prstGeom prst="rect">
            <a:avLst/>
          </a:prstGeom>
          <a:noFill/>
        </p:spPr>
        <p:txBody>
          <a:bodyPr wrap="none" rtlCol="0">
            <a:spAutoFit/>
          </a:bodyPr>
          <a:lstStyle/>
          <a:p>
            <a:r>
              <a:rPr kumimoji="1" lang="en-US" altLang="ja-JP" sz="800" i="1" dirty="0" err="1">
                <a:latin typeface="Arial" panose="020B0604020202020204" pitchFamily="34" charset="0"/>
                <a:cs typeface="Arial" panose="020B0604020202020204" pitchFamily="34" charset="0"/>
              </a:rPr>
              <a:t>dnaG</a:t>
            </a:r>
            <a:endParaRPr kumimoji="1" lang="ja-JP" altLang="en-US" sz="800" i="1">
              <a:latin typeface="Arial" panose="020B0604020202020204" pitchFamily="34" charset="0"/>
              <a:cs typeface="Arial" panose="020B0604020202020204" pitchFamily="34" charset="0"/>
            </a:endParaRPr>
          </a:p>
        </p:txBody>
      </p:sp>
      <p:sp>
        <p:nvSpPr>
          <p:cNvPr id="198" name="テキスト ボックス 197">
            <a:extLst>
              <a:ext uri="{FF2B5EF4-FFF2-40B4-BE49-F238E27FC236}">
                <a16:creationId xmlns:a16="http://schemas.microsoft.com/office/drawing/2014/main" id="{C583B730-F1FE-DB41-B517-6C2F04E42358}"/>
              </a:ext>
            </a:extLst>
          </p:cNvPr>
          <p:cNvSpPr txBox="1"/>
          <p:nvPr/>
        </p:nvSpPr>
        <p:spPr>
          <a:xfrm>
            <a:off x="6208060" y="1112835"/>
            <a:ext cx="235110" cy="215444"/>
          </a:xfrm>
          <a:prstGeom prst="rect">
            <a:avLst/>
          </a:prstGeom>
          <a:noFill/>
        </p:spPr>
        <p:txBody>
          <a:bodyPr wrap="none" rtlCol="0">
            <a:spAutoFit/>
          </a:bodyPr>
          <a:lstStyle/>
          <a:p>
            <a:r>
              <a:rPr kumimoji="1" lang="en-US" altLang="ja-JP" sz="800" i="1" dirty="0">
                <a:latin typeface="Arial" panose="020B0604020202020204" pitchFamily="34" charset="0"/>
                <a:cs typeface="Arial" panose="020B0604020202020204" pitchFamily="34" charset="0"/>
              </a:rPr>
              <a:t>tra5</a:t>
            </a:r>
            <a:endParaRPr kumimoji="1" lang="ja-JP" altLang="en-US" sz="800" i="1">
              <a:latin typeface="Arial" panose="020B0604020202020204" pitchFamily="34" charset="0"/>
              <a:cs typeface="Arial" panose="020B0604020202020204" pitchFamily="34" charset="0"/>
            </a:endParaRPr>
          </a:p>
        </p:txBody>
      </p:sp>
      <p:sp>
        <p:nvSpPr>
          <p:cNvPr id="200" name="テキスト ボックス 199">
            <a:extLst>
              <a:ext uri="{FF2B5EF4-FFF2-40B4-BE49-F238E27FC236}">
                <a16:creationId xmlns:a16="http://schemas.microsoft.com/office/drawing/2014/main" id="{AFF90F97-35EE-D941-99A9-3CD508B2AE70}"/>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S5</a:t>
            </a:r>
            <a:endParaRPr kumimoji="1" lang="ja-JP" altLang="en-US">
              <a:latin typeface="Arial" panose="020B0604020202020204" pitchFamily="34" charset="0"/>
              <a:cs typeface="Arial" panose="020B0604020202020204" pitchFamily="34" charset="0"/>
            </a:endParaRPr>
          </a:p>
        </p:txBody>
      </p:sp>
      <p:sp>
        <p:nvSpPr>
          <p:cNvPr id="61" name="テキスト ボックス 60">
            <a:extLst>
              <a:ext uri="{FF2B5EF4-FFF2-40B4-BE49-F238E27FC236}">
                <a16:creationId xmlns:a16="http://schemas.microsoft.com/office/drawing/2014/main" id="{82B56C30-618B-5F40-81D8-E707D5A2C950}"/>
              </a:ext>
            </a:extLst>
          </p:cNvPr>
          <p:cNvSpPr txBox="1"/>
          <p:nvPr/>
        </p:nvSpPr>
        <p:spPr>
          <a:xfrm>
            <a:off x="64294" y="2043276"/>
            <a:ext cx="6592957" cy="1015663"/>
          </a:xfrm>
          <a:prstGeom prst="rect">
            <a:avLst/>
          </a:prstGeom>
          <a:noFill/>
        </p:spPr>
        <p:txBody>
          <a:bodyPr wrap="square">
            <a:spAutoFit/>
          </a:bodyPr>
          <a:lstStyle/>
          <a:p>
            <a:pPr algn="just">
              <a:spcBef>
                <a:spcPts val="600"/>
              </a:spcBef>
              <a:spcAft>
                <a:spcPts val="1200"/>
              </a:spcAft>
            </a:pPr>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S5: </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Genomic structure of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flanking regions in the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aurantifolia’ EPWB strain. Diagonal stripe patterns indicate multicopy genes associated with PMUs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Arashida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et al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2008a). Dark gray open reading frames (ORFs) indicate single-copy ORFs annotated by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MetaGeneAnnotator</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(Noguchi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et al</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2008). Broken lines at the ends of genomic structures indicate that these regions have been sequenced but are not shown in the figure.</a:t>
            </a:r>
            <a:endParaRPr lang="ja-JP" altLang="ja-JP" sz="1200">
              <a:effectLst/>
              <a:latin typeface="Times New Roman" panose="020206030504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1585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 name="図 905">
            <a:extLst>
              <a:ext uri="{FF2B5EF4-FFF2-40B4-BE49-F238E27FC236}">
                <a16:creationId xmlns:a16="http://schemas.microsoft.com/office/drawing/2014/main" id="{4B0AB31B-335F-5242-9B90-45A6526567B3}"/>
              </a:ext>
            </a:extLst>
          </p:cNvPr>
          <p:cNvPicPr>
            <a:picLocks noChangeAspect="1"/>
          </p:cNvPicPr>
          <p:nvPr/>
        </p:nvPicPr>
        <p:blipFill rotWithShape="1">
          <a:blip r:embed="rId2"/>
          <a:srcRect l="87312" r="3279" b="35262"/>
          <a:stretch/>
        </p:blipFill>
        <p:spPr>
          <a:xfrm rot="5400000">
            <a:off x="4026652" y="342034"/>
            <a:ext cx="1288003" cy="2169737"/>
          </a:xfrm>
          <a:prstGeom prst="rect">
            <a:avLst/>
          </a:prstGeom>
        </p:spPr>
      </p:pic>
      <p:sp>
        <p:nvSpPr>
          <p:cNvPr id="3" name="平行四辺形 2">
            <a:extLst>
              <a:ext uri="{FF2B5EF4-FFF2-40B4-BE49-F238E27FC236}">
                <a16:creationId xmlns:a16="http://schemas.microsoft.com/office/drawing/2014/main" id="{08AD15A3-7F99-4140-8D1B-018F91DE0197}"/>
              </a:ext>
            </a:extLst>
          </p:cNvPr>
          <p:cNvSpPr/>
          <p:nvPr/>
        </p:nvSpPr>
        <p:spPr>
          <a:xfrm rot="16200000">
            <a:off x="4355087" y="7394590"/>
            <a:ext cx="1049508" cy="195767"/>
          </a:xfrm>
          <a:prstGeom prst="parallelogram">
            <a:avLst>
              <a:gd name="adj" fmla="val 41252"/>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平行四辺形 3">
            <a:extLst>
              <a:ext uri="{FF2B5EF4-FFF2-40B4-BE49-F238E27FC236}">
                <a16:creationId xmlns:a16="http://schemas.microsoft.com/office/drawing/2014/main" id="{C96A0628-1200-E84B-996F-98180BF46B47}"/>
              </a:ext>
            </a:extLst>
          </p:cNvPr>
          <p:cNvSpPr/>
          <p:nvPr/>
        </p:nvSpPr>
        <p:spPr>
          <a:xfrm rot="16200000">
            <a:off x="3732386" y="7967274"/>
            <a:ext cx="1089025" cy="204680"/>
          </a:xfrm>
          <a:prstGeom prst="parallelogram">
            <a:avLst>
              <a:gd name="adj" fmla="val 140529"/>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平行四辺形 4">
            <a:extLst>
              <a:ext uri="{FF2B5EF4-FFF2-40B4-BE49-F238E27FC236}">
                <a16:creationId xmlns:a16="http://schemas.microsoft.com/office/drawing/2014/main" id="{A023110D-3457-AC40-8923-4674FE9281DF}"/>
              </a:ext>
            </a:extLst>
          </p:cNvPr>
          <p:cNvSpPr/>
          <p:nvPr/>
        </p:nvSpPr>
        <p:spPr>
          <a:xfrm rot="16200000">
            <a:off x="3288222" y="7437049"/>
            <a:ext cx="1584324" cy="204680"/>
          </a:xfrm>
          <a:prstGeom prst="parallelogram">
            <a:avLst>
              <a:gd name="adj" fmla="val 382517"/>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200FBA45-89CF-0040-A5B9-B9A3ADA5687F}"/>
              </a:ext>
            </a:extLst>
          </p:cNvPr>
          <p:cNvSpPr/>
          <p:nvPr/>
        </p:nvSpPr>
        <p:spPr>
          <a:xfrm rot="16200000" flipH="1">
            <a:off x="3084520" y="7438025"/>
            <a:ext cx="1584217" cy="202833"/>
          </a:xfrm>
          <a:prstGeom prst="parallelogram">
            <a:avLst>
              <a:gd name="adj" fmla="val 379886"/>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95A97CF-EA77-F143-92A6-F7D70E70D0DD}"/>
              </a:ext>
            </a:extLst>
          </p:cNvPr>
          <p:cNvSpPr/>
          <p:nvPr/>
        </p:nvSpPr>
        <p:spPr>
          <a:xfrm rot="5400000">
            <a:off x="5200511" y="7643629"/>
            <a:ext cx="969729" cy="2029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D90ABE3-120C-3844-A433-9576CEA0E8E4}"/>
              </a:ext>
            </a:extLst>
          </p:cNvPr>
          <p:cNvSpPr/>
          <p:nvPr/>
        </p:nvSpPr>
        <p:spPr>
          <a:xfrm rot="5400000">
            <a:off x="4192738" y="7351125"/>
            <a:ext cx="969729" cy="2029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a:extLst>
              <a:ext uri="{FF2B5EF4-FFF2-40B4-BE49-F238E27FC236}">
                <a16:creationId xmlns:a16="http://schemas.microsoft.com/office/drawing/2014/main" id="{9C350681-4030-D840-B001-B51453D69EBC}"/>
              </a:ext>
            </a:extLst>
          </p:cNvPr>
          <p:cNvSpPr/>
          <p:nvPr/>
        </p:nvSpPr>
        <p:spPr>
          <a:xfrm rot="16200000" flipH="1">
            <a:off x="4851190" y="7789722"/>
            <a:ext cx="1261829" cy="202833"/>
          </a:xfrm>
          <a:prstGeom prst="parallelogram">
            <a:avLst>
              <a:gd name="adj" fmla="val 145087"/>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平行四辺形 9">
            <a:extLst>
              <a:ext uri="{FF2B5EF4-FFF2-40B4-BE49-F238E27FC236}">
                <a16:creationId xmlns:a16="http://schemas.microsoft.com/office/drawing/2014/main" id="{9612BCEB-F12D-104F-A1D1-3066973D0092}"/>
              </a:ext>
            </a:extLst>
          </p:cNvPr>
          <p:cNvSpPr/>
          <p:nvPr/>
        </p:nvSpPr>
        <p:spPr>
          <a:xfrm rot="16200000">
            <a:off x="4438525" y="7583475"/>
            <a:ext cx="1484901" cy="412850"/>
          </a:xfrm>
          <a:prstGeom prst="parallelogram">
            <a:avLst>
              <a:gd name="adj" fmla="val 124309"/>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a:extLst>
              <a:ext uri="{FF2B5EF4-FFF2-40B4-BE49-F238E27FC236}">
                <a16:creationId xmlns:a16="http://schemas.microsoft.com/office/drawing/2014/main" id="{B672C883-BD76-2E4F-820E-B4B7BFE02A37}"/>
              </a:ext>
            </a:extLst>
          </p:cNvPr>
          <p:cNvSpPr/>
          <p:nvPr/>
        </p:nvSpPr>
        <p:spPr>
          <a:xfrm rot="16200000" flipH="1">
            <a:off x="3733692" y="7770260"/>
            <a:ext cx="1484901" cy="202833"/>
          </a:xfrm>
          <a:prstGeom prst="parallelogram">
            <a:avLst>
              <a:gd name="adj" fmla="val 339187"/>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a:extLst>
              <a:ext uri="{FF2B5EF4-FFF2-40B4-BE49-F238E27FC236}">
                <a16:creationId xmlns:a16="http://schemas.microsoft.com/office/drawing/2014/main" id="{C3A92DAF-217C-5A4A-9A8D-87A4EE7FBA0D}"/>
              </a:ext>
            </a:extLst>
          </p:cNvPr>
          <p:cNvSpPr/>
          <p:nvPr/>
        </p:nvSpPr>
        <p:spPr>
          <a:xfrm rot="16200000">
            <a:off x="2873475" y="7429811"/>
            <a:ext cx="1400166" cy="403308"/>
          </a:xfrm>
          <a:prstGeom prst="parallelogram">
            <a:avLst>
              <a:gd name="adj" fmla="val 150457"/>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a:extLst>
              <a:ext uri="{FF2B5EF4-FFF2-40B4-BE49-F238E27FC236}">
                <a16:creationId xmlns:a16="http://schemas.microsoft.com/office/drawing/2014/main" id="{16DFB753-1BCA-2B41-90B6-40A5E9B4DFB6}"/>
              </a:ext>
            </a:extLst>
          </p:cNvPr>
          <p:cNvSpPr/>
          <p:nvPr/>
        </p:nvSpPr>
        <p:spPr>
          <a:xfrm rot="16200000" flipH="1">
            <a:off x="4866379" y="6138135"/>
            <a:ext cx="632314" cy="409623"/>
          </a:xfrm>
          <a:prstGeom prst="parallelogram">
            <a:avLst>
              <a:gd name="adj" fmla="val 8428"/>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6926EED5-ED36-3948-BD8D-BAC6F4903898}"/>
              </a:ext>
            </a:extLst>
          </p:cNvPr>
          <p:cNvSpPr/>
          <p:nvPr/>
        </p:nvSpPr>
        <p:spPr>
          <a:xfrm rot="16200000" flipH="1">
            <a:off x="5326514" y="6058422"/>
            <a:ext cx="311178" cy="202833"/>
          </a:xfrm>
          <a:prstGeom prst="parallelogram">
            <a:avLst>
              <a:gd name="adj" fmla="val 10469"/>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AC4FAE3-4556-4044-A39E-67900819D9AB}"/>
              </a:ext>
            </a:extLst>
          </p:cNvPr>
          <p:cNvSpPr/>
          <p:nvPr/>
        </p:nvSpPr>
        <p:spPr>
          <a:xfrm rot="5400000">
            <a:off x="5354959" y="6387870"/>
            <a:ext cx="261029" cy="196256"/>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420D1E2-34B6-0740-9162-37437B9FA882}"/>
              </a:ext>
            </a:extLst>
          </p:cNvPr>
          <p:cNvSpPr/>
          <p:nvPr/>
        </p:nvSpPr>
        <p:spPr>
          <a:xfrm rot="5400000">
            <a:off x="5381443" y="6211434"/>
            <a:ext cx="607239" cy="2029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94CEA45-FCA1-1A46-92DC-237FBE1462C4}"/>
              </a:ext>
            </a:extLst>
          </p:cNvPr>
          <p:cNvSpPr/>
          <p:nvPr/>
        </p:nvSpPr>
        <p:spPr>
          <a:xfrm rot="5400000">
            <a:off x="3869459" y="5550840"/>
            <a:ext cx="607238" cy="160928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6D84497-330F-AB4A-9BBF-D33FEE702487}"/>
              </a:ext>
            </a:extLst>
          </p:cNvPr>
          <p:cNvSpPr txBox="1"/>
          <p:nvPr/>
        </p:nvSpPr>
        <p:spPr>
          <a:xfrm rot="5400000">
            <a:off x="5844034" y="457817"/>
            <a:ext cx="607859"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a:t>
            </a:r>
            <a:endParaRPr kumimoji="1" lang="ja-JP" altLang="en-US" sz="140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418CE6BC-4FF0-5B4B-A289-60D3A775BCA4}"/>
              </a:ext>
            </a:extLst>
          </p:cNvPr>
          <p:cNvSpPr txBox="1"/>
          <p:nvPr/>
        </p:nvSpPr>
        <p:spPr>
          <a:xfrm rot="5400000">
            <a:off x="5844034" y="2339047"/>
            <a:ext cx="607859"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(B)</a:t>
            </a:r>
            <a:endParaRPr kumimoji="1" lang="ja-JP" altLang="en-US" sz="1400">
              <a:latin typeface="Arial" panose="020B0604020202020204" pitchFamily="34" charset="0"/>
              <a:cs typeface="Arial" panose="020B0604020202020204" pitchFamily="34" charset="0"/>
            </a:endParaRPr>
          </a:p>
        </p:txBody>
      </p:sp>
      <p:cxnSp>
        <p:nvCxnSpPr>
          <p:cNvPr id="21" name="直線コネクタ 20">
            <a:extLst>
              <a:ext uri="{FF2B5EF4-FFF2-40B4-BE49-F238E27FC236}">
                <a16:creationId xmlns:a16="http://schemas.microsoft.com/office/drawing/2014/main" id="{3FA8F2A8-932D-A24F-8F6A-E92E236E68F1}"/>
              </a:ext>
            </a:extLst>
          </p:cNvPr>
          <p:cNvCxnSpPr>
            <a:cxnSpLocks/>
          </p:cNvCxnSpPr>
          <p:nvPr/>
        </p:nvCxnSpPr>
        <p:spPr>
          <a:xfrm rot="5400000">
            <a:off x="3148390" y="654376"/>
            <a:ext cx="3861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A9A6CBC-C1CF-4149-AB9D-0A7384022AE3}"/>
              </a:ext>
            </a:extLst>
          </p:cNvPr>
          <p:cNvCxnSpPr>
            <a:cxnSpLocks/>
          </p:cNvCxnSpPr>
          <p:nvPr/>
        </p:nvCxnSpPr>
        <p:spPr>
          <a:xfrm rot="5400000">
            <a:off x="3341460" y="434334"/>
            <a:ext cx="0" cy="539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4EF1573-6611-1547-BEF8-66150C45296B}"/>
              </a:ext>
            </a:extLst>
          </p:cNvPr>
          <p:cNvSpPr txBox="1"/>
          <p:nvPr/>
        </p:nvSpPr>
        <p:spPr>
          <a:xfrm rot="5400000">
            <a:off x="2955446" y="647068"/>
            <a:ext cx="545438" cy="184666"/>
          </a:xfrm>
          <a:prstGeom prst="rect">
            <a:avLst/>
          </a:prstGeom>
          <a:noFill/>
        </p:spPr>
        <p:txBody>
          <a:bodyPr wrap="square" rtlCol="0">
            <a:spAutoFit/>
          </a:bodyPr>
          <a:lstStyle/>
          <a:p>
            <a:r>
              <a:rPr kumimoji="1" lang="en-US" altLang="ja-JP" sz="600" dirty="0">
                <a:latin typeface="Arial" panose="020B0604020202020204" pitchFamily="34" charset="0"/>
                <a:cs typeface="Arial" panose="020B0604020202020204" pitchFamily="34" charset="0"/>
              </a:rPr>
              <a:t>0.005</a:t>
            </a:r>
            <a:endParaRPr kumimoji="1" lang="ja-JP" altLang="en-US" sz="600">
              <a:latin typeface="Arial" panose="020B0604020202020204" pitchFamily="34" charset="0"/>
              <a:cs typeface="Arial" panose="020B0604020202020204" pitchFamily="34" charset="0"/>
            </a:endParaRPr>
          </a:p>
        </p:txBody>
      </p:sp>
      <p:cxnSp>
        <p:nvCxnSpPr>
          <p:cNvPr id="24" name="直線コネクタ 23">
            <a:extLst>
              <a:ext uri="{FF2B5EF4-FFF2-40B4-BE49-F238E27FC236}">
                <a16:creationId xmlns:a16="http://schemas.microsoft.com/office/drawing/2014/main" id="{FBA35C54-73B3-F64C-92D1-A890C99AD9BA}"/>
              </a:ext>
            </a:extLst>
          </p:cNvPr>
          <p:cNvCxnSpPr>
            <a:cxnSpLocks/>
          </p:cNvCxnSpPr>
          <p:nvPr/>
        </p:nvCxnSpPr>
        <p:spPr>
          <a:xfrm rot="5400000">
            <a:off x="3341460" y="818495"/>
            <a:ext cx="0" cy="539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B38067A0-6D96-CE40-80BB-6C587A6CC3C2}"/>
              </a:ext>
            </a:extLst>
          </p:cNvPr>
          <p:cNvPicPr>
            <a:picLocks noChangeAspect="1"/>
          </p:cNvPicPr>
          <p:nvPr/>
        </p:nvPicPr>
        <p:blipFill rotWithShape="1">
          <a:blip r:embed="rId3"/>
          <a:srcRect l="76155" t="-291" r="19894" b="30828"/>
          <a:stretch/>
        </p:blipFill>
        <p:spPr>
          <a:xfrm rot="5400000">
            <a:off x="4327776" y="-678289"/>
            <a:ext cx="539414" cy="2321750"/>
          </a:xfrm>
          <a:prstGeom prst="rect">
            <a:avLst/>
          </a:prstGeom>
        </p:spPr>
      </p:pic>
      <p:sp>
        <p:nvSpPr>
          <p:cNvPr id="26" name="フリーフォーム 25">
            <a:extLst>
              <a:ext uri="{FF2B5EF4-FFF2-40B4-BE49-F238E27FC236}">
                <a16:creationId xmlns:a16="http://schemas.microsoft.com/office/drawing/2014/main" id="{EAFD4911-19AC-9541-8448-A76A25EA03A2}"/>
              </a:ext>
            </a:extLst>
          </p:cNvPr>
          <p:cNvSpPr/>
          <p:nvPr/>
        </p:nvSpPr>
        <p:spPr>
          <a:xfrm rot="5400000">
            <a:off x="3659908" y="714903"/>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6BE07280-981F-F046-918C-74484A4AE66C}"/>
              </a:ext>
            </a:extLst>
          </p:cNvPr>
          <p:cNvSpPr/>
          <p:nvPr/>
        </p:nvSpPr>
        <p:spPr>
          <a:xfrm rot="5400000">
            <a:off x="3659908" y="737744"/>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a:extLst>
              <a:ext uri="{FF2B5EF4-FFF2-40B4-BE49-F238E27FC236}">
                <a16:creationId xmlns:a16="http://schemas.microsoft.com/office/drawing/2014/main" id="{D28539E3-709B-B34A-A715-DA61BBDA333B}"/>
              </a:ext>
            </a:extLst>
          </p:cNvPr>
          <p:cNvSpPr/>
          <p:nvPr/>
        </p:nvSpPr>
        <p:spPr>
          <a:xfrm rot="5400000">
            <a:off x="4317645" y="710120"/>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C273CE62-3485-EA46-AABE-D7FBE1AEBCD5}"/>
              </a:ext>
            </a:extLst>
          </p:cNvPr>
          <p:cNvSpPr/>
          <p:nvPr/>
        </p:nvSpPr>
        <p:spPr>
          <a:xfrm rot="5400000">
            <a:off x="4317645" y="732961"/>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a:extLst>
              <a:ext uri="{FF2B5EF4-FFF2-40B4-BE49-F238E27FC236}">
                <a16:creationId xmlns:a16="http://schemas.microsoft.com/office/drawing/2014/main" id="{7291D4DD-2AB5-8744-9E98-8C0FDEC0F759}"/>
              </a:ext>
            </a:extLst>
          </p:cNvPr>
          <p:cNvSpPr/>
          <p:nvPr/>
        </p:nvSpPr>
        <p:spPr>
          <a:xfrm rot="5400000">
            <a:off x="3518449" y="714903"/>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a:extLst>
              <a:ext uri="{FF2B5EF4-FFF2-40B4-BE49-F238E27FC236}">
                <a16:creationId xmlns:a16="http://schemas.microsoft.com/office/drawing/2014/main" id="{C21AAE9B-FE86-5747-8C0F-B0963DE04E7D}"/>
              </a:ext>
            </a:extLst>
          </p:cNvPr>
          <p:cNvSpPr/>
          <p:nvPr/>
        </p:nvSpPr>
        <p:spPr>
          <a:xfrm rot="5400000">
            <a:off x="3518449" y="737744"/>
            <a:ext cx="16870" cy="83008"/>
          </a:xfrm>
          <a:custGeom>
            <a:avLst/>
            <a:gdLst>
              <a:gd name="connsiteX0" fmla="*/ 41297 w 41297"/>
              <a:gd name="connsiteY0" fmla="*/ 0 h 203200"/>
              <a:gd name="connsiteX1" fmla="*/ 22 w 41297"/>
              <a:gd name="connsiteY1" fmla="*/ 73025 h 203200"/>
              <a:gd name="connsiteX2" fmla="*/ 34947 w 41297"/>
              <a:gd name="connsiteY2" fmla="*/ 136525 h 203200"/>
              <a:gd name="connsiteX3" fmla="*/ 22 w 41297"/>
              <a:gd name="connsiteY3" fmla="*/ 203200 h 203200"/>
              <a:gd name="connsiteX4" fmla="*/ 22 w 41297"/>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7" h="203200">
                <a:moveTo>
                  <a:pt x="41297" y="0"/>
                </a:moveTo>
                <a:cubicBezTo>
                  <a:pt x="21188" y="25135"/>
                  <a:pt x="1080" y="50271"/>
                  <a:pt x="22" y="73025"/>
                </a:cubicBezTo>
                <a:cubicBezTo>
                  <a:pt x="-1036" y="95779"/>
                  <a:pt x="34947" y="114829"/>
                  <a:pt x="34947" y="136525"/>
                </a:cubicBezTo>
                <a:cubicBezTo>
                  <a:pt x="34947" y="158221"/>
                  <a:pt x="22" y="203200"/>
                  <a:pt x="22" y="203200"/>
                </a:cubicBezTo>
                <a:lnTo>
                  <a:pt x="22" y="2032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549BA69A-087B-C147-88D9-8FF7532BFE34}"/>
              </a:ext>
            </a:extLst>
          </p:cNvPr>
          <p:cNvCxnSpPr>
            <a:cxnSpLocks/>
          </p:cNvCxnSpPr>
          <p:nvPr/>
        </p:nvCxnSpPr>
        <p:spPr>
          <a:xfrm>
            <a:off x="5162527" y="1813607"/>
            <a:ext cx="218160" cy="83469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E9E9441-AA0D-F14E-ABA7-24594CD9256E}"/>
              </a:ext>
            </a:extLst>
          </p:cNvPr>
          <p:cNvCxnSpPr>
            <a:cxnSpLocks/>
          </p:cNvCxnSpPr>
          <p:nvPr/>
        </p:nvCxnSpPr>
        <p:spPr>
          <a:xfrm rot="5400000" flipV="1">
            <a:off x="4261382" y="2013427"/>
            <a:ext cx="1002901" cy="3825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7AEDDBD-7920-A445-8B35-DD46C11652BF}"/>
              </a:ext>
            </a:extLst>
          </p:cNvPr>
          <p:cNvCxnSpPr>
            <a:cxnSpLocks/>
          </p:cNvCxnSpPr>
          <p:nvPr/>
        </p:nvCxnSpPr>
        <p:spPr>
          <a:xfrm rot="5400000">
            <a:off x="4361117" y="2066666"/>
            <a:ext cx="454571" cy="1710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381784-EA51-8F4E-87E9-3054455C281C}"/>
              </a:ext>
            </a:extLst>
          </p:cNvPr>
          <p:cNvCxnSpPr>
            <a:cxnSpLocks/>
          </p:cNvCxnSpPr>
          <p:nvPr/>
        </p:nvCxnSpPr>
        <p:spPr>
          <a:xfrm rot="5400000" flipV="1">
            <a:off x="3941938" y="2007541"/>
            <a:ext cx="851099" cy="3825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三角形 35">
            <a:extLst>
              <a:ext uri="{FF2B5EF4-FFF2-40B4-BE49-F238E27FC236}">
                <a16:creationId xmlns:a16="http://schemas.microsoft.com/office/drawing/2014/main" id="{13736465-67DE-CA4C-8F11-427B833DF90C}"/>
              </a:ext>
            </a:extLst>
          </p:cNvPr>
          <p:cNvSpPr/>
          <p:nvPr/>
        </p:nvSpPr>
        <p:spPr>
          <a:xfrm>
            <a:off x="5530437" y="1549068"/>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三角形 36">
            <a:extLst>
              <a:ext uri="{FF2B5EF4-FFF2-40B4-BE49-F238E27FC236}">
                <a16:creationId xmlns:a16="http://schemas.microsoft.com/office/drawing/2014/main" id="{3D5AD5FC-CEEB-4D4A-8C67-5662DD75E4FC}"/>
              </a:ext>
            </a:extLst>
          </p:cNvPr>
          <p:cNvSpPr/>
          <p:nvPr/>
        </p:nvSpPr>
        <p:spPr>
          <a:xfrm>
            <a:off x="3638868" y="1465869"/>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三角形 37">
            <a:extLst>
              <a:ext uri="{FF2B5EF4-FFF2-40B4-BE49-F238E27FC236}">
                <a16:creationId xmlns:a16="http://schemas.microsoft.com/office/drawing/2014/main" id="{EA01D77F-D26D-A84A-A059-4C3201D29685}"/>
              </a:ext>
            </a:extLst>
          </p:cNvPr>
          <p:cNvSpPr/>
          <p:nvPr/>
        </p:nvSpPr>
        <p:spPr>
          <a:xfrm>
            <a:off x="3495103" y="1566792"/>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三角形 38">
            <a:extLst>
              <a:ext uri="{FF2B5EF4-FFF2-40B4-BE49-F238E27FC236}">
                <a16:creationId xmlns:a16="http://schemas.microsoft.com/office/drawing/2014/main" id="{B8DDD7D3-0FF0-DB49-AE42-D9A5667D97AF}"/>
              </a:ext>
            </a:extLst>
          </p:cNvPr>
          <p:cNvSpPr/>
          <p:nvPr/>
        </p:nvSpPr>
        <p:spPr>
          <a:xfrm>
            <a:off x="4184496" y="1554882"/>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三角形 39">
            <a:extLst>
              <a:ext uri="{FF2B5EF4-FFF2-40B4-BE49-F238E27FC236}">
                <a16:creationId xmlns:a16="http://schemas.microsoft.com/office/drawing/2014/main" id="{AC8F521F-F3A4-DD45-86E8-C7A62A0618B1}"/>
              </a:ext>
            </a:extLst>
          </p:cNvPr>
          <p:cNvSpPr/>
          <p:nvPr/>
        </p:nvSpPr>
        <p:spPr>
          <a:xfrm>
            <a:off x="4313061" y="1487749"/>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三角形 40">
            <a:extLst>
              <a:ext uri="{FF2B5EF4-FFF2-40B4-BE49-F238E27FC236}">
                <a16:creationId xmlns:a16="http://schemas.microsoft.com/office/drawing/2014/main" id="{8B3946DB-F5F4-A94A-8C7B-B3AEEF7A8ED6}"/>
              </a:ext>
            </a:extLst>
          </p:cNvPr>
          <p:cNvSpPr/>
          <p:nvPr/>
        </p:nvSpPr>
        <p:spPr>
          <a:xfrm>
            <a:off x="4452312" y="1406307"/>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三角形 41">
            <a:extLst>
              <a:ext uri="{FF2B5EF4-FFF2-40B4-BE49-F238E27FC236}">
                <a16:creationId xmlns:a16="http://schemas.microsoft.com/office/drawing/2014/main" id="{25A15EFC-ECD3-1440-B602-AF53861E03D1}"/>
              </a:ext>
            </a:extLst>
          </p:cNvPr>
          <p:cNvSpPr/>
          <p:nvPr/>
        </p:nvSpPr>
        <p:spPr>
          <a:xfrm>
            <a:off x="4579850" y="1744731"/>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三角形 42">
            <a:extLst>
              <a:ext uri="{FF2B5EF4-FFF2-40B4-BE49-F238E27FC236}">
                <a16:creationId xmlns:a16="http://schemas.microsoft.com/office/drawing/2014/main" id="{853D4C32-7CF4-0844-B655-A030C539B3E1}"/>
              </a:ext>
            </a:extLst>
          </p:cNvPr>
          <p:cNvSpPr/>
          <p:nvPr/>
        </p:nvSpPr>
        <p:spPr>
          <a:xfrm>
            <a:off x="4709998" y="1405545"/>
            <a:ext cx="66178" cy="8220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三角形 43">
            <a:extLst>
              <a:ext uri="{FF2B5EF4-FFF2-40B4-BE49-F238E27FC236}">
                <a16:creationId xmlns:a16="http://schemas.microsoft.com/office/drawing/2014/main" id="{1062280E-7C64-2740-9534-19B08A0325EA}"/>
              </a:ext>
            </a:extLst>
          </p:cNvPr>
          <p:cNvSpPr/>
          <p:nvPr/>
        </p:nvSpPr>
        <p:spPr>
          <a:xfrm>
            <a:off x="4852856" y="1871952"/>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a:extLst>
              <a:ext uri="{FF2B5EF4-FFF2-40B4-BE49-F238E27FC236}">
                <a16:creationId xmlns:a16="http://schemas.microsoft.com/office/drawing/2014/main" id="{642A3C38-D720-044A-913C-9A18875D28F6}"/>
              </a:ext>
            </a:extLst>
          </p:cNvPr>
          <p:cNvSpPr/>
          <p:nvPr/>
        </p:nvSpPr>
        <p:spPr>
          <a:xfrm>
            <a:off x="4986893" y="1886028"/>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三角形 45">
            <a:extLst>
              <a:ext uri="{FF2B5EF4-FFF2-40B4-BE49-F238E27FC236}">
                <a16:creationId xmlns:a16="http://schemas.microsoft.com/office/drawing/2014/main" id="{32D7E5E0-12BE-B04C-B071-57E12B3554C9}"/>
              </a:ext>
            </a:extLst>
          </p:cNvPr>
          <p:cNvSpPr/>
          <p:nvPr/>
        </p:nvSpPr>
        <p:spPr>
          <a:xfrm>
            <a:off x="5118672" y="1696556"/>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三角形 46">
            <a:extLst>
              <a:ext uri="{FF2B5EF4-FFF2-40B4-BE49-F238E27FC236}">
                <a16:creationId xmlns:a16="http://schemas.microsoft.com/office/drawing/2014/main" id="{49AD4F18-2D29-6949-877D-C923E4E08FD7}"/>
              </a:ext>
            </a:extLst>
          </p:cNvPr>
          <p:cNvSpPr/>
          <p:nvPr/>
        </p:nvSpPr>
        <p:spPr>
          <a:xfrm>
            <a:off x="5396470" y="1590170"/>
            <a:ext cx="66178" cy="822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8346F33C-1AAB-B64E-AB88-A6F217BF2609}"/>
              </a:ext>
            </a:extLst>
          </p:cNvPr>
          <p:cNvCxnSpPr>
            <a:cxnSpLocks/>
          </p:cNvCxnSpPr>
          <p:nvPr/>
        </p:nvCxnSpPr>
        <p:spPr>
          <a:xfrm rot="5400000" flipV="1">
            <a:off x="3750184" y="1992989"/>
            <a:ext cx="764511" cy="10411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ABFD2BC-B3B5-984C-ACF4-813F7FA2D39B}"/>
              </a:ext>
            </a:extLst>
          </p:cNvPr>
          <p:cNvCxnSpPr>
            <a:cxnSpLocks/>
          </p:cNvCxnSpPr>
          <p:nvPr/>
        </p:nvCxnSpPr>
        <p:spPr>
          <a:xfrm rot="5400000" flipV="1">
            <a:off x="3531000" y="1942045"/>
            <a:ext cx="844985" cy="5798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681FC25-C1E7-AF45-8CC0-55465F29FCED}"/>
              </a:ext>
            </a:extLst>
          </p:cNvPr>
          <p:cNvCxnSpPr>
            <a:cxnSpLocks/>
          </p:cNvCxnSpPr>
          <p:nvPr/>
        </p:nvCxnSpPr>
        <p:spPr>
          <a:xfrm rot="5400000" flipV="1">
            <a:off x="3342780" y="1988015"/>
            <a:ext cx="876638" cy="193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4FD356-1766-0142-95F1-8372EEB92B5E}"/>
              </a:ext>
            </a:extLst>
          </p:cNvPr>
          <p:cNvCxnSpPr>
            <a:cxnSpLocks/>
            <a:stCxn id="52" idx="3"/>
          </p:cNvCxnSpPr>
          <p:nvPr/>
        </p:nvCxnSpPr>
        <p:spPr>
          <a:xfrm rot="5400000">
            <a:off x="3104465" y="1969081"/>
            <a:ext cx="703422" cy="16593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2" name="図 51">
            <a:extLst>
              <a:ext uri="{FF2B5EF4-FFF2-40B4-BE49-F238E27FC236}">
                <a16:creationId xmlns:a16="http://schemas.microsoft.com/office/drawing/2014/main" id="{84754A0F-C6B5-3949-B9FA-8E3473E75DC3}"/>
              </a:ext>
            </a:extLst>
          </p:cNvPr>
          <p:cNvPicPr>
            <a:picLocks noChangeAspect="1"/>
          </p:cNvPicPr>
          <p:nvPr/>
        </p:nvPicPr>
        <p:blipFill rotWithShape="1">
          <a:blip r:embed="rId4"/>
          <a:srcRect l="90581" t="64120" r="3057" b="31976"/>
          <a:stretch/>
        </p:blipFill>
        <p:spPr>
          <a:xfrm rot="5400000">
            <a:off x="3082825" y="1175474"/>
            <a:ext cx="912636" cy="137089"/>
          </a:xfrm>
          <a:prstGeom prst="rect">
            <a:avLst/>
          </a:prstGeom>
        </p:spPr>
      </p:pic>
      <p:grpSp>
        <p:nvGrpSpPr>
          <p:cNvPr id="53" name="グループ化 52">
            <a:extLst>
              <a:ext uri="{FF2B5EF4-FFF2-40B4-BE49-F238E27FC236}">
                <a16:creationId xmlns:a16="http://schemas.microsoft.com/office/drawing/2014/main" id="{F787EEE8-38AB-9845-96C2-D87890EFCA52}"/>
              </a:ext>
            </a:extLst>
          </p:cNvPr>
          <p:cNvGrpSpPr/>
          <p:nvPr/>
        </p:nvGrpSpPr>
        <p:grpSpPr>
          <a:xfrm rot="5400000">
            <a:off x="2466195" y="2771039"/>
            <a:ext cx="3367391" cy="2544140"/>
            <a:chOff x="7418241" y="3596816"/>
            <a:chExt cx="3367391" cy="2544140"/>
          </a:xfrm>
        </p:grpSpPr>
        <p:sp>
          <p:nvSpPr>
            <p:cNvPr id="321" name="正方形/長方形 320">
              <a:extLst>
                <a:ext uri="{FF2B5EF4-FFF2-40B4-BE49-F238E27FC236}">
                  <a16:creationId xmlns:a16="http://schemas.microsoft.com/office/drawing/2014/main" id="{EA2342F2-FD7B-2F4C-A283-66291C931880}"/>
                </a:ext>
              </a:extLst>
            </p:cNvPr>
            <p:cNvSpPr/>
            <p:nvPr/>
          </p:nvSpPr>
          <p:spPr>
            <a:xfrm>
              <a:off x="7576084" y="5233757"/>
              <a:ext cx="766239" cy="212644"/>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平行四辺形 321">
              <a:extLst>
                <a:ext uri="{FF2B5EF4-FFF2-40B4-BE49-F238E27FC236}">
                  <a16:creationId xmlns:a16="http://schemas.microsoft.com/office/drawing/2014/main" id="{F1861154-1679-3F47-9644-9F056EC2482B}"/>
                </a:ext>
              </a:extLst>
            </p:cNvPr>
            <p:cNvSpPr/>
            <p:nvPr/>
          </p:nvSpPr>
          <p:spPr>
            <a:xfrm rot="10800000">
              <a:off x="9000980" y="3637715"/>
              <a:ext cx="171474" cy="204680"/>
            </a:xfrm>
            <a:prstGeom prst="parallelogram">
              <a:avLst>
                <a:gd name="adj" fmla="val 49937"/>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平行四辺形 322">
              <a:extLst>
                <a:ext uri="{FF2B5EF4-FFF2-40B4-BE49-F238E27FC236}">
                  <a16:creationId xmlns:a16="http://schemas.microsoft.com/office/drawing/2014/main" id="{09017E5C-F58C-CC42-BF63-74D0D59F1D88}"/>
                </a:ext>
              </a:extLst>
            </p:cNvPr>
            <p:cNvSpPr/>
            <p:nvPr/>
          </p:nvSpPr>
          <p:spPr>
            <a:xfrm rot="10800000">
              <a:off x="8491799" y="5242441"/>
              <a:ext cx="477159" cy="198109"/>
            </a:xfrm>
            <a:prstGeom prst="parallelogram">
              <a:avLst>
                <a:gd name="adj" fmla="val 1846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三角形 323">
              <a:extLst>
                <a:ext uri="{FF2B5EF4-FFF2-40B4-BE49-F238E27FC236}">
                  <a16:creationId xmlns:a16="http://schemas.microsoft.com/office/drawing/2014/main" id="{08A10DE8-D6E5-8F4F-80D6-96180A6B3913}"/>
                </a:ext>
              </a:extLst>
            </p:cNvPr>
            <p:cNvSpPr/>
            <p:nvPr/>
          </p:nvSpPr>
          <p:spPr>
            <a:xfrm rot="10800000">
              <a:off x="9566690" y="4436635"/>
              <a:ext cx="492241" cy="110231"/>
            </a:xfrm>
            <a:prstGeom prst="triangle">
              <a:avLst>
                <a:gd name="adj" fmla="val 10000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三角形 324">
              <a:extLst>
                <a:ext uri="{FF2B5EF4-FFF2-40B4-BE49-F238E27FC236}">
                  <a16:creationId xmlns:a16="http://schemas.microsoft.com/office/drawing/2014/main" id="{D4F49318-C2E6-D645-81B7-B80505383D41}"/>
                </a:ext>
              </a:extLst>
            </p:cNvPr>
            <p:cNvSpPr/>
            <p:nvPr/>
          </p:nvSpPr>
          <p:spPr>
            <a:xfrm>
              <a:off x="9569328" y="4333437"/>
              <a:ext cx="486724" cy="102134"/>
            </a:xfrm>
            <a:prstGeom prst="triangle">
              <a:avLst>
                <a:gd name="adj" fmla="val 7708"/>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三角形 325">
              <a:extLst>
                <a:ext uri="{FF2B5EF4-FFF2-40B4-BE49-F238E27FC236}">
                  <a16:creationId xmlns:a16="http://schemas.microsoft.com/office/drawing/2014/main" id="{C0FA30A1-71C0-DA4A-8DB5-C0FE612C21B1}"/>
                </a:ext>
              </a:extLst>
            </p:cNvPr>
            <p:cNvSpPr/>
            <p:nvPr/>
          </p:nvSpPr>
          <p:spPr>
            <a:xfrm>
              <a:off x="7555328" y="5550183"/>
              <a:ext cx="750482" cy="99718"/>
            </a:xfrm>
            <a:prstGeom prst="triangle">
              <a:avLst>
                <a:gd name="adj" fmla="val 50391"/>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三角形 326">
              <a:extLst>
                <a:ext uri="{FF2B5EF4-FFF2-40B4-BE49-F238E27FC236}">
                  <a16:creationId xmlns:a16="http://schemas.microsoft.com/office/drawing/2014/main" id="{FB0EBF7F-3D2D-934B-8182-A22B09854C6F}"/>
                </a:ext>
              </a:extLst>
            </p:cNvPr>
            <p:cNvSpPr/>
            <p:nvPr/>
          </p:nvSpPr>
          <p:spPr>
            <a:xfrm rot="10800000">
              <a:off x="7579939" y="5440363"/>
              <a:ext cx="750482" cy="109820"/>
            </a:xfrm>
            <a:prstGeom prst="triangle">
              <a:avLst>
                <a:gd name="adj" fmla="val 51798"/>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平行四辺形 327">
              <a:extLst>
                <a:ext uri="{FF2B5EF4-FFF2-40B4-BE49-F238E27FC236}">
                  <a16:creationId xmlns:a16="http://schemas.microsoft.com/office/drawing/2014/main" id="{C7EBBC8E-1F6E-FD4F-B1C0-F82FE0900570}"/>
                </a:ext>
              </a:extLst>
            </p:cNvPr>
            <p:cNvSpPr/>
            <p:nvPr/>
          </p:nvSpPr>
          <p:spPr>
            <a:xfrm rot="10800000" flipH="1">
              <a:off x="9984775" y="5441528"/>
              <a:ext cx="594967" cy="202833"/>
            </a:xfrm>
            <a:prstGeom prst="parallelogram">
              <a:avLst>
                <a:gd name="adj" fmla="val 18206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平行四辺形 328">
              <a:extLst>
                <a:ext uri="{FF2B5EF4-FFF2-40B4-BE49-F238E27FC236}">
                  <a16:creationId xmlns:a16="http://schemas.microsoft.com/office/drawing/2014/main" id="{62B9E7BA-73DF-DF44-BDA9-D3ABFD7BA1D3}"/>
                </a:ext>
              </a:extLst>
            </p:cNvPr>
            <p:cNvSpPr/>
            <p:nvPr/>
          </p:nvSpPr>
          <p:spPr>
            <a:xfrm rot="10800000" flipH="1">
              <a:off x="9385311" y="5441838"/>
              <a:ext cx="841747" cy="202833"/>
            </a:xfrm>
            <a:prstGeom prst="parallelogram">
              <a:avLst>
                <a:gd name="adj" fmla="val 18206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平行四辺形 329">
              <a:extLst>
                <a:ext uri="{FF2B5EF4-FFF2-40B4-BE49-F238E27FC236}">
                  <a16:creationId xmlns:a16="http://schemas.microsoft.com/office/drawing/2014/main" id="{977529C3-C9D8-3C4B-B623-405BE322EDEC}"/>
                </a:ext>
              </a:extLst>
            </p:cNvPr>
            <p:cNvSpPr/>
            <p:nvPr/>
          </p:nvSpPr>
          <p:spPr>
            <a:xfrm rot="10800000" flipH="1">
              <a:off x="9752525" y="5235830"/>
              <a:ext cx="474239" cy="202833"/>
            </a:xfrm>
            <a:prstGeom prst="parallelogram">
              <a:avLst>
                <a:gd name="adj" fmla="val 11005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平行四辺形 330">
              <a:extLst>
                <a:ext uri="{FF2B5EF4-FFF2-40B4-BE49-F238E27FC236}">
                  <a16:creationId xmlns:a16="http://schemas.microsoft.com/office/drawing/2014/main" id="{9FCE26D3-5CC1-FA40-87C3-B02254BBABF1}"/>
                </a:ext>
              </a:extLst>
            </p:cNvPr>
            <p:cNvSpPr/>
            <p:nvPr/>
          </p:nvSpPr>
          <p:spPr>
            <a:xfrm rot="10800000" flipH="1">
              <a:off x="9028728" y="5240165"/>
              <a:ext cx="841747" cy="202833"/>
            </a:xfrm>
            <a:prstGeom prst="parallelogram">
              <a:avLst>
                <a:gd name="adj" fmla="val 172668"/>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BE0B6E48-46DB-FB43-A08A-7215AD79A7D1}"/>
                </a:ext>
              </a:extLst>
            </p:cNvPr>
            <p:cNvSpPr/>
            <p:nvPr/>
          </p:nvSpPr>
          <p:spPr>
            <a:xfrm>
              <a:off x="7571312" y="4834492"/>
              <a:ext cx="1396803" cy="407948"/>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平行四辺形 332">
              <a:extLst>
                <a:ext uri="{FF2B5EF4-FFF2-40B4-BE49-F238E27FC236}">
                  <a16:creationId xmlns:a16="http://schemas.microsoft.com/office/drawing/2014/main" id="{A64516FA-BDCD-CB43-A987-342D918EA723}"/>
                </a:ext>
              </a:extLst>
            </p:cNvPr>
            <p:cNvSpPr/>
            <p:nvPr/>
          </p:nvSpPr>
          <p:spPr>
            <a:xfrm rot="10800000">
              <a:off x="7571312" y="4637603"/>
              <a:ext cx="1438109" cy="193347"/>
            </a:xfrm>
            <a:prstGeom prst="parallelogram">
              <a:avLst>
                <a:gd name="adj" fmla="val 1953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平行四辺形 333">
              <a:extLst>
                <a:ext uri="{FF2B5EF4-FFF2-40B4-BE49-F238E27FC236}">
                  <a16:creationId xmlns:a16="http://schemas.microsoft.com/office/drawing/2014/main" id="{81CEDEF6-CD6B-EE45-8829-E719D4DBD14C}"/>
                </a:ext>
              </a:extLst>
            </p:cNvPr>
            <p:cNvSpPr/>
            <p:nvPr/>
          </p:nvSpPr>
          <p:spPr>
            <a:xfrm rot="10800000" flipH="1">
              <a:off x="7510090" y="4435863"/>
              <a:ext cx="1316913" cy="195065"/>
            </a:xfrm>
            <a:prstGeom prst="parallelogram">
              <a:avLst>
                <a:gd name="adj" fmla="val 55268"/>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平行四辺形 334">
              <a:extLst>
                <a:ext uri="{FF2B5EF4-FFF2-40B4-BE49-F238E27FC236}">
                  <a16:creationId xmlns:a16="http://schemas.microsoft.com/office/drawing/2014/main" id="{4D30A666-C946-974A-851B-FB681081670D}"/>
                </a:ext>
              </a:extLst>
            </p:cNvPr>
            <p:cNvSpPr/>
            <p:nvPr/>
          </p:nvSpPr>
          <p:spPr>
            <a:xfrm rot="10800000">
              <a:off x="7484593" y="4242616"/>
              <a:ext cx="1434386" cy="194636"/>
            </a:xfrm>
            <a:prstGeom prst="parallelogram">
              <a:avLst>
                <a:gd name="adj" fmla="val 10222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フリーフォーム 335">
              <a:extLst>
                <a:ext uri="{FF2B5EF4-FFF2-40B4-BE49-F238E27FC236}">
                  <a16:creationId xmlns:a16="http://schemas.microsoft.com/office/drawing/2014/main" id="{00986AE9-5FBC-E245-957D-F9D9B5137FAC}"/>
                </a:ext>
              </a:extLst>
            </p:cNvPr>
            <p:cNvSpPr/>
            <p:nvPr/>
          </p:nvSpPr>
          <p:spPr>
            <a:xfrm>
              <a:off x="7616452" y="5436499"/>
              <a:ext cx="2565172"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37" name="フリーフォーム 336">
              <a:extLst>
                <a:ext uri="{FF2B5EF4-FFF2-40B4-BE49-F238E27FC236}">
                  <a16:creationId xmlns:a16="http://schemas.microsoft.com/office/drawing/2014/main" id="{61D8081D-FC1B-DF4C-B45F-7812875D82F0}"/>
                </a:ext>
              </a:extLst>
            </p:cNvPr>
            <p:cNvSpPr/>
            <p:nvPr/>
          </p:nvSpPr>
          <p:spPr>
            <a:xfrm>
              <a:off x="7576765" y="5234973"/>
              <a:ext cx="2408010"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38" name="フリーフォーム 337">
              <a:extLst>
                <a:ext uri="{FF2B5EF4-FFF2-40B4-BE49-F238E27FC236}">
                  <a16:creationId xmlns:a16="http://schemas.microsoft.com/office/drawing/2014/main" id="{59576706-1E7C-2342-8775-43446001131A}"/>
                </a:ext>
              </a:extLst>
            </p:cNvPr>
            <p:cNvSpPr/>
            <p:nvPr/>
          </p:nvSpPr>
          <p:spPr>
            <a:xfrm>
              <a:off x="7579939" y="4828573"/>
              <a:ext cx="2468335"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39" name="平行四辺形 338">
              <a:extLst>
                <a:ext uri="{FF2B5EF4-FFF2-40B4-BE49-F238E27FC236}">
                  <a16:creationId xmlns:a16="http://schemas.microsoft.com/office/drawing/2014/main" id="{E836713B-49BA-1F4C-8206-56EE58F36AE3}"/>
                </a:ext>
              </a:extLst>
            </p:cNvPr>
            <p:cNvSpPr/>
            <p:nvPr/>
          </p:nvSpPr>
          <p:spPr>
            <a:xfrm rot="10800000">
              <a:off x="9813131" y="4627875"/>
              <a:ext cx="313622" cy="204680"/>
            </a:xfrm>
            <a:prstGeom prst="parallelogram">
              <a:avLst>
                <a:gd name="adj" fmla="val 33972"/>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平行四辺形 339">
              <a:extLst>
                <a:ext uri="{FF2B5EF4-FFF2-40B4-BE49-F238E27FC236}">
                  <a16:creationId xmlns:a16="http://schemas.microsoft.com/office/drawing/2014/main" id="{15AB6715-CE6A-9747-8327-8CAD292C1F5D}"/>
                </a:ext>
              </a:extLst>
            </p:cNvPr>
            <p:cNvSpPr/>
            <p:nvPr/>
          </p:nvSpPr>
          <p:spPr>
            <a:xfrm rot="10800000">
              <a:off x="9037100" y="4624672"/>
              <a:ext cx="522224" cy="204680"/>
            </a:xfrm>
            <a:prstGeom prst="parallelogram">
              <a:avLst>
                <a:gd name="adj" fmla="val 2466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三角形 340">
              <a:extLst>
                <a:ext uri="{FF2B5EF4-FFF2-40B4-BE49-F238E27FC236}">
                  <a16:creationId xmlns:a16="http://schemas.microsoft.com/office/drawing/2014/main" id="{F94F3D9E-2BAC-1F4F-A47E-F9E1D5B1D288}"/>
                </a:ext>
              </a:extLst>
            </p:cNvPr>
            <p:cNvSpPr/>
            <p:nvPr/>
          </p:nvSpPr>
          <p:spPr>
            <a:xfrm>
              <a:off x="9067170" y="4535778"/>
              <a:ext cx="499113" cy="102134"/>
            </a:xfrm>
            <a:prstGeom prst="triangle">
              <a:avLst>
                <a:gd name="adj" fmla="val 10000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平行四辺形 341">
              <a:extLst>
                <a:ext uri="{FF2B5EF4-FFF2-40B4-BE49-F238E27FC236}">
                  <a16:creationId xmlns:a16="http://schemas.microsoft.com/office/drawing/2014/main" id="{EF06ECE6-C745-044E-A361-AA2A74BE5E87}"/>
                </a:ext>
              </a:extLst>
            </p:cNvPr>
            <p:cNvSpPr/>
            <p:nvPr/>
          </p:nvSpPr>
          <p:spPr>
            <a:xfrm rot="10800000" flipH="1">
              <a:off x="9984775" y="3639412"/>
              <a:ext cx="626805" cy="409690"/>
            </a:xfrm>
            <a:prstGeom prst="parallelogram">
              <a:avLst>
                <a:gd name="adj" fmla="val 96143"/>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フリーフォーム 342">
              <a:extLst>
                <a:ext uri="{FF2B5EF4-FFF2-40B4-BE49-F238E27FC236}">
                  <a16:creationId xmlns:a16="http://schemas.microsoft.com/office/drawing/2014/main" id="{F145956A-9329-FD46-B792-20C286F92E2E}"/>
                </a:ext>
              </a:extLst>
            </p:cNvPr>
            <p:cNvSpPr/>
            <p:nvPr/>
          </p:nvSpPr>
          <p:spPr>
            <a:xfrm>
              <a:off x="7608515" y="4630746"/>
              <a:ext cx="2490560"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44" name="フリーフォーム 343">
              <a:extLst>
                <a:ext uri="{FF2B5EF4-FFF2-40B4-BE49-F238E27FC236}">
                  <a16:creationId xmlns:a16="http://schemas.microsoft.com/office/drawing/2014/main" id="{534999DD-967F-0549-ADE1-84A68D3BEE13}"/>
                </a:ext>
              </a:extLst>
            </p:cNvPr>
            <p:cNvSpPr/>
            <p:nvPr/>
          </p:nvSpPr>
          <p:spPr>
            <a:xfrm>
              <a:off x="7513264" y="4434075"/>
              <a:ext cx="2785835"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45" name="三角形 344">
              <a:extLst>
                <a:ext uri="{FF2B5EF4-FFF2-40B4-BE49-F238E27FC236}">
                  <a16:creationId xmlns:a16="http://schemas.microsoft.com/office/drawing/2014/main" id="{4AA6316A-B897-2042-A5FA-EF9AF5D68852}"/>
                </a:ext>
              </a:extLst>
            </p:cNvPr>
            <p:cNvSpPr/>
            <p:nvPr/>
          </p:nvSpPr>
          <p:spPr>
            <a:xfrm rot="10800000">
              <a:off x="7781130" y="3637225"/>
              <a:ext cx="757127" cy="96396"/>
            </a:xfrm>
            <a:prstGeom prst="triangle">
              <a:avLst>
                <a:gd name="adj" fmla="val 52719"/>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三角形 345">
              <a:extLst>
                <a:ext uri="{FF2B5EF4-FFF2-40B4-BE49-F238E27FC236}">
                  <a16:creationId xmlns:a16="http://schemas.microsoft.com/office/drawing/2014/main" id="{23F2F260-C8A7-8D42-A7B0-64FB79DAC16A}"/>
                </a:ext>
              </a:extLst>
            </p:cNvPr>
            <p:cNvSpPr/>
            <p:nvPr/>
          </p:nvSpPr>
          <p:spPr>
            <a:xfrm>
              <a:off x="7691096" y="3733850"/>
              <a:ext cx="757127" cy="100152"/>
            </a:xfrm>
            <a:prstGeom prst="triangle">
              <a:avLst>
                <a:gd name="adj" fmla="val 58542"/>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平行四辺形 346">
              <a:extLst>
                <a:ext uri="{FF2B5EF4-FFF2-40B4-BE49-F238E27FC236}">
                  <a16:creationId xmlns:a16="http://schemas.microsoft.com/office/drawing/2014/main" id="{4118C5B9-E540-5641-B45E-9022CDF2EFAF}"/>
                </a:ext>
              </a:extLst>
            </p:cNvPr>
            <p:cNvSpPr/>
            <p:nvPr/>
          </p:nvSpPr>
          <p:spPr>
            <a:xfrm rot="10800000">
              <a:off x="9141992" y="3629981"/>
              <a:ext cx="728481" cy="204680"/>
            </a:xfrm>
            <a:prstGeom prst="parallelogram">
              <a:avLst>
                <a:gd name="adj" fmla="val 11687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a:extLst>
                <a:ext uri="{FF2B5EF4-FFF2-40B4-BE49-F238E27FC236}">
                  <a16:creationId xmlns:a16="http://schemas.microsoft.com/office/drawing/2014/main" id="{CE3C1E97-A371-5642-8380-233A10998B4B}"/>
                </a:ext>
              </a:extLst>
            </p:cNvPr>
            <p:cNvSpPr/>
            <p:nvPr/>
          </p:nvSpPr>
          <p:spPr>
            <a:xfrm>
              <a:off x="7693139" y="3830591"/>
              <a:ext cx="1395252" cy="413551"/>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三角形 348">
              <a:extLst>
                <a:ext uri="{FF2B5EF4-FFF2-40B4-BE49-F238E27FC236}">
                  <a16:creationId xmlns:a16="http://schemas.microsoft.com/office/drawing/2014/main" id="{DA1B4CAD-EAC7-9E41-AC10-9AAB333720A3}"/>
                </a:ext>
              </a:extLst>
            </p:cNvPr>
            <p:cNvSpPr/>
            <p:nvPr/>
          </p:nvSpPr>
          <p:spPr>
            <a:xfrm rot="10800000">
              <a:off x="9159147" y="4243755"/>
              <a:ext cx="486724" cy="96396"/>
            </a:xfrm>
            <a:prstGeom prst="triangle">
              <a:avLst>
                <a:gd name="adj" fmla="val 8361"/>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a:extLst>
                <a:ext uri="{FF2B5EF4-FFF2-40B4-BE49-F238E27FC236}">
                  <a16:creationId xmlns:a16="http://schemas.microsoft.com/office/drawing/2014/main" id="{9830D653-7C5C-BF48-8F46-3C512FD9D614}"/>
                </a:ext>
              </a:extLst>
            </p:cNvPr>
            <p:cNvSpPr/>
            <p:nvPr/>
          </p:nvSpPr>
          <p:spPr>
            <a:xfrm>
              <a:off x="9145367" y="3833304"/>
              <a:ext cx="492797" cy="40816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フリーフォーム 350">
              <a:extLst>
                <a:ext uri="{FF2B5EF4-FFF2-40B4-BE49-F238E27FC236}">
                  <a16:creationId xmlns:a16="http://schemas.microsoft.com/office/drawing/2014/main" id="{E206E4E3-7BC5-234A-AD42-4D994339366A}"/>
                </a:ext>
              </a:extLst>
            </p:cNvPr>
            <p:cNvSpPr/>
            <p:nvPr/>
          </p:nvSpPr>
          <p:spPr>
            <a:xfrm>
              <a:off x="7821336" y="3628661"/>
              <a:ext cx="2370031"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cxnSp>
          <p:nvCxnSpPr>
            <p:cNvPr id="352" name="直線コネクタ 351">
              <a:extLst>
                <a:ext uri="{FF2B5EF4-FFF2-40B4-BE49-F238E27FC236}">
                  <a16:creationId xmlns:a16="http://schemas.microsoft.com/office/drawing/2014/main" id="{F058E9F6-E72A-EF49-AE6E-422372C71C69}"/>
                </a:ext>
              </a:extLst>
            </p:cNvPr>
            <p:cNvCxnSpPr>
              <a:cxnSpLocks/>
            </p:cNvCxnSpPr>
            <p:nvPr/>
          </p:nvCxnSpPr>
          <p:spPr>
            <a:xfrm>
              <a:off x="7739642" y="3635631"/>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3" name="フリーフォーム 352">
              <a:extLst>
                <a:ext uri="{FF2B5EF4-FFF2-40B4-BE49-F238E27FC236}">
                  <a16:creationId xmlns:a16="http://schemas.microsoft.com/office/drawing/2014/main" id="{2DA4E0D1-B400-434D-83FD-8A500785CB15}"/>
                </a:ext>
              </a:extLst>
            </p:cNvPr>
            <p:cNvSpPr/>
            <p:nvPr/>
          </p:nvSpPr>
          <p:spPr>
            <a:xfrm>
              <a:off x="7687389" y="3830590"/>
              <a:ext cx="1937921"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54" name="平行四辺形 353">
              <a:extLst>
                <a:ext uri="{FF2B5EF4-FFF2-40B4-BE49-F238E27FC236}">
                  <a16:creationId xmlns:a16="http://schemas.microsoft.com/office/drawing/2014/main" id="{3A19F008-88C7-0542-91CE-DA2873F29165}"/>
                </a:ext>
              </a:extLst>
            </p:cNvPr>
            <p:cNvSpPr/>
            <p:nvPr/>
          </p:nvSpPr>
          <p:spPr>
            <a:xfrm rot="10800000">
              <a:off x="10166958" y="4032597"/>
              <a:ext cx="441262" cy="204680"/>
            </a:xfrm>
            <a:prstGeom prst="parallelogram">
              <a:avLst>
                <a:gd name="adj" fmla="val 103656"/>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フリーフォーム 354">
              <a:extLst>
                <a:ext uri="{FF2B5EF4-FFF2-40B4-BE49-F238E27FC236}">
                  <a16:creationId xmlns:a16="http://schemas.microsoft.com/office/drawing/2014/main" id="{FB8713AC-D41B-C64F-969F-AC292AFE7E00}"/>
                </a:ext>
              </a:extLst>
            </p:cNvPr>
            <p:cNvSpPr/>
            <p:nvPr/>
          </p:nvSpPr>
          <p:spPr>
            <a:xfrm flipV="1">
              <a:off x="9968058" y="4117688"/>
              <a:ext cx="417051" cy="124397"/>
            </a:xfrm>
            <a:custGeom>
              <a:avLst/>
              <a:gdLst>
                <a:gd name="connsiteX0" fmla="*/ 6017 w 47523956"/>
                <a:gd name="connsiteY0" fmla="*/ 129 h 3712"/>
                <a:gd name="connsiteX1" fmla="*/ 47529976 w 47523956"/>
                <a:gd name="connsiteY1" fmla="*/ 129 h 3712"/>
              </a:gdLst>
              <a:ahLst/>
              <a:cxnLst>
                <a:cxn ang="0">
                  <a:pos x="connsiteX0" y="connsiteY0"/>
                </a:cxn>
                <a:cxn ang="0">
                  <a:pos x="connsiteX1" y="connsiteY1"/>
                </a:cxn>
              </a:cxnLst>
              <a:rect l="l" t="t" r="r" b="b"/>
              <a:pathLst>
                <a:path w="47523956" h="3712">
                  <a:moveTo>
                    <a:pt x="6017" y="129"/>
                  </a:moveTo>
                  <a:lnTo>
                    <a:pt x="47529976" y="129"/>
                  </a:lnTo>
                </a:path>
              </a:pathLst>
            </a:custGeom>
            <a:ln w="9525" cap="flat">
              <a:solidFill>
                <a:srgbClr val="111111"/>
              </a:solidFill>
              <a:prstDash val="solid"/>
              <a:miter/>
            </a:ln>
          </p:spPr>
          <p:txBody>
            <a:bodyPr rtlCol="0" anchor="ctr"/>
            <a:lstStyle/>
            <a:p>
              <a:endParaRPr lang="ja-JP" altLang="en-US"/>
            </a:p>
          </p:txBody>
        </p:sp>
        <p:sp>
          <p:nvSpPr>
            <p:cNvPr id="356" name="フリーフォーム 355">
              <a:extLst>
                <a:ext uri="{FF2B5EF4-FFF2-40B4-BE49-F238E27FC236}">
                  <a16:creationId xmlns:a16="http://schemas.microsoft.com/office/drawing/2014/main" id="{F6D259DE-6DF2-A245-9052-90569B1FAA78}"/>
                </a:ext>
              </a:extLst>
            </p:cNvPr>
            <p:cNvSpPr/>
            <p:nvPr/>
          </p:nvSpPr>
          <p:spPr>
            <a:xfrm>
              <a:off x="7701264" y="4032678"/>
              <a:ext cx="2906958" cy="179925"/>
            </a:xfrm>
            <a:custGeom>
              <a:avLst/>
              <a:gdLst>
                <a:gd name="connsiteX0" fmla="*/ 168 w 49671303"/>
                <a:gd name="connsiteY0" fmla="*/ 67 h 3712"/>
                <a:gd name="connsiteX1" fmla="*/ 49671472 w 49671303"/>
                <a:gd name="connsiteY1" fmla="*/ 67 h 3712"/>
              </a:gdLst>
              <a:ahLst/>
              <a:cxnLst>
                <a:cxn ang="0">
                  <a:pos x="connsiteX0" y="connsiteY0"/>
                </a:cxn>
                <a:cxn ang="0">
                  <a:pos x="connsiteX1" y="connsiteY1"/>
                </a:cxn>
              </a:cxnLst>
              <a:rect l="l" t="t" r="r" b="b"/>
              <a:pathLst>
                <a:path w="49671303" h="3712">
                  <a:moveTo>
                    <a:pt x="168" y="67"/>
                  </a:moveTo>
                  <a:lnTo>
                    <a:pt x="49671472" y="67"/>
                  </a:lnTo>
                </a:path>
              </a:pathLst>
            </a:custGeom>
            <a:ln w="9525" cap="flat">
              <a:solidFill>
                <a:srgbClr val="111111"/>
              </a:solidFill>
              <a:prstDash val="solid"/>
              <a:miter/>
            </a:ln>
          </p:spPr>
          <p:txBody>
            <a:bodyPr rtlCol="0" anchor="ctr"/>
            <a:lstStyle/>
            <a:p>
              <a:endParaRPr lang="ja-JP" altLang="en-US"/>
            </a:p>
          </p:txBody>
        </p:sp>
        <p:sp>
          <p:nvSpPr>
            <p:cNvPr id="357" name="フリーフォーム 356">
              <a:extLst>
                <a:ext uri="{FF2B5EF4-FFF2-40B4-BE49-F238E27FC236}">
                  <a16:creationId xmlns:a16="http://schemas.microsoft.com/office/drawing/2014/main" id="{636E943A-904D-A74D-B787-69DEBABF62C8}"/>
                </a:ext>
              </a:extLst>
            </p:cNvPr>
            <p:cNvSpPr/>
            <p:nvPr/>
          </p:nvSpPr>
          <p:spPr>
            <a:xfrm>
              <a:off x="7686520" y="4003553"/>
              <a:ext cx="57007" cy="72333"/>
            </a:xfrm>
            <a:custGeom>
              <a:avLst/>
              <a:gdLst>
                <a:gd name="connsiteX0" fmla="*/ 62375 w 62206"/>
                <a:gd name="connsiteY0" fmla="*/ 18628 h 81667"/>
                <a:gd name="connsiteX1" fmla="*/ 44734 w 62206"/>
                <a:gd name="connsiteY1" fmla="*/ 18628 h 81667"/>
                <a:gd name="connsiteX2" fmla="*/ 44734 w 62206"/>
                <a:gd name="connsiteY2" fmla="*/ 67 h 81667"/>
                <a:gd name="connsiteX3" fmla="*/ 168 w 62206"/>
                <a:gd name="connsiteY3" fmla="*/ 40901 h 81667"/>
                <a:gd name="connsiteX4" fmla="*/ 44734 w 62206"/>
                <a:gd name="connsiteY4" fmla="*/ 81734 h 81667"/>
                <a:gd name="connsiteX5" fmla="*/ 44734 w 62206"/>
                <a:gd name="connsiteY5" fmla="*/ 63174 h 81667"/>
                <a:gd name="connsiteX6" fmla="*/ 62375 w 6220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06" h="81667">
                  <a:moveTo>
                    <a:pt x="62375" y="18628"/>
                  </a:moveTo>
                  <a:lnTo>
                    <a:pt x="44734" y="18628"/>
                  </a:lnTo>
                  <a:lnTo>
                    <a:pt x="44734" y="67"/>
                  </a:lnTo>
                  <a:lnTo>
                    <a:pt x="168" y="40901"/>
                  </a:lnTo>
                  <a:lnTo>
                    <a:pt x="44734" y="81734"/>
                  </a:lnTo>
                  <a:lnTo>
                    <a:pt x="44734" y="63174"/>
                  </a:lnTo>
                  <a:lnTo>
                    <a:pt x="62375"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58" name="フリーフォーム 357">
              <a:extLst>
                <a:ext uri="{FF2B5EF4-FFF2-40B4-BE49-F238E27FC236}">
                  <a16:creationId xmlns:a16="http://schemas.microsoft.com/office/drawing/2014/main" id="{378467A4-0A7F-3942-A178-69EBA03F23AB}"/>
                </a:ext>
              </a:extLst>
            </p:cNvPr>
            <p:cNvSpPr/>
            <p:nvPr/>
          </p:nvSpPr>
          <p:spPr>
            <a:xfrm>
              <a:off x="7778348" y="4003553"/>
              <a:ext cx="17118" cy="72333"/>
            </a:xfrm>
            <a:custGeom>
              <a:avLst/>
              <a:gdLst>
                <a:gd name="connsiteX0" fmla="*/ 168 w 18678"/>
                <a:gd name="connsiteY0" fmla="*/ 18628 h 81667"/>
                <a:gd name="connsiteX1" fmla="*/ 168 w 18678"/>
                <a:gd name="connsiteY1" fmla="*/ 18628 h 81667"/>
                <a:gd name="connsiteX2" fmla="*/ 168 w 18678"/>
                <a:gd name="connsiteY2" fmla="*/ 67 h 81667"/>
                <a:gd name="connsiteX3" fmla="*/ 18846 w 18678"/>
                <a:gd name="connsiteY3" fmla="*/ 40901 h 81667"/>
                <a:gd name="connsiteX4" fmla="*/ 168 w 18678"/>
                <a:gd name="connsiteY4" fmla="*/ 81734 h 81667"/>
                <a:gd name="connsiteX5" fmla="*/ 168 w 18678"/>
                <a:gd name="connsiteY5" fmla="*/ 63174 h 81667"/>
                <a:gd name="connsiteX6" fmla="*/ 168 w 18678"/>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 h="81667">
                  <a:moveTo>
                    <a:pt x="168" y="18628"/>
                  </a:moveTo>
                  <a:lnTo>
                    <a:pt x="168" y="18628"/>
                  </a:lnTo>
                  <a:lnTo>
                    <a:pt x="168" y="67"/>
                  </a:lnTo>
                  <a:lnTo>
                    <a:pt x="18846"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59" name="フリーフォーム 358">
              <a:extLst>
                <a:ext uri="{FF2B5EF4-FFF2-40B4-BE49-F238E27FC236}">
                  <a16:creationId xmlns:a16="http://schemas.microsoft.com/office/drawing/2014/main" id="{24F5E466-A149-A745-AA59-785A34A784F9}"/>
                </a:ext>
              </a:extLst>
            </p:cNvPr>
            <p:cNvSpPr/>
            <p:nvPr/>
          </p:nvSpPr>
          <p:spPr>
            <a:xfrm>
              <a:off x="7800231" y="4003553"/>
              <a:ext cx="39206" cy="72333"/>
            </a:xfrm>
            <a:custGeom>
              <a:avLst/>
              <a:gdLst>
                <a:gd name="connsiteX0" fmla="*/ 42949 w 42781"/>
                <a:gd name="connsiteY0" fmla="*/ 18628 h 81667"/>
                <a:gd name="connsiteX1" fmla="*/ 42949 w 42781"/>
                <a:gd name="connsiteY1" fmla="*/ 18628 h 81667"/>
                <a:gd name="connsiteX2" fmla="*/ 42949 w 42781"/>
                <a:gd name="connsiteY2" fmla="*/ 67 h 81667"/>
                <a:gd name="connsiteX3" fmla="*/ 168 w 42781"/>
                <a:gd name="connsiteY3" fmla="*/ 40901 h 81667"/>
                <a:gd name="connsiteX4" fmla="*/ 42949 w 42781"/>
                <a:gd name="connsiteY4" fmla="*/ 81734 h 81667"/>
                <a:gd name="connsiteX5" fmla="*/ 42949 w 42781"/>
                <a:gd name="connsiteY5" fmla="*/ 63174 h 81667"/>
                <a:gd name="connsiteX6" fmla="*/ 42949 w 4278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1" h="81667">
                  <a:moveTo>
                    <a:pt x="42949" y="18628"/>
                  </a:moveTo>
                  <a:lnTo>
                    <a:pt x="42949" y="18628"/>
                  </a:lnTo>
                  <a:lnTo>
                    <a:pt x="42949" y="67"/>
                  </a:lnTo>
                  <a:lnTo>
                    <a:pt x="168" y="40901"/>
                  </a:lnTo>
                  <a:lnTo>
                    <a:pt x="42949" y="81734"/>
                  </a:lnTo>
                  <a:lnTo>
                    <a:pt x="42949" y="63174"/>
                  </a:lnTo>
                  <a:lnTo>
                    <a:pt x="42949"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0" name="フリーフォーム 359">
              <a:extLst>
                <a:ext uri="{FF2B5EF4-FFF2-40B4-BE49-F238E27FC236}">
                  <a16:creationId xmlns:a16="http://schemas.microsoft.com/office/drawing/2014/main" id="{4DC7060B-3D76-9045-922F-0A0C206B5176}"/>
                </a:ext>
              </a:extLst>
            </p:cNvPr>
            <p:cNvSpPr/>
            <p:nvPr/>
          </p:nvSpPr>
          <p:spPr>
            <a:xfrm>
              <a:off x="7875076" y="4003553"/>
              <a:ext cx="9801" cy="72333"/>
            </a:xfrm>
            <a:custGeom>
              <a:avLst/>
              <a:gdLst>
                <a:gd name="connsiteX0" fmla="*/ 10863 w 10695"/>
                <a:gd name="connsiteY0" fmla="*/ 18628 h 81667"/>
                <a:gd name="connsiteX1" fmla="*/ 10863 w 10695"/>
                <a:gd name="connsiteY1" fmla="*/ 18628 h 81667"/>
                <a:gd name="connsiteX2" fmla="*/ 10863 w 10695"/>
                <a:gd name="connsiteY2" fmla="*/ 67 h 81667"/>
                <a:gd name="connsiteX3" fmla="*/ 168 w 10695"/>
                <a:gd name="connsiteY3" fmla="*/ 40901 h 81667"/>
                <a:gd name="connsiteX4" fmla="*/ 10863 w 10695"/>
                <a:gd name="connsiteY4" fmla="*/ 81734 h 81667"/>
                <a:gd name="connsiteX5" fmla="*/ 10863 w 10695"/>
                <a:gd name="connsiteY5" fmla="*/ 63174 h 81667"/>
                <a:gd name="connsiteX6" fmla="*/ 10863 w 1069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5" h="81667">
                  <a:moveTo>
                    <a:pt x="10863" y="18628"/>
                  </a:moveTo>
                  <a:lnTo>
                    <a:pt x="10863" y="18628"/>
                  </a:lnTo>
                  <a:lnTo>
                    <a:pt x="10863" y="67"/>
                  </a:lnTo>
                  <a:lnTo>
                    <a:pt x="168" y="40901"/>
                  </a:lnTo>
                  <a:lnTo>
                    <a:pt x="10863" y="81734"/>
                  </a:lnTo>
                  <a:lnTo>
                    <a:pt x="10863" y="63174"/>
                  </a:lnTo>
                  <a:lnTo>
                    <a:pt x="10863"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61" name="フリーフォーム 360">
              <a:extLst>
                <a:ext uri="{FF2B5EF4-FFF2-40B4-BE49-F238E27FC236}">
                  <a16:creationId xmlns:a16="http://schemas.microsoft.com/office/drawing/2014/main" id="{F8A19868-5034-0145-9623-089615470A25}"/>
                </a:ext>
              </a:extLst>
            </p:cNvPr>
            <p:cNvSpPr/>
            <p:nvPr/>
          </p:nvSpPr>
          <p:spPr>
            <a:xfrm>
              <a:off x="7894543" y="4003553"/>
              <a:ext cx="70147" cy="72333"/>
            </a:xfrm>
            <a:custGeom>
              <a:avLst/>
              <a:gdLst>
                <a:gd name="connsiteX0" fmla="*/ 76711 w 76543"/>
                <a:gd name="connsiteY0" fmla="*/ 18628 h 81667"/>
                <a:gd name="connsiteX1" fmla="*/ 44734 w 76543"/>
                <a:gd name="connsiteY1" fmla="*/ 18628 h 81667"/>
                <a:gd name="connsiteX2" fmla="*/ 44734 w 76543"/>
                <a:gd name="connsiteY2" fmla="*/ 67 h 81667"/>
                <a:gd name="connsiteX3" fmla="*/ 168 w 76543"/>
                <a:gd name="connsiteY3" fmla="*/ 40901 h 81667"/>
                <a:gd name="connsiteX4" fmla="*/ 44734 w 76543"/>
                <a:gd name="connsiteY4" fmla="*/ 81734 h 81667"/>
                <a:gd name="connsiteX5" fmla="*/ 44734 w 76543"/>
                <a:gd name="connsiteY5" fmla="*/ 63174 h 81667"/>
                <a:gd name="connsiteX6" fmla="*/ 76711 w 76543"/>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43" h="81667">
                  <a:moveTo>
                    <a:pt x="76711" y="18628"/>
                  </a:moveTo>
                  <a:lnTo>
                    <a:pt x="44734" y="18628"/>
                  </a:lnTo>
                  <a:lnTo>
                    <a:pt x="44734" y="67"/>
                  </a:lnTo>
                  <a:lnTo>
                    <a:pt x="168" y="40901"/>
                  </a:lnTo>
                  <a:lnTo>
                    <a:pt x="44734" y="81734"/>
                  </a:lnTo>
                  <a:lnTo>
                    <a:pt x="44734" y="63174"/>
                  </a:lnTo>
                  <a:lnTo>
                    <a:pt x="76711"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2" name="フリーフォーム 361">
              <a:extLst>
                <a:ext uri="{FF2B5EF4-FFF2-40B4-BE49-F238E27FC236}">
                  <a16:creationId xmlns:a16="http://schemas.microsoft.com/office/drawing/2014/main" id="{064D99CF-0166-A547-8484-91DE95C5992E}"/>
                </a:ext>
              </a:extLst>
            </p:cNvPr>
            <p:cNvSpPr/>
            <p:nvPr/>
          </p:nvSpPr>
          <p:spPr>
            <a:xfrm>
              <a:off x="7965743" y="4003553"/>
              <a:ext cx="64939" cy="72333"/>
            </a:xfrm>
            <a:custGeom>
              <a:avLst/>
              <a:gdLst>
                <a:gd name="connsiteX0" fmla="*/ 71028 w 70860"/>
                <a:gd name="connsiteY0" fmla="*/ 18628 h 81667"/>
                <a:gd name="connsiteX1" fmla="*/ 44734 w 70860"/>
                <a:gd name="connsiteY1" fmla="*/ 18628 h 81667"/>
                <a:gd name="connsiteX2" fmla="*/ 44734 w 70860"/>
                <a:gd name="connsiteY2" fmla="*/ 67 h 81667"/>
                <a:gd name="connsiteX3" fmla="*/ 168 w 70860"/>
                <a:gd name="connsiteY3" fmla="*/ 40901 h 81667"/>
                <a:gd name="connsiteX4" fmla="*/ 44734 w 70860"/>
                <a:gd name="connsiteY4" fmla="*/ 81734 h 81667"/>
                <a:gd name="connsiteX5" fmla="*/ 44734 w 70860"/>
                <a:gd name="connsiteY5" fmla="*/ 63174 h 81667"/>
                <a:gd name="connsiteX6" fmla="*/ 71028 w 7086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60" h="81667">
                  <a:moveTo>
                    <a:pt x="71028" y="18628"/>
                  </a:moveTo>
                  <a:lnTo>
                    <a:pt x="44734" y="18628"/>
                  </a:lnTo>
                  <a:lnTo>
                    <a:pt x="44734" y="67"/>
                  </a:lnTo>
                  <a:lnTo>
                    <a:pt x="168" y="40901"/>
                  </a:lnTo>
                  <a:lnTo>
                    <a:pt x="44734" y="81734"/>
                  </a:lnTo>
                  <a:lnTo>
                    <a:pt x="44734" y="63174"/>
                  </a:lnTo>
                  <a:lnTo>
                    <a:pt x="71028"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3" name="フリーフォーム 362">
              <a:extLst>
                <a:ext uri="{FF2B5EF4-FFF2-40B4-BE49-F238E27FC236}">
                  <a16:creationId xmlns:a16="http://schemas.microsoft.com/office/drawing/2014/main" id="{CD677EF6-D961-4C48-AC23-DB8FC6B90AAC}"/>
                </a:ext>
              </a:extLst>
            </p:cNvPr>
            <p:cNvSpPr/>
            <p:nvPr/>
          </p:nvSpPr>
          <p:spPr>
            <a:xfrm>
              <a:off x="8043446" y="4003553"/>
              <a:ext cx="49759" cy="72333"/>
            </a:xfrm>
            <a:custGeom>
              <a:avLst/>
              <a:gdLst>
                <a:gd name="connsiteX0" fmla="*/ 54464 w 54296"/>
                <a:gd name="connsiteY0" fmla="*/ 18628 h 81667"/>
                <a:gd name="connsiteX1" fmla="*/ 44734 w 54296"/>
                <a:gd name="connsiteY1" fmla="*/ 18628 h 81667"/>
                <a:gd name="connsiteX2" fmla="*/ 44734 w 54296"/>
                <a:gd name="connsiteY2" fmla="*/ 67 h 81667"/>
                <a:gd name="connsiteX3" fmla="*/ 168 w 54296"/>
                <a:gd name="connsiteY3" fmla="*/ 40901 h 81667"/>
                <a:gd name="connsiteX4" fmla="*/ 44734 w 54296"/>
                <a:gd name="connsiteY4" fmla="*/ 81734 h 81667"/>
                <a:gd name="connsiteX5" fmla="*/ 44734 w 54296"/>
                <a:gd name="connsiteY5" fmla="*/ 63174 h 81667"/>
                <a:gd name="connsiteX6" fmla="*/ 54464 w 5429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6" h="81667">
                  <a:moveTo>
                    <a:pt x="54464" y="18628"/>
                  </a:moveTo>
                  <a:lnTo>
                    <a:pt x="44734" y="18628"/>
                  </a:lnTo>
                  <a:lnTo>
                    <a:pt x="44734" y="67"/>
                  </a:lnTo>
                  <a:lnTo>
                    <a:pt x="168" y="40901"/>
                  </a:lnTo>
                  <a:lnTo>
                    <a:pt x="44734" y="81734"/>
                  </a:lnTo>
                  <a:lnTo>
                    <a:pt x="44734" y="63174"/>
                  </a:lnTo>
                  <a:lnTo>
                    <a:pt x="54464"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4" name="フリーフォーム 363">
              <a:extLst>
                <a:ext uri="{FF2B5EF4-FFF2-40B4-BE49-F238E27FC236}">
                  <a16:creationId xmlns:a16="http://schemas.microsoft.com/office/drawing/2014/main" id="{20EBC42D-BD0F-C542-8401-7604F72914D5}"/>
                </a:ext>
              </a:extLst>
            </p:cNvPr>
            <p:cNvSpPr/>
            <p:nvPr/>
          </p:nvSpPr>
          <p:spPr>
            <a:xfrm>
              <a:off x="8093342" y="4003553"/>
              <a:ext cx="55749" cy="72333"/>
            </a:xfrm>
            <a:custGeom>
              <a:avLst/>
              <a:gdLst>
                <a:gd name="connsiteX0" fmla="*/ 61000 w 60832"/>
                <a:gd name="connsiteY0" fmla="*/ 18628 h 81667"/>
                <a:gd name="connsiteX1" fmla="*/ 44734 w 60832"/>
                <a:gd name="connsiteY1" fmla="*/ 18628 h 81667"/>
                <a:gd name="connsiteX2" fmla="*/ 44734 w 60832"/>
                <a:gd name="connsiteY2" fmla="*/ 67 h 81667"/>
                <a:gd name="connsiteX3" fmla="*/ 168 w 60832"/>
                <a:gd name="connsiteY3" fmla="*/ 40901 h 81667"/>
                <a:gd name="connsiteX4" fmla="*/ 44734 w 60832"/>
                <a:gd name="connsiteY4" fmla="*/ 81734 h 81667"/>
                <a:gd name="connsiteX5" fmla="*/ 44734 w 60832"/>
                <a:gd name="connsiteY5" fmla="*/ 63174 h 81667"/>
                <a:gd name="connsiteX6" fmla="*/ 61000 w 6083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2" h="81667">
                  <a:moveTo>
                    <a:pt x="61000" y="18628"/>
                  </a:moveTo>
                  <a:lnTo>
                    <a:pt x="44734" y="18628"/>
                  </a:lnTo>
                  <a:lnTo>
                    <a:pt x="44734" y="67"/>
                  </a:lnTo>
                  <a:lnTo>
                    <a:pt x="168" y="40901"/>
                  </a:lnTo>
                  <a:lnTo>
                    <a:pt x="44734" y="81734"/>
                  </a:lnTo>
                  <a:lnTo>
                    <a:pt x="44734" y="63174"/>
                  </a:lnTo>
                  <a:lnTo>
                    <a:pt x="61000"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65" name="フリーフォーム 364">
              <a:extLst>
                <a:ext uri="{FF2B5EF4-FFF2-40B4-BE49-F238E27FC236}">
                  <a16:creationId xmlns:a16="http://schemas.microsoft.com/office/drawing/2014/main" id="{B842E152-6C84-EB42-A629-B3E6CF8F7E24}"/>
                </a:ext>
              </a:extLst>
            </p:cNvPr>
            <p:cNvSpPr/>
            <p:nvPr/>
          </p:nvSpPr>
          <p:spPr>
            <a:xfrm>
              <a:off x="8160492" y="4003553"/>
              <a:ext cx="83183" cy="72333"/>
            </a:xfrm>
            <a:custGeom>
              <a:avLst/>
              <a:gdLst>
                <a:gd name="connsiteX0" fmla="*/ 90936 w 90768"/>
                <a:gd name="connsiteY0" fmla="*/ 18628 h 81667"/>
                <a:gd name="connsiteX1" fmla="*/ 44734 w 90768"/>
                <a:gd name="connsiteY1" fmla="*/ 18628 h 81667"/>
                <a:gd name="connsiteX2" fmla="*/ 44734 w 90768"/>
                <a:gd name="connsiteY2" fmla="*/ 67 h 81667"/>
                <a:gd name="connsiteX3" fmla="*/ 168 w 90768"/>
                <a:gd name="connsiteY3" fmla="*/ 40901 h 81667"/>
                <a:gd name="connsiteX4" fmla="*/ 44734 w 90768"/>
                <a:gd name="connsiteY4" fmla="*/ 81734 h 81667"/>
                <a:gd name="connsiteX5" fmla="*/ 44734 w 90768"/>
                <a:gd name="connsiteY5" fmla="*/ 63174 h 81667"/>
                <a:gd name="connsiteX6" fmla="*/ 90936 w 90768"/>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68" h="81667">
                  <a:moveTo>
                    <a:pt x="90936" y="18628"/>
                  </a:moveTo>
                  <a:lnTo>
                    <a:pt x="44734" y="18628"/>
                  </a:lnTo>
                  <a:lnTo>
                    <a:pt x="44734" y="67"/>
                  </a:lnTo>
                  <a:lnTo>
                    <a:pt x="168" y="40901"/>
                  </a:lnTo>
                  <a:lnTo>
                    <a:pt x="44734" y="81734"/>
                  </a:lnTo>
                  <a:lnTo>
                    <a:pt x="44734" y="63174"/>
                  </a:lnTo>
                  <a:lnTo>
                    <a:pt x="90936"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66" name="フリーフォーム 365">
              <a:extLst>
                <a:ext uri="{FF2B5EF4-FFF2-40B4-BE49-F238E27FC236}">
                  <a16:creationId xmlns:a16="http://schemas.microsoft.com/office/drawing/2014/main" id="{400A83F4-71EA-7646-A432-8DFFEE96D0BC}"/>
                </a:ext>
              </a:extLst>
            </p:cNvPr>
            <p:cNvSpPr/>
            <p:nvPr/>
          </p:nvSpPr>
          <p:spPr>
            <a:xfrm>
              <a:off x="8253170" y="4003553"/>
              <a:ext cx="126066" cy="72333"/>
            </a:xfrm>
            <a:custGeom>
              <a:avLst/>
              <a:gdLst>
                <a:gd name="connsiteX0" fmla="*/ 137729 w 137561"/>
                <a:gd name="connsiteY0" fmla="*/ 18628 h 81667"/>
                <a:gd name="connsiteX1" fmla="*/ 44734 w 137561"/>
                <a:gd name="connsiteY1" fmla="*/ 18628 h 81667"/>
                <a:gd name="connsiteX2" fmla="*/ 44734 w 137561"/>
                <a:gd name="connsiteY2" fmla="*/ 67 h 81667"/>
                <a:gd name="connsiteX3" fmla="*/ 168 w 137561"/>
                <a:gd name="connsiteY3" fmla="*/ 40901 h 81667"/>
                <a:gd name="connsiteX4" fmla="*/ 44734 w 137561"/>
                <a:gd name="connsiteY4" fmla="*/ 81734 h 81667"/>
                <a:gd name="connsiteX5" fmla="*/ 44734 w 137561"/>
                <a:gd name="connsiteY5" fmla="*/ 63174 h 81667"/>
                <a:gd name="connsiteX6" fmla="*/ 137729 w 13756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61" h="81667">
                  <a:moveTo>
                    <a:pt x="137729" y="18628"/>
                  </a:moveTo>
                  <a:lnTo>
                    <a:pt x="44734" y="18628"/>
                  </a:lnTo>
                  <a:lnTo>
                    <a:pt x="44734" y="67"/>
                  </a:lnTo>
                  <a:lnTo>
                    <a:pt x="168" y="40901"/>
                  </a:lnTo>
                  <a:lnTo>
                    <a:pt x="44734" y="81734"/>
                  </a:lnTo>
                  <a:lnTo>
                    <a:pt x="44734" y="63174"/>
                  </a:lnTo>
                  <a:lnTo>
                    <a:pt x="137729"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7" name="フリーフォーム 366">
              <a:extLst>
                <a:ext uri="{FF2B5EF4-FFF2-40B4-BE49-F238E27FC236}">
                  <a16:creationId xmlns:a16="http://schemas.microsoft.com/office/drawing/2014/main" id="{3BA88F04-0125-F04C-9E89-F0D5C0C987EA}"/>
                </a:ext>
              </a:extLst>
            </p:cNvPr>
            <p:cNvSpPr/>
            <p:nvPr/>
          </p:nvSpPr>
          <p:spPr>
            <a:xfrm>
              <a:off x="8378522" y="4003553"/>
              <a:ext cx="52821" cy="72333"/>
            </a:xfrm>
            <a:custGeom>
              <a:avLst/>
              <a:gdLst>
                <a:gd name="connsiteX0" fmla="*/ 57805 w 57637"/>
                <a:gd name="connsiteY0" fmla="*/ 18628 h 81667"/>
                <a:gd name="connsiteX1" fmla="*/ 44734 w 57637"/>
                <a:gd name="connsiteY1" fmla="*/ 18628 h 81667"/>
                <a:gd name="connsiteX2" fmla="*/ 44734 w 57637"/>
                <a:gd name="connsiteY2" fmla="*/ 67 h 81667"/>
                <a:gd name="connsiteX3" fmla="*/ 168 w 57637"/>
                <a:gd name="connsiteY3" fmla="*/ 40901 h 81667"/>
                <a:gd name="connsiteX4" fmla="*/ 44734 w 57637"/>
                <a:gd name="connsiteY4" fmla="*/ 81734 h 81667"/>
                <a:gd name="connsiteX5" fmla="*/ 44734 w 57637"/>
                <a:gd name="connsiteY5" fmla="*/ 63174 h 81667"/>
                <a:gd name="connsiteX6" fmla="*/ 57805 w 57637"/>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 h="81667">
                  <a:moveTo>
                    <a:pt x="57805" y="18628"/>
                  </a:moveTo>
                  <a:lnTo>
                    <a:pt x="44734" y="18628"/>
                  </a:lnTo>
                  <a:lnTo>
                    <a:pt x="44734" y="67"/>
                  </a:lnTo>
                  <a:lnTo>
                    <a:pt x="168" y="40901"/>
                  </a:lnTo>
                  <a:lnTo>
                    <a:pt x="44734" y="81734"/>
                  </a:lnTo>
                  <a:lnTo>
                    <a:pt x="44734" y="63174"/>
                  </a:lnTo>
                  <a:lnTo>
                    <a:pt x="57805"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68" name="フリーフォーム 367">
              <a:extLst>
                <a:ext uri="{FF2B5EF4-FFF2-40B4-BE49-F238E27FC236}">
                  <a16:creationId xmlns:a16="http://schemas.microsoft.com/office/drawing/2014/main" id="{6DCEE617-BB08-B54A-B7D3-F9C8B9B68CF5}"/>
                </a:ext>
              </a:extLst>
            </p:cNvPr>
            <p:cNvSpPr/>
            <p:nvPr/>
          </p:nvSpPr>
          <p:spPr>
            <a:xfrm>
              <a:off x="8434679" y="4003553"/>
              <a:ext cx="18037" cy="72333"/>
            </a:xfrm>
            <a:custGeom>
              <a:avLst/>
              <a:gdLst>
                <a:gd name="connsiteX0" fmla="*/ 19850 w 19682"/>
                <a:gd name="connsiteY0" fmla="*/ 18628 h 81667"/>
                <a:gd name="connsiteX1" fmla="*/ 19850 w 19682"/>
                <a:gd name="connsiteY1" fmla="*/ 18628 h 81667"/>
                <a:gd name="connsiteX2" fmla="*/ 19850 w 19682"/>
                <a:gd name="connsiteY2" fmla="*/ 67 h 81667"/>
                <a:gd name="connsiteX3" fmla="*/ 168 w 19682"/>
                <a:gd name="connsiteY3" fmla="*/ 40901 h 81667"/>
                <a:gd name="connsiteX4" fmla="*/ 19850 w 19682"/>
                <a:gd name="connsiteY4" fmla="*/ 81734 h 81667"/>
                <a:gd name="connsiteX5" fmla="*/ 19850 w 19682"/>
                <a:gd name="connsiteY5" fmla="*/ 63174 h 81667"/>
                <a:gd name="connsiteX6" fmla="*/ 19850 w 1968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2" h="81667">
                  <a:moveTo>
                    <a:pt x="19850" y="18628"/>
                  </a:moveTo>
                  <a:lnTo>
                    <a:pt x="19850" y="18628"/>
                  </a:lnTo>
                  <a:lnTo>
                    <a:pt x="19850" y="67"/>
                  </a:lnTo>
                  <a:lnTo>
                    <a:pt x="168" y="40901"/>
                  </a:lnTo>
                  <a:lnTo>
                    <a:pt x="19850" y="81734"/>
                  </a:lnTo>
                  <a:lnTo>
                    <a:pt x="19850" y="63174"/>
                  </a:lnTo>
                  <a:lnTo>
                    <a:pt x="19850"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69" name="フリーフォーム 368">
              <a:extLst>
                <a:ext uri="{FF2B5EF4-FFF2-40B4-BE49-F238E27FC236}">
                  <a16:creationId xmlns:a16="http://schemas.microsoft.com/office/drawing/2014/main" id="{D6810750-B962-3C45-A6F2-CE0052E5FB8E}"/>
                </a:ext>
              </a:extLst>
            </p:cNvPr>
            <p:cNvSpPr/>
            <p:nvPr/>
          </p:nvSpPr>
          <p:spPr>
            <a:xfrm>
              <a:off x="8463065" y="4003553"/>
              <a:ext cx="25559" cy="72333"/>
            </a:xfrm>
            <a:custGeom>
              <a:avLst/>
              <a:gdLst>
                <a:gd name="connsiteX0" fmla="*/ 28058 w 27890"/>
                <a:gd name="connsiteY0" fmla="*/ 18628 h 81667"/>
                <a:gd name="connsiteX1" fmla="*/ 28058 w 27890"/>
                <a:gd name="connsiteY1" fmla="*/ 18628 h 81667"/>
                <a:gd name="connsiteX2" fmla="*/ 28058 w 27890"/>
                <a:gd name="connsiteY2" fmla="*/ 67 h 81667"/>
                <a:gd name="connsiteX3" fmla="*/ 168 w 27890"/>
                <a:gd name="connsiteY3" fmla="*/ 40901 h 81667"/>
                <a:gd name="connsiteX4" fmla="*/ 28058 w 27890"/>
                <a:gd name="connsiteY4" fmla="*/ 81734 h 81667"/>
                <a:gd name="connsiteX5" fmla="*/ 28058 w 27890"/>
                <a:gd name="connsiteY5" fmla="*/ 63174 h 81667"/>
                <a:gd name="connsiteX6" fmla="*/ 28058 w 2789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0" h="81667">
                  <a:moveTo>
                    <a:pt x="28058" y="18628"/>
                  </a:moveTo>
                  <a:lnTo>
                    <a:pt x="28058" y="18628"/>
                  </a:lnTo>
                  <a:lnTo>
                    <a:pt x="28058" y="67"/>
                  </a:lnTo>
                  <a:lnTo>
                    <a:pt x="168" y="40901"/>
                  </a:lnTo>
                  <a:lnTo>
                    <a:pt x="28058" y="81734"/>
                  </a:lnTo>
                  <a:lnTo>
                    <a:pt x="28058" y="63174"/>
                  </a:lnTo>
                  <a:lnTo>
                    <a:pt x="2805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0" name="フリーフォーム 369">
              <a:extLst>
                <a:ext uri="{FF2B5EF4-FFF2-40B4-BE49-F238E27FC236}">
                  <a16:creationId xmlns:a16="http://schemas.microsoft.com/office/drawing/2014/main" id="{A6A076E8-FA1B-9041-BE75-4C5F0097EFCE}"/>
                </a:ext>
              </a:extLst>
            </p:cNvPr>
            <p:cNvSpPr/>
            <p:nvPr/>
          </p:nvSpPr>
          <p:spPr>
            <a:xfrm>
              <a:off x="8490734" y="4003553"/>
              <a:ext cx="58029" cy="72333"/>
            </a:xfrm>
            <a:custGeom>
              <a:avLst/>
              <a:gdLst>
                <a:gd name="connsiteX0" fmla="*/ 63488 w 63320"/>
                <a:gd name="connsiteY0" fmla="*/ 18628 h 81667"/>
                <a:gd name="connsiteX1" fmla="*/ 44734 w 63320"/>
                <a:gd name="connsiteY1" fmla="*/ 18628 h 81667"/>
                <a:gd name="connsiteX2" fmla="*/ 44734 w 63320"/>
                <a:gd name="connsiteY2" fmla="*/ 67 h 81667"/>
                <a:gd name="connsiteX3" fmla="*/ 168 w 63320"/>
                <a:gd name="connsiteY3" fmla="*/ 40901 h 81667"/>
                <a:gd name="connsiteX4" fmla="*/ 44734 w 63320"/>
                <a:gd name="connsiteY4" fmla="*/ 81734 h 81667"/>
                <a:gd name="connsiteX5" fmla="*/ 44734 w 63320"/>
                <a:gd name="connsiteY5" fmla="*/ 63174 h 81667"/>
                <a:gd name="connsiteX6" fmla="*/ 63488 w 6332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20" h="81667">
                  <a:moveTo>
                    <a:pt x="63488" y="18628"/>
                  </a:moveTo>
                  <a:lnTo>
                    <a:pt x="44734" y="18628"/>
                  </a:lnTo>
                  <a:lnTo>
                    <a:pt x="44734" y="67"/>
                  </a:lnTo>
                  <a:lnTo>
                    <a:pt x="168" y="40901"/>
                  </a:lnTo>
                  <a:lnTo>
                    <a:pt x="44734" y="81734"/>
                  </a:lnTo>
                  <a:lnTo>
                    <a:pt x="44734" y="63174"/>
                  </a:lnTo>
                  <a:lnTo>
                    <a:pt x="6348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1" name="フリーフォーム 370">
              <a:extLst>
                <a:ext uri="{FF2B5EF4-FFF2-40B4-BE49-F238E27FC236}">
                  <a16:creationId xmlns:a16="http://schemas.microsoft.com/office/drawing/2014/main" id="{A5339AA9-B711-2D4D-9C9D-0AFDB18704A4}"/>
                </a:ext>
              </a:extLst>
            </p:cNvPr>
            <p:cNvSpPr/>
            <p:nvPr/>
          </p:nvSpPr>
          <p:spPr>
            <a:xfrm>
              <a:off x="8549378" y="4003553"/>
              <a:ext cx="22495" cy="72333"/>
            </a:xfrm>
            <a:custGeom>
              <a:avLst/>
              <a:gdLst>
                <a:gd name="connsiteX0" fmla="*/ 24714 w 24546"/>
                <a:gd name="connsiteY0" fmla="*/ 18628 h 81667"/>
                <a:gd name="connsiteX1" fmla="*/ 24714 w 24546"/>
                <a:gd name="connsiteY1" fmla="*/ 18628 h 81667"/>
                <a:gd name="connsiteX2" fmla="*/ 24714 w 24546"/>
                <a:gd name="connsiteY2" fmla="*/ 67 h 81667"/>
                <a:gd name="connsiteX3" fmla="*/ 168 w 24546"/>
                <a:gd name="connsiteY3" fmla="*/ 40901 h 81667"/>
                <a:gd name="connsiteX4" fmla="*/ 24714 w 24546"/>
                <a:gd name="connsiteY4" fmla="*/ 81734 h 81667"/>
                <a:gd name="connsiteX5" fmla="*/ 24714 w 24546"/>
                <a:gd name="connsiteY5" fmla="*/ 63174 h 81667"/>
                <a:gd name="connsiteX6" fmla="*/ 24714 w 2454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6" h="81667">
                  <a:moveTo>
                    <a:pt x="24714" y="18628"/>
                  </a:moveTo>
                  <a:lnTo>
                    <a:pt x="24714" y="18628"/>
                  </a:lnTo>
                  <a:lnTo>
                    <a:pt x="24714" y="67"/>
                  </a:lnTo>
                  <a:lnTo>
                    <a:pt x="168" y="40901"/>
                  </a:lnTo>
                  <a:lnTo>
                    <a:pt x="24714" y="81734"/>
                  </a:lnTo>
                  <a:lnTo>
                    <a:pt x="24714" y="63174"/>
                  </a:lnTo>
                  <a:lnTo>
                    <a:pt x="24714"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2" name="フリーフォーム 371">
              <a:extLst>
                <a:ext uri="{FF2B5EF4-FFF2-40B4-BE49-F238E27FC236}">
                  <a16:creationId xmlns:a16="http://schemas.microsoft.com/office/drawing/2014/main" id="{1D7F1FA0-9F4E-444B-9FC0-D75760801074}"/>
                </a:ext>
              </a:extLst>
            </p:cNvPr>
            <p:cNvSpPr/>
            <p:nvPr/>
          </p:nvSpPr>
          <p:spPr>
            <a:xfrm>
              <a:off x="8573166" y="4003553"/>
              <a:ext cx="18380" cy="72333"/>
            </a:xfrm>
            <a:custGeom>
              <a:avLst/>
              <a:gdLst>
                <a:gd name="connsiteX0" fmla="*/ 20224 w 20056"/>
                <a:gd name="connsiteY0" fmla="*/ 18628 h 81667"/>
                <a:gd name="connsiteX1" fmla="*/ 20224 w 20056"/>
                <a:gd name="connsiteY1" fmla="*/ 18628 h 81667"/>
                <a:gd name="connsiteX2" fmla="*/ 20224 w 20056"/>
                <a:gd name="connsiteY2" fmla="*/ 67 h 81667"/>
                <a:gd name="connsiteX3" fmla="*/ 168 w 20056"/>
                <a:gd name="connsiteY3" fmla="*/ 40901 h 81667"/>
                <a:gd name="connsiteX4" fmla="*/ 20224 w 20056"/>
                <a:gd name="connsiteY4" fmla="*/ 81734 h 81667"/>
                <a:gd name="connsiteX5" fmla="*/ 20224 w 20056"/>
                <a:gd name="connsiteY5" fmla="*/ 63174 h 81667"/>
                <a:gd name="connsiteX6" fmla="*/ 20224 w 2005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56" h="81667">
                  <a:moveTo>
                    <a:pt x="20224" y="18628"/>
                  </a:moveTo>
                  <a:lnTo>
                    <a:pt x="20224" y="18628"/>
                  </a:lnTo>
                  <a:lnTo>
                    <a:pt x="20224" y="67"/>
                  </a:lnTo>
                  <a:lnTo>
                    <a:pt x="168" y="40901"/>
                  </a:lnTo>
                  <a:lnTo>
                    <a:pt x="20224" y="81734"/>
                  </a:lnTo>
                  <a:lnTo>
                    <a:pt x="20224" y="63174"/>
                  </a:lnTo>
                  <a:lnTo>
                    <a:pt x="20224"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3" name="フリーフォーム 372">
              <a:extLst>
                <a:ext uri="{FF2B5EF4-FFF2-40B4-BE49-F238E27FC236}">
                  <a16:creationId xmlns:a16="http://schemas.microsoft.com/office/drawing/2014/main" id="{8CE9C294-4EE5-D440-B0EB-9204CEE58229}"/>
                </a:ext>
              </a:extLst>
            </p:cNvPr>
            <p:cNvSpPr/>
            <p:nvPr/>
          </p:nvSpPr>
          <p:spPr>
            <a:xfrm>
              <a:off x="8598048" y="4003553"/>
              <a:ext cx="9632" cy="72333"/>
            </a:xfrm>
            <a:custGeom>
              <a:avLst/>
              <a:gdLst>
                <a:gd name="connsiteX0" fmla="*/ 10678 w 10510"/>
                <a:gd name="connsiteY0" fmla="*/ 18628 h 81667"/>
                <a:gd name="connsiteX1" fmla="*/ 10678 w 10510"/>
                <a:gd name="connsiteY1" fmla="*/ 18628 h 81667"/>
                <a:gd name="connsiteX2" fmla="*/ 10678 w 10510"/>
                <a:gd name="connsiteY2" fmla="*/ 67 h 81667"/>
                <a:gd name="connsiteX3" fmla="*/ 168 w 10510"/>
                <a:gd name="connsiteY3" fmla="*/ 40901 h 81667"/>
                <a:gd name="connsiteX4" fmla="*/ 10678 w 10510"/>
                <a:gd name="connsiteY4" fmla="*/ 81734 h 81667"/>
                <a:gd name="connsiteX5" fmla="*/ 10678 w 10510"/>
                <a:gd name="connsiteY5" fmla="*/ 63174 h 81667"/>
                <a:gd name="connsiteX6" fmla="*/ 10678 w 1051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0" h="81667">
                  <a:moveTo>
                    <a:pt x="10678" y="18628"/>
                  </a:moveTo>
                  <a:lnTo>
                    <a:pt x="10678" y="18628"/>
                  </a:lnTo>
                  <a:lnTo>
                    <a:pt x="10678" y="67"/>
                  </a:lnTo>
                  <a:lnTo>
                    <a:pt x="168" y="40901"/>
                  </a:lnTo>
                  <a:lnTo>
                    <a:pt x="10678" y="81734"/>
                  </a:lnTo>
                  <a:lnTo>
                    <a:pt x="10678" y="63174"/>
                  </a:lnTo>
                  <a:lnTo>
                    <a:pt x="1067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4" name="フリーフォーム 373">
              <a:extLst>
                <a:ext uri="{FF2B5EF4-FFF2-40B4-BE49-F238E27FC236}">
                  <a16:creationId xmlns:a16="http://schemas.microsoft.com/office/drawing/2014/main" id="{3E4AB01B-00B7-EF49-8428-BCB447FFBD42}"/>
                </a:ext>
              </a:extLst>
            </p:cNvPr>
            <p:cNvSpPr/>
            <p:nvPr/>
          </p:nvSpPr>
          <p:spPr>
            <a:xfrm>
              <a:off x="8607474" y="4003553"/>
              <a:ext cx="14092" cy="72333"/>
            </a:xfrm>
            <a:custGeom>
              <a:avLst/>
              <a:gdLst>
                <a:gd name="connsiteX0" fmla="*/ 15545 w 15377"/>
                <a:gd name="connsiteY0" fmla="*/ 18628 h 81667"/>
                <a:gd name="connsiteX1" fmla="*/ 15545 w 15377"/>
                <a:gd name="connsiteY1" fmla="*/ 18628 h 81667"/>
                <a:gd name="connsiteX2" fmla="*/ 15545 w 15377"/>
                <a:gd name="connsiteY2" fmla="*/ 67 h 81667"/>
                <a:gd name="connsiteX3" fmla="*/ 168 w 15377"/>
                <a:gd name="connsiteY3" fmla="*/ 40901 h 81667"/>
                <a:gd name="connsiteX4" fmla="*/ 15545 w 15377"/>
                <a:gd name="connsiteY4" fmla="*/ 81734 h 81667"/>
                <a:gd name="connsiteX5" fmla="*/ 15545 w 15377"/>
                <a:gd name="connsiteY5" fmla="*/ 63174 h 81667"/>
                <a:gd name="connsiteX6" fmla="*/ 15545 w 15377"/>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7" h="81667">
                  <a:moveTo>
                    <a:pt x="15545" y="18628"/>
                  </a:moveTo>
                  <a:lnTo>
                    <a:pt x="15545" y="18628"/>
                  </a:lnTo>
                  <a:lnTo>
                    <a:pt x="15545" y="67"/>
                  </a:lnTo>
                  <a:lnTo>
                    <a:pt x="168" y="40901"/>
                  </a:lnTo>
                  <a:lnTo>
                    <a:pt x="15545" y="81734"/>
                  </a:lnTo>
                  <a:lnTo>
                    <a:pt x="15545" y="63174"/>
                  </a:lnTo>
                  <a:lnTo>
                    <a:pt x="15545"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5" name="フリーフォーム 374">
              <a:extLst>
                <a:ext uri="{FF2B5EF4-FFF2-40B4-BE49-F238E27FC236}">
                  <a16:creationId xmlns:a16="http://schemas.microsoft.com/office/drawing/2014/main" id="{DA798946-1B9C-B04A-9821-BD65B2350F87}"/>
                </a:ext>
              </a:extLst>
            </p:cNvPr>
            <p:cNvSpPr/>
            <p:nvPr/>
          </p:nvSpPr>
          <p:spPr>
            <a:xfrm>
              <a:off x="8628440" y="4003553"/>
              <a:ext cx="8612" cy="72333"/>
            </a:xfrm>
            <a:custGeom>
              <a:avLst/>
              <a:gdLst>
                <a:gd name="connsiteX0" fmla="*/ 9565 w 9397"/>
                <a:gd name="connsiteY0" fmla="*/ 18628 h 81667"/>
                <a:gd name="connsiteX1" fmla="*/ 9565 w 9397"/>
                <a:gd name="connsiteY1" fmla="*/ 18628 h 81667"/>
                <a:gd name="connsiteX2" fmla="*/ 9565 w 9397"/>
                <a:gd name="connsiteY2" fmla="*/ 67 h 81667"/>
                <a:gd name="connsiteX3" fmla="*/ 168 w 9397"/>
                <a:gd name="connsiteY3" fmla="*/ 40901 h 81667"/>
                <a:gd name="connsiteX4" fmla="*/ 9565 w 9397"/>
                <a:gd name="connsiteY4" fmla="*/ 81734 h 81667"/>
                <a:gd name="connsiteX5" fmla="*/ 9565 w 9397"/>
                <a:gd name="connsiteY5" fmla="*/ 63174 h 81667"/>
                <a:gd name="connsiteX6" fmla="*/ 9565 w 9397"/>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 h="81667">
                  <a:moveTo>
                    <a:pt x="9565" y="18628"/>
                  </a:moveTo>
                  <a:lnTo>
                    <a:pt x="9565" y="18628"/>
                  </a:lnTo>
                  <a:lnTo>
                    <a:pt x="9565" y="67"/>
                  </a:lnTo>
                  <a:lnTo>
                    <a:pt x="168" y="40901"/>
                  </a:lnTo>
                  <a:lnTo>
                    <a:pt x="9565" y="81734"/>
                  </a:lnTo>
                  <a:lnTo>
                    <a:pt x="9565" y="63174"/>
                  </a:lnTo>
                  <a:lnTo>
                    <a:pt x="9565"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6" name="フリーフォーム 375">
              <a:extLst>
                <a:ext uri="{FF2B5EF4-FFF2-40B4-BE49-F238E27FC236}">
                  <a16:creationId xmlns:a16="http://schemas.microsoft.com/office/drawing/2014/main" id="{6A9CDA87-6456-8740-9FD5-C81FA89A52CB}"/>
                </a:ext>
              </a:extLst>
            </p:cNvPr>
            <p:cNvSpPr/>
            <p:nvPr/>
          </p:nvSpPr>
          <p:spPr>
            <a:xfrm>
              <a:off x="8647398" y="4003553"/>
              <a:ext cx="140427" cy="72333"/>
            </a:xfrm>
            <a:custGeom>
              <a:avLst/>
              <a:gdLst>
                <a:gd name="connsiteX0" fmla="*/ 153400 w 153232"/>
                <a:gd name="connsiteY0" fmla="*/ 18628 h 81667"/>
                <a:gd name="connsiteX1" fmla="*/ 44734 w 153232"/>
                <a:gd name="connsiteY1" fmla="*/ 18628 h 81667"/>
                <a:gd name="connsiteX2" fmla="*/ 44734 w 153232"/>
                <a:gd name="connsiteY2" fmla="*/ 67 h 81667"/>
                <a:gd name="connsiteX3" fmla="*/ 168 w 153232"/>
                <a:gd name="connsiteY3" fmla="*/ 40901 h 81667"/>
                <a:gd name="connsiteX4" fmla="*/ 44734 w 153232"/>
                <a:gd name="connsiteY4" fmla="*/ 81734 h 81667"/>
                <a:gd name="connsiteX5" fmla="*/ 44734 w 153232"/>
                <a:gd name="connsiteY5" fmla="*/ 63174 h 81667"/>
                <a:gd name="connsiteX6" fmla="*/ 153400 w 15323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32" h="81667">
                  <a:moveTo>
                    <a:pt x="153400" y="18628"/>
                  </a:moveTo>
                  <a:lnTo>
                    <a:pt x="44734" y="18628"/>
                  </a:lnTo>
                  <a:lnTo>
                    <a:pt x="44734" y="67"/>
                  </a:lnTo>
                  <a:lnTo>
                    <a:pt x="168" y="40901"/>
                  </a:lnTo>
                  <a:lnTo>
                    <a:pt x="44734" y="81734"/>
                  </a:lnTo>
                  <a:lnTo>
                    <a:pt x="44734" y="63174"/>
                  </a:lnTo>
                  <a:lnTo>
                    <a:pt x="153400" y="63174"/>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377" name="フリーフォーム 376">
              <a:extLst>
                <a:ext uri="{FF2B5EF4-FFF2-40B4-BE49-F238E27FC236}">
                  <a16:creationId xmlns:a16="http://schemas.microsoft.com/office/drawing/2014/main" id="{7FC0BDF5-0001-E545-8D1B-670CA2964B69}"/>
                </a:ext>
              </a:extLst>
            </p:cNvPr>
            <p:cNvSpPr/>
            <p:nvPr/>
          </p:nvSpPr>
          <p:spPr>
            <a:xfrm>
              <a:off x="8800182" y="4003553"/>
              <a:ext cx="9665" cy="72333"/>
            </a:xfrm>
            <a:custGeom>
              <a:avLst/>
              <a:gdLst>
                <a:gd name="connsiteX0" fmla="*/ 10714 w 10546"/>
                <a:gd name="connsiteY0" fmla="*/ 18628 h 81667"/>
                <a:gd name="connsiteX1" fmla="*/ 10714 w 10546"/>
                <a:gd name="connsiteY1" fmla="*/ 18628 h 81667"/>
                <a:gd name="connsiteX2" fmla="*/ 10714 w 10546"/>
                <a:gd name="connsiteY2" fmla="*/ 67 h 81667"/>
                <a:gd name="connsiteX3" fmla="*/ 168 w 10546"/>
                <a:gd name="connsiteY3" fmla="*/ 40901 h 81667"/>
                <a:gd name="connsiteX4" fmla="*/ 10714 w 10546"/>
                <a:gd name="connsiteY4" fmla="*/ 81734 h 81667"/>
                <a:gd name="connsiteX5" fmla="*/ 10714 w 10546"/>
                <a:gd name="connsiteY5" fmla="*/ 63174 h 81667"/>
                <a:gd name="connsiteX6" fmla="*/ 10714 w 1054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6" h="81667">
                  <a:moveTo>
                    <a:pt x="10714" y="18628"/>
                  </a:moveTo>
                  <a:lnTo>
                    <a:pt x="10714" y="18628"/>
                  </a:lnTo>
                  <a:lnTo>
                    <a:pt x="10714" y="67"/>
                  </a:lnTo>
                  <a:lnTo>
                    <a:pt x="168" y="40901"/>
                  </a:lnTo>
                  <a:lnTo>
                    <a:pt x="10714" y="81734"/>
                  </a:lnTo>
                  <a:lnTo>
                    <a:pt x="10714" y="63174"/>
                  </a:lnTo>
                  <a:lnTo>
                    <a:pt x="10714"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78" name="フリーフォーム 377">
              <a:extLst>
                <a:ext uri="{FF2B5EF4-FFF2-40B4-BE49-F238E27FC236}">
                  <a16:creationId xmlns:a16="http://schemas.microsoft.com/office/drawing/2014/main" id="{F043F3D7-AFF7-3F4B-9017-A20A4ADE402E}"/>
                </a:ext>
              </a:extLst>
            </p:cNvPr>
            <p:cNvSpPr/>
            <p:nvPr/>
          </p:nvSpPr>
          <p:spPr>
            <a:xfrm>
              <a:off x="8831527" y="4003553"/>
              <a:ext cx="78416" cy="72333"/>
            </a:xfrm>
            <a:custGeom>
              <a:avLst/>
              <a:gdLst>
                <a:gd name="connsiteX0" fmla="*/ 85735 w 85567"/>
                <a:gd name="connsiteY0" fmla="*/ 18628 h 81667"/>
                <a:gd name="connsiteX1" fmla="*/ 44734 w 85567"/>
                <a:gd name="connsiteY1" fmla="*/ 18628 h 81667"/>
                <a:gd name="connsiteX2" fmla="*/ 44734 w 85567"/>
                <a:gd name="connsiteY2" fmla="*/ 67 h 81667"/>
                <a:gd name="connsiteX3" fmla="*/ 168 w 85567"/>
                <a:gd name="connsiteY3" fmla="*/ 40901 h 81667"/>
                <a:gd name="connsiteX4" fmla="*/ 44734 w 85567"/>
                <a:gd name="connsiteY4" fmla="*/ 81734 h 81667"/>
                <a:gd name="connsiteX5" fmla="*/ 44734 w 85567"/>
                <a:gd name="connsiteY5" fmla="*/ 63174 h 81667"/>
                <a:gd name="connsiteX6" fmla="*/ 85735 w 85567"/>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7" h="81667">
                  <a:moveTo>
                    <a:pt x="85735" y="18628"/>
                  </a:moveTo>
                  <a:lnTo>
                    <a:pt x="44734" y="18628"/>
                  </a:lnTo>
                  <a:lnTo>
                    <a:pt x="44734" y="67"/>
                  </a:lnTo>
                  <a:lnTo>
                    <a:pt x="168" y="40901"/>
                  </a:lnTo>
                  <a:lnTo>
                    <a:pt x="44734" y="81734"/>
                  </a:lnTo>
                  <a:lnTo>
                    <a:pt x="44734" y="63174"/>
                  </a:lnTo>
                  <a:lnTo>
                    <a:pt x="85735" y="63174"/>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379" name="フリーフォーム 378">
              <a:extLst>
                <a:ext uri="{FF2B5EF4-FFF2-40B4-BE49-F238E27FC236}">
                  <a16:creationId xmlns:a16="http://schemas.microsoft.com/office/drawing/2014/main" id="{D597CAB0-65A5-6248-A62B-20B1ED5AD728}"/>
                </a:ext>
              </a:extLst>
            </p:cNvPr>
            <p:cNvSpPr/>
            <p:nvPr/>
          </p:nvSpPr>
          <p:spPr>
            <a:xfrm>
              <a:off x="8993603" y="4003553"/>
              <a:ext cx="88354" cy="72333"/>
            </a:xfrm>
            <a:custGeom>
              <a:avLst/>
              <a:gdLst>
                <a:gd name="connsiteX0" fmla="*/ 168 w 96411"/>
                <a:gd name="connsiteY0" fmla="*/ 18628 h 81667"/>
                <a:gd name="connsiteX1" fmla="*/ 52013 w 96411"/>
                <a:gd name="connsiteY1" fmla="*/ 18628 h 81667"/>
                <a:gd name="connsiteX2" fmla="*/ 52013 w 96411"/>
                <a:gd name="connsiteY2" fmla="*/ 67 h 81667"/>
                <a:gd name="connsiteX3" fmla="*/ 96579 w 96411"/>
                <a:gd name="connsiteY3" fmla="*/ 40901 h 81667"/>
                <a:gd name="connsiteX4" fmla="*/ 52013 w 96411"/>
                <a:gd name="connsiteY4" fmla="*/ 81734 h 81667"/>
                <a:gd name="connsiteX5" fmla="*/ 52013 w 96411"/>
                <a:gd name="connsiteY5" fmla="*/ 63174 h 81667"/>
                <a:gd name="connsiteX6" fmla="*/ 168 w 9641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11" h="81667">
                  <a:moveTo>
                    <a:pt x="168" y="18628"/>
                  </a:moveTo>
                  <a:lnTo>
                    <a:pt x="52013" y="18628"/>
                  </a:lnTo>
                  <a:lnTo>
                    <a:pt x="52013" y="67"/>
                  </a:lnTo>
                  <a:lnTo>
                    <a:pt x="96579" y="40901"/>
                  </a:lnTo>
                  <a:lnTo>
                    <a:pt x="52013" y="81734"/>
                  </a:lnTo>
                  <a:lnTo>
                    <a:pt x="52013"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0" name="フリーフォーム 379">
              <a:extLst>
                <a:ext uri="{FF2B5EF4-FFF2-40B4-BE49-F238E27FC236}">
                  <a16:creationId xmlns:a16="http://schemas.microsoft.com/office/drawing/2014/main" id="{B70B57FA-8710-C143-9531-A1EF903F1EFD}"/>
                </a:ext>
              </a:extLst>
            </p:cNvPr>
            <p:cNvSpPr/>
            <p:nvPr/>
          </p:nvSpPr>
          <p:spPr>
            <a:xfrm>
              <a:off x="9099213" y="4003553"/>
              <a:ext cx="11028" cy="72333"/>
            </a:xfrm>
            <a:custGeom>
              <a:avLst/>
              <a:gdLst>
                <a:gd name="connsiteX0" fmla="*/ 12201 w 12033"/>
                <a:gd name="connsiteY0" fmla="*/ 18628 h 81667"/>
                <a:gd name="connsiteX1" fmla="*/ 12201 w 12033"/>
                <a:gd name="connsiteY1" fmla="*/ 18628 h 81667"/>
                <a:gd name="connsiteX2" fmla="*/ 12201 w 12033"/>
                <a:gd name="connsiteY2" fmla="*/ 67 h 81667"/>
                <a:gd name="connsiteX3" fmla="*/ 168 w 12033"/>
                <a:gd name="connsiteY3" fmla="*/ 40901 h 81667"/>
                <a:gd name="connsiteX4" fmla="*/ 12201 w 12033"/>
                <a:gd name="connsiteY4" fmla="*/ 81734 h 81667"/>
                <a:gd name="connsiteX5" fmla="*/ 12201 w 12033"/>
                <a:gd name="connsiteY5" fmla="*/ 63174 h 81667"/>
                <a:gd name="connsiteX6" fmla="*/ 12201 w 12033"/>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3" h="81667">
                  <a:moveTo>
                    <a:pt x="12201" y="18628"/>
                  </a:moveTo>
                  <a:lnTo>
                    <a:pt x="12201" y="18628"/>
                  </a:lnTo>
                  <a:lnTo>
                    <a:pt x="12201" y="67"/>
                  </a:lnTo>
                  <a:lnTo>
                    <a:pt x="168" y="40901"/>
                  </a:lnTo>
                  <a:lnTo>
                    <a:pt x="12201" y="81734"/>
                  </a:lnTo>
                  <a:lnTo>
                    <a:pt x="12201" y="63174"/>
                  </a:lnTo>
                  <a:lnTo>
                    <a:pt x="12201"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1" name="フリーフォーム 380">
              <a:extLst>
                <a:ext uri="{FF2B5EF4-FFF2-40B4-BE49-F238E27FC236}">
                  <a16:creationId xmlns:a16="http://schemas.microsoft.com/office/drawing/2014/main" id="{15608E1B-3958-1040-89DD-B3893E24CD0C}"/>
                </a:ext>
              </a:extLst>
            </p:cNvPr>
            <p:cNvSpPr/>
            <p:nvPr/>
          </p:nvSpPr>
          <p:spPr>
            <a:xfrm>
              <a:off x="9117727" y="4003553"/>
              <a:ext cx="7999" cy="72333"/>
            </a:xfrm>
            <a:custGeom>
              <a:avLst/>
              <a:gdLst>
                <a:gd name="connsiteX0" fmla="*/ 168 w 8729"/>
                <a:gd name="connsiteY0" fmla="*/ 18628 h 81667"/>
                <a:gd name="connsiteX1" fmla="*/ 168 w 8729"/>
                <a:gd name="connsiteY1" fmla="*/ 18628 h 81667"/>
                <a:gd name="connsiteX2" fmla="*/ 168 w 8729"/>
                <a:gd name="connsiteY2" fmla="*/ 67 h 81667"/>
                <a:gd name="connsiteX3" fmla="*/ 8897 w 8729"/>
                <a:gd name="connsiteY3" fmla="*/ 40901 h 81667"/>
                <a:gd name="connsiteX4" fmla="*/ 168 w 8729"/>
                <a:gd name="connsiteY4" fmla="*/ 81734 h 81667"/>
                <a:gd name="connsiteX5" fmla="*/ 168 w 8729"/>
                <a:gd name="connsiteY5" fmla="*/ 63174 h 81667"/>
                <a:gd name="connsiteX6" fmla="*/ 168 w 8729"/>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 h="81667">
                  <a:moveTo>
                    <a:pt x="168" y="18628"/>
                  </a:moveTo>
                  <a:lnTo>
                    <a:pt x="168" y="18628"/>
                  </a:lnTo>
                  <a:lnTo>
                    <a:pt x="168" y="67"/>
                  </a:lnTo>
                  <a:lnTo>
                    <a:pt x="8897"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2" name="フリーフォーム 381">
              <a:extLst>
                <a:ext uri="{FF2B5EF4-FFF2-40B4-BE49-F238E27FC236}">
                  <a16:creationId xmlns:a16="http://schemas.microsoft.com/office/drawing/2014/main" id="{B61C000A-144B-3D42-93F2-02A7AFFB3C94}"/>
                </a:ext>
              </a:extLst>
            </p:cNvPr>
            <p:cNvSpPr/>
            <p:nvPr/>
          </p:nvSpPr>
          <p:spPr>
            <a:xfrm>
              <a:off x="9141993" y="4003553"/>
              <a:ext cx="30461" cy="72333"/>
            </a:xfrm>
            <a:custGeom>
              <a:avLst/>
              <a:gdLst>
                <a:gd name="connsiteX0" fmla="*/ 168 w 33239"/>
                <a:gd name="connsiteY0" fmla="*/ 18628 h 81667"/>
                <a:gd name="connsiteX1" fmla="*/ 168 w 33239"/>
                <a:gd name="connsiteY1" fmla="*/ 18628 h 81667"/>
                <a:gd name="connsiteX2" fmla="*/ 168 w 33239"/>
                <a:gd name="connsiteY2" fmla="*/ 67 h 81667"/>
                <a:gd name="connsiteX3" fmla="*/ 33407 w 33239"/>
                <a:gd name="connsiteY3" fmla="*/ 40901 h 81667"/>
                <a:gd name="connsiteX4" fmla="*/ 168 w 33239"/>
                <a:gd name="connsiteY4" fmla="*/ 81734 h 81667"/>
                <a:gd name="connsiteX5" fmla="*/ 168 w 33239"/>
                <a:gd name="connsiteY5" fmla="*/ 63174 h 81667"/>
                <a:gd name="connsiteX6" fmla="*/ 168 w 33239"/>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9" h="81667">
                  <a:moveTo>
                    <a:pt x="168" y="18628"/>
                  </a:moveTo>
                  <a:lnTo>
                    <a:pt x="168" y="18628"/>
                  </a:lnTo>
                  <a:lnTo>
                    <a:pt x="168" y="67"/>
                  </a:lnTo>
                  <a:lnTo>
                    <a:pt x="33407" y="40901"/>
                  </a:lnTo>
                  <a:lnTo>
                    <a:pt x="168" y="81734"/>
                  </a:lnTo>
                  <a:lnTo>
                    <a:pt x="168" y="63174"/>
                  </a:lnTo>
                  <a:lnTo>
                    <a:pt x="168" y="63174"/>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383" name="フリーフォーム 382">
              <a:extLst>
                <a:ext uri="{FF2B5EF4-FFF2-40B4-BE49-F238E27FC236}">
                  <a16:creationId xmlns:a16="http://schemas.microsoft.com/office/drawing/2014/main" id="{0613E054-1D3B-F74B-8821-E57BD6285908}"/>
                </a:ext>
              </a:extLst>
            </p:cNvPr>
            <p:cNvSpPr/>
            <p:nvPr/>
          </p:nvSpPr>
          <p:spPr>
            <a:xfrm>
              <a:off x="9191618" y="4003553"/>
              <a:ext cx="136313" cy="72333"/>
            </a:xfrm>
            <a:custGeom>
              <a:avLst/>
              <a:gdLst>
                <a:gd name="connsiteX0" fmla="*/ 168 w 148742"/>
                <a:gd name="connsiteY0" fmla="*/ 18628 h 81667"/>
                <a:gd name="connsiteX1" fmla="*/ 104344 w 148742"/>
                <a:gd name="connsiteY1" fmla="*/ 18628 h 81667"/>
                <a:gd name="connsiteX2" fmla="*/ 104344 w 148742"/>
                <a:gd name="connsiteY2" fmla="*/ 67 h 81667"/>
                <a:gd name="connsiteX3" fmla="*/ 148910 w 148742"/>
                <a:gd name="connsiteY3" fmla="*/ 40901 h 81667"/>
                <a:gd name="connsiteX4" fmla="*/ 104344 w 148742"/>
                <a:gd name="connsiteY4" fmla="*/ 81734 h 81667"/>
                <a:gd name="connsiteX5" fmla="*/ 104344 w 148742"/>
                <a:gd name="connsiteY5" fmla="*/ 63174 h 81667"/>
                <a:gd name="connsiteX6" fmla="*/ 168 w 14874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42" h="81667">
                  <a:moveTo>
                    <a:pt x="168" y="18628"/>
                  </a:moveTo>
                  <a:lnTo>
                    <a:pt x="104344" y="18628"/>
                  </a:lnTo>
                  <a:lnTo>
                    <a:pt x="104344" y="67"/>
                  </a:lnTo>
                  <a:lnTo>
                    <a:pt x="148910" y="40901"/>
                  </a:lnTo>
                  <a:lnTo>
                    <a:pt x="104344" y="81734"/>
                  </a:lnTo>
                  <a:lnTo>
                    <a:pt x="104344" y="63174"/>
                  </a:lnTo>
                  <a:lnTo>
                    <a:pt x="168"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84" name="フリーフォーム 383">
              <a:extLst>
                <a:ext uri="{FF2B5EF4-FFF2-40B4-BE49-F238E27FC236}">
                  <a16:creationId xmlns:a16="http://schemas.microsoft.com/office/drawing/2014/main" id="{462A2176-30C8-6947-9E17-FE1A1A8731DF}"/>
                </a:ext>
              </a:extLst>
            </p:cNvPr>
            <p:cNvSpPr/>
            <p:nvPr/>
          </p:nvSpPr>
          <p:spPr>
            <a:xfrm>
              <a:off x="9339092" y="4003553"/>
              <a:ext cx="39686" cy="72333"/>
            </a:xfrm>
            <a:custGeom>
              <a:avLst/>
              <a:gdLst>
                <a:gd name="connsiteX0" fmla="*/ 168 w 43304"/>
                <a:gd name="connsiteY0" fmla="*/ 18628 h 81667"/>
                <a:gd name="connsiteX1" fmla="*/ 168 w 43304"/>
                <a:gd name="connsiteY1" fmla="*/ 18628 h 81667"/>
                <a:gd name="connsiteX2" fmla="*/ 168 w 43304"/>
                <a:gd name="connsiteY2" fmla="*/ 67 h 81667"/>
                <a:gd name="connsiteX3" fmla="*/ 43472 w 43304"/>
                <a:gd name="connsiteY3" fmla="*/ 40901 h 81667"/>
                <a:gd name="connsiteX4" fmla="*/ 168 w 43304"/>
                <a:gd name="connsiteY4" fmla="*/ 81734 h 81667"/>
                <a:gd name="connsiteX5" fmla="*/ 168 w 43304"/>
                <a:gd name="connsiteY5" fmla="*/ 63174 h 81667"/>
                <a:gd name="connsiteX6" fmla="*/ 168 w 43304"/>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4" h="81667">
                  <a:moveTo>
                    <a:pt x="168" y="18628"/>
                  </a:moveTo>
                  <a:lnTo>
                    <a:pt x="168" y="18628"/>
                  </a:lnTo>
                  <a:lnTo>
                    <a:pt x="168" y="67"/>
                  </a:lnTo>
                  <a:lnTo>
                    <a:pt x="43472"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5" name="フリーフォーム 384">
              <a:extLst>
                <a:ext uri="{FF2B5EF4-FFF2-40B4-BE49-F238E27FC236}">
                  <a16:creationId xmlns:a16="http://schemas.microsoft.com/office/drawing/2014/main" id="{41652824-71A7-D447-ACC1-D77E6E4F21D3}"/>
                </a:ext>
              </a:extLst>
            </p:cNvPr>
            <p:cNvSpPr/>
            <p:nvPr/>
          </p:nvSpPr>
          <p:spPr>
            <a:xfrm>
              <a:off x="9385311" y="4003553"/>
              <a:ext cx="44246" cy="72333"/>
            </a:xfrm>
            <a:custGeom>
              <a:avLst/>
              <a:gdLst>
                <a:gd name="connsiteX0" fmla="*/ 168 w 48280"/>
                <a:gd name="connsiteY0" fmla="*/ 18628 h 81667"/>
                <a:gd name="connsiteX1" fmla="*/ 3881 w 48280"/>
                <a:gd name="connsiteY1" fmla="*/ 18628 h 81667"/>
                <a:gd name="connsiteX2" fmla="*/ 3881 w 48280"/>
                <a:gd name="connsiteY2" fmla="*/ 67 h 81667"/>
                <a:gd name="connsiteX3" fmla="*/ 48448 w 48280"/>
                <a:gd name="connsiteY3" fmla="*/ 40901 h 81667"/>
                <a:gd name="connsiteX4" fmla="*/ 3881 w 48280"/>
                <a:gd name="connsiteY4" fmla="*/ 81734 h 81667"/>
                <a:gd name="connsiteX5" fmla="*/ 3881 w 48280"/>
                <a:gd name="connsiteY5" fmla="*/ 63174 h 81667"/>
                <a:gd name="connsiteX6" fmla="*/ 168 w 4828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0" h="81667">
                  <a:moveTo>
                    <a:pt x="168" y="18628"/>
                  </a:moveTo>
                  <a:lnTo>
                    <a:pt x="3881" y="18628"/>
                  </a:lnTo>
                  <a:lnTo>
                    <a:pt x="3881" y="67"/>
                  </a:lnTo>
                  <a:lnTo>
                    <a:pt x="48448" y="40901"/>
                  </a:lnTo>
                  <a:lnTo>
                    <a:pt x="3881" y="81734"/>
                  </a:lnTo>
                  <a:lnTo>
                    <a:pt x="3881" y="63174"/>
                  </a:lnTo>
                  <a:lnTo>
                    <a:pt x="168" y="63174"/>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386" name="フリーフォーム 385">
              <a:extLst>
                <a:ext uri="{FF2B5EF4-FFF2-40B4-BE49-F238E27FC236}">
                  <a16:creationId xmlns:a16="http://schemas.microsoft.com/office/drawing/2014/main" id="{EDB229F8-0AA0-9548-9583-B662DD3AF264}"/>
                </a:ext>
              </a:extLst>
            </p:cNvPr>
            <p:cNvSpPr/>
            <p:nvPr/>
          </p:nvSpPr>
          <p:spPr>
            <a:xfrm>
              <a:off x="9443035" y="4003553"/>
              <a:ext cx="28351" cy="72333"/>
            </a:xfrm>
            <a:custGeom>
              <a:avLst/>
              <a:gdLst>
                <a:gd name="connsiteX0" fmla="*/ 168 w 30936"/>
                <a:gd name="connsiteY0" fmla="*/ 18628 h 81667"/>
                <a:gd name="connsiteX1" fmla="*/ 168 w 30936"/>
                <a:gd name="connsiteY1" fmla="*/ 18628 h 81667"/>
                <a:gd name="connsiteX2" fmla="*/ 168 w 30936"/>
                <a:gd name="connsiteY2" fmla="*/ 67 h 81667"/>
                <a:gd name="connsiteX3" fmla="*/ 31104 w 30936"/>
                <a:gd name="connsiteY3" fmla="*/ 40901 h 81667"/>
                <a:gd name="connsiteX4" fmla="*/ 168 w 30936"/>
                <a:gd name="connsiteY4" fmla="*/ 81734 h 81667"/>
                <a:gd name="connsiteX5" fmla="*/ 168 w 30936"/>
                <a:gd name="connsiteY5" fmla="*/ 63174 h 81667"/>
                <a:gd name="connsiteX6" fmla="*/ 168 w 3093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6" h="81667">
                  <a:moveTo>
                    <a:pt x="168" y="18628"/>
                  </a:moveTo>
                  <a:lnTo>
                    <a:pt x="168" y="18628"/>
                  </a:lnTo>
                  <a:lnTo>
                    <a:pt x="168" y="67"/>
                  </a:lnTo>
                  <a:lnTo>
                    <a:pt x="31104"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7" name="フリーフォーム 386">
              <a:extLst>
                <a:ext uri="{FF2B5EF4-FFF2-40B4-BE49-F238E27FC236}">
                  <a16:creationId xmlns:a16="http://schemas.microsoft.com/office/drawing/2014/main" id="{C36AB993-5603-7040-A33C-977D92D7EE41}"/>
                </a:ext>
              </a:extLst>
            </p:cNvPr>
            <p:cNvSpPr/>
            <p:nvPr/>
          </p:nvSpPr>
          <p:spPr>
            <a:xfrm>
              <a:off x="9490275" y="4003553"/>
              <a:ext cx="45029" cy="72333"/>
            </a:xfrm>
            <a:custGeom>
              <a:avLst/>
              <a:gdLst>
                <a:gd name="connsiteX0" fmla="*/ 168 w 49135"/>
                <a:gd name="connsiteY0" fmla="*/ 18628 h 81667"/>
                <a:gd name="connsiteX1" fmla="*/ 4737 w 49135"/>
                <a:gd name="connsiteY1" fmla="*/ 18628 h 81667"/>
                <a:gd name="connsiteX2" fmla="*/ 4737 w 49135"/>
                <a:gd name="connsiteY2" fmla="*/ 67 h 81667"/>
                <a:gd name="connsiteX3" fmla="*/ 49304 w 49135"/>
                <a:gd name="connsiteY3" fmla="*/ 40901 h 81667"/>
                <a:gd name="connsiteX4" fmla="*/ 4737 w 49135"/>
                <a:gd name="connsiteY4" fmla="*/ 81734 h 81667"/>
                <a:gd name="connsiteX5" fmla="*/ 4737 w 49135"/>
                <a:gd name="connsiteY5" fmla="*/ 63174 h 81667"/>
                <a:gd name="connsiteX6" fmla="*/ 168 w 4913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5" h="81667">
                  <a:moveTo>
                    <a:pt x="168" y="18628"/>
                  </a:moveTo>
                  <a:lnTo>
                    <a:pt x="4737" y="18628"/>
                  </a:lnTo>
                  <a:lnTo>
                    <a:pt x="4737" y="67"/>
                  </a:lnTo>
                  <a:lnTo>
                    <a:pt x="49304" y="40901"/>
                  </a:lnTo>
                  <a:lnTo>
                    <a:pt x="4737" y="81734"/>
                  </a:lnTo>
                  <a:lnTo>
                    <a:pt x="4737"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8" name="フリーフォーム 387">
              <a:extLst>
                <a:ext uri="{FF2B5EF4-FFF2-40B4-BE49-F238E27FC236}">
                  <a16:creationId xmlns:a16="http://schemas.microsoft.com/office/drawing/2014/main" id="{CEEDB6CD-16F2-DB40-8E68-6B45931F375E}"/>
                </a:ext>
              </a:extLst>
            </p:cNvPr>
            <p:cNvSpPr/>
            <p:nvPr/>
          </p:nvSpPr>
          <p:spPr>
            <a:xfrm>
              <a:off x="9546093" y="4003553"/>
              <a:ext cx="26344" cy="72333"/>
            </a:xfrm>
            <a:custGeom>
              <a:avLst/>
              <a:gdLst>
                <a:gd name="connsiteX0" fmla="*/ 168 w 28746"/>
                <a:gd name="connsiteY0" fmla="*/ 18628 h 81667"/>
                <a:gd name="connsiteX1" fmla="*/ 168 w 28746"/>
                <a:gd name="connsiteY1" fmla="*/ 18628 h 81667"/>
                <a:gd name="connsiteX2" fmla="*/ 168 w 28746"/>
                <a:gd name="connsiteY2" fmla="*/ 67 h 81667"/>
                <a:gd name="connsiteX3" fmla="*/ 28914 w 28746"/>
                <a:gd name="connsiteY3" fmla="*/ 40901 h 81667"/>
                <a:gd name="connsiteX4" fmla="*/ 168 w 28746"/>
                <a:gd name="connsiteY4" fmla="*/ 81734 h 81667"/>
                <a:gd name="connsiteX5" fmla="*/ 168 w 28746"/>
                <a:gd name="connsiteY5" fmla="*/ 63174 h 81667"/>
                <a:gd name="connsiteX6" fmla="*/ 168 w 2874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6" h="81667">
                  <a:moveTo>
                    <a:pt x="168" y="18628"/>
                  </a:moveTo>
                  <a:lnTo>
                    <a:pt x="168" y="18628"/>
                  </a:lnTo>
                  <a:lnTo>
                    <a:pt x="168" y="67"/>
                  </a:lnTo>
                  <a:lnTo>
                    <a:pt x="28914"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89" name="フリーフォーム 388">
              <a:extLst>
                <a:ext uri="{FF2B5EF4-FFF2-40B4-BE49-F238E27FC236}">
                  <a16:creationId xmlns:a16="http://schemas.microsoft.com/office/drawing/2014/main" id="{B0104401-9DB5-F44C-989C-7E61AFDE29A4}"/>
                </a:ext>
              </a:extLst>
            </p:cNvPr>
            <p:cNvSpPr/>
            <p:nvPr/>
          </p:nvSpPr>
          <p:spPr>
            <a:xfrm>
              <a:off x="9576862" y="4003553"/>
              <a:ext cx="50371" cy="72333"/>
            </a:xfrm>
            <a:custGeom>
              <a:avLst/>
              <a:gdLst>
                <a:gd name="connsiteX0" fmla="*/ 168 w 54964"/>
                <a:gd name="connsiteY0" fmla="*/ 18628 h 81667"/>
                <a:gd name="connsiteX1" fmla="*/ 10566 w 54964"/>
                <a:gd name="connsiteY1" fmla="*/ 18628 h 81667"/>
                <a:gd name="connsiteX2" fmla="*/ 10566 w 54964"/>
                <a:gd name="connsiteY2" fmla="*/ 67 h 81667"/>
                <a:gd name="connsiteX3" fmla="*/ 55132 w 54964"/>
                <a:gd name="connsiteY3" fmla="*/ 40901 h 81667"/>
                <a:gd name="connsiteX4" fmla="*/ 10566 w 54964"/>
                <a:gd name="connsiteY4" fmla="*/ 81734 h 81667"/>
                <a:gd name="connsiteX5" fmla="*/ 10566 w 54964"/>
                <a:gd name="connsiteY5" fmla="*/ 63174 h 81667"/>
                <a:gd name="connsiteX6" fmla="*/ 168 w 54964"/>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4" h="81667">
                  <a:moveTo>
                    <a:pt x="168" y="18628"/>
                  </a:moveTo>
                  <a:lnTo>
                    <a:pt x="10566" y="18628"/>
                  </a:lnTo>
                  <a:lnTo>
                    <a:pt x="10566" y="67"/>
                  </a:lnTo>
                  <a:lnTo>
                    <a:pt x="55132" y="40901"/>
                  </a:lnTo>
                  <a:lnTo>
                    <a:pt x="10566" y="81734"/>
                  </a:lnTo>
                  <a:lnTo>
                    <a:pt x="10566" y="63174"/>
                  </a:lnTo>
                  <a:lnTo>
                    <a:pt x="168"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390" name="フリーフォーム 389">
              <a:extLst>
                <a:ext uri="{FF2B5EF4-FFF2-40B4-BE49-F238E27FC236}">
                  <a16:creationId xmlns:a16="http://schemas.microsoft.com/office/drawing/2014/main" id="{12BD69AD-9B60-2E45-9DAA-0BDCA1734839}"/>
                </a:ext>
              </a:extLst>
            </p:cNvPr>
            <p:cNvSpPr/>
            <p:nvPr/>
          </p:nvSpPr>
          <p:spPr>
            <a:xfrm>
              <a:off x="9656402" y="4003553"/>
              <a:ext cx="8405" cy="72333"/>
            </a:xfrm>
            <a:custGeom>
              <a:avLst/>
              <a:gdLst>
                <a:gd name="connsiteX0" fmla="*/ 168 w 9172"/>
                <a:gd name="connsiteY0" fmla="*/ 18628 h 81667"/>
                <a:gd name="connsiteX1" fmla="*/ 168 w 9172"/>
                <a:gd name="connsiteY1" fmla="*/ 18628 h 81667"/>
                <a:gd name="connsiteX2" fmla="*/ 168 w 9172"/>
                <a:gd name="connsiteY2" fmla="*/ 67 h 81667"/>
                <a:gd name="connsiteX3" fmla="*/ 9340 w 9172"/>
                <a:gd name="connsiteY3" fmla="*/ 40901 h 81667"/>
                <a:gd name="connsiteX4" fmla="*/ 168 w 9172"/>
                <a:gd name="connsiteY4" fmla="*/ 81734 h 81667"/>
                <a:gd name="connsiteX5" fmla="*/ 168 w 9172"/>
                <a:gd name="connsiteY5" fmla="*/ 63174 h 81667"/>
                <a:gd name="connsiteX6" fmla="*/ 168 w 917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2" h="81667">
                  <a:moveTo>
                    <a:pt x="168" y="18628"/>
                  </a:moveTo>
                  <a:lnTo>
                    <a:pt x="168" y="18628"/>
                  </a:lnTo>
                  <a:lnTo>
                    <a:pt x="168" y="67"/>
                  </a:lnTo>
                  <a:lnTo>
                    <a:pt x="9340"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1" name="フリーフォーム 390">
              <a:extLst>
                <a:ext uri="{FF2B5EF4-FFF2-40B4-BE49-F238E27FC236}">
                  <a16:creationId xmlns:a16="http://schemas.microsoft.com/office/drawing/2014/main" id="{2E2B44C9-9200-504D-94B6-E8018B14AC23}"/>
                </a:ext>
              </a:extLst>
            </p:cNvPr>
            <p:cNvSpPr/>
            <p:nvPr/>
          </p:nvSpPr>
          <p:spPr>
            <a:xfrm>
              <a:off x="9675835" y="4003553"/>
              <a:ext cx="17459" cy="72333"/>
            </a:xfrm>
            <a:custGeom>
              <a:avLst/>
              <a:gdLst>
                <a:gd name="connsiteX0" fmla="*/ 168 w 19051"/>
                <a:gd name="connsiteY0" fmla="*/ 18628 h 81667"/>
                <a:gd name="connsiteX1" fmla="*/ 168 w 19051"/>
                <a:gd name="connsiteY1" fmla="*/ 18628 h 81667"/>
                <a:gd name="connsiteX2" fmla="*/ 168 w 19051"/>
                <a:gd name="connsiteY2" fmla="*/ 67 h 81667"/>
                <a:gd name="connsiteX3" fmla="*/ 19219 w 19051"/>
                <a:gd name="connsiteY3" fmla="*/ 40901 h 81667"/>
                <a:gd name="connsiteX4" fmla="*/ 168 w 19051"/>
                <a:gd name="connsiteY4" fmla="*/ 81734 h 81667"/>
                <a:gd name="connsiteX5" fmla="*/ 168 w 19051"/>
                <a:gd name="connsiteY5" fmla="*/ 63174 h 81667"/>
                <a:gd name="connsiteX6" fmla="*/ 168 w 1905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1" h="81667">
                  <a:moveTo>
                    <a:pt x="168" y="18628"/>
                  </a:moveTo>
                  <a:lnTo>
                    <a:pt x="168" y="18628"/>
                  </a:lnTo>
                  <a:lnTo>
                    <a:pt x="168" y="67"/>
                  </a:lnTo>
                  <a:lnTo>
                    <a:pt x="19219"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2" name="フリーフォーム 391">
              <a:extLst>
                <a:ext uri="{FF2B5EF4-FFF2-40B4-BE49-F238E27FC236}">
                  <a16:creationId xmlns:a16="http://schemas.microsoft.com/office/drawing/2014/main" id="{FE3B2DCA-F766-764A-B5B9-787A1A78B1A5}"/>
                </a:ext>
              </a:extLst>
            </p:cNvPr>
            <p:cNvSpPr/>
            <p:nvPr/>
          </p:nvSpPr>
          <p:spPr>
            <a:xfrm>
              <a:off x="9692581" y="4003553"/>
              <a:ext cx="35397" cy="72333"/>
            </a:xfrm>
            <a:custGeom>
              <a:avLst/>
              <a:gdLst>
                <a:gd name="connsiteX0" fmla="*/ 168 w 38625"/>
                <a:gd name="connsiteY0" fmla="*/ 18628 h 81667"/>
                <a:gd name="connsiteX1" fmla="*/ 168 w 38625"/>
                <a:gd name="connsiteY1" fmla="*/ 18628 h 81667"/>
                <a:gd name="connsiteX2" fmla="*/ 168 w 38625"/>
                <a:gd name="connsiteY2" fmla="*/ 67 h 81667"/>
                <a:gd name="connsiteX3" fmla="*/ 38793 w 38625"/>
                <a:gd name="connsiteY3" fmla="*/ 40901 h 81667"/>
                <a:gd name="connsiteX4" fmla="*/ 168 w 38625"/>
                <a:gd name="connsiteY4" fmla="*/ 81734 h 81667"/>
                <a:gd name="connsiteX5" fmla="*/ 168 w 38625"/>
                <a:gd name="connsiteY5" fmla="*/ 63174 h 81667"/>
                <a:gd name="connsiteX6" fmla="*/ 168 w 3862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5" h="81667">
                  <a:moveTo>
                    <a:pt x="168" y="18628"/>
                  </a:moveTo>
                  <a:lnTo>
                    <a:pt x="168" y="18628"/>
                  </a:lnTo>
                  <a:lnTo>
                    <a:pt x="168" y="67"/>
                  </a:lnTo>
                  <a:lnTo>
                    <a:pt x="38793"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3" name="フリーフォーム 392">
              <a:extLst>
                <a:ext uri="{FF2B5EF4-FFF2-40B4-BE49-F238E27FC236}">
                  <a16:creationId xmlns:a16="http://schemas.microsoft.com/office/drawing/2014/main" id="{9A2663C7-6936-F848-870D-E8ECB4A9B1CC}"/>
                </a:ext>
              </a:extLst>
            </p:cNvPr>
            <p:cNvSpPr/>
            <p:nvPr/>
          </p:nvSpPr>
          <p:spPr>
            <a:xfrm>
              <a:off x="9734103" y="4003553"/>
              <a:ext cx="16538" cy="72333"/>
            </a:xfrm>
            <a:custGeom>
              <a:avLst/>
              <a:gdLst>
                <a:gd name="connsiteX0" fmla="*/ 168 w 18046"/>
                <a:gd name="connsiteY0" fmla="*/ 18628 h 81667"/>
                <a:gd name="connsiteX1" fmla="*/ 168 w 18046"/>
                <a:gd name="connsiteY1" fmla="*/ 18628 h 81667"/>
                <a:gd name="connsiteX2" fmla="*/ 168 w 18046"/>
                <a:gd name="connsiteY2" fmla="*/ 67 h 81667"/>
                <a:gd name="connsiteX3" fmla="*/ 18215 w 18046"/>
                <a:gd name="connsiteY3" fmla="*/ 40901 h 81667"/>
                <a:gd name="connsiteX4" fmla="*/ 168 w 18046"/>
                <a:gd name="connsiteY4" fmla="*/ 81734 h 81667"/>
                <a:gd name="connsiteX5" fmla="*/ 168 w 18046"/>
                <a:gd name="connsiteY5" fmla="*/ 63174 h 81667"/>
                <a:gd name="connsiteX6" fmla="*/ 168 w 1804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6" h="81667">
                  <a:moveTo>
                    <a:pt x="168" y="18628"/>
                  </a:moveTo>
                  <a:lnTo>
                    <a:pt x="168" y="18628"/>
                  </a:lnTo>
                  <a:lnTo>
                    <a:pt x="168" y="67"/>
                  </a:lnTo>
                  <a:lnTo>
                    <a:pt x="18215"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4" name="フリーフォーム 393">
              <a:extLst>
                <a:ext uri="{FF2B5EF4-FFF2-40B4-BE49-F238E27FC236}">
                  <a16:creationId xmlns:a16="http://schemas.microsoft.com/office/drawing/2014/main" id="{7EFA55D7-0441-E64B-BB60-401B44DC0076}"/>
                </a:ext>
              </a:extLst>
            </p:cNvPr>
            <p:cNvSpPr/>
            <p:nvPr/>
          </p:nvSpPr>
          <p:spPr>
            <a:xfrm>
              <a:off x="9750577" y="4003553"/>
              <a:ext cx="10892" cy="72333"/>
            </a:xfrm>
            <a:custGeom>
              <a:avLst/>
              <a:gdLst>
                <a:gd name="connsiteX0" fmla="*/ 168 w 11885"/>
                <a:gd name="connsiteY0" fmla="*/ 18628 h 81667"/>
                <a:gd name="connsiteX1" fmla="*/ 168 w 11885"/>
                <a:gd name="connsiteY1" fmla="*/ 18628 h 81667"/>
                <a:gd name="connsiteX2" fmla="*/ 168 w 11885"/>
                <a:gd name="connsiteY2" fmla="*/ 67 h 81667"/>
                <a:gd name="connsiteX3" fmla="*/ 12053 w 11885"/>
                <a:gd name="connsiteY3" fmla="*/ 40901 h 81667"/>
                <a:gd name="connsiteX4" fmla="*/ 168 w 11885"/>
                <a:gd name="connsiteY4" fmla="*/ 81734 h 81667"/>
                <a:gd name="connsiteX5" fmla="*/ 168 w 11885"/>
                <a:gd name="connsiteY5" fmla="*/ 63174 h 81667"/>
                <a:gd name="connsiteX6" fmla="*/ 168 w 1188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 h="81667">
                  <a:moveTo>
                    <a:pt x="168" y="18628"/>
                  </a:moveTo>
                  <a:lnTo>
                    <a:pt x="168" y="18628"/>
                  </a:lnTo>
                  <a:lnTo>
                    <a:pt x="168" y="67"/>
                  </a:lnTo>
                  <a:lnTo>
                    <a:pt x="12053"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5" name="フリーフォーム 394">
              <a:extLst>
                <a:ext uri="{FF2B5EF4-FFF2-40B4-BE49-F238E27FC236}">
                  <a16:creationId xmlns:a16="http://schemas.microsoft.com/office/drawing/2014/main" id="{2D396DAC-47F7-5F4E-BD88-6A4FE0BE50ED}"/>
                </a:ext>
              </a:extLst>
            </p:cNvPr>
            <p:cNvSpPr/>
            <p:nvPr/>
          </p:nvSpPr>
          <p:spPr>
            <a:xfrm>
              <a:off x="9760139" y="4003553"/>
              <a:ext cx="14398" cy="72333"/>
            </a:xfrm>
            <a:custGeom>
              <a:avLst/>
              <a:gdLst>
                <a:gd name="connsiteX0" fmla="*/ 168 w 15711"/>
                <a:gd name="connsiteY0" fmla="*/ 18628 h 81667"/>
                <a:gd name="connsiteX1" fmla="*/ 168 w 15711"/>
                <a:gd name="connsiteY1" fmla="*/ 18628 h 81667"/>
                <a:gd name="connsiteX2" fmla="*/ 168 w 15711"/>
                <a:gd name="connsiteY2" fmla="*/ 67 h 81667"/>
                <a:gd name="connsiteX3" fmla="*/ 15879 w 15711"/>
                <a:gd name="connsiteY3" fmla="*/ 40901 h 81667"/>
                <a:gd name="connsiteX4" fmla="*/ 168 w 15711"/>
                <a:gd name="connsiteY4" fmla="*/ 81734 h 81667"/>
                <a:gd name="connsiteX5" fmla="*/ 168 w 15711"/>
                <a:gd name="connsiteY5" fmla="*/ 63174 h 81667"/>
                <a:gd name="connsiteX6" fmla="*/ 168 w 1571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 h="81667">
                  <a:moveTo>
                    <a:pt x="168" y="18628"/>
                  </a:moveTo>
                  <a:lnTo>
                    <a:pt x="168" y="18628"/>
                  </a:lnTo>
                  <a:lnTo>
                    <a:pt x="168" y="67"/>
                  </a:lnTo>
                  <a:lnTo>
                    <a:pt x="15879"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6" name="フリーフォーム 395">
              <a:extLst>
                <a:ext uri="{FF2B5EF4-FFF2-40B4-BE49-F238E27FC236}">
                  <a16:creationId xmlns:a16="http://schemas.microsoft.com/office/drawing/2014/main" id="{CCC79363-5F57-4B47-B06E-E82EF42CD6EA}"/>
                </a:ext>
              </a:extLst>
            </p:cNvPr>
            <p:cNvSpPr/>
            <p:nvPr/>
          </p:nvSpPr>
          <p:spPr>
            <a:xfrm>
              <a:off x="9773993" y="4003553"/>
              <a:ext cx="33047" cy="72333"/>
            </a:xfrm>
            <a:custGeom>
              <a:avLst/>
              <a:gdLst>
                <a:gd name="connsiteX0" fmla="*/ 168 w 36061"/>
                <a:gd name="connsiteY0" fmla="*/ 18628 h 81667"/>
                <a:gd name="connsiteX1" fmla="*/ 168 w 36061"/>
                <a:gd name="connsiteY1" fmla="*/ 18628 h 81667"/>
                <a:gd name="connsiteX2" fmla="*/ 168 w 36061"/>
                <a:gd name="connsiteY2" fmla="*/ 67 h 81667"/>
                <a:gd name="connsiteX3" fmla="*/ 36229 w 36061"/>
                <a:gd name="connsiteY3" fmla="*/ 40901 h 81667"/>
                <a:gd name="connsiteX4" fmla="*/ 168 w 36061"/>
                <a:gd name="connsiteY4" fmla="*/ 81734 h 81667"/>
                <a:gd name="connsiteX5" fmla="*/ 168 w 36061"/>
                <a:gd name="connsiteY5" fmla="*/ 63174 h 81667"/>
                <a:gd name="connsiteX6" fmla="*/ 168 w 3606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61" h="81667">
                  <a:moveTo>
                    <a:pt x="168" y="18628"/>
                  </a:moveTo>
                  <a:lnTo>
                    <a:pt x="168" y="18628"/>
                  </a:lnTo>
                  <a:lnTo>
                    <a:pt x="168" y="67"/>
                  </a:lnTo>
                  <a:lnTo>
                    <a:pt x="36229"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7" name="フリーフォーム 396">
              <a:extLst>
                <a:ext uri="{FF2B5EF4-FFF2-40B4-BE49-F238E27FC236}">
                  <a16:creationId xmlns:a16="http://schemas.microsoft.com/office/drawing/2014/main" id="{53AA2D77-28B3-5F4D-9228-F1AA5EC18E59}"/>
                </a:ext>
              </a:extLst>
            </p:cNvPr>
            <p:cNvSpPr/>
            <p:nvPr/>
          </p:nvSpPr>
          <p:spPr>
            <a:xfrm>
              <a:off x="9812690" y="4003553"/>
              <a:ext cx="23279" cy="72333"/>
            </a:xfrm>
            <a:custGeom>
              <a:avLst/>
              <a:gdLst>
                <a:gd name="connsiteX0" fmla="*/ 168 w 25402"/>
                <a:gd name="connsiteY0" fmla="*/ 18628 h 81667"/>
                <a:gd name="connsiteX1" fmla="*/ 168 w 25402"/>
                <a:gd name="connsiteY1" fmla="*/ 18628 h 81667"/>
                <a:gd name="connsiteX2" fmla="*/ 168 w 25402"/>
                <a:gd name="connsiteY2" fmla="*/ 67 h 81667"/>
                <a:gd name="connsiteX3" fmla="*/ 25570 w 25402"/>
                <a:gd name="connsiteY3" fmla="*/ 40901 h 81667"/>
                <a:gd name="connsiteX4" fmla="*/ 168 w 25402"/>
                <a:gd name="connsiteY4" fmla="*/ 81734 h 81667"/>
                <a:gd name="connsiteX5" fmla="*/ 168 w 25402"/>
                <a:gd name="connsiteY5" fmla="*/ 63174 h 81667"/>
                <a:gd name="connsiteX6" fmla="*/ 168 w 2540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2" h="81667">
                  <a:moveTo>
                    <a:pt x="168" y="18628"/>
                  </a:moveTo>
                  <a:lnTo>
                    <a:pt x="168" y="18628"/>
                  </a:lnTo>
                  <a:lnTo>
                    <a:pt x="168" y="67"/>
                  </a:lnTo>
                  <a:lnTo>
                    <a:pt x="25570"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8" name="フリーフォーム 397">
              <a:extLst>
                <a:ext uri="{FF2B5EF4-FFF2-40B4-BE49-F238E27FC236}">
                  <a16:creationId xmlns:a16="http://schemas.microsoft.com/office/drawing/2014/main" id="{6F822E12-14C3-5043-B4A7-8A8CFB470EE8}"/>
                </a:ext>
              </a:extLst>
            </p:cNvPr>
            <p:cNvSpPr/>
            <p:nvPr/>
          </p:nvSpPr>
          <p:spPr>
            <a:xfrm>
              <a:off x="9846214" y="4003553"/>
              <a:ext cx="8577" cy="72333"/>
            </a:xfrm>
            <a:custGeom>
              <a:avLst/>
              <a:gdLst>
                <a:gd name="connsiteX0" fmla="*/ 168 w 9360"/>
                <a:gd name="connsiteY0" fmla="*/ 18628 h 81667"/>
                <a:gd name="connsiteX1" fmla="*/ 168 w 9360"/>
                <a:gd name="connsiteY1" fmla="*/ 18628 h 81667"/>
                <a:gd name="connsiteX2" fmla="*/ 168 w 9360"/>
                <a:gd name="connsiteY2" fmla="*/ 67 h 81667"/>
                <a:gd name="connsiteX3" fmla="*/ 9528 w 9360"/>
                <a:gd name="connsiteY3" fmla="*/ 40901 h 81667"/>
                <a:gd name="connsiteX4" fmla="*/ 168 w 9360"/>
                <a:gd name="connsiteY4" fmla="*/ 81734 h 81667"/>
                <a:gd name="connsiteX5" fmla="*/ 168 w 9360"/>
                <a:gd name="connsiteY5" fmla="*/ 63174 h 81667"/>
                <a:gd name="connsiteX6" fmla="*/ 168 w 936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0" h="81667">
                  <a:moveTo>
                    <a:pt x="168" y="18628"/>
                  </a:moveTo>
                  <a:lnTo>
                    <a:pt x="168" y="18628"/>
                  </a:lnTo>
                  <a:lnTo>
                    <a:pt x="168" y="67"/>
                  </a:lnTo>
                  <a:lnTo>
                    <a:pt x="9528"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399" name="フリーフォーム 398">
              <a:extLst>
                <a:ext uri="{FF2B5EF4-FFF2-40B4-BE49-F238E27FC236}">
                  <a16:creationId xmlns:a16="http://schemas.microsoft.com/office/drawing/2014/main" id="{3B833A1E-3998-354E-B6FE-831A378F0D1B}"/>
                </a:ext>
              </a:extLst>
            </p:cNvPr>
            <p:cNvSpPr/>
            <p:nvPr/>
          </p:nvSpPr>
          <p:spPr>
            <a:xfrm>
              <a:off x="9859385" y="4003553"/>
              <a:ext cx="35975" cy="72333"/>
            </a:xfrm>
            <a:custGeom>
              <a:avLst/>
              <a:gdLst>
                <a:gd name="connsiteX0" fmla="*/ 168 w 39256"/>
                <a:gd name="connsiteY0" fmla="*/ 18628 h 81667"/>
                <a:gd name="connsiteX1" fmla="*/ 168 w 39256"/>
                <a:gd name="connsiteY1" fmla="*/ 18628 h 81667"/>
                <a:gd name="connsiteX2" fmla="*/ 168 w 39256"/>
                <a:gd name="connsiteY2" fmla="*/ 67 h 81667"/>
                <a:gd name="connsiteX3" fmla="*/ 39424 w 39256"/>
                <a:gd name="connsiteY3" fmla="*/ 40901 h 81667"/>
                <a:gd name="connsiteX4" fmla="*/ 168 w 39256"/>
                <a:gd name="connsiteY4" fmla="*/ 81734 h 81667"/>
                <a:gd name="connsiteX5" fmla="*/ 168 w 39256"/>
                <a:gd name="connsiteY5" fmla="*/ 63174 h 81667"/>
                <a:gd name="connsiteX6" fmla="*/ 168 w 3925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56" h="81667">
                  <a:moveTo>
                    <a:pt x="168" y="18628"/>
                  </a:moveTo>
                  <a:lnTo>
                    <a:pt x="168" y="18628"/>
                  </a:lnTo>
                  <a:lnTo>
                    <a:pt x="168" y="67"/>
                  </a:lnTo>
                  <a:lnTo>
                    <a:pt x="39424"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0" name="フリーフォーム 399">
              <a:extLst>
                <a:ext uri="{FF2B5EF4-FFF2-40B4-BE49-F238E27FC236}">
                  <a16:creationId xmlns:a16="http://schemas.microsoft.com/office/drawing/2014/main" id="{C015B8D5-855B-1E41-985E-09E107D22998}"/>
                </a:ext>
              </a:extLst>
            </p:cNvPr>
            <p:cNvSpPr/>
            <p:nvPr/>
          </p:nvSpPr>
          <p:spPr>
            <a:xfrm>
              <a:off x="9901317" y="4003553"/>
              <a:ext cx="92030" cy="72333"/>
            </a:xfrm>
            <a:custGeom>
              <a:avLst/>
              <a:gdLst>
                <a:gd name="connsiteX0" fmla="*/ 168 w 100422"/>
                <a:gd name="connsiteY0" fmla="*/ 18628 h 81667"/>
                <a:gd name="connsiteX1" fmla="*/ 56024 w 100422"/>
                <a:gd name="connsiteY1" fmla="*/ 18628 h 81667"/>
                <a:gd name="connsiteX2" fmla="*/ 56024 w 100422"/>
                <a:gd name="connsiteY2" fmla="*/ 67 h 81667"/>
                <a:gd name="connsiteX3" fmla="*/ 100590 w 100422"/>
                <a:gd name="connsiteY3" fmla="*/ 40901 h 81667"/>
                <a:gd name="connsiteX4" fmla="*/ 56024 w 100422"/>
                <a:gd name="connsiteY4" fmla="*/ 81734 h 81667"/>
                <a:gd name="connsiteX5" fmla="*/ 56024 w 100422"/>
                <a:gd name="connsiteY5" fmla="*/ 63174 h 81667"/>
                <a:gd name="connsiteX6" fmla="*/ 168 w 10042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22" h="81667">
                  <a:moveTo>
                    <a:pt x="168" y="18628"/>
                  </a:moveTo>
                  <a:lnTo>
                    <a:pt x="56024" y="18628"/>
                  </a:lnTo>
                  <a:lnTo>
                    <a:pt x="56024" y="67"/>
                  </a:lnTo>
                  <a:lnTo>
                    <a:pt x="100590" y="40901"/>
                  </a:lnTo>
                  <a:lnTo>
                    <a:pt x="56024" y="81734"/>
                  </a:lnTo>
                  <a:lnTo>
                    <a:pt x="56024"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1" name="フリーフォーム 400">
              <a:extLst>
                <a:ext uri="{FF2B5EF4-FFF2-40B4-BE49-F238E27FC236}">
                  <a16:creationId xmlns:a16="http://schemas.microsoft.com/office/drawing/2014/main" id="{6C6FED31-6E1C-E94C-9A90-1E36F08434C5}"/>
                </a:ext>
              </a:extLst>
            </p:cNvPr>
            <p:cNvSpPr/>
            <p:nvPr/>
          </p:nvSpPr>
          <p:spPr>
            <a:xfrm>
              <a:off x="9995596" y="4003553"/>
              <a:ext cx="22973" cy="72333"/>
            </a:xfrm>
            <a:custGeom>
              <a:avLst/>
              <a:gdLst>
                <a:gd name="connsiteX0" fmla="*/ 168 w 25068"/>
                <a:gd name="connsiteY0" fmla="*/ 18628 h 81667"/>
                <a:gd name="connsiteX1" fmla="*/ 168 w 25068"/>
                <a:gd name="connsiteY1" fmla="*/ 18628 h 81667"/>
                <a:gd name="connsiteX2" fmla="*/ 168 w 25068"/>
                <a:gd name="connsiteY2" fmla="*/ 67 h 81667"/>
                <a:gd name="connsiteX3" fmla="*/ 25236 w 25068"/>
                <a:gd name="connsiteY3" fmla="*/ 40901 h 81667"/>
                <a:gd name="connsiteX4" fmla="*/ 168 w 25068"/>
                <a:gd name="connsiteY4" fmla="*/ 81734 h 81667"/>
                <a:gd name="connsiteX5" fmla="*/ 168 w 25068"/>
                <a:gd name="connsiteY5" fmla="*/ 63174 h 81667"/>
                <a:gd name="connsiteX6" fmla="*/ 168 w 25068"/>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8" h="81667">
                  <a:moveTo>
                    <a:pt x="168" y="18628"/>
                  </a:moveTo>
                  <a:lnTo>
                    <a:pt x="168" y="18628"/>
                  </a:lnTo>
                  <a:lnTo>
                    <a:pt x="168" y="67"/>
                  </a:lnTo>
                  <a:lnTo>
                    <a:pt x="25236"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2" name="フリーフォーム 401">
              <a:extLst>
                <a:ext uri="{FF2B5EF4-FFF2-40B4-BE49-F238E27FC236}">
                  <a16:creationId xmlns:a16="http://schemas.microsoft.com/office/drawing/2014/main" id="{9CD218B0-76DE-2243-BD1D-170CA0164D2E}"/>
                </a:ext>
              </a:extLst>
            </p:cNvPr>
            <p:cNvSpPr/>
            <p:nvPr/>
          </p:nvSpPr>
          <p:spPr>
            <a:xfrm>
              <a:off x="10029391" y="4003553"/>
              <a:ext cx="10722" cy="72333"/>
            </a:xfrm>
            <a:custGeom>
              <a:avLst/>
              <a:gdLst>
                <a:gd name="connsiteX0" fmla="*/ 11868 w 11700"/>
                <a:gd name="connsiteY0" fmla="*/ 18628 h 81667"/>
                <a:gd name="connsiteX1" fmla="*/ 11868 w 11700"/>
                <a:gd name="connsiteY1" fmla="*/ 18628 h 81667"/>
                <a:gd name="connsiteX2" fmla="*/ 11868 w 11700"/>
                <a:gd name="connsiteY2" fmla="*/ 67 h 81667"/>
                <a:gd name="connsiteX3" fmla="*/ 168 w 11700"/>
                <a:gd name="connsiteY3" fmla="*/ 40901 h 81667"/>
                <a:gd name="connsiteX4" fmla="*/ 11868 w 11700"/>
                <a:gd name="connsiteY4" fmla="*/ 81734 h 81667"/>
                <a:gd name="connsiteX5" fmla="*/ 11868 w 11700"/>
                <a:gd name="connsiteY5" fmla="*/ 63174 h 81667"/>
                <a:gd name="connsiteX6" fmla="*/ 11868 w 1170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 h="81667">
                  <a:moveTo>
                    <a:pt x="11868" y="18628"/>
                  </a:moveTo>
                  <a:lnTo>
                    <a:pt x="11868" y="18628"/>
                  </a:lnTo>
                  <a:lnTo>
                    <a:pt x="11868" y="67"/>
                  </a:lnTo>
                  <a:lnTo>
                    <a:pt x="168" y="40901"/>
                  </a:lnTo>
                  <a:lnTo>
                    <a:pt x="11868" y="81734"/>
                  </a:lnTo>
                  <a:lnTo>
                    <a:pt x="11868" y="63174"/>
                  </a:lnTo>
                  <a:lnTo>
                    <a:pt x="118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3" name="フリーフォーム 402">
              <a:extLst>
                <a:ext uri="{FF2B5EF4-FFF2-40B4-BE49-F238E27FC236}">
                  <a16:creationId xmlns:a16="http://schemas.microsoft.com/office/drawing/2014/main" id="{DCE5EA8F-37A2-CC47-BA21-4A4F71DB2997}"/>
                </a:ext>
              </a:extLst>
            </p:cNvPr>
            <p:cNvSpPr/>
            <p:nvPr/>
          </p:nvSpPr>
          <p:spPr>
            <a:xfrm>
              <a:off x="10058932" y="4003553"/>
              <a:ext cx="57759" cy="72333"/>
            </a:xfrm>
            <a:custGeom>
              <a:avLst/>
              <a:gdLst>
                <a:gd name="connsiteX0" fmla="*/ 63194 w 63026"/>
                <a:gd name="connsiteY0" fmla="*/ 18628 h 81667"/>
                <a:gd name="connsiteX1" fmla="*/ 44734 w 63026"/>
                <a:gd name="connsiteY1" fmla="*/ 18628 h 81667"/>
                <a:gd name="connsiteX2" fmla="*/ 44734 w 63026"/>
                <a:gd name="connsiteY2" fmla="*/ 67 h 81667"/>
                <a:gd name="connsiteX3" fmla="*/ 168 w 63026"/>
                <a:gd name="connsiteY3" fmla="*/ 40901 h 81667"/>
                <a:gd name="connsiteX4" fmla="*/ 44734 w 63026"/>
                <a:gd name="connsiteY4" fmla="*/ 81734 h 81667"/>
                <a:gd name="connsiteX5" fmla="*/ 44734 w 63026"/>
                <a:gd name="connsiteY5" fmla="*/ 63174 h 81667"/>
                <a:gd name="connsiteX6" fmla="*/ 63194 w 63026"/>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26" h="81667">
                  <a:moveTo>
                    <a:pt x="63194" y="18628"/>
                  </a:moveTo>
                  <a:lnTo>
                    <a:pt x="44734" y="18628"/>
                  </a:lnTo>
                  <a:lnTo>
                    <a:pt x="44734" y="67"/>
                  </a:lnTo>
                  <a:lnTo>
                    <a:pt x="168" y="40901"/>
                  </a:lnTo>
                  <a:lnTo>
                    <a:pt x="44734" y="81734"/>
                  </a:lnTo>
                  <a:lnTo>
                    <a:pt x="44734" y="63174"/>
                  </a:lnTo>
                  <a:lnTo>
                    <a:pt x="63194"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4" name="フリーフォーム 403">
              <a:extLst>
                <a:ext uri="{FF2B5EF4-FFF2-40B4-BE49-F238E27FC236}">
                  <a16:creationId xmlns:a16="http://schemas.microsoft.com/office/drawing/2014/main" id="{6E347A46-79F7-394E-9FE0-65913095C86D}"/>
                </a:ext>
              </a:extLst>
            </p:cNvPr>
            <p:cNvSpPr/>
            <p:nvPr/>
          </p:nvSpPr>
          <p:spPr>
            <a:xfrm>
              <a:off x="10130270" y="4003553"/>
              <a:ext cx="21614" cy="72333"/>
            </a:xfrm>
            <a:custGeom>
              <a:avLst/>
              <a:gdLst>
                <a:gd name="connsiteX0" fmla="*/ 168 w 23585"/>
                <a:gd name="connsiteY0" fmla="*/ 18628 h 81667"/>
                <a:gd name="connsiteX1" fmla="*/ 168 w 23585"/>
                <a:gd name="connsiteY1" fmla="*/ 18628 h 81667"/>
                <a:gd name="connsiteX2" fmla="*/ 168 w 23585"/>
                <a:gd name="connsiteY2" fmla="*/ 67 h 81667"/>
                <a:gd name="connsiteX3" fmla="*/ 23753 w 23585"/>
                <a:gd name="connsiteY3" fmla="*/ 40901 h 81667"/>
                <a:gd name="connsiteX4" fmla="*/ 168 w 23585"/>
                <a:gd name="connsiteY4" fmla="*/ 81734 h 81667"/>
                <a:gd name="connsiteX5" fmla="*/ 168 w 23585"/>
                <a:gd name="connsiteY5" fmla="*/ 63174 h 81667"/>
                <a:gd name="connsiteX6" fmla="*/ 168 w 2358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5" h="81667">
                  <a:moveTo>
                    <a:pt x="168" y="18628"/>
                  </a:moveTo>
                  <a:lnTo>
                    <a:pt x="168" y="18628"/>
                  </a:lnTo>
                  <a:lnTo>
                    <a:pt x="168" y="67"/>
                  </a:lnTo>
                  <a:lnTo>
                    <a:pt x="23753" y="40901"/>
                  </a:lnTo>
                  <a:lnTo>
                    <a:pt x="168" y="81734"/>
                  </a:lnTo>
                  <a:lnTo>
                    <a:pt x="168" y="63174"/>
                  </a:lnTo>
                  <a:lnTo>
                    <a:pt x="16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5" name="フリーフォーム 404">
              <a:extLst>
                <a:ext uri="{FF2B5EF4-FFF2-40B4-BE49-F238E27FC236}">
                  <a16:creationId xmlns:a16="http://schemas.microsoft.com/office/drawing/2014/main" id="{2CB47329-0380-494E-A36B-0D8665C3E919}"/>
                </a:ext>
              </a:extLst>
            </p:cNvPr>
            <p:cNvSpPr/>
            <p:nvPr/>
          </p:nvSpPr>
          <p:spPr>
            <a:xfrm>
              <a:off x="10170534" y="4003553"/>
              <a:ext cx="37984" cy="72333"/>
            </a:xfrm>
            <a:custGeom>
              <a:avLst/>
              <a:gdLst>
                <a:gd name="connsiteX0" fmla="*/ 168 w 41447"/>
                <a:gd name="connsiteY0" fmla="*/ 18628 h 81667"/>
                <a:gd name="connsiteX1" fmla="*/ 168 w 41447"/>
                <a:gd name="connsiteY1" fmla="*/ 18628 h 81667"/>
                <a:gd name="connsiteX2" fmla="*/ 168 w 41447"/>
                <a:gd name="connsiteY2" fmla="*/ 67 h 81667"/>
                <a:gd name="connsiteX3" fmla="*/ 41615 w 41447"/>
                <a:gd name="connsiteY3" fmla="*/ 40901 h 81667"/>
                <a:gd name="connsiteX4" fmla="*/ 168 w 41447"/>
                <a:gd name="connsiteY4" fmla="*/ 81734 h 81667"/>
                <a:gd name="connsiteX5" fmla="*/ 168 w 41447"/>
                <a:gd name="connsiteY5" fmla="*/ 63174 h 81667"/>
                <a:gd name="connsiteX6" fmla="*/ 168 w 41447"/>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47" h="81667">
                  <a:moveTo>
                    <a:pt x="168" y="18628"/>
                  </a:moveTo>
                  <a:lnTo>
                    <a:pt x="168" y="18628"/>
                  </a:lnTo>
                  <a:lnTo>
                    <a:pt x="168" y="67"/>
                  </a:lnTo>
                  <a:lnTo>
                    <a:pt x="41615" y="40901"/>
                  </a:lnTo>
                  <a:lnTo>
                    <a:pt x="168" y="81734"/>
                  </a:lnTo>
                  <a:lnTo>
                    <a:pt x="168" y="63174"/>
                  </a:lnTo>
                  <a:lnTo>
                    <a:pt x="168" y="63174"/>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406" name="フリーフォーム 405">
              <a:extLst>
                <a:ext uri="{FF2B5EF4-FFF2-40B4-BE49-F238E27FC236}">
                  <a16:creationId xmlns:a16="http://schemas.microsoft.com/office/drawing/2014/main" id="{619E8289-87D6-BF42-BBBA-4E205903408C}"/>
                </a:ext>
              </a:extLst>
            </p:cNvPr>
            <p:cNvSpPr/>
            <p:nvPr/>
          </p:nvSpPr>
          <p:spPr>
            <a:xfrm>
              <a:off x="10232920" y="4003553"/>
              <a:ext cx="6774" cy="72333"/>
            </a:xfrm>
            <a:custGeom>
              <a:avLst/>
              <a:gdLst>
                <a:gd name="connsiteX0" fmla="*/ 7559 w 7391"/>
                <a:gd name="connsiteY0" fmla="*/ 18628 h 81667"/>
                <a:gd name="connsiteX1" fmla="*/ 7559 w 7391"/>
                <a:gd name="connsiteY1" fmla="*/ 18628 h 81667"/>
                <a:gd name="connsiteX2" fmla="*/ 7559 w 7391"/>
                <a:gd name="connsiteY2" fmla="*/ 67 h 81667"/>
                <a:gd name="connsiteX3" fmla="*/ 168 w 7391"/>
                <a:gd name="connsiteY3" fmla="*/ 40901 h 81667"/>
                <a:gd name="connsiteX4" fmla="*/ 7559 w 7391"/>
                <a:gd name="connsiteY4" fmla="*/ 81734 h 81667"/>
                <a:gd name="connsiteX5" fmla="*/ 7559 w 7391"/>
                <a:gd name="connsiteY5" fmla="*/ 63174 h 81667"/>
                <a:gd name="connsiteX6" fmla="*/ 7559 w 7391"/>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1" h="81667">
                  <a:moveTo>
                    <a:pt x="7559" y="18628"/>
                  </a:moveTo>
                  <a:lnTo>
                    <a:pt x="7559" y="18628"/>
                  </a:lnTo>
                  <a:lnTo>
                    <a:pt x="7559" y="67"/>
                  </a:lnTo>
                  <a:lnTo>
                    <a:pt x="168" y="40901"/>
                  </a:lnTo>
                  <a:lnTo>
                    <a:pt x="7559" y="81734"/>
                  </a:lnTo>
                  <a:lnTo>
                    <a:pt x="7559" y="63174"/>
                  </a:lnTo>
                  <a:lnTo>
                    <a:pt x="7559"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7" name="フリーフォーム 406">
              <a:extLst>
                <a:ext uri="{FF2B5EF4-FFF2-40B4-BE49-F238E27FC236}">
                  <a16:creationId xmlns:a16="http://schemas.microsoft.com/office/drawing/2014/main" id="{2D9D3B82-AB93-A54B-AFB0-D95D820D3A4B}"/>
                </a:ext>
              </a:extLst>
            </p:cNvPr>
            <p:cNvSpPr/>
            <p:nvPr/>
          </p:nvSpPr>
          <p:spPr>
            <a:xfrm>
              <a:off x="10241057" y="4003553"/>
              <a:ext cx="12862" cy="72333"/>
            </a:xfrm>
            <a:custGeom>
              <a:avLst/>
              <a:gdLst>
                <a:gd name="connsiteX0" fmla="*/ 14203 w 14035"/>
                <a:gd name="connsiteY0" fmla="*/ 18628 h 81667"/>
                <a:gd name="connsiteX1" fmla="*/ 14203 w 14035"/>
                <a:gd name="connsiteY1" fmla="*/ 18628 h 81667"/>
                <a:gd name="connsiteX2" fmla="*/ 14203 w 14035"/>
                <a:gd name="connsiteY2" fmla="*/ 67 h 81667"/>
                <a:gd name="connsiteX3" fmla="*/ 168 w 14035"/>
                <a:gd name="connsiteY3" fmla="*/ 40901 h 81667"/>
                <a:gd name="connsiteX4" fmla="*/ 14203 w 14035"/>
                <a:gd name="connsiteY4" fmla="*/ 81734 h 81667"/>
                <a:gd name="connsiteX5" fmla="*/ 14203 w 14035"/>
                <a:gd name="connsiteY5" fmla="*/ 63174 h 81667"/>
                <a:gd name="connsiteX6" fmla="*/ 14203 w 1403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5" h="81667">
                  <a:moveTo>
                    <a:pt x="14203" y="18628"/>
                  </a:moveTo>
                  <a:lnTo>
                    <a:pt x="14203" y="18628"/>
                  </a:lnTo>
                  <a:lnTo>
                    <a:pt x="14203" y="67"/>
                  </a:lnTo>
                  <a:lnTo>
                    <a:pt x="168" y="40901"/>
                  </a:lnTo>
                  <a:lnTo>
                    <a:pt x="14203" y="81734"/>
                  </a:lnTo>
                  <a:lnTo>
                    <a:pt x="14203" y="63174"/>
                  </a:lnTo>
                  <a:lnTo>
                    <a:pt x="14203"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8" name="フリーフォーム 407">
              <a:extLst>
                <a:ext uri="{FF2B5EF4-FFF2-40B4-BE49-F238E27FC236}">
                  <a16:creationId xmlns:a16="http://schemas.microsoft.com/office/drawing/2014/main" id="{957A6857-6493-ED4B-9083-C99250BBAAC0}"/>
                </a:ext>
              </a:extLst>
            </p:cNvPr>
            <p:cNvSpPr/>
            <p:nvPr/>
          </p:nvSpPr>
          <p:spPr>
            <a:xfrm>
              <a:off x="10307425" y="4003553"/>
              <a:ext cx="30153" cy="72333"/>
            </a:xfrm>
            <a:custGeom>
              <a:avLst/>
              <a:gdLst>
                <a:gd name="connsiteX0" fmla="*/ 33070 w 32902"/>
                <a:gd name="connsiteY0" fmla="*/ 18628 h 81667"/>
                <a:gd name="connsiteX1" fmla="*/ 33070 w 32902"/>
                <a:gd name="connsiteY1" fmla="*/ 18628 h 81667"/>
                <a:gd name="connsiteX2" fmla="*/ 33070 w 32902"/>
                <a:gd name="connsiteY2" fmla="*/ 67 h 81667"/>
                <a:gd name="connsiteX3" fmla="*/ 168 w 32902"/>
                <a:gd name="connsiteY3" fmla="*/ 40901 h 81667"/>
                <a:gd name="connsiteX4" fmla="*/ 33070 w 32902"/>
                <a:gd name="connsiteY4" fmla="*/ 81734 h 81667"/>
                <a:gd name="connsiteX5" fmla="*/ 33070 w 32902"/>
                <a:gd name="connsiteY5" fmla="*/ 63174 h 81667"/>
                <a:gd name="connsiteX6" fmla="*/ 33070 w 32902"/>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2" h="81667">
                  <a:moveTo>
                    <a:pt x="33070" y="18628"/>
                  </a:moveTo>
                  <a:lnTo>
                    <a:pt x="33070" y="18628"/>
                  </a:lnTo>
                  <a:lnTo>
                    <a:pt x="33070" y="67"/>
                  </a:lnTo>
                  <a:lnTo>
                    <a:pt x="168" y="40901"/>
                  </a:lnTo>
                  <a:lnTo>
                    <a:pt x="33070" y="81734"/>
                  </a:lnTo>
                  <a:lnTo>
                    <a:pt x="33070" y="63174"/>
                  </a:lnTo>
                  <a:lnTo>
                    <a:pt x="33070"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09" name="フリーフォーム 408">
              <a:extLst>
                <a:ext uri="{FF2B5EF4-FFF2-40B4-BE49-F238E27FC236}">
                  <a16:creationId xmlns:a16="http://schemas.microsoft.com/office/drawing/2014/main" id="{404E7FD5-F997-A04D-97F3-A87B593B2681}"/>
                </a:ext>
              </a:extLst>
            </p:cNvPr>
            <p:cNvSpPr/>
            <p:nvPr/>
          </p:nvSpPr>
          <p:spPr>
            <a:xfrm>
              <a:off x="10341629" y="4003553"/>
              <a:ext cx="25559" cy="72333"/>
            </a:xfrm>
            <a:custGeom>
              <a:avLst/>
              <a:gdLst>
                <a:gd name="connsiteX0" fmla="*/ 28058 w 27890"/>
                <a:gd name="connsiteY0" fmla="*/ 18628 h 81667"/>
                <a:gd name="connsiteX1" fmla="*/ 28058 w 27890"/>
                <a:gd name="connsiteY1" fmla="*/ 18628 h 81667"/>
                <a:gd name="connsiteX2" fmla="*/ 28058 w 27890"/>
                <a:gd name="connsiteY2" fmla="*/ 67 h 81667"/>
                <a:gd name="connsiteX3" fmla="*/ 168 w 27890"/>
                <a:gd name="connsiteY3" fmla="*/ 40901 h 81667"/>
                <a:gd name="connsiteX4" fmla="*/ 28058 w 27890"/>
                <a:gd name="connsiteY4" fmla="*/ 81734 h 81667"/>
                <a:gd name="connsiteX5" fmla="*/ 28058 w 27890"/>
                <a:gd name="connsiteY5" fmla="*/ 63174 h 81667"/>
                <a:gd name="connsiteX6" fmla="*/ 28058 w 27890"/>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0" h="81667">
                  <a:moveTo>
                    <a:pt x="28058" y="18628"/>
                  </a:moveTo>
                  <a:lnTo>
                    <a:pt x="28058" y="18628"/>
                  </a:lnTo>
                  <a:lnTo>
                    <a:pt x="28058" y="67"/>
                  </a:lnTo>
                  <a:lnTo>
                    <a:pt x="168" y="40901"/>
                  </a:lnTo>
                  <a:lnTo>
                    <a:pt x="28058" y="81734"/>
                  </a:lnTo>
                  <a:lnTo>
                    <a:pt x="28058" y="63174"/>
                  </a:lnTo>
                  <a:lnTo>
                    <a:pt x="28058" y="6317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10" name="フリーフォーム 409">
              <a:extLst>
                <a:ext uri="{FF2B5EF4-FFF2-40B4-BE49-F238E27FC236}">
                  <a16:creationId xmlns:a16="http://schemas.microsoft.com/office/drawing/2014/main" id="{0F689FA2-EF9E-864B-8EFE-6ECC22C77B54}"/>
                </a:ext>
              </a:extLst>
            </p:cNvPr>
            <p:cNvSpPr/>
            <p:nvPr/>
          </p:nvSpPr>
          <p:spPr>
            <a:xfrm>
              <a:off x="10372021" y="4003553"/>
              <a:ext cx="128040" cy="72333"/>
            </a:xfrm>
            <a:custGeom>
              <a:avLst/>
              <a:gdLst>
                <a:gd name="connsiteX0" fmla="*/ 139883 w 139715"/>
                <a:gd name="connsiteY0" fmla="*/ 18628 h 81667"/>
                <a:gd name="connsiteX1" fmla="*/ 44734 w 139715"/>
                <a:gd name="connsiteY1" fmla="*/ 18628 h 81667"/>
                <a:gd name="connsiteX2" fmla="*/ 44734 w 139715"/>
                <a:gd name="connsiteY2" fmla="*/ 67 h 81667"/>
                <a:gd name="connsiteX3" fmla="*/ 168 w 139715"/>
                <a:gd name="connsiteY3" fmla="*/ 40901 h 81667"/>
                <a:gd name="connsiteX4" fmla="*/ 44734 w 139715"/>
                <a:gd name="connsiteY4" fmla="*/ 81734 h 81667"/>
                <a:gd name="connsiteX5" fmla="*/ 44734 w 139715"/>
                <a:gd name="connsiteY5" fmla="*/ 63174 h 81667"/>
                <a:gd name="connsiteX6" fmla="*/ 139883 w 139715"/>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5" h="81667">
                  <a:moveTo>
                    <a:pt x="139883" y="18628"/>
                  </a:moveTo>
                  <a:lnTo>
                    <a:pt x="44734" y="18628"/>
                  </a:lnTo>
                  <a:lnTo>
                    <a:pt x="44734" y="67"/>
                  </a:lnTo>
                  <a:lnTo>
                    <a:pt x="168" y="40901"/>
                  </a:lnTo>
                  <a:lnTo>
                    <a:pt x="44734" y="81734"/>
                  </a:lnTo>
                  <a:lnTo>
                    <a:pt x="44734" y="63174"/>
                  </a:lnTo>
                  <a:lnTo>
                    <a:pt x="139883"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11" name="フリーフォーム 410">
              <a:extLst>
                <a:ext uri="{FF2B5EF4-FFF2-40B4-BE49-F238E27FC236}">
                  <a16:creationId xmlns:a16="http://schemas.microsoft.com/office/drawing/2014/main" id="{AEE6879E-C173-9648-A6D4-C9C44F40078D}"/>
                </a:ext>
              </a:extLst>
            </p:cNvPr>
            <p:cNvSpPr/>
            <p:nvPr/>
          </p:nvSpPr>
          <p:spPr>
            <a:xfrm>
              <a:off x="10504317" y="4003553"/>
              <a:ext cx="102955" cy="72333"/>
            </a:xfrm>
            <a:custGeom>
              <a:avLst/>
              <a:gdLst>
                <a:gd name="connsiteX0" fmla="*/ 112512 w 112343"/>
                <a:gd name="connsiteY0" fmla="*/ 18628 h 81667"/>
                <a:gd name="connsiteX1" fmla="*/ 44734 w 112343"/>
                <a:gd name="connsiteY1" fmla="*/ 18628 h 81667"/>
                <a:gd name="connsiteX2" fmla="*/ 44734 w 112343"/>
                <a:gd name="connsiteY2" fmla="*/ 67 h 81667"/>
                <a:gd name="connsiteX3" fmla="*/ 168 w 112343"/>
                <a:gd name="connsiteY3" fmla="*/ 40901 h 81667"/>
                <a:gd name="connsiteX4" fmla="*/ 44734 w 112343"/>
                <a:gd name="connsiteY4" fmla="*/ 81734 h 81667"/>
                <a:gd name="connsiteX5" fmla="*/ 44734 w 112343"/>
                <a:gd name="connsiteY5" fmla="*/ 63174 h 81667"/>
                <a:gd name="connsiteX6" fmla="*/ 112512 w 112343"/>
                <a:gd name="connsiteY6" fmla="*/ 6317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3" h="81667">
                  <a:moveTo>
                    <a:pt x="112512" y="18628"/>
                  </a:moveTo>
                  <a:lnTo>
                    <a:pt x="44734" y="18628"/>
                  </a:lnTo>
                  <a:lnTo>
                    <a:pt x="44734" y="67"/>
                  </a:lnTo>
                  <a:lnTo>
                    <a:pt x="168" y="40901"/>
                  </a:lnTo>
                  <a:lnTo>
                    <a:pt x="44734" y="81734"/>
                  </a:lnTo>
                  <a:lnTo>
                    <a:pt x="44734" y="63174"/>
                  </a:lnTo>
                  <a:lnTo>
                    <a:pt x="112512" y="6317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12" name="フリーフォーム 411">
              <a:extLst>
                <a:ext uri="{FF2B5EF4-FFF2-40B4-BE49-F238E27FC236}">
                  <a16:creationId xmlns:a16="http://schemas.microsoft.com/office/drawing/2014/main" id="{B41A57A1-E5DF-A84A-965B-D579E70BF8D1}"/>
                </a:ext>
              </a:extLst>
            </p:cNvPr>
            <p:cNvSpPr/>
            <p:nvPr/>
          </p:nvSpPr>
          <p:spPr>
            <a:xfrm flipV="1">
              <a:off x="7701263" y="4124402"/>
              <a:ext cx="2026647" cy="124397"/>
            </a:xfrm>
            <a:custGeom>
              <a:avLst/>
              <a:gdLst>
                <a:gd name="connsiteX0" fmla="*/ 6017 w 47523956"/>
                <a:gd name="connsiteY0" fmla="*/ 129 h 3712"/>
                <a:gd name="connsiteX1" fmla="*/ 47529976 w 47523956"/>
                <a:gd name="connsiteY1" fmla="*/ 129 h 3712"/>
              </a:gdLst>
              <a:ahLst/>
              <a:cxnLst>
                <a:cxn ang="0">
                  <a:pos x="connsiteX0" y="connsiteY0"/>
                </a:cxn>
                <a:cxn ang="0">
                  <a:pos x="connsiteX1" y="connsiteY1"/>
                </a:cxn>
              </a:cxnLst>
              <a:rect l="l" t="t" r="r" b="b"/>
              <a:pathLst>
                <a:path w="47523956" h="3712">
                  <a:moveTo>
                    <a:pt x="6017" y="129"/>
                  </a:moveTo>
                  <a:lnTo>
                    <a:pt x="47529976" y="129"/>
                  </a:lnTo>
                </a:path>
              </a:pathLst>
            </a:custGeom>
            <a:ln w="9525" cap="flat">
              <a:solidFill>
                <a:srgbClr val="111111"/>
              </a:solidFill>
              <a:prstDash val="solid"/>
              <a:miter/>
            </a:ln>
          </p:spPr>
          <p:txBody>
            <a:bodyPr rtlCol="0" anchor="ctr"/>
            <a:lstStyle/>
            <a:p>
              <a:endParaRPr lang="ja-JP" altLang="en-US"/>
            </a:p>
          </p:txBody>
        </p:sp>
        <p:sp>
          <p:nvSpPr>
            <p:cNvPr id="413" name="フリーフォーム 412">
              <a:extLst>
                <a:ext uri="{FF2B5EF4-FFF2-40B4-BE49-F238E27FC236}">
                  <a16:creationId xmlns:a16="http://schemas.microsoft.com/office/drawing/2014/main" id="{8A30D69E-F969-324A-A33D-A5A29B4114A8}"/>
                </a:ext>
              </a:extLst>
            </p:cNvPr>
            <p:cNvSpPr/>
            <p:nvPr/>
          </p:nvSpPr>
          <p:spPr>
            <a:xfrm>
              <a:off x="7688562" y="4207402"/>
              <a:ext cx="56191" cy="72333"/>
            </a:xfrm>
            <a:custGeom>
              <a:avLst/>
              <a:gdLst>
                <a:gd name="connsiteX0" fmla="*/ 67333 w 61315"/>
                <a:gd name="connsiteY0" fmla="*/ 18690 h 81667"/>
                <a:gd name="connsiteX1" fmla="*/ 50583 w 61315"/>
                <a:gd name="connsiteY1" fmla="*/ 18690 h 81667"/>
                <a:gd name="connsiteX2" fmla="*/ 50583 w 61315"/>
                <a:gd name="connsiteY2" fmla="*/ 129 h 81667"/>
                <a:gd name="connsiteX3" fmla="*/ 6017 w 61315"/>
                <a:gd name="connsiteY3" fmla="*/ 40963 h 81667"/>
                <a:gd name="connsiteX4" fmla="*/ 50583 w 61315"/>
                <a:gd name="connsiteY4" fmla="*/ 81796 h 81667"/>
                <a:gd name="connsiteX5" fmla="*/ 50583 w 61315"/>
                <a:gd name="connsiteY5" fmla="*/ 63236 h 81667"/>
                <a:gd name="connsiteX6" fmla="*/ 67333 w 6131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15" h="81667">
                  <a:moveTo>
                    <a:pt x="67333" y="18690"/>
                  </a:moveTo>
                  <a:lnTo>
                    <a:pt x="50583" y="18690"/>
                  </a:lnTo>
                  <a:lnTo>
                    <a:pt x="50583" y="129"/>
                  </a:lnTo>
                  <a:lnTo>
                    <a:pt x="6017" y="40963"/>
                  </a:lnTo>
                  <a:lnTo>
                    <a:pt x="50583" y="81796"/>
                  </a:lnTo>
                  <a:lnTo>
                    <a:pt x="50583" y="63236"/>
                  </a:lnTo>
                  <a:lnTo>
                    <a:pt x="67333"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14" name="フリーフォーム 413">
              <a:extLst>
                <a:ext uri="{FF2B5EF4-FFF2-40B4-BE49-F238E27FC236}">
                  <a16:creationId xmlns:a16="http://schemas.microsoft.com/office/drawing/2014/main" id="{007D9B1A-BB1B-4D40-B550-EF1B2F1D3137}"/>
                </a:ext>
              </a:extLst>
            </p:cNvPr>
            <p:cNvSpPr/>
            <p:nvPr/>
          </p:nvSpPr>
          <p:spPr>
            <a:xfrm>
              <a:off x="7779232" y="4207402"/>
              <a:ext cx="17153" cy="72333"/>
            </a:xfrm>
            <a:custGeom>
              <a:avLst/>
              <a:gdLst>
                <a:gd name="connsiteX0" fmla="*/ 6017 w 18717"/>
                <a:gd name="connsiteY0" fmla="*/ 18690 h 81667"/>
                <a:gd name="connsiteX1" fmla="*/ 6017 w 18717"/>
                <a:gd name="connsiteY1" fmla="*/ 18690 h 81667"/>
                <a:gd name="connsiteX2" fmla="*/ 6017 w 18717"/>
                <a:gd name="connsiteY2" fmla="*/ 129 h 81667"/>
                <a:gd name="connsiteX3" fmla="*/ 24735 w 18717"/>
                <a:gd name="connsiteY3" fmla="*/ 40963 h 81667"/>
                <a:gd name="connsiteX4" fmla="*/ 6017 w 18717"/>
                <a:gd name="connsiteY4" fmla="*/ 81796 h 81667"/>
                <a:gd name="connsiteX5" fmla="*/ 6017 w 18717"/>
                <a:gd name="connsiteY5" fmla="*/ 63236 h 81667"/>
                <a:gd name="connsiteX6" fmla="*/ 6017 w 18717"/>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6017" y="18690"/>
                  </a:moveTo>
                  <a:lnTo>
                    <a:pt x="6017" y="18690"/>
                  </a:lnTo>
                  <a:lnTo>
                    <a:pt x="6017" y="129"/>
                  </a:lnTo>
                  <a:lnTo>
                    <a:pt x="24735" y="40963"/>
                  </a:lnTo>
                  <a:lnTo>
                    <a:pt x="6017" y="81796"/>
                  </a:lnTo>
                  <a:lnTo>
                    <a:pt x="6017"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15" name="フリーフォーム 414">
              <a:extLst>
                <a:ext uri="{FF2B5EF4-FFF2-40B4-BE49-F238E27FC236}">
                  <a16:creationId xmlns:a16="http://schemas.microsoft.com/office/drawing/2014/main" id="{A88B83AA-01E5-9444-9AFD-E3641319E2FB}"/>
                </a:ext>
              </a:extLst>
            </p:cNvPr>
            <p:cNvSpPr/>
            <p:nvPr/>
          </p:nvSpPr>
          <p:spPr>
            <a:xfrm>
              <a:off x="7801185" y="4207402"/>
              <a:ext cx="39208" cy="72333"/>
            </a:xfrm>
            <a:custGeom>
              <a:avLst/>
              <a:gdLst>
                <a:gd name="connsiteX0" fmla="*/ 48801 w 42783"/>
                <a:gd name="connsiteY0" fmla="*/ 18690 h 81667"/>
                <a:gd name="connsiteX1" fmla="*/ 48801 w 42783"/>
                <a:gd name="connsiteY1" fmla="*/ 18690 h 81667"/>
                <a:gd name="connsiteX2" fmla="*/ 48801 w 42783"/>
                <a:gd name="connsiteY2" fmla="*/ 129 h 81667"/>
                <a:gd name="connsiteX3" fmla="*/ 6017 w 42783"/>
                <a:gd name="connsiteY3" fmla="*/ 40963 h 81667"/>
                <a:gd name="connsiteX4" fmla="*/ 48801 w 42783"/>
                <a:gd name="connsiteY4" fmla="*/ 81796 h 81667"/>
                <a:gd name="connsiteX5" fmla="*/ 48801 w 42783"/>
                <a:gd name="connsiteY5" fmla="*/ 63236 h 81667"/>
                <a:gd name="connsiteX6" fmla="*/ 48801 w 42783"/>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3" h="81667">
                  <a:moveTo>
                    <a:pt x="48801" y="18690"/>
                  </a:moveTo>
                  <a:lnTo>
                    <a:pt x="48801" y="18690"/>
                  </a:lnTo>
                  <a:lnTo>
                    <a:pt x="48801" y="129"/>
                  </a:lnTo>
                  <a:lnTo>
                    <a:pt x="6017" y="40963"/>
                  </a:lnTo>
                  <a:lnTo>
                    <a:pt x="48801" y="81796"/>
                  </a:lnTo>
                  <a:lnTo>
                    <a:pt x="48801" y="63236"/>
                  </a:lnTo>
                  <a:lnTo>
                    <a:pt x="48801"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16" name="フリーフォーム 415">
              <a:extLst>
                <a:ext uri="{FF2B5EF4-FFF2-40B4-BE49-F238E27FC236}">
                  <a16:creationId xmlns:a16="http://schemas.microsoft.com/office/drawing/2014/main" id="{0B52A88E-4FCF-704A-ACFD-6090487CF9D0}"/>
                </a:ext>
              </a:extLst>
            </p:cNvPr>
            <p:cNvSpPr/>
            <p:nvPr/>
          </p:nvSpPr>
          <p:spPr>
            <a:xfrm>
              <a:off x="7857614" y="4207402"/>
              <a:ext cx="16677" cy="72333"/>
            </a:xfrm>
            <a:custGeom>
              <a:avLst/>
              <a:gdLst>
                <a:gd name="connsiteX0" fmla="*/ 24215 w 18198"/>
                <a:gd name="connsiteY0" fmla="*/ 18690 h 81667"/>
                <a:gd name="connsiteX1" fmla="*/ 24215 w 18198"/>
                <a:gd name="connsiteY1" fmla="*/ 18690 h 81667"/>
                <a:gd name="connsiteX2" fmla="*/ 24215 w 18198"/>
                <a:gd name="connsiteY2" fmla="*/ 129 h 81667"/>
                <a:gd name="connsiteX3" fmla="*/ 6017 w 18198"/>
                <a:gd name="connsiteY3" fmla="*/ 40963 h 81667"/>
                <a:gd name="connsiteX4" fmla="*/ 24215 w 18198"/>
                <a:gd name="connsiteY4" fmla="*/ 81796 h 81667"/>
                <a:gd name="connsiteX5" fmla="*/ 24215 w 18198"/>
                <a:gd name="connsiteY5" fmla="*/ 63236 h 81667"/>
                <a:gd name="connsiteX6" fmla="*/ 24215 w 18198"/>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8" h="81667">
                  <a:moveTo>
                    <a:pt x="24215" y="18690"/>
                  </a:moveTo>
                  <a:lnTo>
                    <a:pt x="24215" y="18690"/>
                  </a:lnTo>
                  <a:lnTo>
                    <a:pt x="24215" y="129"/>
                  </a:lnTo>
                  <a:lnTo>
                    <a:pt x="6017" y="40963"/>
                  </a:lnTo>
                  <a:lnTo>
                    <a:pt x="24215" y="81796"/>
                  </a:lnTo>
                  <a:lnTo>
                    <a:pt x="24215" y="63236"/>
                  </a:lnTo>
                  <a:lnTo>
                    <a:pt x="24215"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17" name="フリーフォーム 416">
              <a:extLst>
                <a:ext uri="{FF2B5EF4-FFF2-40B4-BE49-F238E27FC236}">
                  <a16:creationId xmlns:a16="http://schemas.microsoft.com/office/drawing/2014/main" id="{3A5ADD26-83BD-8D46-8A20-47D6891C3968}"/>
                </a:ext>
              </a:extLst>
            </p:cNvPr>
            <p:cNvSpPr/>
            <p:nvPr/>
          </p:nvSpPr>
          <p:spPr>
            <a:xfrm>
              <a:off x="7875108" y="4207402"/>
              <a:ext cx="9801" cy="72333"/>
            </a:xfrm>
            <a:custGeom>
              <a:avLst/>
              <a:gdLst>
                <a:gd name="connsiteX0" fmla="*/ 16712 w 10695"/>
                <a:gd name="connsiteY0" fmla="*/ 18690 h 81667"/>
                <a:gd name="connsiteX1" fmla="*/ 16712 w 10695"/>
                <a:gd name="connsiteY1" fmla="*/ 18690 h 81667"/>
                <a:gd name="connsiteX2" fmla="*/ 16712 w 10695"/>
                <a:gd name="connsiteY2" fmla="*/ 129 h 81667"/>
                <a:gd name="connsiteX3" fmla="*/ 6017 w 10695"/>
                <a:gd name="connsiteY3" fmla="*/ 40963 h 81667"/>
                <a:gd name="connsiteX4" fmla="*/ 16712 w 10695"/>
                <a:gd name="connsiteY4" fmla="*/ 81796 h 81667"/>
                <a:gd name="connsiteX5" fmla="*/ 16712 w 10695"/>
                <a:gd name="connsiteY5" fmla="*/ 63236 h 81667"/>
                <a:gd name="connsiteX6" fmla="*/ 16712 w 1069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5" h="81667">
                  <a:moveTo>
                    <a:pt x="16712" y="18690"/>
                  </a:moveTo>
                  <a:lnTo>
                    <a:pt x="16712" y="18690"/>
                  </a:lnTo>
                  <a:lnTo>
                    <a:pt x="16712" y="129"/>
                  </a:lnTo>
                  <a:lnTo>
                    <a:pt x="6017" y="40963"/>
                  </a:lnTo>
                  <a:lnTo>
                    <a:pt x="16712" y="81796"/>
                  </a:lnTo>
                  <a:lnTo>
                    <a:pt x="16712" y="63236"/>
                  </a:lnTo>
                  <a:lnTo>
                    <a:pt x="16712"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18" name="フリーフォーム 417">
              <a:extLst>
                <a:ext uri="{FF2B5EF4-FFF2-40B4-BE49-F238E27FC236}">
                  <a16:creationId xmlns:a16="http://schemas.microsoft.com/office/drawing/2014/main" id="{F76EA45B-C107-354A-B879-AB60D9C2673F}"/>
                </a:ext>
              </a:extLst>
            </p:cNvPr>
            <p:cNvSpPr/>
            <p:nvPr/>
          </p:nvSpPr>
          <p:spPr>
            <a:xfrm>
              <a:off x="7894611" y="4207402"/>
              <a:ext cx="70145" cy="72333"/>
            </a:xfrm>
            <a:custGeom>
              <a:avLst/>
              <a:gdLst>
                <a:gd name="connsiteX0" fmla="*/ 82559 w 76541"/>
                <a:gd name="connsiteY0" fmla="*/ 18690 h 81667"/>
                <a:gd name="connsiteX1" fmla="*/ 50583 w 76541"/>
                <a:gd name="connsiteY1" fmla="*/ 18690 h 81667"/>
                <a:gd name="connsiteX2" fmla="*/ 50583 w 76541"/>
                <a:gd name="connsiteY2" fmla="*/ 129 h 81667"/>
                <a:gd name="connsiteX3" fmla="*/ 6017 w 76541"/>
                <a:gd name="connsiteY3" fmla="*/ 40963 h 81667"/>
                <a:gd name="connsiteX4" fmla="*/ 50583 w 76541"/>
                <a:gd name="connsiteY4" fmla="*/ 81796 h 81667"/>
                <a:gd name="connsiteX5" fmla="*/ 50583 w 76541"/>
                <a:gd name="connsiteY5" fmla="*/ 63236 h 81667"/>
                <a:gd name="connsiteX6" fmla="*/ 82559 w 76541"/>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41" h="81667">
                  <a:moveTo>
                    <a:pt x="82559" y="18690"/>
                  </a:moveTo>
                  <a:lnTo>
                    <a:pt x="50583" y="18690"/>
                  </a:lnTo>
                  <a:lnTo>
                    <a:pt x="50583" y="129"/>
                  </a:lnTo>
                  <a:lnTo>
                    <a:pt x="6017" y="40963"/>
                  </a:lnTo>
                  <a:lnTo>
                    <a:pt x="50583" y="81796"/>
                  </a:lnTo>
                  <a:lnTo>
                    <a:pt x="50583" y="63236"/>
                  </a:lnTo>
                  <a:lnTo>
                    <a:pt x="82559"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19" name="フリーフォーム 418">
              <a:extLst>
                <a:ext uri="{FF2B5EF4-FFF2-40B4-BE49-F238E27FC236}">
                  <a16:creationId xmlns:a16="http://schemas.microsoft.com/office/drawing/2014/main" id="{30214D3B-F7FD-3243-B039-129D212F8E55}"/>
                </a:ext>
              </a:extLst>
            </p:cNvPr>
            <p:cNvSpPr/>
            <p:nvPr/>
          </p:nvSpPr>
          <p:spPr>
            <a:xfrm>
              <a:off x="7965812" y="4207402"/>
              <a:ext cx="64190" cy="72333"/>
            </a:xfrm>
            <a:custGeom>
              <a:avLst/>
              <a:gdLst>
                <a:gd name="connsiteX0" fmla="*/ 76061 w 70043"/>
                <a:gd name="connsiteY0" fmla="*/ 18690 h 81667"/>
                <a:gd name="connsiteX1" fmla="*/ 50583 w 70043"/>
                <a:gd name="connsiteY1" fmla="*/ 18690 h 81667"/>
                <a:gd name="connsiteX2" fmla="*/ 50583 w 70043"/>
                <a:gd name="connsiteY2" fmla="*/ 129 h 81667"/>
                <a:gd name="connsiteX3" fmla="*/ 6017 w 70043"/>
                <a:gd name="connsiteY3" fmla="*/ 40963 h 81667"/>
                <a:gd name="connsiteX4" fmla="*/ 50583 w 70043"/>
                <a:gd name="connsiteY4" fmla="*/ 81796 h 81667"/>
                <a:gd name="connsiteX5" fmla="*/ 50583 w 70043"/>
                <a:gd name="connsiteY5" fmla="*/ 63236 h 81667"/>
                <a:gd name="connsiteX6" fmla="*/ 76061 w 70043"/>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 h="81667">
                  <a:moveTo>
                    <a:pt x="76061" y="18690"/>
                  </a:moveTo>
                  <a:lnTo>
                    <a:pt x="50583" y="18690"/>
                  </a:lnTo>
                  <a:lnTo>
                    <a:pt x="50583" y="129"/>
                  </a:lnTo>
                  <a:lnTo>
                    <a:pt x="6017" y="40963"/>
                  </a:lnTo>
                  <a:lnTo>
                    <a:pt x="50583" y="81796"/>
                  </a:lnTo>
                  <a:lnTo>
                    <a:pt x="50583" y="63236"/>
                  </a:lnTo>
                  <a:lnTo>
                    <a:pt x="76061"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20" name="フリーフォーム 419">
              <a:extLst>
                <a:ext uri="{FF2B5EF4-FFF2-40B4-BE49-F238E27FC236}">
                  <a16:creationId xmlns:a16="http://schemas.microsoft.com/office/drawing/2014/main" id="{48994645-44CD-064D-AFFC-8DB255832079}"/>
                </a:ext>
              </a:extLst>
            </p:cNvPr>
            <p:cNvSpPr/>
            <p:nvPr/>
          </p:nvSpPr>
          <p:spPr>
            <a:xfrm>
              <a:off x="8042832" y="4207402"/>
              <a:ext cx="49759" cy="72333"/>
            </a:xfrm>
            <a:custGeom>
              <a:avLst/>
              <a:gdLst>
                <a:gd name="connsiteX0" fmla="*/ 60314 w 54296"/>
                <a:gd name="connsiteY0" fmla="*/ 18690 h 81667"/>
                <a:gd name="connsiteX1" fmla="*/ 50583 w 54296"/>
                <a:gd name="connsiteY1" fmla="*/ 18690 h 81667"/>
                <a:gd name="connsiteX2" fmla="*/ 50583 w 54296"/>
                <a:gd name="connsiteY2" fmla="*/ 129 h 81667"/>
                <a:gd name="connsiteX3" fmla="*/ 6017 w 54296"/>
                <a:gd name="connsiteY3" fmla="*/ 40963 h 81667"/>
                <a:gd name="connsiteX4" fmla="*/ 50583 w 54296"/>
                <a:gd name="connsiteY4" fmla="*/ 81796 h 81667"/>
                <a:gd name="connsiteX5" fmla="*/ 50583 w 54296"/>
                <a:gd name="connsiteY5" fmla="*/ 63236 h 81667"/>
                <a:gd name="connsiteX6" fmla="*/ 60314 w 54296"/>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6" h="81667">
                  <a:moveTo>
                    <a:pt x="60314" y="18690"/>
                  </a:moveTo>
                  <a:lnTo>
                    <a:pt x="50583" y="18690"/>
                  </a:lnTo>
                  <a:lnTo>
                    <a:pt x="50583" y="129"/>
                  </a:lnTo>
                  <a:lnTo>
                    <a:pt x="6017" y="40963"/>
                  </a:lnTo>
                  <a:lnTo>
                    <a:pt x="50583" y="81796"/>
                  </a:lnTo>
                  <a:lnTo>
                    <a:pt x="50583" y="63236"/>
                  </a:lnTo>
                  <a:lnTo>
                    <a:pt x="60314"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21" name="フリーフォーム 420">
              <a:extLst>
                <a:ext uri="{FF2B5EF4-FFF2-40B4-BE49-F238E27FC236}">
                  <a16:creationId xmlns:a16="http://schemas.microsoft.com/office/drawing/2014/main" id="{81691EE2-CC3B-5740-9FA8-BBB2C9818006}"/>
                </a:ext>
              </a:extLst>
            </p:cNvPr>
            <p:cNvSpPr/>
            <p:nvPr/>
          </p:nvSpPr>
          <p:spPr>
            <a:xfrm>
              <a:off x="8092694" y="4207402"/>
              <a:ext cx="55749" cy="72333"/>
            </a:xfrm>
            <a:custGeom>
              <a:avLst/>
              <a:gdLst>
                <a:gd name="connsiteX0" fmla="*/ 66849 w 60832"/>
                <a:gd name="connsiteY0" fmla="*/ 18690 h 81667"/>
                <a:gd name="connsiteX1" fmla="*/ 50583 w 60832"/>
                <a:gd name="connsiteY1" fmla="*/ 18690 h 81667"/>
                <a:gd name="connsiteX2" fmla="*/ 50583 w 60832"/>
                <a:gd name="connsiteY2" fmla="*/ 129 h 81667"/>
                <a:gd name="connsiteX3" fmla="*/ 6017 w 60832"/>
                <a:gd name="connsiteY3" fmla="*/ 40963 h 81667"/>
                <a:gd name="connsiteX4" fmla="*/ 50583 w 60832"/>
                <a:gd name="connsiteY4" fmla="*/ 81796 h 81667"/>
                <a:gd name="connsiteX5" fmla="*/ 50583 w 60832"/>
                <a:gd name="connsiteY5" fmla="*/ 63236 h 81667"/>
                <a:gd name="connsiteX6" fmla="*/ 66849 w 60832"/>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2" h="81667">
                  <a:moveTo>
                    <a:pt x="66849" y="18690"/>
                  </a:moveTo>
                  <a:lnTo>
                    <a:pt x="50583" y="18690"/>
                  </a:lnTo>
                  <a:lnTo>
                    <a:pt x="50583" y="129"/>
                  </a:lnTo>
                  <a:lnTo>
                    <a:pt x="6017" y="40963"/>
                  </a:lnTo>
                  <a:lnTo>
                    <a:pt x="50583" y="81796"/>
                  </a:lnTo>
                  <a:lnTo>
                    <a:pt x="50583" y="63236"/>
                  </a:lnTo>
                  <a:lnTo>
                    <a:pt x="66849"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22" name="フリーフォーム 421">
              <a:extLst>
                <a:ext uri="{FF2B5EF4-FFF2-40B4-BE49-F238E27FC236}">
                  <a16:creationId xmlns:a16="http://schemas.microsoft.com/office/drawing/2014/main" id="{A701DF9F-1AC0-A44D-9B95-DF897A470E98}"/>
                </a:ext>
              </a:extLst>
            </p:cNvPr>
            <p:cNvSpPr/>
            <p:nvPr/>
          </p:nvSpPr>
          <p:spPr>
            <a:xfrm>
              <a:off x="8159811" y="4207402"/>
              <a:ext cx="83181" cy="72333"/>
            </a:xfrm>
            <a:custGeom>
              <a:avLst/>
              <a:gdLst>
                <a:gd name="connsiteX0" fmla="*/ 96783 w 90766"/>
                <a:gd name="connsiteY0" fmla="*/ 18690 h 81667"/>
                <a:gd name="connsiteX1" fmla="*/ 50583 w 90766"/>
                <a:gd name="connsiteY1" fmla="*/ 18690 h 81667"/>
                <a:gd name="connsiteX2" fmla="*/ 50583 w 90766"/>
                <a:gd name="connsiteY2" fmla="*/ 129 h 81667"/>
                <a:gd name="connsiteX3" fmla="*/ 6017 w 90766"/>
                <a:gd name="connsiteY3" fmla="*/ 40963 h 81667"/>
                <a:gd name="connsiteX4" fmla="*/ 50583 w 90766"/>
                <a:gd name="connsiteY4" fmla="*/ 81796 h 81667"/>
                <a:gd name="connsiteX5" fmla="*/ 50583 w 90766"/>
                <a:gd name="connsiteY5" fmla="*/ 63236 h 81667"/>
                <a:gd name="connsiteX6" fmla="*/ 96783 w 90766"/>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66" h="81667">
                  <a:moveTo>
                    <a:pt x="96783" y="18690"/>
                  </a:moveTo>
                  <a:lnTo>
                    <a:pt x="50583" y="18690"/>
                  </a:lnTo>
                  <a:lnTo>
                    <a:pt x="50583" y="129"/>
                  </a:lnTo>
                  <a:lnTo>
                    <a:pt x="6017" y="40963"/>
                  </a:lnTo>
                  <a:lnTo>
                    <a:pt x="50583" y="81796"/>
                  </a:lnTo>
                  <a:lnTo>
                    <a:pt x="50583" y="63236"/>
                  </a:lnTo>
                  <a:lnTo>
                    <a:pt x="96783"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23" name="フリーフォーム 422">
              <a:extLst>
                <a:ext uri="{FF2B5EF4-FFF2-40B4-BE49-F238E27FC236}">
                  <a16:creationId xmlns:a16="http://schemas.microsoft.com/office/drawing/2014/main" id="{86E3D73B-71EF-3649-A8BC-80913DB39D37}"/>
                </a:ext>
              </a:extLst>
            </p:cNvPr>
            <p:cNvSpPr/>
            <p:nvPr/>
          </p:nvSpPr>
          <p:spPr>
            <a:xfrm>
              <a:off x="8252592" y="4207402"/>
              <a:ext cx="98497" cy="72333"/>
            </a:xfrm>
            <a:custGeom>
              <a:avLst/>
              <a:gdLst>
                <a:gd name="connsiteX0" fmla="*/ 113496 w 107478"/>
                <a:gd name="connsiteY0" fmla="*/ 18690 h 81667"/>
                <a:gd name="connsiteX1" fmla="*/ 50583 w 107478"/>
                <a:gd name="connsiteY1" fmla="*/ 18690 h 81667"/>
                <a:gd name="connsiteX2" fmla="*/ 50583 w 107478"/>
                <a:gd name="connsiteY2" fmla="*/ 129 h 81667"/>
                <a:gd name="connsiteX3" fmla="*/ 6017 w 107478"/>
                <a:gd name="connsiteY3" fmla="*/ 40963 h 81667"/>
                <a:gd name="connsiteX4" fmla="*/ 50583 w 107478"/>
                <a:gd name="connsiteY4" fmla="*/ 81796 h 81667"/>
                <a:gd name="connsiteX5" fmla="*/ 50583 w 107478"/>
                <a:gd name="connsiteY5" fmla="*/ 63236 h 81667"/>
                <a:gd name="connsiteX6" fmla="*/ 113496 w 107478"/>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78" h="81667">
                  <a:moveTo>
                    <a:pt x="113496" y="18690"/>
                  </a:moveTo>
                  <a:lnTo>
                    <a:pt x="50583" y="18690"/>
                  </a:lnTo>
                  <a:lnTo>
                    <a:pt x="50583" y="129"/>
                  </a:lnTo>
                  <a:lnTo>
                    <a:pt x="6017" y="40963"/>
                  </a:lnTo>
                  <a:lnTo>
                    <a:pt x="50583" y="81796"/>
                  </a:lnTo>
                  <a:lnTo>
                    <a:pt x="50583" y="63236"/>
                  </a:lnTo>
                  <a:lnTo>
                    <a:pt x="113496"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24" name="フリーフォーム 423">
              <a:extLst>
                <a:ext uri="{FF2B5EF4-FFF2-40B4-BE49-F238E27FC236}">
                  <a16:creationId xmlns:a16="http://schemas.microsoft.com/office/drawing/2014/main" id="{85173AA1-3AA0-764B-948E-03C4A9B72FB8}"/>
                </a:ext>
              </a:extLst>
            </p:cNvPr>
            <p:cNvSpPr/>
            <p:nvPr/>
          </p:nvSpPr>
          <p:spPr>
            <a:xfrm>
              <a:off x="8350647" y="4207402"/>
              <a:ext cx="26819" cy="72333"/>
            </a:xfrm>
            <a:custGeom>
              <a:avLst/>
              <a:gdLst>
                <a:gd name="connsiteX0" fmla="*/ 35282 w 29264"/>
                <a:gd name="connsiteY0" fmla="*/ 18690 h 81667"/>
                <a:gd name="connsiteX1" fmla="*/ 35282 w 29264"/>
                <a:gd name="connsiteY1" fmla="*/ 18690 h 81667"/>
                <a:gd name="connsiteX2" fmla="*/ 35282 w 29264"/>
                <a:gd name="connsiteY2" fmla="*/ 129 h 81667"/>
                <a:gd name="connsiteX3" fmla="*/ 6017 w 29264"/>
                <a:gd name="connsiteY3" fmla="*/ 40963 h 81667"/>
                <a:gd name="connsiteX4" fmla="*/ 35282 w 29264"/>
                <a:gd name="connsiteY4" fmla="*/ 81796 h 81667"/>
                <a:gd name="connsiteX5" fmla="*/ 35282 w 29264"/>
                <a:gd name="connsiteY5" fmla="*/ 63236 h 81667"/>
                <a:gd name="connsiteX6" fmla="*/ 35282 w 2926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64" h="81667">
                  <a:moveTo>
                    <a:pt x="35282" y="18690"/>
                  </a:moveTo>
                  <a:lnTo>
                    <a:pt x="35282" y="18690"/>
                  </a:lnTo>
                  <a:lnTo>
                    <a:pt x="35282" y="129"/>
                  </a:lnTo>
                  <a:lnTo>
                    <a:pt x="6017" y="40963"/>
                  </a:lnTo>
                  <a:lnTo>
                    <a:pt x="35282" y="81796"/>
                  </a:lnTo>
                  <a:lnTo>
                    <a:pt x="35282" y="63236"/>
                  </a:lnTo>
                  <a:lnTo>
                    <a:pt x="35282"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25" name="フリーフォーム 424">
              <a:extLst>
                <a:ext uri="{FF2B5EF4-FFF2-40B4-BE49-F238E27FC236}">
                  <a16:creationId xmlns:a16="http://schemas.microsoft.com/office/drawing/2014/main" id="{A1811C27-E9F4-D446-A821-6E812D9C7020}"/>
                </a:ext>
              </a:extLst>
            </p:cNvPr>
            <p:cNvSpPr/>
            <p:nvPr/>
          </p:nvSpPr>
          <p:spPr>
            <a:xfrm>
              <a:off x="8376751" y="4207402"/>
              <a:ext cx="52822" cy="72333"/>
            </a:xfrm>
            <a:custGeom>
              <a:avLst/>
              <a:gdLst>
                <a:gd name="connsiteX0" fmla="*/ 63656 w 57639"/>
                <a:gd name="connsiteY0" fmla="*/ 18690 h 81667"/>
                <a:gd name="connsiteX1" fmla="*/ 50583 w 57639"/>
                <a:gd name="connsiteY1" fmla="*/ 18690 h 81667"/>
                <a:gd name="connsiteX2" fmla="*/ 50583 w 57639"/>
                <a:gd name="connsiteY2" fmla="*/ 129 h 81667"/>
                <a:gd name="connsiteX3" fmla="*/ 6017 w 57639"/>
                <a:gd name="connsiteY3" fmla="*/ 40963 h 81667"/>
                <a:gd name="connsiteX4" fmla="*/ 50583 w 57639"/>
                <a:gd name="connsiteY4" fmla="*/ 81796 h 81667"/>
                <a:gd name="connsiteX5" fmla="*/ 50583 w 57639"/>
                <a:gd name="connsiteY5" fmla="*/ 63236 h 81667"/>
                <a:gd name="connsiteX6" fmla="*/ 63656 w 57639"/>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9" h="81667">
                  <a:moveTo>
                    <a:pt x="63656" y="18690"/>
                  </a:moveTo>
                  <a:lnTo>
                    <a:pt x="50583" y="18690"/>
                  </a:lnTo>
                  <a:lnTo>
                    <a:pt x="50583" y="129"/>
                  </a:lnTo>
                  <a:lnTo>
                    <a:pt x="6017" y="40963"/>
                  </a:lnTo>
                  <a:lnTo>
                    <a:pt x="50583" y="81796"/>
                  </a:lnTo>
                  <a:lnTo>
                    <a:pt x="50583" y="63236"/>
                  </a:lnTo>
                  <a:lnTo>
                    <a:pt x="63656"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26" name="フリーフォーム 425">
              <a:extLst>
                <a:ext uri="{FF2B5EF4-FFF2-40B4-BE49-F238E27FC236}">
                  <a16:creationId xmlns:a16="http://schemas.microsoft.com/office/drawing/2014/main" id="{67B8CF28-B68A-BD46-AC54-C808CC2E3347}"/>
                </a:ext>
              </a:extLst>
            </p:cNvPr>
            <p:cNvSpPr/>
            <p:nvPr/>
          </p:nvSpPr>
          <p:spPr>
            <a:xfrm>
              <a:off x="8432910" y="4207402"/>
              <a:ext cx="18072" cy="72333"/>
            </a:xfrm>
            <a:custGeom>
              <a:avLst/>
              <a:gdLst>
                <a:gd name="connsiteX0" fmla="*/ 25738 w 19720"/>
                <a:gd name="connsiteY0" fmla="*/ 18690 h 81667"/>
                <a:gd name="connsiteX1" fmla="*/ 25738 w 19720"/>
                <a:gd name="connsiteY1" fmla="*/ 18690 h 81667"/>
                <a:gd name="connsiteX2" fmla="*/ 25738 w 19720"/>
                <a:gd name="connsiteY2" fmla="*/ 129 h 81667"/>
                <a:gd name="connsiteX3" fmla="*/ 6017 w 19720"/>
                <a:gd name="connsiteY3" fmla="*/ 40963 h 81667"/>
                <a:gd name="connsiteX4" fmla="*/ 25738 w 19720"/>
                <a:gd name="connsiteY4" fmla="*/ 81796 h 81667"/>
                <a:gd name="connsiteX5" fmla="*/ 25738 w 19720"/>
                <a:gd name="connsiteY5" fmla="*/ 63236 h 81667"/>
                <a:gd name="connsiteX6" fmla="*/ 25738 w 19720"/>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 h="81667">
                  <a:moveTo>
                    <a:pt x="25738" y="18690"/>
                  </a:moveTo>
                  <a:lnTo>
                    <a:pt x="25738" y="18690"/>
                  </a:lnTo>
                  <a:lnTo>
                    <a:pt x="25738" y="129"/>
                  </a:lnTo>
                  <a:lnTo>
                    <a:pt x="6017" y="40963"/>
                  </a:lnTo>
                  <a:lnTo>
                    <a:pt x="25738" y="81796"/>
                  </a:lnTo>
                  <a:lnTo>
                    <a:pt x="25738" y="63236"/>
                  </a:lnTo>
                  <a:lnTo>
                    <a:pt x="25738"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27" name="フリーフォーム 426">
              <a:extLst>
                <a:ext uri="{FF2B5EF4-FFF2-40B4-BE49-F238E27FC236}">
                  <a16:creationId xmlns:a16="http://schemas.microsoft.com/office/drawing/2014/main" id="{C7D5EB6E-3CC4-BB44-8D04-D4490774006E}"/>
                </a:ext>
              </a:extLst>
            </p:cNvPr>
            <p:cNvSpPr/>
            <p:nvPr/>
          </p:nvSpPr>
          <p:spPr>
            <a:xfrm>
              <a:off x="8461330" y="4207402"/>
              <a:ext cx="85632" cy="72333"/>
            </a:xfrm>
            <a:custGeom>
              <a:avLst/>
              <a:gdLst>
                <a:gd name="connsiteX0" fmla="*/ 99457 w 93440"/>
                <a:gd name="connsiteY0" fmla="*/ 18690 h 81667"/>
                <a:gd name="connsiteX1" fmla="*/ 50583 w 93440"/>
                <a:gd name="connsiteY1" fmla="*/ 18690 h 81667"/>
                <a:gd name="connsiteX2" fmla="*/ 50583 w 93440"/>
                <a:gd name="connsiteY2" fmla="*/ 129 h 81667"/>
                <a:gd name="connsiteX3" fmla="*/ 6017 w 93440"/>
                <a:gd name="connsiteY3" fmla="*/ 40963 h 81667"/>
                <a:gd name="connsiteX4" fmla="*/ 50583 w 93440"/>
                <a:gd name="connsiteY4" fmla="*/ 81796 h 81667"/>
                <a:gd name="connsiteX5" fmla="*/ 50583 w 93440"/>
                <a:gd name="connsiteY5" fmla="*/ 63236 h 81667"/>
                <a:gd name="connsiteX6" fmla="*/ 99457 w 93440"/>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81667">
                  <a:moveTo>
                    <a:pt x="99457" y="18690"/>
                  </a:moveTo>
                  <a:lnTo>
                    <a:pt x="50583" y="18690"/>
                  </a:lnTo>
                  <a:lnTo>
                    <a:pt x="50583" y="129"/>
                  </a:lnTo>
                  <a:lnTo>
                    <a:pt x="6017" y="40963"/>
                  </a:lnTo>
                  <a:lnTo>
                    <a:pt x="50583" y="81796"/>
                  </a:lnTo>
                  <a:lnTo>
                    <a:pt x="50583" y="63236"/>
                  </a:lnTo>
                  <a:lnTo>
                    <a:pt x="9945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28" name="フリーフォーム 427">
              <a:extLst>
                <a:ext uri="{FF2B5EF4-FFF2-40B4-BE49-F238E27FC236}">
                  <a16:creationId xmlns:a16="http://schemas.microsoft.com/office/drawing/2014/main" id="{BD3FE1DA-7B47-B040-806D-7649DE185A1F}"/>
                </a:ext>
              </a:extLst>
            </p:cNvPr>
            <p:cNvSpPr/>
            <p:nvPr/>
          </p:nvSpPr>
          <p:spPr>
            <a:xfrm>
              <a:off x="8549922" y="4207402"/>
              <a:ext cx="39820" cy="72333"/>
            </a:xfrm>
            <a:custGeom>
              <a:avLst/>
              <a:gdLst>
                <a:gd name="connsiteX0" fmla="*/ 49469 w 43451"/>
                <a:gd name="connsiteY0" fmla="*/ 18690 h 81667"/>
                <a:gd name="connsiteX1" fmla="*/ 49469 w 43451"/>
                <a:gd name="connsiteY1" fmla="*/ 18690 h 81667"/>
                <a:gd name="connsiteX2" fmla="*/ 49469 w 43451"/>
                <a:gd name="connsiteY2" fmla="*/ 129 h 81667"/>
                <a:gd name="connsiteX3" fmla="*/ 6017 w 43451"/>
                <a:gd name="connsiteY3" fmla="*/ 40963 h 81667"/>
                <a:gd name="connsiteX4" fmla="*/ 49469 w 43451"/>
                <a:gd name="connsiteY4" fmla="*/ 81796 h 81667"/>
                <a:gd name="connsiteX5" fmla="*/ 49469 w 43451"/>
                <a:gd name="connsiteY5" fmla="*/ 63236 h 81667"/>
                <a:gd name="connsiteX6" fmla="*/ 49469 w 43451"/>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1" h="81667">
                  <a:moveTo>
                    <a:pt x="49469" y="18690"/>
                  </a:moveTo>
                  <a:lnTo>
                    <a:pt x="49469" y="18690"/>
                  </a:lnTo>
                  <a:lnTo>
                    <a:pt x="49469" y="129"/>
                  </a:lnTo>
                  <a:lnTo>
                    <a:pt x="6017" y="40963"/>
                  </a:lnTo>
                  <a:lnTo>
                    <a:pt x="49469" y="81796"/>
                  </a:lnTo>
                  <a:lnTo>
                    <a:pt x="49469" y="63236"/>
                  </a:lnTo>
                  <a:lnTo>
                    <a:pt x="49469"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29" name="フリーフォーム 428">
              <a:extLst>
                <a:ext uri="{FF2B5EF4-FFF2-40B4-BE49-F238E27FC236}">
                  <a16:creationId xmlns:a16="http://schemas.microsoft.com/office/drawing/2014/main" id="{09B01C4C-2A8B-5545-B606-B15E59950D4B}"/>
                </a:ext>
              </a:extLst>
            </p:cNvPr>
            <p:cNvSpPr/>
            <p:nvPr/>
          </p:nvSpPr>
          <p:spPr>
            <a:xfrm>
              <a:off x="8595495" y="4207402"/>
              <a:ext cx="30359" cy="72333"/>
            </a:xfrm>
            <a:custGeom>
              <a:avLst/>
              <a:gdLst>
                <a:gd name="connsiteX0" fmla="*/ 39144 w 33127"/>
                <a:gd name="connsiteY0" fmla="*/ 18690 h 81667"/>
                <a:gd name="connsiteX1" fmla="*/ 39144 w 33127"/>
                <a:gd name="connsiteY1" fmla="*/ 18690 h 81667"/>
                <a:gd name="connsiteX2" fmla="*/ 39144 w 33127"/>
                <a:gd name="connsiteY2" fmla="*/ 129 h 81667"/>
                <a:gd name="connsiteX3" fmla="*/ 6017 w 33127"/>
                <a:gd name="connsiteY3" fmla="*/ 40963 h 81667"/>
                <a:gd name="connsiteX4" fmla="*/ 39144 w 33127"/>
                <a:gd name="connsiteY4" fmla="*/ 81796 h 81667"/>
                <a:gd name="connsiteX5" fmla="*/ 39144 w 33127"/>
                <a:gd name="connsiteY5" fmla="*/ 63236 h 81667"/>
                <a:gd name="connsiteX6" fmla="*/ 39144 w 33127"/>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7" h="81667">
                  <a:moveTo>
                    <a:pt x="39144" y="18690"/>
                  </a:moveTo>
                  <a:lnTo>
                    <a:pt x="39144" y="18690"/>
                  </a:lnTo>
                  <a:lnTo>
                    <a:pt x="39144" y="129"/>
                  </a:lnTo>
                  <a:lnTo>
                    <a:pt x="6017" y="40963"/>
                  </a:lnTo>
                  <a:lnTo>
                    <a:pt x="39144" y="81796"/>
                  </a:lnTo>
                  <a:lnTo>
                    <a:pt x="39144" y="63236"/>
                  </a:lnTo>
                  <a:lnTo>
                    <a:pt x="39144"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30" name="フリーフォーム 429">
              <a:extLst>
                <a:ext uri="{FF2B5EF4-FFF2-40B4-BE49-F238E27FC236}">
                  <a16:creationId xmlns:a16="http://schemas.microsoft.com/office/drawing/2014/main" id="{861F9560-667C-D54C-B831-B8D0A698FF58}"/>
                </a:ext>
              </a:extLst>
            </p:cNvPr>
            <p:cNvSpPr/>
            <p:nvPr/>
          </p:nvSpPr>
          <p:spPr>
            <a:xfrm>
              <a:off x="8645559" y="4207402"/>
              <a:ext cx="41795" cy="72333"/>
            </a:xfrm>
            <a:custGeom>
              <a:avLst/>
              <a:gdLst>
                <a:gd name="connsiteX0" fmla="*/ 51623 w 45606"/>
                <a:gd name="connsiteY0" fmla="*/ 18690 h 81667"/>
                <a:gd name="connsiteX1" fmla="*/ 50583 w 45606"/>
                <a:gd name="connsiteY1" fmla="*/ 18690 h 81667"/>
                <a:gd name="connsiteX2" fmla="*/ 50583 w 45606"/>
                <a:gd name="connsiteY2" fmla="*/ 129 h 81667"/>
                <a:gd name="connsiteX3" fmla="*/ 6017 w 45606"/>
                <a:gd name="connsiteY3" fmla="*/ 40963 h 81667"/>
                <a:gd name="connsiteX4" fmla="*/ 50583 w 45606"/>
                <a:gd name="connsiteY4" fmla="*/ 81796 h 81667"/>
                <a:gd name="connsiteX5" fmla="*/ 50583 w 45606"/>
                <a:gd name="connsiteY5" fmla="*/ 63236 h 81667"/>
                <a:gd name="connsiteX6" fmla="*/ 51623 w 45606"/>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06" h="81667">
                  <a:moveTo>
                    <a:pt x="51623" y="18690"/>
                  </a:moveTo>
                  <a:lnTo>
                    <a:pt x="50583" y="18690"/>
                  </a:lnTo>
                  <a:lnTo>
                    <a:pt x="50583" y="129"/>
                  </a:lnTo>
                  <a:lnTo>
                    <a:pt x="6017" y="40963"/>
                  </a:lnTo>
                  <a:lnTo>
                    <a:pt x="50583" y="81796"/>
                  </a:lnTo>
                  <a:lnTo>
                    <a:pt x="50583" y="63236"/>
                  </a:lnTo>
                  <a:lnTo>
                    <a:pt x="51623" y="63236"/>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431" name="フリーフォーム 430">
              <a:extLst>
                <a:ext uri="{FF2B5EF4-FFF2-40B4-BE49-F238E27FC236}">
                  <a16:creationId xmlns:a16="http://schemas.microsoft.com/office/drawing/2014/main" id="{2A37762F-8945-014D-804F-4902DFE52523}"/>
                </a:ext>
              </a:extLst>
            </p:cNvPr>
            <p:cNvSpPr/>
            <p:nvPr/>
          </p:nvSpPr>
          <p:spPr>
            <a:xfrm>
              <a:off x="8690044" y="4207402"/>
              <a:ext cx="95911" cy="72333"/>
            </a:xfrm>
            <a:custGeom>
              <a:avLst/>
              <a:gdLst>
                <a:gd name="connsiteX0" fmla="*/ 110673 w 104656"/>
                <a:gd name="connsiteY0" fmla="*/ 18690 h 81667"/>
                <a:gd name="connsiteX1" fmla="*/ 50583 w 104656"/>
                <a:gd name="connsiteY1" fmla="*/ 18690 h 81667"/>
                <a:gd name="connsiteX2" fmla="*/ 50583 w 104656"/>
                <a:gd name="connsiteY2" fmla="*/ 129 h 81667"/>
                <a:gd name="connsiteX3" fmla="*/ 6017 w 104656"/>
                <a:gd name="connsiteY3" fmla="*/ 40963 h 81667"/>
                <a:gd name="connsiteX4" fmla="*/ 50583 w 104656"/>
                <a:gd name="connsiteY4" fmla="*/ 81796 h 81667"/>
                <a:gd name="connsiteX5" fmla="*/ 50583 w 104656"/>
                <a:gd name="connsiteY5" fmla="*/ 63236 h 81667"/>
                <a:gd name="connsiteX6" fmla="*/ 110673 w 104656"/>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56" h="81667">
                  <a:moveTo>
                    <a:pt x="110673" y="18690"/>
                  </a:moveTo>
                  <a:lnTo>
                    <a:pt x="50583" y="18690"/>
                  </a:lnTo>
                  <a:lnTo>
                    <a:pt x="50583" y="129"/>
                  </a:lnTo>
                  <a:lnTo>
                    <a:pt x="6017" y="40963"/>
                  </a:lnTo>
                  <a:lnTo>
                    <a:pt x="50583" y="81796"/>
                  </a:lnTo>
                  <a:lnTo>
                    <a:pt x="50583" y="63236"/>
                  </a:lnTo>
                  <a:lnTo>
                    <a:pt x="110673" y="63236"/>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432" name="フリーフォーム 431">
              <a:extLst>
                <a:ext uri="{FF2B5EF4-FFF2-40B4-BE49-F238E27FC236}">
                  <a16:creationId xmlns:a16="http://schemas.microsoft.com/office/drawing/2014/main" id="{F343E63C-ADE1-9847-A67F-2CE1D085DE57}"/>
                </a:ext>
              </a:extLst>
            </p:cNvPr>
            <p:cNvSpPr/>
            <p:nvPr/>
          </p:nvSpPr>
          <p:spPr>
            <a:xfrm>
              <a:off x="8791197" y="4207402"/>
              <a:ext cx="18548" cy="72333"/>
            </a:xfrm>
            <a:custGeom>
              <a:avLst/>
              <a:gdLst>
                <a:gd name="connsiteX0" fmla="*/ 26257 w 20240"/>
                <a:gd name="connsiteY0" fmla="*/ 18690 h 81667"/>
                <a:gd name="connsiteX1" fmla="*/ 26257 w 20240"/>
                <a:gd name="connsiteY1" fmla="*/ 18690 h 81667"/>
                <a:gd name="connsiteX2" fmla="*/ 26257 w 20240"/>
                <a:gd name="connsiteY2" fmla="*/ 129 h 81667"/>
                <a:gd name="connsiteX3" fmla="*/ 6017 w 20240"/>
                <a:gd name="connsiteY3" fmla="*/ 40963 h 81667"/>
                <a:gd name="connsiteX4" fmla="*/ 26257 w 20240"/>
                <a:gd name="connsiteY4" fmla="*/ 81796 h 81667"/>
                <a:gd name="connsiteX5" fmla="*/ 26257 w 20240"/>
                <a:gd name="connsiteY5" fmla="*/ 63236 h 81667"/>
                <a:gd name="connsiteX6" fmla="*/ 26257 w 20240"/>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0" h="81667">
                  <a:moveTo>
                    <a:pt x="26257" y="18690"/>
                  </a:moveTo>
                  <a:lnTo>
                    <a:pt x="26257" y="18690"/>
                  </a:lnTo>
                  <a:lnTo>
                    <a:pt x="26257" y="129"/>
                  </a:lnTo>
                  <a:lnTo>
                    <a:pt x="6017" y="40963"/>
                  </a:lnTo>
                  <a:lnTo>
                    <a:pt x="26257" y="81796"/>
                  </a:lnTo>
                  <a:lnTo>
                    <a:pt x="26257" y="63236"/>
                  </a:lnTo>
                  <a:lnTo>
                    <a:pt x="2625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33" name="フリーフォーム 432">
              <a:extLst>
                <a:ext uri="{FF2B5EF4-FFF2-40B4-BE49-F238E27FC236}">
                  <a16:creationId xmlns:a16="http://schemas.microsoft.com/office/drawing/2014/main" id="{3D346BA6-F6E8-D04A-905C-4456DA999AAE}"/>
                </a:ext>
              </a:extLst>
            </p:cNvPr>
            <p:cNvSpPr/>
            <p:nvPr/>
          </p:nvSpPr>
          <p:spPr>
            <a:xfrm>
              <a:off x="8831460" y="4207402"/>
              <a:ext cx="78449" cy="72333"/>
            </a:xfrm>
            <a:custGeom>
              <a:avLst/>
              <a:gdLst>
                <a:gd name="connsiteX0" fmla="*/ 91621 w 85603"/>
                <a:gd name="connsiteY0" fmla="*/ 18690 h 81667"/>
                <a:gd name="connsiteX1" fmla="*/ 50583 w 85603"/>
                <a:gd name="connsiteY1" fmla="*/ 18690 h 81667"/>
                <a:gd name="connsiteX2" fmla="*/ 50583 w 85603"/>
                <a:gd name="connsiteY2" fmla="*/ 129 h 81667"/>
                <a:gd name="connsiteX3" fmla="*/ 6017 w 85603"/>
                <a:gd name="connsiteY3" fmla="*/ 40963 h 81667"/>
                <a:gd name="connsiteX4" fmla="*/ 50583 w 85603"/>
                <a:gd name="connsiteY4" fmla="*/ 81796 h 81667"/>
                <a:gd name="connsiteX5" fmla="*/ 50583 w 85603"/>
                <a:gd name="connsiteY5" fmla="*/ 63236 h 81667"/>
                <a:gd name="connsiteX6" fmla="*/ 91621 w 85603"/>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03" h="81667">
                  <a:moveTo>
                    <a:pt x="91621" y="18690"/>
                  </a:moveTo>
                  <a:lnTo>
                    <a:pt x="50583" y="18690"/>
                  </a:lnTo>
                  <a:lnTo>
                    <a:pt x="50583" y="129"/>
                  </a:lnTo>
                  <a:lnTo>
                    <a:pt x="6017" y="40963"/>
                  </a:lnTo>
                  <a:lnTo>
                    <a:pt x="50583" y="81796"/>
                  </a:lnTo>
                  <a:lnTo>
                    <a:pt x="50583" y="63236"/>
                  </a:lnTo>
                  <a:lnTo>
                    <a:pt x="91621" y="63236"/>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434" name="フリーフォーム 433">
              <a:extLst>
                <a:ext uri="{FF2B5EF4-FFF2-40B4-BE49-F238E27FC236}">
                  <a16:creationId xmlns:a16="http://schemas.microsoft.com/office/drawing/2014/main" id="{76934D0D-957B-784B-93C9-C0429B1BA9BF}"/>
                </a:ext>
              </a:extLst>
            </p:cNvPr>
            <p:cNvSpPr/>
            <p:nvPr/>
          </p:nvSpPr>
          <p:spPr>
            <a:xfrm>
              <a:off x="8931250" y="4207402"/>
              <a:ext cx="9325" cy="72333"/>
            </a:xfrm>
            <a:custGeom>
              <a:avLst/>
              <a:gdLst>
                <a:gd name="connsiteX0" fmla="*/ 16193 w 10175"/>
                <a:gd name="connsiteY0" fmla="*/ 18690 h 81667"/>
                <a:gd name="connsiteX1" fmla="*/ 16193 w 10175"/>
                <a:gd name="connsiteY1" fmla="*/ 18690 h 81667"/>
                <a:gd name="connsiteX2" fmla="*/ 16193 w 10175"/>
                <a:gd name="connsiteY2" fmla="*/ 129 h 81667"/>
                <a:gd name="connsiteX3" fmla="*/ 6017 w 10175"/>
                <a:gd name="connsiteY3" fmla="*/ 40963 h 81667"/>
                <a:gd name="connsiteX4" fmla="*/ 16193 w 10175"/>
                <a:gd name="connsiteY4" fmla="*/ 81796 h 81667"/>
                <a:gd name="connsiteX5" fmla="*/ 16193 w 10175"/>
                <a:gd name="connsiteY5" fmla="*/ 63236 h 81667"/>
                <a:gd name="connsiteX6" fmla="*/ 16193 w 1017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 h="81667">
                  <a:moveTo>
                    <a:pt x="16193" y="18690"/>
                  </a:moveTo>
                  <a:lnTo>
                    <a:pt x="16193" y="18690"/>
                  </a:lnTo>
                  <a:lnTo>
                    <a:pt x="16193" y="129"/>
                  </a:lnTo>
                  <a:lnTo>
                    <a:pt x="6017" y="40963"/>
                  </a:lnTo>
                  <a:lnTo>
                    <a:pt x="16193" y="81796"/>
                  </a:lnTo>
                  <a:lnTo>
                    <a:pt x="16193" y="63236"/>
                  </a:lnTo>
                  <a:lnTo>
                    <a:pt x="16193"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35" name="フリーフォーム 434">
              <a:extLst>
                <a:ext uri="{FF2B5EF4-FFF2-40B4-BE49-F238E27FC236}">
                  <a16:creationId xmlns:a16="http://schemas.microsoft.com/office/drawing/2014/main" id="{CA093DB7-E056-AA40-876E-00908DC4CADD}"/>
                </a:ext>
              </a:extLst>
            </p:cNvPr>
            <p:cNvSpPr/>
            <p:nvPr/>
          </p:nvSpPr>
          <p:spPr>
            <a:xfrm>
              <a:off x="8994454" y="4207402"/>
              <a:ext cx="87129" cy="72333"/>
            </a:xfrm>
            <a:custGeom>
              <a:avLst/>
              <a:gdLst>
                <a:gd name="connsiteX0" fmla="*/ 6017 w 95074"/>
                <a:gd name="connsiteY0" fmla="*/ 18690 h 81667"/>
                <a:gd name="connsiteX1" fmla="*/ 56526 w 95074"/>
                <a:gd name="connsiteY1" fmla="*/ 18690 h 81667"/>
                <a:gd name="connsiteX2" fmla="*/ 56526 w 95074"/>
                <a:gd name="connsiteY2" fmla="*/ 129 h 81667"/>
                <a:gd name="connsiteX3" fmla="*/ 101092 w 95074"/>
                <a:gd name="connsiteY3" fmla="*/ 40963 h 81667"/>
                <a:gd name="connsiteX4" fmla="*/ 56526 w 95074"/>
                <a:gd name="connsiteY4" fmla="*/ 81796 h 81667"/>
                <a:gd name="connsiteX5" fmla="*/ 56526 w 95074"/>
                <a:gd name="connsiteY5" fmla="*/ 63236 h 81667"/>
                <a:gd name="connsiteX6" fmla="*/ 6017 w 9507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74" h="81667">
                  <a:moveTo>
                    <a:pt x="6017" y="18690"/>
                  </a:moveTo>
                  <a:lnTo>
                    <a:pt x="56526" y="18690"/>
                  </a:lnTo>
                  <a:lnTo>
                    <a:pt x="56526" y="129"/>
                  </a:lnTo>
                  <a:lnTo>
                    <a:pt x="101092" y="40963"/>
                  </a:lnTo>
                  <a:lnTo>
                    <a:pt x="56526" y="81796"/>
                  </a:lnTo>
                  <a:lnTo>
                    <a:pt x="56526"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36" name="フリーフォーム 435">
              <a:extLst>
                <a:ext uri="{FF2B5EF4-FFF2-40B4-BE49-F238E27FC236}">
                  <a16:creationId xmlns:a16="http://schemas.microsoft.com/office/drawing/2014/main" id="{F4BA9E18-D387-4241-B725-3669F853DDA0}"/>
                </a:ext>
              </a:extLst>
            </p:cNvPr>
            <p:cNvSpPr/>
            <p:nvPr/>
          </p:nvSpPr>
          <p:spPr>
            <a:xfrm>
              <a:off x="9089990" y="4207402"/>
              <a:ext cx="21135" cy="72333"/>
            </a:xfrm>
            <a:custGeom>
              <a:avLst/>
              <a:gdLst>
                <a:gd name="connsiteX0" fmla="*/ 29080 w 23062"/>
                <a:gd name="connsiteY0" fmla="*/ 18690 h 81667"/>
                <a:gd name="connsiteX1" fmla="*/ 29080 w 23062"/>
                <a:gd name="connsiteY1" fmla="*/ 18690 h 81667"/>
                <a:gd name="connsiteX2" fmla="*/ 29080 w 23062"/>
                <a:gd name="connsiteY2" fmla="*/ 129 h 81667"/>
                <a:gd name="connsiteX3" fmla="*/ 6017 w 23062"/>
                <a:gd name="connsiteY3" fmla="*/ 40963 h 81667"/>
                <a:gd name="connsiteX4" fmla="*/ 29080 w 23062"/>
                <a:gd name="connsiteY4" fmla="*/ 81796 h 81667"/>
                <a:gd name="connsiteX5" fmla="*/ 29080 w 23062"/>
                <a:gd name="connsiteY5" fmla="*/ 63236 h 81667"/>
                <a:gd name="connsiteX6" fmla="*/ 29080 w 23062"/>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2" h="81667">
                  <a:moveTo>
                    <a:pt x="29080" y="18690"/>
                  </a:moveTo>
                  <a:lnTo>
                    <a:pt x="29080" y="18690"/>
                  </a:lnTo>
                  <a:lnTo>
                    <a:pt x="29080" y="129"/>
                  </a:lnTo>
                  <a:lnTo>
                    <a:pt x="6017" y="40963"/>
                  </a:lnTo>
                  <a:lnTo>
                    <a:pt x="29080" y="81796"/>
                  </a:lnTo>
                  <a:lnTo>
                    <a:pt x="29080" y="63236"/>
                  </a:lnTo>
                  <a:lnTo>
                    <a:pt x="29080"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37" name="フリーフォーム 436">
              <a:extLst>
                <a:ext uri="{FF2B5EF4-FFF2-40B4-BE49-F238E27FC236}">
                  <a16:creationId xmlns:a16="http://schemas.microsoft.com/office/drawing/2014/main" id="{05B1A499-196B-0843-BC68-5575FD32A942}"/>
                </a:ext>
              </a:extLst>
            </p:cNvPr>
            <p:cNvSpPr/>
            <p:nvPr/>
          </p:nvSpPr>
          <p:spPr>
            <a:xfrm>
              <a:off x="9141757" y="4207402"/>
              <a:ext cx="6602" cy="72333"/>
            </a:xfrm>
            <a:custGeom>
              <a:avLst/>
              <a:gdLst>
                <a:gd name="connsiteX0" fmla="*/ 6017 w 7204"/>
                <a:gd name="connsiteY0" fmla="*/ 18690 h 81667"/>
                <a:gd name="connsiteX1" fmla="*/ 6017 w 7204"/>
                <a:gd name="connsiteY1" fmla="*/ 18690 h 81667"/>
                <a:gd name="connsiteX2" fmla="*/ 6017 w 7204"/>
                <a:gd name="connsiteY2" fmla="*/ 129 h 81667"/>
                <a:gd name="connsiteX3" fmla="*/ 13222 w 7204"/>
                <a:gd name="connsiteY3" fmla="*/ 40963 h 81667"/>
                <a:gd name="connsiteX4" fmla="*/ 6017 w 7204"/>
                <a:gd name="connsiteY4" fmla="*/ 81796 h 81667"/>
                <a:gd name="connsiteX5" fmla="*/ 6017 w 7204"/>
                <a:gd name="connsiteY5" fmla="*/ 63236 h 81667"/>
                <a:gd name="connsiteX6" fmla="*/ 6017 w 720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 h="81667">
                  <a:moveTo>
                    <a:pt x="6017" y="18690"/>
                  </a:moveTo>
                  <a:lnTo>
                    <a:pt x="6017" y="18690"/>
                  </a:lnTo>
                  <a:lnTo>
                    <a:pt x="6017" y="129"/>
                  </a:lnTo>
                  <a:lnTo>
                    <a:pt x="13222" y="40963"/>
                  </a:lnTo>
                  <a:lnTo>
                    <a:pt x="6017" y="81796"/>
                  </a:lnTo>
                  <a:lnTo>
                    <a:pt x="6017" y="63236"/>
                  </a:lnTo>
                  <a:lnTo>
                    <a:pt x="6017" y="63236"/>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438" name="フリーフォーム 437">
              <a:extLst>
                <a:ext uri="{FF2B5EF4-FFF2-40B4-BE49-F238E27FC236}">
                  <a16:creationId xmlns:a16="http://schemas.microsoft.com/office/drawing/2014/main" id="{570377F6-6E7C-AB48-8ED6-7937AF1289F1}"/>
                </a:ext>
              </a:extLst>
            </p:cNvPr>
            <p:cNvSpPr/>
            <p:nvPr/>
          </p:nvSpPr>
          <p:spPr>
            <a:xfrm>
              <a:off x="9149244" y="4207402"/>
              <a:ext cx="22973" cy="72333"/>
            </a:xfrm>
            <a:custGeom>
              <a:avLst/>
              <a:gdLst>
                <a:gd name="connsiteX0" fmla="*/ 6017 w 25068"/>
                <a:gd name="connsiteY0" fmla="*/ 18690 h 81667"/>
                <a:gd name="connsiteX1" fmla="*/ 6017 w 25068"/>
                <a:gd name="connsiteY1" fmla="*/ 18690 h 81667"/>
                <a:gd name="connsiteX2" fmla="*/ 6017 w 25068"/>
                <a:gd name="connsiteY2" fmla="*/ 129 h 81667"/>
                <a:gd name="connsiteX3" fmla="*/ 31086 w 25068"/>
                <a:gd name="connsiteY3" fmla="*/ 40963 h 81667"/>
                <a:gd name="connsiteX4" fmla="*/ 6017 w 25068"/>
                <a:gd name="connsiteY4" fmla="*/ 81796 h 81667"/>
                <a:gd name="connsiteX5" fmla="*/ 6017 w 25068"/>
                <a:gd name="connsiteY5" fmla="*/ 63236 h 81667"/>
                <a:gd name="connsiteX6" fmla="*/ 6017 w 25068"/>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8" h="81667">
                  <a:moveTo>
                    <a:pt x="6017" y="18690"/>
                  </a:moveTo>
                  <a:lnTo>
                    <a:pt x="6017" y="18690"/>
                  </a:lnTo>
                  <a:lnTo>
                    <a:pt x="6017" y="129"/>
                  </a:lnTo>
                  <a:lnTo>
                    <a:pt x="31086" y="40963"/>
                  </a:lnTo>
                  <a:lnTo>
                    <a:pt x="6017" y="81796"/>
                  </a:lnTo>
                  <a:lnTo>
                    <a:pt x="6017" y="63236"/>
                  </a:lnTo>
                  <a:lnTo>
                    <a:pt x="6017" y="63236"/>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439" name="フリーフォーム 438">
              <a:extLst>
                <a:ext uri="{FF2B5EF4-FFF2-40B4-BE49-F238E27FC236}">
                  <a16:creationId xmlns:a16="http://schemas.microsoft.com/office/drawing/2014/main" id="{8FEAD74B-5144-8247-9D21-C5EF9CD98EEE}"/>
                </a:ext>
              </a:extLst>
            </p:cNvPr>
            <p:cNvSpPr/>
            <p:nvPr/>
          </p:nvSpPr>
          <p:spPr>
            <a:xfrm>
              <a:off x="9191653" y="4207402"/>
              <a:ext cx="136310" cy="72333"/>
            </a:xfrm>
            <a:custGeom>
              <a:avLst/>
              <a:gdLst>
                <a:gd name="connsiteX0" fmla="*/ 6017 w 148739"/>
                <a:gd name="connsiteY0" fmla="*/ 18690 h 81667"/>
                <a:gd name="connsiteX1" fmla="*/ 110191 w 148739"/>
                <a:gd name="connsiteY1" fmla="*/ 18690 h 81667"/>
                <a:gd name="connsiteX2" fmla="*/ 110191 w 148739"/>
                <a:gd name="connsiteY2" fmla="*/ 129 h 81667"/>
                <a:gd name="connsiteX3" fmla="*/ 154757 w 148739"/>
                <a:gd name="connsiteY3" fmla="*/ 40963 h 81667"/>
                <a:gd name="connsiteX4" fmla="*/ 110191 w 148739"/>
                <a:gd name="connsiteY4" fmla="*/ 81796 h 81667"/>
                <a:gd name="connsiteX5" fmla="*/ 110191 w 148739"/>
                <a:gd name="connsiteY5" fmla="*/ 63236 h 81667"/>
                <a:gd name="connsiteX6" fmla="*/ 6017 w 148739"/>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9" h="81667">
                  <a:moveTo>
                    <a:pt x="6017" y="18690"/>
                  </a:moveTo>
                  <a:lnTo>
                    <a:pt x="110191" y="18690"/>
                  </a:lnTo>
                  <a:lnTo>
                    <a:pt x="110191" y="129"/>
                  </a:lnTo>
                  <a:lnTo>
                    <a:pt x="154757" y="40963"/>
                  </a:lnTo>
                  <a:lnTo>
                    <a:pt x="110191" y="81796"/>
                  </a:lnTo>
                  <a:lnTo>
                    <a:pt x="110191" y="63236"/>
                  </a:lnTo>
                  <a:lnTo>
                    <a:pt x="6017"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40" name="フリーフォーム 439">
              <a:extLst>
                <a:ext uri="{FF2B5EF4-FFF2-40B4-BE49-F238E27FC236}">
                  <a16:creationId xmlns:a16="http://schemas.microsoft.com/office/drawing/2014/main" id="{B04286EE-C515-A14C-B026-4B0AA70FB9D7}"/>
                </a:ext>
              </a:extLst>
            </p:cNvPr>
            <p:cNvSpPr/>
            <p:nvPr/>
          </p:nvSpPr>
          <p:spPr>
            <a:xfrm>
              <a:off x="9338377" y="4207402"/>
              <a:ext cx="39685" cy="72333"/>
            </a:xfrm>
            <a:custGeom>
              <a:avLst/>
              <a:gdLst>
                <a:gd name="connsiteX0" fmla="*/ 6017 w 43303"/>
                <a:gd name="connsiteY0" fmla="*/ 18690 h 81667"/>
                <a:gd name="connsiteX1" fmla="*/ 6017 w 43303"/>
                <a:gd name="connsiteY1" fmla="*/ 18690 h 81667"/>
                <a:gd name="connsiteX2" fmla="*/ 6017 w 43303"/>
                <a:gd name="connsiteY2" fmla="*/ 129 h 81667"/>
                <a:gd name="connsiteX3" fmla="*/ 49320 w 43303"/>
                <a:gd name="connsiteY3" fmla="*/ 40963 h 81667"/>
                <a:gd name="connsiteX4" fmla="*/ 6017 w 43303"/>
                <a:gd name="connsiteY4" fmla="*/ 81796 h 81667"/>
                <a:gd name="connsiteX5" fmla="*/ 6017 w 43303"/>
                <a:gd name="connsiteY5" fmla="*/ 63236 h 81667"/>
                <a:gd name="connsiteX6" fmla="*/ 6017 w 43303"/>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3" h="81667">
                  <a:moveTo>
                    <a:pt x="6017" y="18690"/>
                  </a:moveTo>
                  <a:lnTo>
                    <a:pt x="6017" y="18690"/>
                  </a:lnTo>
                  <a:lnTo>
                    <a:pt x="6017" y="129"/>
                  </a:lnTo>
                  <a:lnTo>
                    <a:pt x="49320" y="40963"/>
                  </a:lnTo>
                  <a:lnTo>
                    <a:pt x="6017" y="81796"/>
                  </a:lnTo>
                  <a:lnTo>
                    <a:pt x="6017"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1" name="フリーフォーム 440">
              <a:extLst>
                <a:ext uri="{FF2B5EF4-FFF2-40B4-BE49-F238E27FC236}">
                  <a16:creationId xmlns:a16="http://schemas.microsoft.com/office/drawing/2014/main" id="{0F437479-6D97-B249-A428-148EF6A4B971}"/>
                </a:ext>
              </a:extLst>
            </p:cNvPr>
            <p:cNvSpPr/>
            <p:nvPr/>
          </p:nvSpPr>
          <p:spPr>
            <a:xfrm>
              <a:off x="9384562" y="4207402"/>
              <a:ext cx="44279" cy="72333"/>
            </a:xfrm>
            <a:custGeom>
              <a:avLst/>
              <a:gdLst>
                <a:gd name="connsiteX0" fmla="*/ 6017 w 48317"/>
                <a:gd name="connsiteY0" fmla="*/ 18690 h 81667"/>
                <a:gd name="connsiteX1" fmla="*/ 9768 w 48317"/>
                <a:gd name="connsiteY1" fmla="*/ 18690 h 81667"/>
                <a:gd name="connsiteX2" fmla="*/ 9768 w 48317"/>
                <a:gd name="connsiteY2" fmla="*/ 129 h 81667"/>
                <a:gd name="connsiteX3" fmla="*/ 54334 w 48317"/>
                <a:gd name="connsiteY3" fmla="*/ 40963 h 81667"/>
                <a:gd name="connsiteX4" fmla="*/ 9768 w 48317"/>
                <a:gd name="connsiteY4" fmla="*/ 81796 h 81667"/>
                <a:gd name="connsiteX5" fmla="*/ 9768 w 48317"/>
                <a:gd name="connsiteY5" fmla="*/ 63236 h 81667"/>
                <a:gd name="connsiteX6" fmla="*/ 6017 w 48317"/>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17" h="81667">
                  <a:moveTo>
                    <a:pt x="6017" y="18690"/>
                  </a:moveTo>
                  <a:lnTo>
                    <a:pt x="9768" y="18690"/>
                  </a:lnTo>
                  <a:lnTo>
                    <a:pt x="9768" y="129"/>
                  </a:lnTo>
                  <a:lnTo>
                    <a:pt x="54334" y="40963"/>
                  </a:lnTo>
                  <a:lnTo>
                    <a:pt x="9768" y="81796"/>
                  </a:lnTo>
                  <a:lnTo>
                    <a:pt x="9768" y="63236"/>
                  </a:lnTo>
                  <a:lnTo>
                    <a:pt x="6017" y="63236"/>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442" name="フリーフォーム 441">
              <a:extLst>
                <a:ext uri="{FF2B5EF4-FFF2-40B4-BE49-F238E27FC236}">
                  <a16:creationId xmlns:a16="http://schemas.microsoft.com/office/drawing/2014/main" id="{BA41323C-CCB8-AD40-9E87-E556FA527F43}"/>
                </a:ext>
              </a:extLst>
            </p:cNvPr>
            <p:cNvSpPr/>
            <p:nvPr/>
          </p:nvSpPr>
          <p:spPr>
            <a:xfrm>
              <a:off x="9439972" y="4207402"/>
              <a:ext cx="30631" cy="72333"/>
            </a:xfrm>
            <a:custGeom>
              <a:avLst/>
              <a:gdLst>
                <a:gd name="connsiteX0" fmla="*/ 6017 w 33424"/>
                <a:gd name="connsiteY0" fmla="*/ 18690 h 81667"/>
                <a:gd name="connsiteX1" fmla="*/ 6017 w 33424"/>
                <a:gd name="connsiteY1" fmla="*/ 18690 h 81667"/>
                <a:gd name="connsiteX2" fmla="*/ 6017 w 33424"/>
                <a:gd name="connsiteY2" fmla="*/ 129 h 81667"/>
                <a:gd name="connsiteX3" fmla="*/ 39442 w 33424"/>
                <a:gd name="connsiteY3" fmla="*/ 40963 h 81667"/>
                <a:gd name="connsiteX4" fmla="*/ 6017 w 33424"/>
                <a:gd name="connsiteY4" fmla="*/ 81796 h 81667"/>
                <a:gd name="connsiteX5" fmla="*/ 6017 w 33424"/>
                <a:gd name="connsiteY5" fmla="*/ 63236 h 81667"/>
                <a:gd name="connsiteX6" fmla="*/ 6017 w 3342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4" h="81667">
                  <a:moveTo>
                    <a:pt x="6017" y="18690"/>
                  </a:moveTo>
                  <a:lnTo>
                    <a:pt x="6017" y="18690"/>
                  </a:lnTo>
                  <a:lnTo>
                    <a:pt x="6017" y="129"/>
                  </a:lnTo>
                  <a:lnTo>
                    <a:pt x="39442" y="40963"/>
                  </a:lnTo>
                  <a:lnTo>
                    <a:pt x="6017" y="81796"/>
                  </a:lnTo>
                  <a:lnTo>
                    <a:pt x="6017"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3" name="フリーフォーム 442">
              <a:extLst>
                <a:ext uri="{FF2B5EF4-FFF2-40B4-BE49-F238E27FC236}">
                  <a16:creationId xmlns:a16="http://schemas.microsoft.com/office/drawing/2014/main" id="{E7A7BFF8-891F-BA4E-8DC0-6357467FFDB2}"/>
                </a:ext>
              </a:extLst>
            </p:cNvPr>
            <p:cNvSpPr/>
            <p:nvPr/>
          </p:nvSpPr>
          <p:spPr>
            <a:xfrm>
              <a:off x="9489494" y="4207402"/>
              <a:ext cx="45028" cy="72333"/>
            </a:xfrm>
            <a:custGeom>
              <a:avLst/>
              <a:gdLst>
                <a:gd name="connsiteX0" fmla="*/ 6017 w 49134"/>
                <a:gd name="connsiteY0" fmla="*/ 18690 h 81667"/>
                <a:gd name="connsiteX1" fmla="*/ 10585 w 49134"/>
                <a:gd name="connsiteY1" fmla="*/ 18690 h 81667"/>
                <a:gd name="connsiteX2" fmla="*/ 10585 w 49134"/>
                <a:gd name="connsiteY2" fmla="*/ 129 h 81667"/>
                <a:gd name="connsiteX3" fmla="*/ 55151 w 49134"/>
                <a:gd name="connsiteY3" fmla="*/ 40963 h 81667"/>
                <a:gd name="connsiteX4" fmla="*/ 10585 w 49134"/>
                <a:gd name="connsiteY4" fmla="*/ 81796 h 81667"/>
                <a:gd name="connsiteX5" fmla="*/ 10585 w 49134"/>
                <a:gd name="connsiteY5" fmla="*/ 63236 h 81667"/>
                <a:gd name="connsiteX6" fmla="*/ 6017 w 4913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81667">
                  <a:moveTo>
                    <a:pt x="6017" y="18690"/>
                  </a:moveTo>
                  <a:lnTo>
                    <a:pt x="10585" y="18690"/>
                  </a:lnTo>
                  <a:lnTo>
                    <a:pt x="10585" y="129"/>
                  </a:lnTo>
                  <a:lnTo>
                    <a:pt x="55151" y="40963"/>
                  </a:lnTo>
                  <a:lnTo>
                    <a:pt x="10585" y="81796"/>
                  </a:lnTo>
                  <a:lnTo>
                    <a:pt x="10585"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4" name="フリーフォーム 443">
              <a:extLst>
                <a:ext uri="{FF2B5EF4-FFF2-40B4-BE49-F238E27FC236}">
                  <a16:creationId xmlns:a16="http://schemas.microsoft.com/office/drawing/2014/main" id="{E79FB301-97A5-0A40-B8AB-CA73F62D0811}"/>
                </a:ext>
              </a:extLst>
            </p:cNvPr>
            <p:cNvSpPr/>
            <p:nvPr/>
          </p:nvSpPr>
          <p:spPr>
            <a:xfrm>
              <a:off x="9545175" y="4207402"/>
              <a:ext cx="26343" cy="72333"/>
            </a:xfrm>
            <a:custGeom>
              <a:avLst/>
              <a:gdLst>
                <a:gd name="connsiteX0" fmla="*/ 6017 w 28745"/>
                <a:gd name="connsiteY0" fmla="*/ 18690 h 81667"/>
                <a:gd name="connsiteX1" fmla="*/ 6017 w 28745"/>
                <a:gd name="connsiteY1" fmla="*/ 18690 h 81667"/>
                <a:gd name="connsiteX2" fmla="*/ 6017 w 28745"/>
                <a:gd name="connsiteY2" fmla="*/ 129 h 81667"/>
                <a:gd name="connsiteX3" fmla="*/ 34762 w 28745"/>
                <a:gd name="connsiteY3" fmla="*/ 40963 h 81667"/>
                <a:gd name="connsiteX4" fmla="*/ 6017 w 28745"/>
                <a:gd name="connsiteY4" fmla="*/ 81796 h 81667"/>
                <a:gd name="connsiteX5" fmla="*/ 6017 w 28745"/>
                <a:gd name="connsiteY5" fmla="*/ 63236 h 81667"/>
                <a:gd name="connsiteX6" fmla="*/ 6017 w 2874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5" h="81667">
                  <a:moveTo>
                    <a:pt x="6017" y="18690"/>
                  </a:moveTo>
                  <a:lnTo>
                    <a:pt x="6017" y="18690"/>
                  </a:lnTo>
                  <a:lnTo>
                    <a:pt x="6017" y="129"/>
                  </a:lnTo>
                  <a:lnTo>
                    <a:pt x="34762" y="40963"/>
                  </a:lnTo>
                  <a:lnTo>
                    <a:pt x="6017" y="81796"/>
                  </a:lnTo>
                  <a:lnTo>
                    <a:pt x="6017" y="63236"/>
                  </a:lnTo>
                  <a:lnTo>
                    <a:pt x="601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5" name="フリーフォーム 444">
              <a:extLst>
                <a:ext uri="{FF2B5EF4-FFF2-40B4-BE49-F238E27FC236}">
                  <a16:creationId xmlns:a16="http://schemas.microsoft.com/office/drawing/2014/main" id="{38B43C0F-F104-6A46-B407-0014275057A5}"/>
                </a:ext>
              </a:extLst>
            </p:cNvPr>
            <p:cNvSpPr/>
            <p:nvPr/>
          </p:nvSpPr>
          <p:spPr>
            <a:xfrm>
              <a:off x="9575977" y="4207402"/>
              <a:ext cx="35838" cy="72333"/>
            </a:xfrm>
            <a:custGeom>
              <a:avLst/>
              <a:gdLst>
                <a:gd name="connsiteX0" fmla="*/ 6017 w 39106"/>
                <a:gd name="connsiteY0" fmla="*/ 18690 h 81667"/>
                <a:gd name="connsiteX1" fmla="*/ 6017 w 39106"/>
                <a:gd name="connsiteY1" fmla="*/ 18690 h 81667"/>
                <a:gd name="connsiteX2" fmla="*/ 6017 w 39106"/>
                <a:gd name="connsiteY2" fmla="*/ 129 h 81667"/>
                <a:gd name="connsiteX3" fmla="*/ 45124 w 39106"/>
                <a:gd name="connsiteY3" fmla="*/ 40963 h 81667"/>
                <a:gd name="connsiteX4" fmla="*/ 6017 w 39106"/>
                <a:gd name="connsiteY4" fmla="*/ 81796 h 81667"/>
                <a:gd name="connsiteX5" fmla="*/ 6017 w 39106"/>
                <a:gd name="connsiteY5" fmla="*/ 63236 h 81667"/>
                <a:gd name="connsiteX6" fmla="*/ 6017 w 39106"/>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06" h="81667">
                  <a:moveTo>
                    <a:pt x="6017" y="18690"/>
                  </a:moveTo>
                  <a:lnTo>
                    <a:pt x="6017" y="18690"/>
                  </a:lnTo>
                  <a:lnTo>
                    <a:pt x="6017" y="129"/>
                  </a:lnTo>
                  <a:lnTo>
                    <a:pt x="45124" y="40963"/>
                  </a:lnTo>
                  <a:lnTo>
                    <a:pt x="6017" y="81796"/>
                  </a:lnTo>
                  <a:lnTo>
                    <a:pt x="6017" y="63236"/>
                  </a:lnTo>
                  <a:lnTo>
                    <a:pt x="6017"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46" name="フリーフォーム 445">
              <a:extLst>
                <a:ext uri="{FF2B5EF4-FFF2-40B4-BE49-F238E27FC236}">
                  <a16:creationId xmlns:a16="http://schemas.microsoft.com/office/drawing/2014/main" id="{BDB4089D-5255-AC4D-B87C-D79AE39B9DEF}"/>
                </a:ext>
              </a:extLst>
            </p:cNvPr>
            <p:cNvSpPr/>
            <p:nvPr/>
          </p:nvSpPr>
          <p:spPr>
            <a:xfrm>
              <a:off x="9611611" y="4207402"/>
              <a:ext cx="14703" cy="72333"/>
            </a:xfrm>
            <a:custGeom>
              <a:avLst/>
              <a:gdLst>
                <a:gd name="connsiteX0" fmla="*/ 6017 w 16043"/>
                <a:gd name="connsiteY0" fmla="*/ 18690 h 81667"/>
                <a:gd name="connsiteX1" fmla="*/ 6017 w 16043"/>
                <a:gd name="connsiteY1" fmla="*/ 18690 h 81667"/>
                <a:gd name="connsiteX2" fmla="*/ 6017 w 16043"/>
                <a:gd name="connsiteY2" fmla="*/ 129 h 81667"/>
                <a:gd name="connsiteX3" fmla="*/ 22060 w 16043"/>
                <a:gd name="connsiteY3" fmla="*/ 40963 h 81667"/>
                <a:gd name="connsiteX4" fmla="*/ 6017 w 16043"/>
                <a:gd name="connsiteY4" fmla="*/ 81796 h 81667"/>
                <a:gd name="connsiteX5" fmla="*/ 6017 w 16043"/>
                <a:gd name="connsiteY5" fmla="*/ 63236 h 81667"/>
                <a:gd name="connsiteX6" fmla="*/ 6017 w 16043"/>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3" h="81667">
                  <a:moveTo>
                    <a:pt x="6017" y="18690"/>
                  </a:moveTo>
                  <a:lnTo>
                    <a:pt x="6017" y="18690"/>
                  </a:lnTo>
                  <a:lnTo>
                    <a:pt x="6017" y="129"/>
                  </a:lnTo>
                  <a:lnTo>
                    <a:pt x="22060" y="40963"/>
                  </a:lnTo>
                  <a:lnTo>
                    <a:pt x="6017" y="81796"/>
                  </a:lnTo>
                  <a:lnTo>
                    <a:pt x="6017" y="63236"/>
                  </a:lnTo>
                  <a:lnTo>
                    <a:pt x="6017"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47" name="フリーフォーム 446">
              <a:extLst>
                <a:ext uri="{FF2B5EF4-FFF2-40B4-BE49-F238E27FC236}">
                  <a16:creationId xmlns:a16="http://schemas.microsoft.com/office/drawing/2014/main" id="{D6EBDC27-95EC-1942-B5A6-AC179D1372EF}"/>
                </a:ext>
              </a:extLst>
            </p:cNvPr>
            <p:cNvSpPr/>
            <p:nvPr/>
          </p:nvSpPr>
          <p:spPr>
            <a:xfrm>
              <a:off x="9629955" y="4207402"/>
              <a:ext cx="42407" cy="72333"/>
            </a:xfrm>
            <a:custGeom>
              <a:avLst/>
              <a:gdLst>
                <a:gd name="connsiteX0" fmla="*/ 52291 w 46274"/>
                <a:gd name="connsiteY0" fmla="*/ 18690 h 81667"/>
                <a:gd name="connsiteX1" fmla="*/ 50583 w 46274"/>
                <a:gd name="connsiteY1" fmla="*/ 18690 h 81667"/>
                <a:gd name="connsiteX2" fmla="*/ 50583 w 46274"/>
                <a:gd name="connsiteY2" fmla="*/ 129 h 81667"/>
                <a:gd name="connsiteX3" fmla="*/ 6017 w 46274"/>
                <a:gd name="connsiteY3" fmla="*/ 40963 h 81667"/>
                <a:gd name="connsiteX4" fmla="*/ 50583 w 46274"/>
                <a:gd name="connsiteY4" fmla="*/ 81796 h 81667"/>
                <a:gd name="connsiteX5" fmla="*/ 50583 w 46274"/>
                <a:gd name="connsiteY5" fmla="*/ 63236 h 81667"/>
                <a:gd name="connsiteX6" fmla="*/ 52291 w 46274"/>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4" h="81667">
                  <a:moveTo>
                    <a:pt x="52291" y="18690"/>
                  </a:moveTo>
                  <a:lnTo>
                    <a:pt x="50583" y="18690"/>
                  </a:lnTo>
                  <a:lnTo>
                    <a:pt x="50583" y="129"/>
                  </a:lnTo>
                  <a:lnTo>
                    <a:pt x="6017" y="40963"/>
                  </a:lnTo>
                  <a:lnTo>
                    <a:pt x="50583" y="81796"/>
                  </a:lnTo>
                  <a:lnTo>
                    <a:pt x="50583" y="63236"/>
                  </a:lnTo>
                  <a:lnTo>
                    <a:pt x="52291"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8" name="フリーフォーム 447">
              <a:extLst>
                <a:ext uri="{FF2B5EF4-FFF2-40B4-BE49-F238E27FC236}">
                  <a16:creationId xmlns:a16="http://schemas.microsoft.com/office/drawing/2014/main" id="{B1EF1EAB-D6BD-A94B-8A10-AB4088F94EC1}"/>
                </a:ext>
              </a:extLst>
            </p:cNvPr>
            <p:cNvSpPr/>
            <p:nvPr/>
          </p:nvSpPr>
          <p:spPr>
            <a:xfrm>
              <a:off x="9986415" y="4202482"/>
              <a:ext cx="74264" cy="72333"/>
            </a:xfrm>
            <a:custGeom>
              <a:avLst/>
              <a:gdLst>
                <a:gd name="connsiteX0" fmla="*/ 87053 w 81035"/>
                <a:gd name="connsiteY0" fmla="*/ 18690 h 81667"/>
                <a:gd name="connsiteX1" fmla="*/ 50583 w 81035"/>
                <a:gd name="connsiteY1" fmla="*/ 18690 h 81667"/>
                <a:gd name="connsiteX2" fmla="*/ 50583 w 81035"/>
                <a:gd name="connsiteY2" fmla="*/ 129 h 81667"/>
                <a:gd name="connsiteX3" fmla="*/ 6017 w 81035"/>
                <a:gd name="connsiteY3" fmla="*/ 40963 h 81667"/>
                <a:gd name="connsiteX4" fmla="*/ 50583 w 81035"/>
                <a:gd name="connsiteY4" fmla="*/ 81796 h 81667"/>
                <a:gd name="connsiteX5" fmla="*/ 50583 w 81035"/>
                <a:gd name="connsiteY5" fmla="*/ 63236 h 81667"/>
                <a:gd name="connsiteX6" fmla="*/ 87053 w 8103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5" h="81667">
                  <a:moveTo>
                    <a:pt x="87053" y="18690"/>
                  </a:moveTo>
                  <a:lnTo>
                    <a:pt x="50583" y="18690"/>
                  </a:lnTo>
                  <a:lnTo>
                    <a:pt x="50583" y="129"/>
                  </a:lnTo>
                  <a:lnTo>
                    <a:pt x="6017" y="40963"/>
                  </a:lnTo>
                  <a:lnTo>
                    <a:pt x="50583" y="81796"/>
                  </a:lnTo>
                  <a:lnTo>
                    <a:pt x="50583" y="63236"/>
                  </a:lnTo>
                  <a:lnTo>
                    <a:pt x="87053"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49" name="フリーフォーム 448">
              <a:extLst>
                <a:ext uri="{FF2B5EF4-FFF2-40B4-BE49-F238E27FC236}">
                  <a16:creationId xmlns:a16="http://schemas.microsoft.com/office/drawing/2014/main" id="{BFF6A24F-E366-F64B-9A28-FAD11B893734}"/>
                </a:ext>
              </a:extLst>
            </p:cNvPr>
            <p:cNvSpPr/>
            <p:nvPr/>
          </p:nvSpPr>
          <p:spPr>
            <a:xfrm>
              <a:off x="10078718" y="4202482"/>
              <a:ext cx="32129" cy="72333"/>
            </a:xfrm>
            <a:custGeom>
              <a:avLst/>
              <a:gdLst>
                <a:gd name="connsiteX0" fmla="*/ 41076 w 35058"/>
                <a:gd name="connsiteY0" fmla="*/ 18690 h 81667"/>
                <a:gd name="connsiteX1" fmla="*/ 41076 w 35058"/>
                <a:gd name="connsiteY1" fmla="*/ 18690 h 81667"/>
                <a:gd name="connsiteX2" fmla="*/ 41076 w 35058"/>
                <a:gd name="connsiteY2" fmla="*/ 129 h 81667"/>
                <a:gd name="connsiteX3" fmla="*/ 6017 w 35058"/>
                <a:gd name="connsiteY3" fmla="*/ 40963 h 81667"/>
                <a:gd name="connsiteX4" fmla="*/ 41076 w 35058"/>
                <a:gd name="connsiteY4" fmla="*/ 81796 h 81667"/>
                <a:gd name="connsiteX5" fmla="*/ 41076 w 35058"/>
                <a:gd name="connsiteY5" fmla="*/ 63236 h 81667"/>
                <a:gd name="connsiteX6" fmla="*/ 41076 w 35058"/>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8" h="81667">
                  <a:moveTo>
                    <a:pt x="41076" y="18690"/>
                  </a:moveTo>
                  <a:lnTo>
                    <a:pt x="41076" y="18690"/>
                  </a:lnTo>
                  <a:lnTo>
                    <a:pt x="41076" y="129"/>
                  </a:lnTo>
                  <a:lnTo>
                    <a:pt x="6017" y="40963"/>
                  </a:lnTo>
                  <a:lnTo>
                    <a:pt x="41076" y="81796"/>
                  </a:lnTo>
                  <a:lnTo>
                    <a:pt x="41076" y="63236"/>
                  </a:lnTo>
                  <a:lnTo>
                    <a:pt x="41076"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50" name="フリーフォーム 449">
              <a:extLst>
                <a:ext uri="{FF2B5EF4-FFF2-40B4-BE49-F238E27FC236}">
                  <a16:creationId xmlns:a16="http://schemas.microsoft.com/office/drawing/2014/main" id="{90883439-906E-AE4C-B3E6-33A4EC828941}"/>
                </a:ext>
              </a:extLst>
            </p:cNvPr>
            <p:cNvSpPr/>
            <p:nvPr/>
          </p:nvSpPr>
          <p:spPr>
            <a:xfrm>
              <a:off x="10114964" y="4202482"/>
              <a:ext cx="25559" cy="72333"/>
            </a:xfrm>
            <a:custGeom>
              <a:avLst/>
              <a:gdLst>
                <a:gd name="connsiteX0" fmla="*/ 33907 w 27890"/>
                <a:gd name="connsiteY0" fmla="*/ 18690 h 81667"/>
                <a:gd name="connsiteX1" fmla="*/ 33907 w 27890"/>
                <a:gd name="connsiteY1" fmla="*/ 18690 h 81667"/>
                <a:gd name="connsiteX2" fmla="*/ 33907 w 27890"/>
                <a:gd name="connsiteY2" fmla="*/ 129 h 81667"/>
                <a:gd name="connsiteX3" fmla="*/ 6017 w 27890"/>
                <a:gd name="connsiteY3" fmla="*/ 40963 h 81667"/>
                <a:gd name="connsiteX4" fmla="*/ 33907 w 27890"/>
                <a:gd name="connsiteY4" fmla="*/ 81796 h 81667"/>
                <a:gd name="connsiteX5" fmla="*/ 33907 w 27890"/>
                <a:gd name="connsiteY5" fmla="*/ 63236 h 81667"/>
                <a:gd name="connsiteX6" fmla="*/ 33907 w 27890"/>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0" h="81667">
                  <a:moveTo>
                    <a:pt x="33907" y="18690"/>
                  </a:moveTo>
                  <a:lnTo>
                    <a:pt x="33907" y="18690"/>
                  </a:lnTo>
                  <a:lnTo>
                    <a:pt x="33907" y="129"/>
                  </a:lnTo>
                  <a:lnTo>
                    <a:pt x="6017" y="40963"/>
                  </a:lnTo>
                  <a:lnTo>
                    <a:pt x="33907" y="81796"/>
                  </a:lnTo>
                  <a:lnTo>
                    <a:pt x="33907" y="63236"/>
                  </a:lnTo>
                  <a:lnTo>
                    <a:pt x="33907" y="6323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451" name="フリーフォーム 450">
              <a:extLst>
                <a:ext uri="{FF2B5EF4-FFF2-40B4-BE49-F238E27FC236}">
                  <a16:creationId xmlns:a16="http://schemas.microsoft.com/office/drawing/2014/main" id="{857A927D-D51C-3043-964C-CE82F3C74393}"/>
                </a:ext>
              </a:extLst>
            </p:cNvPr>
            <p:cNvSpPr/>
            <p:nvPr/>
          </p:nvSpPr>
          <p:spPr>
            <a:xfrm>
              <a:off x="10145323" y="4202482"/>
              <a:ext cx="128040" cy="72333"/>
            </a:xfrm>
            <a:custGeom>
              <a:avLst/>
              <a:gdLst>
                <a:gd name="connsiteX0" fmla="*/ 145732 w 139715"/>
                <a:gd name="connsiteY0" fmla="*/ 18690 h 81667"/>
                <a:gd name="connsiteX1" fmla="*/ 50583 w 139715"/>
                <a:gd name="connsiteY1" fmla="*/ 18690 h 81667"/>
                <a:gd name="connsiteX2" fmla="*/ 50583 w 139715"/>
                <a:gd name="connsiteY2" fmla="*/ 129 h 81667"/>
                <a:gd name="connsiteX3" fmla="*/ 6017 w 139715"/>
                <a:gd name="connsiteY3" fmla="*/ 40963 h 81667"/>
                <a:gd name="connsiteX4" fmla="*/ 50583 w 139715"/>
                <a:gd name="connsiteY4" fmla="*/ 81796 h 81667"/>
                <a:gd name="connsiteX5" fmla="*/ 50583 w 139715"/>
                <a:gd name="connsiteY5" fmla="*/ 63236 h 81667"/>
                <a:gd name="connsiteX6" fmla="*/ 145732 w 139715"/>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5" h="81667">
                  <a:moveTo>
                    <a:pt x="145732" y="18690"/>
                  </a:moveTo>
                  <a:lnTo>
                    <a:pt x="50583" y="18690"/>
                  </a:lnTo>
                  <a:lnTo>
                    <a:pt x="50583" y="129"/>
                  </a:lnTo>
                  <a:lnTo>
                    <a:pt x="6017" y="40963"/>
                  </a:lnTo>
                  <a:lnTo>
                    <a:pt x="50583" y="81796"/>
                  </a:lnTo>
                  <a:lnTo>
                    <a:pt x="50583" y="63236"/>
                  </a:lnTo>
                  <a:lnTo>
                    <a:pt x="145732"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52" name="フリーフォーム 451">
              <a:extLst>
                <a:ext uri="{FF2B5EF4-FFF2-40B4-BE49-F238E27FC236}">
                  <a16:creationId xmlns:a16="http://schemas.microsoft.com/office/drawing/2014/main" id="{8DF3F7B6-5BCF-1044-9815-78743A26C089}"/>
                </a:ext>
              </a:extLst>
            </p:cNvPr>
            <p:cNvSpPr/>
            <p:nvPr/>
          </p:nvSpPr>
          <p:spPr>
            <a:xfrm>
              <a:off x="10277651" y="4202482"/>
              <a:ext cx="102922" cy="72333"/>
            </a:xfrm>
            <a:custGeom>
              <a:avLst/>
              <a:gdLst>
                <a:gd name="connsiteX0" fmla="*/ 118325 w 112307"/>
                <a:gd name="connsiteY0" fmla="*/ 18690 h 81667"/>
                <a:gd name="connsiteX1" fmla="*/ 50583 w 112307"/>
                <a:gd name="connsiteY1" fmla="*/ 18690 h 81667"/>
                <a:gd name="connsiteX2" fmla="*/ 50583 w 112307"/>
                <a:gd name="connsiteY2" fmla="*/ 129 h 81667"/>
                <a:gd name="connsiteX3" fmla="*/ 6017 w 112307"/>
                <a:gd name="connsiteY3" fmla="*/ 40963 h 81667"/>
                <a:gd name="connsiteX4" fmla="*/ 50583 w 112307"/>
                <a:gd name="connsiteY4" fmla="*/ 81796 h 81667"/>
                <a:gd name="connsiteX5" fmla="*/ 50583 w 112307"/>
                <a:gd name="connsiteY5" fmla="*/ 63236 h 81667"/>
                <a:gd name="connsiteX6" fmla="*/ 118325 w 112307"/>
                <a:gd name="connsiteY6" fmla="*/ 6323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 h="81667">
                  <a:moveTo>
                    <a:pt x="118325" y="18690"/>
                  </a:moveTo>
                  <a:lnTo>
                    <a:pt x="50583" y="18690"/>
                  </a:lnTo>
                  <a:lnTo>
                    <a:pt x="50583" y="129"/>
                  </a:lnTo>
                  <a:lnTo>
                    <a:pt x="6017" y="40963"/>
                  </a:lnTo>
                  <a:lnTo>
                    <a:pt x="50583" y="81796"/>
                  </a:lnTo>
                  <a:lnTo>
                    <a:pt x="50583" y="63236"/>
                  </a:lnTo>
                  <a:lnTo>
                    <a:pt x="118325" y="6323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453" name="テキスト ボックス 452">
              <a:extLst>
                <a:ext uri="{FF2B5EF4-FFF2-40B4-BE49-F238E27FC236}">
                  <a16:creationId xmlns:a16="http://schemas.microsoft.com/office/drawing/2014/main" id="{D020CF87-3346-0142-942B-5A9E36F8CFEF}"/>
                </a:ext>
              </a:extLst>
            </p:cNvPr>
            <p:cNvSpPr txBox="1"/>
            <p:nvPr/>
          </p:nvSpPr>
          <p:spPr>
            <a:xfrm>
              <a:off x="9644143" y="4157417"/>
              <a:ext cx="498106" cy="161753"/>
            </a:xfrm>
            <a:prstGeom prst="rect">
              <a:avLst/>
            </a:prstGeom>
            <a:noFill/>
          </p:spPr>
          <p:txBody>
            <a:bodyPr wrap="square" rtlCol="0">
              <a:spAutoFit/>
            </a:bodyPr>
            <a:lstStyle/>
            <a:p>
              <a:r>
                <a:rPr kumimoji="1" lang="en-US" altLang="ja-JP" sz="500" dirty="0">
                  <a:latin typeface="Arial" panose="020B0604020202020204" pitchFamily="34" charset="0"/>
                  <a:cs typeface="Arial" panose="020B0604020202020204" pitchFamily="34" charset="0"/>
                </a:rPr>
                <a:t>(56 </a:t>
              </a:r>
              <a:r>
                <a:rPr kumimoji="1" lang="en-US" altLang="ja-JP" sz="500" dirty="0" err="1">
                  <a:latin typeface="Arial" panose="020B0604020202020204" pitchFamily="34" charset="0"/>
                  <a:cs typeface="Arial" panose="020B0604020202020204" pitchFamily="34" charset="0"/>
                </a:rPr>
                <a:t>kbp</a:t>
              </a:r>
              <a:r>
                <a:rPr kumimoji="1" lang="en-US" altLang="ja-JP" sz="500" dirty="0">
                  <a:latin typeface="Arial" panose="020B0604020202020204" pitchFamily="34" charset="0"/>
                  <a:cs typeface="Arial" panose="020B0604020202020204" pitchFamily="34" charset="0"/>
                </a:rPr>
                <a:t>)</a:t>
              </a:r>
              <a:endParaRPr kumimoji="1" lang="ja-JP" altLang="en-US" sz="500">
                <a:latin typeface="Arial" panose="020B0604020202020204" pitchFamily="34" charset="0"/>
                <a:cs typeface="Arial" panose="020B0604020202020204" pitchFamily="34" charset="0"/>
              </a:endParaRPr>
            </a:p>
          </p:txBody>
        </p:sp>
        <p:cxnSp>
          <p:nvCxnSpPr>
            <p:cNvPr id="454" name="直線コネクタ 453">
              <a:extLst>
                <a:ext uri="{FF2B5EF4-FFF2-40B4-BE49-F238E27FC236}">
                  <a16:creationId xmlns:a16="http://schemas.microsoft.com/office/drawing/2014/main" id="{11BC2458-9B30-844A-BDF2-A5E72B39EBCA}"/>
                </a:ext>
              </a:extLst>
            </p:cNvPr>
            <p:cNvCxnSpPr>
              <a:cxnSpLocks/>
            </p:cNvCxnSpPr>
            <p:nvPr/>
          </p:nvCxnSpPr>
          <p:spPr>
            <a:xfrm>
              <a:off x="7628420" y="403859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5" name="直線コネクタ 454">
              <a:extLst>
                <a:ext uri="{FF2B5EF4-FFF2-40B4-BE49-F238E27FC236}">
                  <a16:creationId xmlns:a16="http://schemas.microsoft.com/office/drawing/2014/main" id="{E3B96091-9F2F-1941-851D-6562B1431042}"/>
                </a:ext>
              </a:extLst>
            </p:cNvPr>
            <p:cNvCxnSpPr>
              <a:cxnSpLocks/>
            </p:cNvCxnSpPr>
            <p:nvPr/>
          </p:nvCxnSpPr>
          <p:spPr>
            <a:xfrm>
              <a:off x="7631159" y="424208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6" name="直線コネクタ 455">
              <a:extLst>
                <a:ext uri="{FF2B5EF4-FFF2-40B4-BE49-F238E27FC236}">
                  <a16:creationId xmlns:a16="http://schemas.microsoft.com/office/drawing/2014/main" id="{14209A07-52ED-A74B-9A24-A511E01BCB32}"/>
                </a:ext>
              </a:extLst>
            </p:cNvPr>
            <p:cNvCxnSpPr>
              <a:cxnSpLocks/>
            </p:cNvCxnSpPr>
            <p:nvPr/>
          </p:nvCxnSpPr>
          <p:spPr>
            <a:xfrm>
              <a:off x="10391434" y="4239781"/>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7" name="直線コネクタ 456">
              <a:extLst>
                <a:ext uri="{FF2B5EF4-FFF2-40B4-BE49-F238E27FC236}">
                  <a16:creationId xmlns:a16="http://schemas.microsoft.com/office/drawing/2014/main" id="{36CF2111-3593-2748-8E1D-3A74357A286D}"/>
                </a:ext>
              </a:extLst>
            </p:cNvPr>
            <p:cNvCxnSpPr>
              <a:cxnSpLocks/>
            </p:cNvCxnSpPr>
            <p:nvPr/>
          </p:nvCxnSpPr>
          <p:spPr>
            <a:xfrm>
              <a:off x="10608221" y="404121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8" name="フリーフォーム 457">
              <a:extLst>
                <a:ext uri="{FF2B5EF4-FFF2-40B4-BE49-F238E27FC236}">
                  <a16:creationId xmlns:a16="http://schemas.microsoft.com/office/drawing/2014/main" id="{83F9A42F-3559-1246-BD31-E247AF8F21A3}"/>
                </a:ext>
              </a:extLst>
            </p:cNvPr>
            <p:cNvSpPr/>
            <p:nvPr/>
          </p:nvSpPr>
          <p:spPr>
            <a:xfrm>
              <a:off x="7674380" y="3796107"/>
              <a:ext cx="56977" cy="72124"/>
            </a:xfrm>
            <a:custGeom>
              <a:avLst/>
              <a:gdLst>
                <a:gd name="connsiteX0" fmla="*/ 45428 w 36677"/>
                <a:gd name="connsiteY0" fmla="*/ 10965 h 48203"/>
                <a:gd name="connsiteX1" fmla="*/ 35042 w 36677"/>
                <a:gd name="connsiteY1" fmla="*/ 10965 h 48203"/>
                <a:gd name="connsiteX2" fmla="*/ 35042 w 36677"/>
                <a:gd name="connsiteY2" fmla="*/ 10 h 48203"/>
                <a:gd name="connsiteX3" fmla="*/ 8750 w 36677"/>
                <a:gd name="connsiteY3" fmla="*/ 24112 h 48203"/>
                <a:gd name="connsiteX4" fmla="*/ 35042 w 36677"/>
                <a:gd name="connsiteY4" fmla="*/ 48214 h 48203"/>
                <a:gd name="connsiteX5" fmla="*/ 35042 w 36677"/>
                <a:gd name="connsiteY5" fmla="*/ 37258 h 48203"/>
                <a:gd name="connsiteX6" fmla="*/ 45428 w 36677"/>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7" h="48203">
                  <a:moveTo>
                    <a:pt x="45428" y="10965"/>
                  </a:moveTo>
                  <a:lnTo>
                    <a:pt x="35042" y="10965"/>
                  </a:lnTo>
                  <a:lnTo>
                    <a:pt x="35042" y="10"/>
                  </a:lnTo>
                  <a:lnTo>
                    <a:pt x="8750" y="24112"/>
                  </a:lnTo>
                  <a:lnTo>
                    <a:pt x="35042" y="48214"/>
                  </a:lnTo>
                  <a:lnTo>
                    <a:pt x="35042" y="37258"/>
                  </a:lnTo>
                  <a:lnTo>
                    <a:pt x="45428"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9" name="フリーフォーム 458">
              <a:extLst>
                <a:ext uri="{FF2B5EF4-FFF2-40B4-BE49-F238E27FC236}">
                  <a16:creationId xmlns:a16="http://schemas.microsoft.com/office/drawing/2014/main" id="{76045D8E-1829-3D4A-A6A6-BACAED9F6573}"/>
                </a:ext>
              </a:extLst>
            </p:cNvPr>
            <p:cNvSpPr/>
            <p:nvPr/>
          </p:nvSpPr>
          <p:spPr>
            <a:xfrm>
              <a:off x="7766177" y="3796107"/>
              <a:ext cx="17153" cy="72124"/>
            </a:xfrm>
            <a:custGeom>
              <a:avLst/>
              <a:gdLst>
                <a:gd name="connsiteX0" fmla="*/ 8750 w 11042"/>
                <a:gd name="connsiteY0" fmla="*/ 10965 h 48203"/>
                <a:gd name="connsiteX1" fmla="*/ 8750 w 11042"/>
                <a:gd name="connsiteY1" fmla="*/ 10965 h 48203"/>
                <a:gd name="connsiteX2" fmla="*/ 8750 w 11042"/>
                <a:gd name="connsiteY2" fmla="*/ 10 h 48203"/>
                <a:gd name="connsiteX3" fmla="*/ 19793 w 11042"/>
                <a:gd name="connsiteY3" fmla="*/ 24112 h 48203"/>
                <a:gd name="connsiteX4" fmla="*/ 8750 w 11042"/>
                <a:gd name="connsiteY4" fmla="*/ 48214 h 48203"/>
                <a:gd name="connsiteX5" fmla="*/ 8750 w 11042"/>
                <a:gd name="connsiteY5" fmla="*/ 37258 h 48203"/>
                <a:gd name="connsiteX6" fmla="*/ 8750 w 11042"/>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2" h="48203">
                  <a:moveTo>
                    <a:pt x="8750" y="10965"/>
                  </a:moveTo>
                  <a:lnTo>
                    <a:pt x="8750" y="10965"/>
                  </a:lnTo>
                  <a:lnTo>
                    <a:pt x="8750" y="10"/>
                  </a:lnTo>
                  <a:lnTo>
                    <a:pt x="19793" y="24112"/>
                  </a:lnTo>
                  <a:lnTo>
                    <a:pt x="8750" y="48214"/>
                  </a:lnTo>
                  <a:lnTo>
                    <a:pt x="8750"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0" name="フリーフォーム 459">
              <a:extLst>
                <a:ext uri="{FF2B5EF4-FFF2-40B4-BE49-F238E27FC236}">
                  <a16:creationId xmlns:a16="http://schemas.microsoft.com/office/drawing/2014/main" id="{1C6A0C78-BA40-6B47-9F28-36536268A50D}"/>
                </a:ext>
              </a:extLst>
            </p:cNvPr>
            <p:cNvSpPr/>
            <p:nvPr/>
          </p:nvSpPr>
          <p:spPr>
            <a:xfrm>
              <a:off x="7788080" y="3796107"/>
              <a:ext cx="39209" cy="72124"/>
            </a:xfrm>
            <a:custGeom>
              <a:avLst/>
              <a:gdLst>
                <a:gd name="connsiteX0" fmla="*/ 33991 w 25240"/>
                <a:gd name="connsiteY0" fmla="*/ 10965 h 48203"/>
                <a:gd name="connsiteX1" fmla="*/ 33991 w 25240"/>
                <a:gd name="connsiteY1" fmla="*/ 10965 h 48203"/>
                <a:gd name="connsiteX2" fmla="*/ 33991 w 25240"/>
                <a:gd name="connsiteY2" fmla="*/ 10 h 48203"/>
                <a:gd name="connsiteX3" fmla="*/ 8750 w 25240"/>
                <a:gd name="connsiteY3" fmla="*/ 24112 h 48203"/>
                <a:gd name="connsiteX4" fmla="*/ 33991 w 25240"/>
                <a:gd name="connsiteY4" fmla="*/ 48214 h 48203"/>
                <a:gd name="connsiteX5" fmla="*/ 33991 w 25240"/>
                <a:gd name="connsiteY5" fmla="*/ 37258 h 48203"/>
                <a:gd name="connsiteX6" fmla="*/ 33991 w 2524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0" h="48203">
                  <a:moveTo>
                    <a:pt x="33991" y="10965"/>
                  </a:moveTo>
                  <a:lnTo>
                    <a:pt x="33991" y="10965"/>
                  </a:lnTo>
                  <a:lnTo>
                    <a:pt x="33991" y="10"/>
                  </a:lnTo>
                  <a:lnTo>
                    <a:pt x="8750" y="24112"/>
                  </a:lnTo>
                  <a:lnTo>
                    <a:pt x="33991" y="48214"/>
                  </a:lnTo>
                  <a:lnTo>
                    <a:pt x="33991" y="37258"/>
                  </a:lnTo>
                  <a:lnTo>
                    <a:pt x="33991"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1" name="フリーフォーム 460">
              <a:extLst>
                <a:ext uri="{FF2B5EF4-FFF2-40B4-BE49-F238E27FC236}">
                  <a16:creationId xmlns:a16="http://schemas.microsoft.com/office/drawing/2014/main" id="{7F5EE239-28DF-5C40-8285-D5264B50FF44}"/>
                </a:ext>
              </a:extLst>
            </p:cNvPr>
            <p:cNvSpPr/>
            <p:nvPr/>
          </p:nvSpPr>
          <p:spPr>
            <a:xfrm>
              <a:off x="7862927" y="3796107"/>
              <a:ext cx="9803" cy="72124"/>
            </a:xfrm>
            <a:custGeom>
              <a:avLst/>
              <a:gdLst>
                <a:gd name="connsiteX0" fmla="*/ 15061 w 6310"/>
                <a:gd name="connsiteY0" fmla="*/ 10965 h 48203"/>
                <a:gd name="connsiteX1" fmla="*/ 15061 w 6310"/>
                <a:gd name="connsiteY1" fmla="*/ 10965 h 48203"/>
                <a:gd name="connsiteX2" fmla="*/ 15061 w 6310"/>
                <a:gd name="connsiteY2" fmla="*/ 10 h 48203"/>
                <a:gd name="connsiteX3" fmla="*/ 8750 w 6310"/>
                <a:gd name="connsiteY3" fmla="*/ 24112 h 48203"/>
                <a:gd name="connsiteX4" fmla="*/ 15061 w 6310"/>
                <a:gd name="connsiteY4" fmla="*/ 48214 h 48203"/>
                <a:gd name="connsiteX5" fmla="*/ 15061 w 6310"/>
                <a:gd name="connsiteY5" fmla="*/ 37258 h 48203"/>
                <a:gd name="connsiteX6" fmla="*/ 15061 w 631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0" h="48203">
                  <a:moveTo>
                    <a:pt x="15061" y="10965"/>
                  </a:moveTo>
                  <a:lnTo>
                    <a:pt x="15061" y="10965"/>
                  </a:lnTo>
                  <a:lnTo>
                    <a:pt x="15061" y="10"/>
                  </a:lnTo>
                  <a:lnTo>
                    <a:pt x="8750" y="24112"/>
                  </a:lnTo>
                  <a:lnTo>
                    <a:pt x="15061" y="48214"/>
                  </a:lnTo>
                  <a:lnTo>
                    <a:pt x="15061" y="37258"/>
                  </a:lnTo>
                  <a:lnTo>
                    <a:pt x="15061"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2" name="フリーフォーム 461">
              <a:extLst>
                <a:ext uri="{FF2B5EF4-FFF2-40B4-BE49-F238E27FC236}">
                  <a16:creationId xmlns:a16="http://schemas.microsoft.com/office/drawing/2014/main" id="{368DB533-6AC3-0B4D-82E2-6EACDF77B33F}"/>
                </a:ext>
              </a:extLst>
            </p:cNvPr>
            <p:cNvSpPr/>
            <p:nvPr/>
          </p:nvSpPr>
          <p:spPr>
            <a:xfrm>
              <a:off x="7882378" y="3796107"/>
              <a:ext cx="70148" cy="72124"/>
            </a:xfrm>
            <a:custGeom>
              <a:avLst/>
              <a:gdLst>
                <a:gd name="connsiteX0" fmla="*/ 53907 w 45156"/>
                <a:gd name="connsiteY0" fmla="*/ 10965 h 48203"/>
                <a:gd name="connsiteX1" fmla="*/ 35042 w 45156"/>
                <a:gd name="connsiteY1" fmla="*/ 10965 h 48203"/>
                <a:gd name="connsiteX2" fmla="*/ 35042 w 45156"/>
                <a:gd name="connsiteY2" fmla="*/ 10 h 48203"/>
                <a:gd name="connsiteX3" fmla="*/ 8750 w 45156"/>
                <a:gd name="connsiteY3" fmla="*/ 24112 h 48203"/>
                <a:gd name="connsiteX4" fmla="*/ 35042 w 45156"/>
                <a:gd name="connsiteY4" fmla="*/ 48214 h 48203"/>
                <a:gd name="connsiteX5" fmla="*/ 35042 w 45156"/>
                <a:gd name="connsiteY5" fmla="*/ 37258 h 48203"/>
                <a:gd name="connsiteX6" fmla="*/ 53907 w 45156"/>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6" h="48203">
                  <a:moveTo>
                    <a:pt x="53907" y="10965"/>
                  </a:moveTo>
                  <a:lnTo>
                    <a:pt x="35042" y="10965"/>
                  </a:lnTo>
                  <a:lnTo>
                    <a:pt x="35042" y="10"/>
                  </a:lnTo>
                  <a:lnTo>
                    <a:pt x="8750" y="24112"/>
                  </a:lnTo>
                  <a:lnTo>
                    <a:pt x="35042" y="48214"/>
                  </a:lnTo>
                  <a:lnTo>
                    <a:pt x="35042" y="37258"/>
                  </a:lnTo>
                  <a:lnTo>
                    <a:pt x="53907"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3" name="フリーフォーム 462">
              <a:extLst>
                <a:ext uri="{FF2B5EF4-FFF2-40B4-BE49-F238E27FC236}">
                  <a16:creationId xmlns:a16="http://schemas.microsoft.com/office/drawing/2014/main" id="{EBF29CEF-9B93-894D-A3B8-66FAB0B7B343}"/>
                </a:ext>
              </a:extLst>
            </p:cNvPr>
            <p:cNvSpPr/>
            <p:nvPr/>
          </p:nvSpPr>
          <p:spPr>
            <a:xfrm>
              <a:off x="7953600" y="3796107"/>
              <a:ext cx="64941" cy="72124"/>
            </a:xfrm>
            <a:custGeom>
              <a:avLst/>
              <a:gdLst>
                <a:gd name="connsiteX0" fmla="*/ 50555 w 41804"/>
                <a:gd name="connsiteY0" fmla="*/ 10965 h 48203"/>
                <a:gd name="connsiteX1" fmla="*/ 35042 w 41804"/>
                <a:gd name="connsiteY1" fmla="*/ 10965 h 48203"/>
                <a:gd name="connsiteX2" fmla="*/ 35042 w 41804"/>
                <a:gd name="connsiteY2" fmla="*/ 10 h 48203"/>
                <a:gd name="connsiteX3" fmla="*/ 8750 w 41804"/>
                <a:gd name="connsiteY3" fmla="*/ 24112 h 48203"/>
                <a:gd name="connsiteX4" fmla="*/ 35042 w 41804"/>
                <a:gd name="connsiteY4" fmla="*/ 48214 h 48203"/>
                <a:gd name="connsiteX5" fmla="*/ 35042 w 41804"/>
                <a:gd name="connsiteY5" fmla="*/ 37258 h 48203"/>
                <a:gd name="connsiteX6" fmla="*/ 50555 w 41804"/>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4" h="48203">
                  <a:moveTo>
                    <a:pt x="50555" y="10965"/>
                  </a:moveTo>
                  <a:lnTo>
                    <a:pt x="35042" y="10965"/>
                  </a:lnTo>
                  <a:lnTo>
                    <a:pt x="35042" y="10"/>
                  </a:lnTo>
                  <a:lnTo>
                    <a:pt x="8750" y="24112"/>
                  </a:lnTo>
                  <a:lnTo>
                    <a:pt x="35042" y="48214"/>
                  </a:lnTo>
                  <a:lnTo>
                    <a:pt x="35042" y="37258"/>
                  </a:lnTo>
                  <a:lnTo>
                    <a:pt x="50555"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4" name="フリーフォーム 463">
              <a:extLst>
                <a:ext uri="{FF2B5EF4-FFF2-40B4-BE49-F238E27FC236}">
                  <a16:creationId xmlns:a16="http://schemas.microsoft.com/office/drawing/2014/main" id="{9C800771-7F9E-F74F-95B1-29D52CAAC61C}"/>
                </a:ext>
              </a:extLst>
            </p:cNvPr>
            <p:cNvSpPr/>
            <p:nvPr/>
          </p:nvSpPr>
          <p:spPr>
            <a:xfrm>
              <a:off x="8031305" y="3796107"/>
              <a:ext cx="49778" cy="72124"/>
            </a:xfrm>
            <a:custGeom>
              <a:avLst/>
              <a:gdLst>
                <a:gd name="connsiteX0" fmla="*/ 40794 w 32043"/>
                <a:gd name="connsiteY0" fmla="*/ 10965 h 48203"/>
                <a:gd name="connsiteX1" fmla="*/ 35042 w 32043"/>
                <a:gd name="connsiteY1" fmla="*/ 10965 h 48203"/>
                <a:gd name="connsiteX2" fmla="*/ 35042 w 32043"/>
                <a:gd name="connsiteY2" fmla="*/ 10 h 48203"/>
                <a:gd name="connsiteX3" fmla="*/ 8750 w 32043"/>
                <a:gd name="connsiteY3" fmla="*/ 24112 h 48203"/>
                <a:gd name="connsiteX4" fmla="*/ 35042 w 32043"/>
                <a:gd name="connsiteY4" fmla="*/ 48214 h 48203"/>
                <a:gd name="connsiteX5" fmla="*/ 35042 w 32043"/>
                <a:gd name="connsiteY5" fmla="*/ 37258 h 48203"/>
                <a:gd name="connsiteX6" fmla="*/ 40794 w 32043"/>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43" h="48203">
                  <a:moveTo>
                    <a:pt x="40794" y="10965"/>
                  </a:moveTo>
                  <a:lnTo>
                    <a:pt x="35042" y="10965"/>
                  </a:lnTo>
                  <a:lnTo>
                    <a:pt x="35042" y="10"/>
                  </a:lnTo>
                  <a:lnTo>
                    <a:pt x="8750" y="24112"/>
                  </a:lnTo>
                  <a:lnTo>
                    <a:pt x="35042" y="48214"/>
                  </a:lnTo>
                  <a:lnTo>
                    <a:pt x="35042" y="37258"/>
                  </a:lnTo>
                  <a:lnTo>
                    <a:pt x="40794"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5" name="フリーフォーム 464">
              <a:extLst>
                <a:ext uri="{FF2B5EF4-FFF2-40B4-BE49-F238E27FC236}">
                  <a16:creationId xmlns:a16="http://schemas.microsoft.com/office/drawing/2014/main" id="{106148D0-9E41-5243-8D63-4DB46405942B}"/>
                </a:ext>
              </a:extLst>
            </p:cNvPr>
            <p:cNvSpPr/>
            <p:nvPr/>
          </p:nvSpPr>
          <p:spPr>
            <a:xfrm>
              <a:off x="8081185" y="3796107"/>
              <a:ext cx="55751" cy="72124"/>
            </a:xfrm>
            <a:custGeom>
              <a:avLst/>
              <a:gdLst>
                <a:gd name="connsiteX0" fmla="*/ 44639 w 35888"/>
                <a:gd name="connsiteY0" fmla="*/ 10965 h 48203"/>
                <a:gd name="connsiteX1" fmla="*/ 35042 w 35888"/>
                <a:gd name="connsiteY1" fmla="*/ 10965 h 48203"/>
                <a:gd name="connsiteX2" fmla="*/ 35042 w 35888"/>
                <a:gd name="connsiteY2" fmla="*/ 10 h 48203"/>
                <a:gd name="connsiteX3" fmla="*/ 8750 w 35888"/>
                <a:gd name="connsiteY3" fmla="*/ 24112 h 48203"/>
                <a:gd name="connsiteX4" fmla="*/ 35042 w 35888"/>
                <a:gd name="connsiteY4" fmla="*/ 48214 h 48203"/>
                <a:gd name="connsiteX5" fmla="*/ 35042 w 35888"/>
                <a:gd name="connsiteY5" fmla="*/ 37258 h 48203"/>
                <a:gd name="connsiteX6" fmla="*/ 44639 w 35888"/>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88" h="48203">
                  <a:moveTo>
                    <a:pt x="44639" y="10965"/>
                  </a:moveTo>
                  <a:lnTo>
                    <a:pt x="35042" y="10965"/>
                  </a:lnTo>
                  <a:lnTo>
                    <a:pt x="35042" y="10"/>
                  </a:lnTo>
                  <a:lnTo>
                    <a:pt x="8750" y="24112"/>
                  </a:lnTo>
                  <a:lnTo>
                    <a:pt x="35042" y="48214"/>
                  </a:lnTo>
                  <a:lnTo>
                    <a:pt x="35042" y="37258"/>
                  </a:lnTo>
                  <a:lnTo>
                    <a:pt x="44639"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6" name="フリーフォーム 465">
              <a:extLst>
                <a:ext uri="{FF2B5EF4-FFF2-40B4-BE49-F238E27FC236}">
                  <a16:creationId xmlns:a16="http://schemas.microsoft.com/office/drawing/2014/main" id="{1314F8A4-C2D1-BB41-98A5-8B36E033000B}"/>
                </a:ext>
              </a:extLst>
            </p:cNvPr>
            <p:cNvSpPr/>
            <p:nvPr/>
          </p:nvSpPr>
          <p:spPr>
            <a:xfrm>
              <a:off x="8148373" y="3796107"/>
              <a:ext cx="83168" cy="72124"/>
            </a:xfrm>
            <a:custGeom>
              <a:avLst/>
              <a:gdLst>
                <a:gd name="connsiteX0" fmla="*/ 62288 w 53537"/>
                <a:gd name="connsiteY0" fmla="*/ 10965 h 48203"/>
                <a:gd name="connsiteX1" fmla="*/ 35042 w 53537"/>
                <a:gd name="connsiteY1" fmla="*/ 10965 h 48203"/>
                <a:gd name="connsiteX2" fmla="*/ 35042 w 53537"/>
                <a:gd name="connsiteY2" fmla="*/ 10 h 48203"/>
                <a:gd name="connsiteX3" fmla="*/ 8750 w 53537"/>
                <a:gd name="connsiteY3" fmla="*/ 24112 h 48203"/>
                <a:gd name="connsiteX4" fmla="*/ 35042 w 53537"/>
                <a:gd name="connsiteY4" fmla="*/ 48214 h 48203"/>
                <a:gd name="connsiteX5" fmla="*/ 35042 w 53537"/>
                <a:gd name="connsiteY5" fmla="*/ 37258 h 48203"/>
                <a:gd name="connsiteX6" fmla="*/ 62288 w 53537"/>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37" h="48203">
                  <a:moveTo>
                    <a:pt x="62288" y="10965"/>
                  </a:moveTo>
                  <a:lnTo>
                    <a:pt x="35042" y="10965"/>
                  </a:lnTo>
                  <a:lnTo>
                    <a:pt x="35042" y="10"/>
                  </a:lnTo>
                  <a:lnTo>
                    <a:pt x="8750" y="24112"/>
                  </a:lnTo>
                  <a:lnTo>
                    <a:pt x="35042" y="48214"/>
                  </a:lnTo>
                  <a:lnTo>
                    <a:pt x="35042" y="37258"/>
                  </a:lnTo>
                  <a:lnTo>
                    <a:pt x="62288"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7" name="フリーフォーム 466">
              <a:extLst>
                <a:ext uri="{FF2B5EF4-FFF2-40B4-BE49-F238E27FC236}">
                  <a16:creationId xmlns:a16="http://schemas.microsoft.com/office/drawing/2014/main" id="{AD32060E-FB8F-AD45-8066-4ED394D75BEB}"/>
                </a:ext>
              </a:extLst>
            </p:cNvPr>
            <p:cNvSpPr/>
            <p:nvPr/>
          </p:nvSpPr>
          <p:spPr>
            <a:xfrm>
              <a:off x="8241037" y="3796107"/>
              <a:ext cx="128627" cy="72124"/>
            </a:xfrm>
            <a:custGeom>
              <a:avLst/>
              <a:gdLst>
                <a:gd name="connsiteX0" fmla="*/ 89894 w 81143"/>
                <a:gd name="connsiteY0" fmla="*/ 10965 h 48203"/>
                <a:gd name="connsiteX1" fmla="*/ 35042 w 81143"/>
                <a:gd name="connsiteY1" fmla="*/ 10965 h 48203"/>
                <a:gd name="connsiteX2" fmla="*/ 35042 w 81143"/>
                <a:gd name="connsiteY2" fmla="*/ 10 h 48203"/>
                <a:gd name="connsiteX3" fmla="*/ 8750 w 81143"/>
                <a:gd name="connsiteY3" fmla="*/ 24112 h 48203"/>
                <a:gd name="connsiteX4" fmla="*/ 35042 w 81143"/>
                <a:gd name="connsiteY4" fmla="*/ 48214 h 48203"/>
                <a:gd name="connsiteX5" fmla="*/ 35042 w 81143"/>
                <a:gd name="connsiteY5" fmla="*/ 37258 h 48203"/>
                <a:gd name="connsiteX6" fmla="*/ 89894 w 81143"/>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43" h="48203">
                  <a:moveTo>
                    <a:pt x="89894" y="10965"/>
                  </a:moveTo>
                  <a:lnTo>
                    <a:pt x="35042" y="10965"/>
                  </a:lnTo>
                  <a:lnTo>
                    <a:pt x="35042" y="10"/>
                  </a:lnTo>
                  <a:lnTo>
                    <a:pt x="8750" y="24112"/>
                  </a:lnTo>
                  <a:lnTo>
                    <a:pt x="35042" y="48214"/>
                  </a:lnTo>
                  <a:lnTo>
                    <a:pt x="35042" y="37258"/>
                  </a:lnTo>
                  <a:lnTo>
                    <a:pt x="89894"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8" name="フリーフォーム 467">
              <a:extLst>
                <a:ext uri="{FF2B5EF4-FFF2-40B4-BE49-F238E27FC236}">
                  <a16:creationId xmlns:a16="http://schemas.microsoft.com/office/drawing/2014/main" id="{5E8C021B-831E-D341-9A0C-DB17A96ECE20}"/>
                </a:ext>
              </a:extLst>
            </p:cNvPr>
            <p:cNvSpPr/>
            <p:nvPr/>
          </p:nvSpPr>
          <p:spPr>
            <a:xfrm>
              <a:off x="8366378" y="3796107"/>
              <a:ext cx="52841" cy="72124"/>
            </a:xfrm>
            <a:custGeom>
              <a:avLst/>
              <a:gdLst>
                <a:gd name="connsiteX0" fmla="*/ 42766 w 34015"/>
                <a:gd name="connsiteY0" fmla="*/ 10965 h 48203"/>
                <a:gd name="connsiteX1" fmla="*/ 35042 w 34015"/>
                <a:gd name="connsiteY1" fmla="*/ 10965 h 48203"/>
                <a:gd name="connsiteX2" fmla="*/ 35042 w 34015"/>
                <a:gd name="connsiteY2" fmla="*/ 10 h 48203"/>
                <a:gd name="connsiteX3" fmla="*/ 8750 w 34015"/>
                <a:gd name="connsiteY3" fmla="*/ 24112 h 48203"/>
                <a:gd name="connsiteX4" fmla="*/ 35042 w 34015"/>
                <a:gd name="connsiteY4" fmla="*/ 48214 h 48203"/>
                <a:gd name="connsiteX5" fmla="*/ 35042 w 34015"/>
                <a:gd name="connsiteY5" fmla="*/ 37258 h 48203"/>
                <a:gd name="connsiteX6" fmla="*/ 42766 w 34015"/>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15" h="48203">
                  <a:moveTo>
                    <a:pt x="42766" y="10965"/>
                  </a:moveTo>
                  <a:lnTo>
                    <a:pt x="35042" y="10965"/>
                  </a:lnTo>
                  <a:lnTo>
                    <a:pt x="35042" y="10"/>
                  </a:lnTo>
                  <a:lnTo>
                    <a:pt x="8750" y="24112"/>
                  </a:lnTo>
                  <a:lnTo>
                    <a:pt x="35042" y="48214"/>
                  </a:lnTo>
                  <a:lnTo>
                    <a:pt x="35042" y="37258"/>
                  </a:lnTo>
                  <a:lnTo>
                    <a:pt x="42766"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9" name="フリーフォーム 468">
              <a:extLst>
                <a:ext uri="{FF2B5EF4-FFF2-40B4-BE49-F238E27FC236}">
                  <a16:creationId xmlns:a16="http://schemas.microsoft.com/office/drawing/2014/main" id="{8DD5BC6E-2A86-B04D-9F55-9A3297189CF5}"/>
                </a:ext>
              </a:extLst>
            </p:cNvPr>
            <p:cNvSpPr/>
            <p:nvPr/>
          </p:nvSpPr>
          <p:spPr>
            <a:xfrm>
              <a:off x="8422537" y="3796107"/>
              <a:ext cx="18073" cy="72124"/>
            </a:xfrm>
            <a:custGeom>
              <a:avLst/>
              <a:gdLst>
                <a:gd name="connsiteX0" fmla="*/ 20385 w 11634"/>
                <a:gd name="connsiteY0" fmla="*/ 10965 h 48203"/>
                <a:gd name="connsiteX1" fmla="*/ 20385 w 11634"/>
                <a:gd name="connsiteY1" fmla="*/ 10965 h 48203"/>
                <a:gd name="connsiteX2" fmla="*/ 20385 w 11634"/>
                <a:gd name="connsiteY2" fmla="*/ 10 h 48203"/>
                <a:gd name="connsiteX3" fmla="*/ 8750 w 11634"/>
                <a:gd name="connsiteY3" fmla="*/ 24112 h 48203"/>
                <a:gd name="connsiteX4" fmla="*/ 20385 w 11634"/>
                <a:gd name="connsiteY4" fmla="*/ 48214 h 48203"/>
                <a:gd name="connsiteX5" fmla="*/ 20385 w 11634"/>
                <a:gd name="connsiteY5" fmla="*/ 37258 h 48203"/>
                <a:gd name="connsiteX6" fmla="*/ 20385 w 11634"/>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4" h="48203">
                  <a:moveTo>
                    <a:pt x="20385" y="10965"/>
                  </a:moveTo>
                  <a:lnTo>
                    <a:pt x="20385" y="10965"/>
                  </a:lnTo>
                  <a:lnTo>
                    <a:pt x="20385" y="10"/>
                  </a:lnTo>
                  <a:lnTo>
                    <a:pt x="8750" y="24112"/>
                  </a:lnTo>
                  <a:lnTo>
                    <a:pt x="20385" y="48214"/>
                  </a:lnTo>
                  <a:lnTo>
                    <a:pt x="20385" y="37258"/>
                  </a:lnTo>
                  <a:lnTo>
                    <a:pt x="20385"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0" name="フリーフォーム 469">
              <a:extLst>
                <a:ext uri="{FF2B5EF4-FFF2-40B4-BE49-F238E27FC236}">
                  <a16:creationId xmlns:a16="http://schemas.microsoft.com/office/drawing/2014/main" id="{F186CA02-6AD0-954C-BB1C-939F0CC94AE4}"/>
                </a:ext>
              </a:extLst>
            </p:cNvPr>
            <p:cNvSpPr/>
            <p:nvPr/>
          </p:nvSpPr>
          <p:spPr>
            <a:xfrm>
              <a:off x="8450924" y="3796107"/>
              <a:ext cx="25578" cy="72124"/>
            </a:xfrm>
            <a:custGeom>
              <a:avLst/>
              <a:gdLst>
                <a:gd name="connsiteX0" fmla="*/ 25216 w 16465"/>
                <a:gd name="connsiteY0" fmla="*/ 10965 h 48203"/>
                <a:gd name="connsiteX1" fmla="*/ 25216 w 16465"/>
                <a:gd name="connsiteY1" fmla="*/ 10965 h 48203"/>
                <a:gd name="connsiteX2" fmla="*/ 25216 w 16465"/>
                <a:gd name="connsiteY2" fmla="*/ 10 h 48203"/>
                <a:gd name="connsiteX3" fmla="*/ 8750 w 16465"/>
                <a:gd name="connsiteY3" fmla="*/ 24112 h 48203"/>
                <a:gd name="connsiteX4" fmla="*/ 25216 w 16465"/>
                <a:gd name="connsiteY4" fmla="*/ 48214 h 48203"/>
                <a:gd name="connsiteX5" fmla="*/ 25216 w 16465"/>
                <a:gd name="connsiteY5" fmla="*/ 37258 h 48203"/>
                <a:gd name="connsiteX6" fmla="*/ 25216 w 16465"/>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5" h="48203">
                  <a:moveTo>
                    <a:pt x="25216" y="10965"/>
                  </a:moveTo>
                  <a:lnTo>
                    <a:pt x="25216" y="10965"/>
                  </a:lnTo>
                  <a:lnTo>
                    <a:pt x="25216" y="10"/>
                  </a:lnTo>
                  <a:lnTo>
                    <a:pt x="8750" y="24112"/>
                  </a:lnTo>
                  <a:lnTo>
                    <a:pt x="25216" y="48214"/>
                  </a:lnTo>
                  <a:lnTo>
                    <a:pt x="25216" y="37258"/>
                  </a:lnTo>
                  <a:lnTo>
                    <a:pt x="25216"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1" name="フリーフォーム 470">
              <a:extLst>
                <a:ext uri="{FF2B5EF4-FFF2-40B4-BE49-F238E27FC236}">
                  <a16:creationId xmlns:a16="http://schemas.microsoft.com/office/drawing/2014/main" id="{4D942F7F-7300-244F-9C7B-FE3F82EA44E2}"/>
                </a:ext>
              </a:extLst>
            </p:cNvPr>
            <p:cNvSpPr/>
            <p:nvPr/>
          </p:nvSpPr>
          <p:spPr>
            <a:xfrm>
              <a:off x="8478595" y="3796107"/>
              <a:ext cx="58031" cy="72124"/>
            </a:xfrm>
            <a:custGeom>
              <a:avLst/>
              <a:gdLst>
                <a:gd name="connsiteX0" fmla="*/ 46107 w 37356"/>
                <a:gd name="connsiteY0" fmla="*/ 10965 h 48203"/>
                <a:gd name="connsiteX1" fmla="*/ 35042 w 37356"/>
                <a:gd name="connsiteY1" fmla="*/ 10965 h 48203"/>
                <a:gd name="connsiteX2" fmla="*/ 35042 w 37356"/>
                <a:gd name="connsiteY2" fmla="*/ 10 h 48203"/>
                <a:gd name="connsiteX3" fmla="*/ 8750 w 37356"/>
                <a:gd name="connsiteY3" fmla="*/ 24112 h 48203"/>
                <a:gd name="connsiteX4" fmla="*/ 35042 w 37356"/>
                <a:gd name="connsiteY4" fmla="*/ 48214 h 48203"/>
                <a:gd name="connsiteX5" fmla="*/ 35042 w 37356"/>
                <a:gd name="connsiteY5" fmla="*/ 37258 h 48203"/>
                <a:gd name="connsiteX6" fmla="*/ 46107 w 37356"/>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6" h="48203">
                  <a:moveTo>
                    <a:pt x="46107" y="10965"/>
                  </a:moveTo>
                  <a:lnTo>
                    <a:pt x="35042" y="10965"/>
                  </a:lnTo>
                  <a:lnTo>
                    <a:pt x="35042" y="10"/>
                  </a:lnTo>
                  <a:lnTo>
                    <a:pt x="8750" y="24112"/>
                  </a:lnTo>
                  <a:lnTo>
                    <a:pt x="35042" y="48214"/>
                  </a:lnTo>
                  <a:lnTo>
                    <a:pt x="35042" y="37258"/>
                  </a:lnTo>
                  <a:lnTo>
                    <a:pt x="46107"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2" name="フリーフォーム 471">
              <a:extLst>
                <a:ext uri="{FF2B5EF4-FFF2-40B4-BE49-F238E27FC236}">
                  <a16:creationId xmlns:a16="http://schemas.microsoft.com/office/drawing/2014/main" id="{71A27BEC-C4A8-9645-9533-111F6BA93453}"/>
                </a:ext>
              </a:extLst>
            </p:cNvPr>
            <p:cNvSpPr/>
            <p:nvPr/>
          </p:nvSpPr>
          <p:spPr>
            <a:xfrm>
              <a:off x="8537240" y="3796107"/>
              <a:ext cx="42136" cy="72124"/>
            </a:xfrm>
            <a:custGeom>
              <a:avLst/>
              <a:gdLst>
                <a:gd name="connsiteX0" fmla="*/ 35875 w 27124"/>
                <a:gd name="connsiteY0" fmla="*/ 10965 h 48203"/>
                <a:gd name="connsiteX1" fmla="*/ 35042 w 27124"/>
                <a:gd name="connsiteY1" fmla="*/ 10965 h 48203"/>
                <a:gd name="connsiteX2" fmla="*/ 35042 w 27124"/>
                <a:gd name="connsiteY2" fmla="*/ 10 h 48203"/>
                <a:gd name="connsiteX3" fmla="*/ 8750 w 27124"/>
                <a:gd name="connsiteY3" fmla="*/ 24112 h 48203"/>
                <a:gd name="connsiteX4" fmla="*/ 35042 w 27124"/>
                <a:gd name="connsiteY4" fmla="*/ 48214 h 48203"/>
                <a:gd name="connsiteX5" fmla="*/ 35042 w 27124"/>
                <a:gd name="connsiteY5" fmla="*/ 37258 h 48203"/>
                <a:gd name="connsiteX6" fmla="*/ 35875 w 27124"/>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24" h="48203">
                  <a:moveTo>
                    <a:pt x="35875" y="10965"/>
                  </a:moveTo>
                  <a:lnTo>
                    <a:pt x="35042" y="10965"/>
                  </a:lnTo>
                  <a:lnTo>
                    <a:pt x="35042" y="10"/>
                  </a:lnTo>
                  <a:lnTo>
                    <a:pt x="8750" y="24112"/>
                  </a:lnTo>
                  <a:lnTo>
                    <a:pt x="35042" y="48214"/>
                  </a:lnTo>
                  <a:lnTo>
                    <a:pt x="35042" y="37258"/>
                  </a:lnTo>
                  <a:lnTo>
                    <a:pt x="35875"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3" name="フリーフォーム 472">
              <a:extLst>
                <a:ext uri="{FF2B5EF4-FFF2-40B4-BE49-F238E27FC236}">
                  <a16:creationId xmlns:a16="http://schemas.microsoft.com/office/drawing/2014/main" id="{58038FD9-48D5-EB47-B602-8E431C172F32}"/>
                </a:ext>
              </a:extLst>
            </p:cNvPr>
            <p:cNvSpPr/>
            <p:nvPr/>
          </p:nvSpPr>
          <p:spPr>
            <a:xfrm>
              <a:off x="8585879" y="3796107"/>
              <a:ext cx="9632" cy="72124"/>
            </a:xfrm>
            <a:custGeom>
              <a:avLst/>
              <a:gdLst>
                <a:gd name="connsiteX0" fmla="*/ 14951 w 6200"/>
                <a:gd name="connsiteY0" fmla="*/ 10965 h 48203"/>
                <a:gd name="connsiteX1" fmla="*/ 14951 w 6200"/>
                <a:gd name="connsiteY1" fmla="*/ 10965 h 48203"/>
                <a:gd name="connsiteX2" fmla="*/ 14951 w 6200"/>
                <a:gd name="connsiteY2" fmla="*/ 10 h 48203"/>
                <a:gd name="connsiteX3" fmla="*/ 8750 w 6200"/>
                <a:gd name="connsiteY3" fmla="*/ 24112 h 48203"/>
                <a:gd name="connsiteX4" fmla="*/ 14951 w 6200"/>
                <a:gd name="connsiteY4" fmla="*/ 48214 h 48203"/>
                <a:gd name="connsiteX5" fmla="*/ 14951 w 6200"/>
                <a:gd name="connsiteY5" fmla="*/ 37258 h 48203"/>
                <a:gd name="connsiteX6" fmla="*/ 14951 w 620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0" h="48203">
                  <a:moveTo>
                    <a:pt x="14951" y="10965"/>
                  </a:moveTo>
                  <a:lnTo>
                    <a:pt x="14951" y="10965"/>
                  </a:lnTo>
                  <a:lnTo>
                    <a:pt x="14951" y="10"/>
                  </a:lnTo>
                  <a:lnTo>
                    <a:pt x="8750" y="24112"/>
                  </a:lnTo>
                  <a:lnTo>
                    <a:pt x="14951" y="48214"/>
                  </a:lnTo>
                  <a:lnTo>
                    <a:pt x="14951" y="37258"/>
                  </a:lnTo>
                  <a:lnTo>
                    <a:pt x="14951"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4" name="フリーフォーム 473">
              <a:extLst>
                <a:ext uri="{FF2B5EF4-FFF2-40B4-BE49-F238E27FC236}">
                  <a16:creationId xmlns:a16="http://schemas.microsoft.com/office/drawing/2014/main" id="{4314ECEE-E8DF-6246-A01B-84D84C53BAF2}"/>
                </a:ext>
              </a:extLst>
            </p:cNvPr>
            <p:cNvSpPr/>
            <p:nvPr/>
          </p:nvSpPr>
          <p:spPr>
            <a:xfrm>
              <a:off x="8595308" y="3796107"/>
              <a:ext cx="14090" cy="72124"/>
            </a:xfrm>
            <a:custGeom>
              <a:avLst/>
              <a:gdLst>
                <a:gd name="connsiteX0" fmla="*/ 17821 w 9070"/>
                <a:gd name="connsiteY0" fmla="*/ 10965 h 48203"/>
                <a:gd name="connsiteX1" fmla="*/ 17821 w 9070"/>
                <a:gd name="connsiteY1" fmla="*/ 10965 h 48203"/>
                <a:gd name="connsiteX2" fmla="*/ 17821 w 9070"/>
                <a:gd name="connsiteY2" fmla="*/ 10 h 48203"/>
                <a:gd name="connsiteX3" fmla="*/ 8750 w 9070"/>
                <a:gd name="connsiteY3" fmla="*/ 24112 h 48203"/>
                <a:gd name="connsiteX4" fmla="*/ 17821 w 9070"/>
                <a:gd name="connsiteY4" fmla="*/ 48214 h 48203"/>
                <a:gd name="connsiteX5" fmla="*/ 17821 w 9070"/>
                <a:gd name="connsiteY5" fmla="*/ 37258 h 48203"/>
                <a:gd name="connsiteX6" fmla="*/ 17821 w 907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0" h="48203">
                  <a:moveTo>
                    <a:pt x="17821" y="10965"/>
                  </a:moveTo>
                  <a:lnTo>
                    <a:pt x="17821" y="10965"/>
                  </a:lnTo>
                  <a:lnTo>
                    <a:pt x="17821" y="10"/>
                  </a:lnTo>
                  <a:lnTo>
                    <a:pt x="8750" y="24112"/>
                  </a:lnTo>
                  <a:lnTo>
                    <a:pt x="17821" y="48214"/>
                  </a:lnTo>
                  <a:lnTo>
                    <a:pt x="17821" y="37258"/>
                  </a:lnTo>
                  <a:lnTo>
                    <a:pt x="17821"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5" name="フリーフォーム 474">
              <a:extLst>
                <a:ext uri="{FF2B5EF4-FFF2-40B4-BE49-F238E27FC236}">
                  <a16:creationId xmlns:a16="http://schemas.microsoft.com/office/drawing/2014/main" id="{82D388E0-BC10-ED43-A862-5533434728EA}"/>
                </a:ext>
              </a:extLst>
            </p:cNvPr>
            <p:cNvSpPr/>
            <p:nvPr/>
          </p:nvSpPr>
          <p:spPr>
            <a:xfrm>
              <a:off x="8616272" y="3796107"/>
              <a:ext cx="8577" cy="72124"/>
            </a:xfrm>
            <a:custGeom>
              <a:avLst/>
              <a:gdLst>
                <a:gd name="connsiteX0" fmla="*/ 14272 w 5521"/>
                <a:gd name="connsiteY0" fmla="*/ 10965 h 48203"/>
                <a:gd name="connsiteX1" fmla="*/ 14272 w 5521"/>
                <a:gd name="connsiteY1" fmla="*/ 10965 h 48203"/>
                <a:gd name="connsiteX2" fmla="*/ 14272 w 5521"/>
                <a:gd name="connsiteY2" fmla="*/ 10 h 48203"/>
                <a:gd name="connsiteX3" fmla="*/ 8750 w 5521"/>
                <a:gd name="connsiteY3" fmla="*/ 24112 h 48203"/>
                <a:gd name="connsiteX4" fmla="*/ 14272 w 5521"/>
                <a:gd name="connsiteY4" fmla="*/ 48214 h 48203"/>
                <a:gd name="connsiteX5" fmla="*/ 14272 w 5521"/>
                <a:gd name="connsiteY5" fmla="*/ 37258 h 48203"/>
                <a:gd name="connsiteX6" fmla="*/ 14272 w 5521"/>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1" h="48203">
                  <a:moveTo>
                    <a:pt x="14272" y="10965"/>
                  </a:moveTo>
                  <a:lnTo>
                    <a:pt x="14272" y="10965"/>
                  </a:lnTo>
                  <a:lnTo>
                    <a:pt x="14272" y="10"/>
                  </a:lnTo>
                  <a:lnTo>
                    <a:pt x="8750" y="24112"/>
                  </a:lnTo>
                  <a:lnTo>
                    <a:pt x="14272" y="48214"/>
                  </a:lnTo>
                  <a:lnTo>
                    <a:pt x="14272" y="37258"/>
                  </a:lnTo>
                  <a:lnTo>
                    <a:pt x="14272"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6" name="フリーフォーム 475">
              <a:extLst>
                <a:ext uri="{FF2B5EF4-FFF2-40B4-BE49-F238E27FC236}">
                  <a16:creationId xmlns:a16="http://schemas.microsoft.com/office/drawing/2014/main" id="{88C2868B-6C6B-8A4C-84ED-649EF9C807BE}"/>
                </a:ext>
              </a:extLst>
            </p:cNvPr>
            <p:cNvSpPr/>
            <p:nvPr/>
          </p:nvSpPr>
          <p:spPr>
            <a:xfrm>
              <a:off x="8635231" y="3796107"/>
              <a:ext cx="140468" cy="72124"/>
            </a:xfrm>
            <a:custGeom>
              <a:avLst/>
              <a:gdLst>
                <a:gd name="connsiteX0" fmla="*/ 99173 w 90422"/>
                <a:gd name="connsiteY0" fmla="*/ 10965 h 48203"/>
                <a:gd name="connsiteX1" fmla="*/ 35042 w 90422"/>
                <a:gd name="connsiteY1" fmla="*/ 10965 h 48203"/>
                <a:gd name="connsiteX2" fmla="*/ 35042 w 90422"/>
                <a:gd name="connsiteY2" fmla="*/ 10 h 48203"/>
                <a:gd name="connsiteX3" fmla="*/ 8750 w 90422"/>
                <a:gd name="connsiteY3" fmla="*/ 24112 h 48203"/>
                <a:gd name="connsiteX4" fmla="*/ 35042 w 90422"/>
                <a:gd name="connsiteY4" fmla="*/ 48214 h 48203"/>
                <a:gd name="connsiteX5" fmla="*/ 35042 w 90422"/>
                <a:gd name="connsiteY5" fmla="*/ 37258 h 48203"/>
                <a:gd name="connsiteX6" fmla="*/ 99173 w 90422"/>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2" h="48203">
                  <a:moveTo>
                    <a:pt x="99173" y="10965"/>
                  </a:moveTo>
                  <a:lnTo>
                    <a:pt x="35042" y="10965"/>
                  </a:lnTo>
                  <a:lnTo>
                    <a:pt x="35042" y="10"/>
                  </a:lnTo>
                  <a:lnTo>
                    <a:pt x="8750" y="24112"/>
                  </a:lnTo>
                  <a:lnTo>
                    <a:pt x="35042" y="48214"/>
                  </a:lnTo>
                  <a:lnTo>
                    <a:pt x="35042" y="37258"/>
                  </a:lnTo>
                  <a:lnTo>
                    <a:pt x="99173"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7" name="フリーフォーム 476">
              <a:extLst>
                <a:ext uri="{FF2B5EF4-FFF2-40B4-BE49-F238E27FC236}">
                  <a16:creationId xmlns:a16="http://schemas.microsoft.com/office/drawing/2014/main" id="{6EEC271E-F77F-4B47-8A94-EB45E3FA9893}"/>
                </a:ext>
              </a:extLst>
            </p:cNvPr>
            <p:cNvSpPr/>
            <p:nvPr/>
          </p:nvSpPr>
          <p:spPr>
            <a:xfrm>
              <a:off x="8788056" y="3796107"/>
              <a:ext cx="9632" cy="72124"/>
            </a:xfrm>
            <a:custGeom>
              <a:avLst/>
              <a:gdLst>
                <a:gd name="connsiteX0" fmla="*/ 14951 w 6200"/>
                <a:gd name="connsiteY0" fmla="*/ 10965 h 48203"/>
                <a:gd name="connsiteX1" fmla="*/ 14951 w 6200"/>
                <a:gd name="connsiteY1" fmla="*/ 10965 h 48203"/>
                <a:gd name="connsiteX2" fmla="*/ 14951 w 6200"/>
                <a:gd name="connsiteY2" fmla="*/ 10 h 48203"/>
                <a:gd name="connsiteX3" fmla="*/ 8750 w 6200"/>
                <a:gd name="connsiteY3" fmla="*/ 24112 h 48203"/>
                <a:gd name="connsiteX4" fmla="*/ 14951 w 6200"/>
                <a:gd name="connsiteY4" fmla="*/ 48214 h 48203"/>
                <a:gd name="connsiteX5" fmla="*/ 14951 w 6200"/>
                <a:gd name="connsiteY5" fmla="*/ 37258 h 48203"/>
                <a:gd name="connsiteX6" fmla="*/ 14951 w 620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0" h="48203">
                  <a:moveTo>
                    <a:pt x="14951" y="10965"/>
                  </a:moveTo>
                  <a:lnTo>
                    <a:pt x="14951" y="10965"/>
                  </a:lnTo>
                  <a:lnTo>
                    <a:pt x="14951" y="10"/>
                  </a:lnTo>
                  <a:lnTo>
                    <a:pt x="8750" y="24112"/>
                  </a:lnTo>
                  <a:lnTo>
                    <a:pt x="14951" y="48214"/>
                  </a:lnTo>
                  <a:lnTo>
                    <a:pt x="14951" y="37258"/>
                  </a:lnTo>
                  <a:lnTo>
                    <a:pt x="14951"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8" name="フリーフォーム 477">
              <a:extLst>
                <a:ext uri="{FF2B5EF4-FFF2-40B4-BE49-F238E27FC236}">
                  <a16:creationId xmlns:a16="http://schemas.microsoft.com/office/drawing/2014/main" id="{112CAFF9-02F6-7B4F-B432-C19A1659C3C4}"/>
                </a:ext>
              </a:extLst>
            </p:cNvPr>
            <p:cNvSpPr/>
            <p:nvPr/>
          </p:nvSpPr>
          <p:spPr>
            <a:xfrm>
              <a:off x="8819368" y="3796107"/>
              <a:ext cx="78453" cy="72124"/>
            </a:xfrm>
            <a:custGeom>
              <a:avLst/>
              <a:gdLst>
                <a:gd name="connsiteX0" fmla="*/ 59253 w 50502"/>
                <a:gd name="connsiteY0" fmla="*/ 10965 h 48203"/>
                <a:gd name="connsiteX1" fmla="*/ 35042 w 50502"/>
                <a:gd name="connsiteY1" fmla="*/ 10965 h 48203"/>
                <a:gd name="connsiteX2" fmla="*/ 35042 w 50502"/>
                <a:gd name="connsiteY2" fmla="*/ 10 h 48203"/>
                <a:gd name="connsiteX3" fmla="*/ 8750 w 50502"/>
                <a:gd name="connsiteY3" fmla="*/ 24112 h 48203"/>
                <a:gd name="connsiteX4" fmla="*/ 35042 w 50502"/>
                <a:gd name="connsiteY4" fmla="*/ 48214 h 48203"/>
                <a:gd name="connsiteX5" fmla="*/ 35042 w 50502"/>
                <a:gd name="connsiteY5" fmla="*/ 37258 h 48203"/>
                <a:gd name="connsiteX6" fmla="*/ 59253 w 50502"/>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02" h="48203">
                  <a:moveTo>
                    <a:pt x="59253" y="10965"/>
                  </a:moveTo>
                  <a:lnTo>
                    <a:pt x="35042" y="10965"/>
                  </a:lnTo>
                  <a:lnTo>
                    <a:pt x="35042" y="10"/>
                  </a:lnTo>
                  <a:lnTo>
                    <a:pt x="8750" y="24112"/>
                  </a:lnTo>
                  <a:lnTo>
                    <a:pt x="35042" y="48214"/>
                  </a:lnTo>
                  <a:lnTo>
                    <a:pt x="35042" y="37258"/>
                  </a:lnTo>
                  <a:lnTo>
                    <a:pt x="59253"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9" name="フリーフォーム 478">
              <a:extLst>
                <a:ext uri="{FF2B5EF4-FFF2-40B4-BE49-F238E27FC236}">
                  <a16:creationId xmlns:a16="http://schemas.microsoft.com/office/drawing/2014/main" id="{30B3972F-55DE-3C4F-BB5A-40811A425A60}"/>
                </a:ext>
              </a:extLst>
            </p:cNvPr>
            <p:cNvSpPr/>
            <p:nvPr/>
          </p:nvSpPr>
          <p:spPr>
            <a:xfrm>
              <a:off x="8981418" y="3796107"/>
              <a:ext cx="88393" cy="72124"/>
            </a:xfrm>
            <a:custGeom>
              <a:avLst/>
              <a:gdLst>
                <a:gd name="connsiteX0" fmla="*/ 8750 w 56900"/>
                <a:gd name="connsiteY0" fmla="*/ 10965 h 48203"/>
                <a:gd name="connsiteX1" fmla="*/ 39359 w 56900"/>
                <a:gd name="connsiteY1" fmla="*/ 10965 h 48203"/>
                <a:gd name="connsiteX2" fmla="*/ 39359 w 56900"/>
                <a:gd name="connsiteY2" fmla="*/ 10 h 48203"/>
                <a:gd name="connsiteX3" fmla="*/ 65651 w 56900"/>
                <a:gd name="connsiteY3" fmla="*/ 24112 h 48203"/>
                <a:gd name="connsiteX4" fmla="*/ 39359 w 56900"/>
                <a:gd name="connsiteY4" fmla="*/ 48214 h 48203"/>
                <a:gd name="connsiteX5" fmla="*/ 39359 w 56900"/>
                <a:gd name="connsiteY5" fmla="*/ 37258 h 48203"/>
                <a:gd name="connsiteX6" fmla="*/ 8750 w 5690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0" h="48203">
                  <a:moveTo>
                    <a:pt x="8750" y="10965"/>
                  </a:moveTo>
                  <a:lnTo>
                    <a:pt x="39359" y="10965"/>
                  </a:lnTo>
                  <a:lnTo>
                    <a:pt x="39359" y="10"/>
                  </a:lnTo>
                  <a:lnTo>
                    <a:pt x="65651" y="24112"/>
                  </a:lnTo>
                  <a:lnTo>
                    <a:pt x="39359" y="48214"/>
                  </a:lnTo>
                  <a:lnTo>
                    <a:pt x="39359"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0" name="フリーフォーム 479">
              <a:extLst>
                <a:ext uri="{FF2B5EF4-FFF2-40B4-BE49-F238E27FC236}">
                  <a16:creationId xmlns:a16="http://schemas.microsoft.com/office/drawing/2014/main" id="{F8979AD1-D178-F14E-9FA1-D4B7D8194D74}"/>
                </a:ext>
              </a:extLst>
            </p:cNvPr>
            <p:cNvSpPr/>
            <p:nvPr/>
          </p:nvSpPr>
          <p:spPr>
            <a:xfrm>
              <a:off x="9087068" y="3796107"/>
              <a:ext cx="11027" cy="72124"/>
            </a:xfrm>
            <a:custGeom>
              <a:avLst/>
              <a:gdLst>
                <a:gd name="connsiteX0" fmla="*/ 15849 w 7098"/>
                <a:gd name="connsiteY0" fmla="*/ 10965 h 48203"/>
                <a:gd name="connsiteX1" fmla="*/ 15849 w 7098"/>
                <a:gd name="connsiteY1" fmla="*/ 10965 h 48203"/>
                <a:gd name="connsiteX2" fmla="*/ 15849 w 7098"/>
                <a:gd name="connsiteY2" fmla="*/ 10 h 48203"/>
                <a:gd name="connsiteX3" fmla="*/ 8750 w 7098"/>
                <a:gd name="connsiteY3" fmla="*/ 24112 h 48203"/>
                <a:gd name="connsiteX4" fmla="*/ 15849 w 7098"/>
                <a:gd name="connsiteY4" fmla="*/ 48214 h 48203"/>
                <a:gd name="connsiteX5" fmla="*/ 15849 w 7098"/>
                <a:gd name="connsiteY5" fmla="*/ 37258 h 48203"/>
                <a:gd name="connsiteX6" fmla="*/ 15849 w 7098"/>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8" h="48203">
                  <a:moveTo>
                    <a:pt x="15849" y="10965"/>
                  </a:moveTo>
                  <a:lnTo>
                    <a:pt x="15849" y="10965"/>
                  </a:lnTo>
                  <a:lnTo>
                    <a:pt x="15849" y="10"/>
                  </a:lnTo>
                  <a:lnTo>
                    <a:pt x="8750" y="24112"/>
                  </a:lnTo>
                  <a:lnTo>
                    <a:pt x="15849" y="48214"/>
                  </a:lnTo>
                  <a:lnTo>
                    <a:pt x="15849" y="37258"/>
                  </a:lnTo>
                  <a:lnTo>
                    <a:pt x="15849"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1" name="フリーフォーム 480">
              <a:extLst>
                <a:ext uri="{FF2B5EF4-FFF2-40B4-BE49-F238E27FC236}">
                  <a16:creationId xmlns:a16="http://schemas.microsoft.com/office/drawing/2014/main" id="{C73B9F62-AD59-FE48-A0B1-358CF974F3B8}"/>
                </a:ext>
              </a:extLst>
            </p:cNvPr>
            <p:cNvSpPr/>
            <p:nvPr/>
          </p:nvSpPr>
          <p:spPr>
            <a:xfrm>
              <a:off x="9105581" y="3796107"/>
              <a:ext cx="7999" cy="72124"/>
            </a:xfrm>
            <a:custGeom>
              <a:avLst/>
              <a:gdLst>
                <a:gd name="connsiteX0" fmla="*/ 8750 w 5149"/>
                <a:gd name="connsiteY0" fmla="*/ 10965 h 48203"/>
                <a:gd name="connsiteX1" fmla="*/ 8750 w 5149"/>
                <a:gd name="connsiteY1" fmla="*/ 10965 h 48203"/>
                <a:gd name="connsiteX2" fmla="*/ 8750 w 5149"/>
                <a:gd name="connsiteY2" fmla="*/ 10 h 48203"/>
                <a:gd name="connsiteX3" fmla="*/ 13900 w 5149"/>
                <a:gd name="connsiteY3" fmla="*/ 24112 h 48203"/>
                <a:gd name="connsiteX4" fmla="*/ 8750 w 5149"/>
                <a:gd name="connsiteY4" fmla="*/ 48214 h 48203"/>
                <a:gd name="connsiteX5" fmla="*/ 8750 w 5149"/>
                <a:gd name="connsiteY5" fmla="*/ 37258 h 48203"/>
                <a:gd name="connsiteX6" fmla="*/ 8750 w 5149"/>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9" h="48203">
                  <a:moveTo>
                    <a:pt x="8750" y="10965"/>
                  </a:moveTo>
                  <a:lnTo>
                    <a:pt x="8750" y="10965"/>
                  </a:lnTo>
                  <a:lnTo>
                    <a:pt x="8750" y="10"/>
                  </a:lnTo>
                  <a:lnTo>
                    <a:pt x="13900" y="24112"/>
                  </a:lnTo>
                  <a:lnTo>
                    <a:pt x="8750" y="48214"/>
                  </a:lnTo>
                  <a:lnTo>
                    <a:pt x="8750"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2" name="フリーフォーム 481">
              <a:extLst>
                <a:ext uri="{FF2B5EF4-FFF2-40B4-BE49-F238E27FC236}">
                  <a16:creationId xmlns:a16="http://schemas.microsoft.com/office/drawing/2014/main" id="{33E182B8-08AA-DC4F-AE4D-D28D5EE639A3}"/>
                </a:ext>
              </a:extLst>
            </p:cNvPr>
            <p:cNvSpPr/>
            <p:nvPr/>
          </p:nvSpPr>
          <p:spPr>
            <a:xfrm>
              <a:off x="9129851" y="3796107"/>
              <a:ext cx="30496" cy="72124"/>
            </a:xfrm>
            <a:custGeom>
              <a:avLst/>
              <a:gdLst>
                <a:gd name="connsiteX0" fmla="*/ 8750 w 19631"/>
                <a:gd name="connsiteY0" fmla="*/ 10965 h 48203"/>
                <a:gd name="connsiteX1" fmla="*/ 8750 w 19631"/>
                <a:gd name="connsiteY1" fmla="*/ 10965 h 48203"/>
                <a:gd name="connsiteX2" fmla="*/ 8750 w 19631"/>
                <a:gd name="connsiteY2" fmla="*/ 10 h 48203"/>
                <a:gd name="connsiteX3" fmla="*/ 28382 w 19631"/>
                <a:gd name="connsiteY3" fmla="*/ 24112 h 48203"/>
                <a:gd name="connsiteX4" fmla="*/ 8750 w 19631"/>
                <a:gd name="connsiteY4" fmla="*/ 48214 h 48203"/>
                <a:gd name="connsiteX5" fmla="*/ 8750 w 19631"/>
                <a:gd name="connsiteY5" fmla="*/ 37258 h 48203"/>
                <a:gd name="connsiteX6" fmla="*/ 8750 w 19631"/>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1" h="48203">
                  <a:moveTo>
                    <a:pt x="8750" y="10965"/>
                  </a:moveTo>
                  <a:lnTo>
                    <a:pt x="8750" y="10965"/>
                  </a:lnTo>
                  <a:lnTo>
                    <a:pt x="8750" y="10"/>
                  </a:lnTo>
                  <a:lnTo>
                    <a:pt x="28382" y="24112"/>
                  </a:lnTo>
                  <a:lnTo>
                    <a:pt x="8750" y="48214"/>
                  </a:lnTo>
                  <a:lnTo>
                    <a:pt x="8750" y="37258"/>
                  </a:lnTo>
                  <a:lnTo>
                    <a:pt x="8750" y="37258"/>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3" name="フリーフォーム 482">
              <a:extLst>
                <a:ext uri="{FF2B5EF4-FFF2-40B4-BE49-F238E27FC236}">
                  <a16:creationId xmlns:a16="http://schemas.microsoft.com/office/drawing/2014/main" id="{D6F8E622-BB27-1A4D-8736-C5999F54F967}"/>
                </a:ext>
              </a:extLst>
            </p:cNvPr>
            <p:cNvSpPr/>
            <p:nvPr/>
          </p:nvSpPr>
          <p:spPr>
            <a:xfrm>
              <a:off x="9179475" y="3796107"/>
              <a:ext cx="136316" cy="72124"/>
            </a:xfrm>
            <a:custGeom>
              <a:avLst/>
              <a:gdLst>
                <a:gd name="connsiteX0" fmla="*/ 8750 w 87749"/>
                <a:gd name="connsiteY0" fmla="*/ 10965 h 48203"/>
                <a:gd name="connsiteX1" fmla="*/ 70208 w 87749"/>
                <a:gd name="connsiteY1" fmla="*/ 10965 h 48203"/>
                <a:gd name="connsiteX2" fmla="*/ 70208 w 87749"/>
                <a:gd name="connsiteY2" fmla="*/ 10 h 48203"/>
                <a:gd name="connsiteX3" fmla="*/ 96500 w 87749"/>
                <a:gd name="connsiteY3" fmla="*/ 24112 h 48203"/>
                <a:gd name="connsiteX4" fmla="*/ 70208 w 87749"/>
                <a:gd name="connsiteY4" fmla="*/ 48214 h 48203"/>
                <a:gd name="connsiteX5" fmla="*/ 70208 w 87749"/>
                <a:gd name="connsiteY5" fmla="*/ 37258 h 48203"/>
                <a:gd name="connsiteX6" fmla="*/ 8750 w 87749"/>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9" h="48203">
                  <a:moveTo>
                    <a:pt x="8750" y="10965"/>
                  </a:moveTo>
                  <a:lnTo>
                    <a:pt x="70208" y="10965"/>
                  </a:lnTo>
                  <a:lnTo>
                    <a:pt x="70208" y="10"/>
                  </a:lnTo>
                  <a:lnTo>
                    <a:pt x="96500" y="24112"/>
                  </a:lnTo>
                  <a:lnTo>
                    <a:pt x="70208" y="48214"/>
                  </a:lnTo>
                  <a:lnTo>
                    <a:pt x="70208" y="37258"/>
                  </a:lnTo>
                  <a:lnTo>
                    <a:pt x="8750"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4" name="フリーフォーム 483">
              <a:extLst>
                <a:ext uri="{FF2B5EF4-FFF2-40B4-BE49-F238E27FC236}">
                  <a16:creationId xmlns:a16="http://schemas.microsoft.com/office/drawing/2014/main" id="{1491F5C0-8BC1-2F41-B060-73F8F7E4116C}"/>
                </a:ext>
              </a:extLst>
            </p:cNvPr>
            <p:cNvSpPr/>
            <p:nvPr/>
          </p:nvSpPr>
          <p:spPr>
            <a:xfrm>
              <a:off x="9326990" y="3796107"/>
              <a:ext cx="39653" cy="72124"/>
            </a:xfrm>
            <a:custGeom>
              <a:avLst/>
              <a:gdLst>
                <a:gd name="connsiteX0" fmla="*/ 8750 w 25525"/>
                <a:gd name="connsiteY0" fmla="*/ 10965 h 48203"/>
                <a:gd name="connsiteX1" fmla="*/ 8750 w 25525"/>
                <a:gd name="connsiteY1" fmla="*/ 10965 h 48203"/>
                <a:gd name="connsiteX2" fmla="*/ 8750 w 25525"/>
                <a:gd name="connsiteY2" fmla="*/ 10 h 48203"/>
                <a:gd name="connsiteX3" fmla="*/ 34276 w 25525"/>
                <a:gd name="connsiteY3" fmla="*/ 24112 h 48203"/>
                <a:gd name="connsiteX4" fmla="*/ 8750 w 25525"/>
                <a:gd name="connsiteY4" fmla="*/ 48214 h 48203"/>
                <a:gd name="connsiteX5" fmla="*/ 8750 w 25525"/>
                <a:gd name="connsiteY5" fmla="*/ 37258 h 48203"/>
                <a:gd name="connsiteX6" fmla="*/ 8750 w 25525"/>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5" h="48203">
                  <a:moveTo>
                    <a:pt x="8750" y="10965"/>
                  </a:moveTo>
                  <a:lnTo>
                    <a:pt x="8750" y="10965"/>
                  </a:lnTo>
                  <a:lnTo>
                    <a:pt x="8750" y="10"/>
                  </a:lnTo>
                  <a:lnTo>
                    <a:pt x="34276" y="24112"/>
                  </a:lnTo>
                  <a:lnTo>
                    <a:pt x="8750" y="48214"/>
                  </a:lnTo>
                  <a:lnTo>
                    <a:pt x="8750"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5" name="フリーフォーム 484">
              <a:extLst>
                <a:ext uri="{FF2B5EF4-FFF2-40B4-BE49-F238E27FC236}">
                  <a16:creationId xmlns:a16="http://schemas.microsoft.com/office/drawing/2014/main" id="{C84CEA71-ED9A-A34E-A0A5-D80E33D338E4}"/>
                </a:ext>
              </a:extLst>
            </p:cNvPr>
            <p:cNvSpPr/>
            <p:nvPr/>
          </p:nvSpPr>
          <p:spPr>
            <a:xfrm>
              <a:off x="9373178" y="3796107"/>
              <a:ext cx="44246" cy="72124"/>
            </a:xfrm>
            <a:custGeom>
              <a:avLst/>
              <a:gdLst>
                <a:gd name="connsiteX0" fmla="*/ 8750 w 28482"/>
                <a:gd name="connsiteY0" fmla="*/ 10965 h 48203"/>
                <a:gd name="connsiteX1" fmla="*/ 10941 w 28482"/>
                <a:gd name="connsiteY1" fmla="*/ 10965 h 48203"/>
                <a:gd name="connsiteX2" fmla="*/ 10941 w 28482"/>
                <a:gd name="connsiteY2" fmla="*/ 10 h 48203"/>
                <a:gd name="connsiteX3" fmla="*/ 37233 w 28482"/>
                <a:gd name="connsiteY3" fmla="*/ 24112 h 48203"/>
                <a:gd name="connsiteX4" fmla="*/ 10941 w 28482"/>
                <a:gd name="connsiteY4" fmla="*/ 48214 h 48203"/>
                <a:gd name="connsiteX5" fmla="*/ 10941 w 28482"/>
                <a:gd name="connsiteY5" fmla="*/ 37258 h 48203"/>
                <a:gd name="connsiteX6" fmla="*/ 8750 w 28482"/>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82" h="48203">
                  <a:moveTo>
                    <a:pt x="8750" y="10965"/>
                  </a:moveTo>
                  <a:lnTo>
                    <a:pt x="10941" y="10965"/>
                  </a:lnTo>
                  <a:lnTo>
                    <a:pt x="10941" y="10"/>
                  </a:lnTo>
                  <a:lnTo>
                    <a:pt x="37233" y="24112"/>
                  </a:lnTo>
                  <a:lnTo>
                    <a:pt x="10941" y="48214"/>
                  </a:lnTo>
                  <a:lnTo>
                    <a:pt x="10941" y="37258"/>
                  </a:lnTo>
                  <a:lnTo>
                    <a:pt x="8750" y="37258"/>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6" name="フリーフォーム 485">
              <a:extLst>
                <a:ext uri="{FF2B5EF4-FFF2-40B4-BE49-F238E27FC236}">
                  <a16:creationId xmlns:a16="http://schemas.microsoft.com/office/drawing/2014/main" id="{F79BB4F9-C933-1B4D-A32C-95C17DADA7DB}"/>
                </a:ext>
              </a:extLst>
            </p:cNvPr>
            <p:cNvSpPr/>
            <p:nvPr/>
          </p:nvSpPr>
          <p:spPr>
            <a:xfrm>
              <a:off x="9430937" y="3796107"/>
              <a:ext cx="28317" cy="72124"/>
            </a:xfrm>
            <a:custGeom>
              <a:avLst/>
              <a:gdLst>
                <a:gd name="connsiteX0" fmla="*/ 8750 w 18228"/>
                <a:gd name="connsiteY0" fmla="*/ 10965 h 48203"/>
                <a:gd name="connsiteX1" fmla="*/ 8750 w 18228"/>
                <a:gd name="connsiteY1" fmla="*/ 10965 h 48203"/>
                <a:gd name="connsiteX2" fmla="*/ 8750 w 18228"/>
                <a:gd name="connsiteY2" fmla="*/ 10 h 48203"/>
                <a:gd name="connsiteX3" fmla="*/ 26979 w 18228"/>
                <a:gd name="connsiteY3" fmla="*/ 24112 h 48203"/>
                <a:gd name="connsiteX4" fmla="*/ 8750 w 18228"/>
                <a:gd name="connsiteY4" fmla="*/ 48214 h 48203"/>
                <a:gd name="connsiteX5" fmla="*/ 8750 w 18228"/>
                <a:gd name="connsiteY5" fmla="*/ 37258 h 48203"/>
                <a:gd name="connsiteX6" fmla="*/ 8750 w 18228"/>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8" h="48203">
                  <a:moveTo>
                    <a:pt x="8750" y="10965"/>
                  </a:moveTo>
                  <a:lnTo>
                    <a:pt x="8750" y="10965"/>
                  </a:lnTo>
                  <a:lnTo>
                    <a:pt x="8750" y="10"/>
                  </a:lnTo>
                  <a:lnTo>
                    <a:pt x="26979" y="24112"/>
                  </a:lnTo>
                  <a:lnTo>
                    <a:pt x="8750" y="48214"/>
                  </a:lnTo>
                  <a:lnTo>
                    <a:pt x="8750"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7" name="フリーフォーム 486">
              <a:extLst>
                <a:ext uri="{FF2B5EF4-FFF2-40B4-BE49-F238E27FC236}">
                  <a16:creationId xmlns:a16="http://schemas.microsoft.com/office/drawing/2014/main" id="{AF6E872D-AB2C-D44F-99BF-6E8AD9442C20}"/>
                </a:ext>
              </a:extLst>
            </p:cNvPr>
            <p:cNvSpPr/>
            <p:nvPr/>
          </p:nvSpPr>
          <p:spPr>
            <a:xfrm>
              <a:off x="9478146" y="3796107"/>
              <a:ext cx="45029" cy="72124"/>
            </a:xfrm>
            <a:custGeom>
              <a:avLst/>
              <a:gdLst>
                <a:gd name="connsiteX0" fmla="*/ 8750 w 28986"/>
                <a:gd name="connsiteY0" fmla="*/ 10965 h 48203"/>
                <a:gd name="connsiteX1" fmla="*/ 11445 w 28986"/>
                <a:gd name="connsiteY1" fmla="*/ 10965 h 48203"/>
                <a:gd name="connsiteX2" fmla="*/ 11445 w 28986"/>
                <a:gd name="connsiteY2" fmla="*/ 10 h 48203"/>
                <a:gd name="connsiteX3" fmla="*/ 37737 w 28986"/>
                <a:gd name="connsiteY3" fmla="*/ 24112 h 48203"/>
                <a:gd name="connsiteX4" fmla="*/ 11445 w 28986"/>
                <a:gd name="connsiteY4" fmla="*/ 48214 h 48203"/>
                <a:gd name="connsiteX5" fmla="*/ 11445 w 28986"/>
                <a:gd name="connsiteY5" fmla="*/ 37258 h 48203"/>
                <a:gd name="connsiteX6" fmla="*/ 8750 w 28986"/>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6" h="48203">
                  <a:moveTo>
                    <a:pt x="8750" y="10965"/>
                  </a:moveTo>
                  <a:lnTo>
                    <a:pt x="11445" y="10965"/>
                  </a:lnTo>
                  <a:lnTo>
                    <a:pt x="11445" y="10"/>
                  </a:lnTo>
                  <a:lnTo>
                    <a:pt x="37737" y="24112"/>
                  </a:lnTo>
                  <a:lnTo>
                    <a:pt x="11445" y="48214"/>
                  </a:lnTo>
                  <a:lnTo>
                    <a:pt x="11445"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8" name="フリーフォーム 487">
              <a:extLst>
                <a:ext uri="{FF2B5EF4-FFF2-40B4-BE49-F238E27FC236}">
                  <a16:creationId xmlns:a16="http://schemas.microsoft.com/office/drawing/2014/main" id="{2A7E20BF-E9E5-C94A-845C-101955DF396B}"/>
                </a:ext>
              </a:extLst>
            </p:cNvPr>
            <p:cNvSpPr/>
            <p:nvPr/>
          </p:nvSpPr>
          <p:spPr>
            <a:xfrm>
              <a:off x="9533933" y="3796107"/>
              <a:ext cx="26378" cy="72124"/>
            </a:xfrm>
            <a:custGeom>
              <a:avLst/>
              <a:gdLst>
                <a:gd name="connsiteX0" fmla="*/ 8750 w 16980"/>
                <a:gd name="connsiteY0" fmla="*/ 10965 h 48203"/>
                <a:gd name="connsiteX1" fmla="*/ 8750 w 16980"/>
                <a:gd name="connsiteY1" fmla="*/ 10965 h 48203"/>
                <a:gd name="connsiteX2" fmla="*/ 8750 w 16980"/>
                <a:gd name="connsiteY2" fmla="*/ 10 h 48203"/>
                <a:gd name="connsiteX3" fmla="*/ 25731 w 16980"/>
                <a:gd name="connsiteY3" fmla="*/ 24112 h 48203"/>
                <a:gd name="connsiteX4" fmla="*/ 8750 w 16980"/>
                <a:gd name="connsiteY4" fmla="*/ 48214 h 48203"/>
                <a:gd name="connsiteX5" fmla="*/ 8750 w 16980"/>
                <a:gd name="connsiteY5" fmla="*/ 37258 h 48203"/>
                <a:gd name="connsiteX6" fmla="*/ 8750 w 16980"/>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0" h="48203">
                  <a:moveTo>
                    <a:pt x="8750" y="10965"/>
                  </a:moveTo>
                  <a:lnTo>
                    <a:pt x="8750" y="10965"/>
                  </a:lnTo>
                  <a:lnTo>
                    <a:pt x="8750" y="10"/>
                  </a:lnTo>
                  <a:lnTo>
                    <a:pt x="25731" y="24112"/>
                  </a:lnTo>
                  <a:lnTo>
                    <a:pt x="8750" y="48214"/>
                  </a:lnTo>
                  <a:lnTo>
                    <a:pt x="8750" y="37258"/>
                  </a:lnTo>
                  <a:lnTo>
                    <a:pt x="8750" y="37258"/>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9" name="フリーフォーム 488">
              <a:extLst>
                <a:ext uri="{FF2B5EF4-FFF2-40B4-BE49-F238E27FC236}">
                  <a16:creationId xmlns:a16="http://schemas.microsoft.com/office/drawing/2014/main" id="{54CA24C2-B52D-BD4E-96F0-B6E4CE72CD8F}"/>
                </a:ext>
              </a:extLst>
            </p:cNvPr>
            <p:cNvSpPr/>
            <p:nvPr/>
          </p:nvSpPr>
          <p:spPr>
            <a:xfrm>
              <a:off x="9564735" y="3796107"/>
              <a:ext cx="50407" cy="72124"/>
            </a:xfrm>
            <a:custGeom>
              <a:avLst/>
              <a:gdLst>
                <a:gd name="connsiteX0" fmla="*/ 8750 w 32448"/>
                <a:gd name="connsiteY0" fmla="*/ 10965 h 48203"/>
                <a:gd name="connsiteX1" fmla="*/ 14907 w 32448"/>
                <a:gd name="connsiteY1" fmla="*/ 10965 h 48203"/>
                <a:gd name="connsiteX2" fmla="*/ 14907 w 32448"/>
                <a:gd name="connsiteY2" fmla="*/ 10 h 48203"/>
                <a:gd name="connsiteX3" fmla="*/ 41199 w 32448"/>
                <a:gd name="connsiteY3" fmla="*/ 24112 h 48203"/>
                <a:gd name="connsiteX4" fmla="*/ 14907 w 32448"/>
                <a:gd name="connsiteY4" fmla="*/ 48214 h 48203"/>
                <a:gd name="connsiteX5" fmla="*/ 14907 w 32448"/>
                <a:gd name="connsiteY5" fmla="*/ 37258 h 48203"/>
                <a:gd name="connsiteX6" fmla="*/ 8750 w 32448"/>
                <a:gd name="connsiteY6" fmla="*/ 37258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8" h="48203">
                  <a:moveTo>
                    <a:pt x="8750" y="10965"/>
                  </a:moveTo>
                  <a:lnTo>
                    <a:pt x="14907" y="10965"/>
                  </a:lnTo>
                  <a:lnTo>
                    <a:pt x="14907" y="10"/>
                  </a:lnTo>
                  <a:lnTo>
                    <a:pt x="41199" y="24112"/>
                  </a:lnTo>
                  <a:lnTo>
                    <a:pt x="14907" y="48214"/>
                  </a:lnTo>
                  <a:lnTo>
                    <a:pt x="14907" y="37258"/>
                  </a:lnTo>
                  <a:lnTo>
                    <a:pt x="8750" y="37258"/>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0" name="フリーフォーム 489">
              <a:extLst>
                <a:ext uri="{FF2B5EF4-FFF2-40B4-BE49-F238E27FC236}">
                  <a16:creationId xmlns:a16="http://schemas.microsoft.com/office/drawing/2014/main" id="{5780D5F6-A405-EC46-AA2D-A8B5D6BB4C3F}"/>
                </a:ext>
              </a:extLst>
            </p:cNvPr>
            <p:cNvSpPr/>
            <p:nvPr/>
          </p:nvSpPr>
          <p:spPr>
            <a:xfrm>
              <a:off x="7476920" y="4399597"/>
              <a:ext cx="56756" cy="72124"/>
            </a:xfrm>
            <a:custGeom>
              <a:avLst/>
              <a:gdLst>
                <a:gd name="connsiteX0" fmla="*/ 43805 w 36173"/>
                <a:gd name="connsiteY0" fmla="*/ 11037 h 48203"/>
                <a:gd name="connsiteX1" fmla="*/ 33924 w 36173"/>
                <a:gd name="connsiteY1" fmla="*/ 11037 h 48203"/>
                <a:gd name="connsiteX2" fmla="*/ 33924 w 36173"/>
                <a:gd name="connsiteY2" fmla="*/ 82 h 48203"/>
                <a:gd name="connsiteX3" fmla="*/ 7632 w 36173"/>
                <a:gd name="connsiteY3" fmla="*/ 24184 h 48203"/>
                <a:gd name="connsiteX4" fmla="*/ 33924 w 36173"/>
                <a:gd name="connsiteY4" fmla="*/ 48286 h 48203"/>
                <a:gd name="connsiteX5" fmla="*/ 33924 w 36173"/>
                <a:gd name="connsiteY5" fmla="*/ 37330 h 48203"/>
                <a:gd name="connsiteX6" fmla="*/ 43805 w 36173"/>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73" h="48203">
                  <a:moveTo>
                    <a:pt x="43805" y="11037"/>
                  </a:moveTo>
                  <a:lnTo>
                    <a:pt x="33924" y="11037"/>
                  </a:lnTo>
                  <a:lnTo>
                    <a:pt x="33924" y="82"/>
                  </a:lnTo>
                  <a:lnTo>
                    <a:pt x="7632" y="24184"/>
                  </a:lnTo>
                  <a:lnTo>
                    <a:pt x="33924" y="48286"/>
                  </a:lnTo>
                  <a:lnTo>
                    <a:pt x="33924" y="37330"/>
                  </a:lnTo>
                  <a:lnTo>
                    <a:pt x="43805"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1" name="フリーフォーム 490">
              <a:extLst>
                <a:ext uri="{FF2B5EF4-FFF2-40B4-BE49-F238E27FC236}">
                  <a16:creationId xmlns:a16="http://schemas.microsoft.com/office/drawing/2014/main" id="{579727A0-94B8-7645-ABEA-DAD26A0EF153}"/>
                </a:ext>
              </a:extLst>
            </p:cNvPr>
            <p:cNvSpPr/>
            <p:nvPr/>
          </p:nvSpPr>
          <p:spPr>
            <a:xfrm>
              <a:off x="7568500" y="4399597"/>
              <a:ext cx="17290" cy="72124"/>
            </a:xfrm>
            <a:custGeom>
              <a:avLst/>
              <a:gdLst>
                <a:gd name="connsiteX0" fmla="*/ 7632 w 11020"/>
                <a:gd name="connsiteY0" fmla="*/ 11037 h 48203"/>
                <a:gd name="connsiteX1" fmla="*/ 7632 w 11020"/>
                <a:gd name="connsiteY1" fmla="*/ 11037 h 48203"/>
                <a:gd name="connsiteX2" fmla="*/ 7632 w 11020"/>
                <a:gd name="connsiteY2" fmla="*/ 82 h 48203"/>
                <a:gd name="connsiteX3" fmla="*/ 18652 w 11020"/>
                <a:gd name="connsiteY3" fmla="*/ 24184 h 48203"/>
                <a:gd name="connsiteX4" fmla="*/ 7632 w 11020"/>
                <a:gd name="connsiteY4" fmla="*/ 48286 h 48203"/>
                <a:gd name="connsiteX5" fmla="*/ 7632 w 11020"/>
                <a:gd name="connsiteY5" fmla="*/ 37330 h 48203"/>
                <a:gd name="connsiteX6" fmla="*/ 7632 w 1102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 h="48203">
                  <a:moveTo>
                    <a:pt x="7632" y="11037"/>
                  </a:moveTo>
                  <a:lnTo>
                    <a:pt x="7632" y="11037"/>
                  </a:lnTo>
                  <a:lnTo>
                    <a:pt x="7632" y="82"/>
                  </a:lnTo>
                  <a:lnTo>
                    <a:pt x="18652"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2" name="フリーフォーム 491">
              <a:extLst>
                <a:ext uri="{FF2B5EF4-FFF2-40B4-BE49-F238E27FC236}">
                  <a16:creationId xmlns:a16="http://schemas.microsoft.com/office/drawing/2014/main" id="{8A85A2FD-401E-A542-BB3D-7D924262881C}"/>
                </a:ext>
              </a:extLst>
            </p:cNvPr>
            <p:cNvSpPr/>
            <p:nvPr/>
          </p:nvSpPr>
          <p:spPr>
            <a:xfrm>
              <a:off x="7590674" y="4399597"/>
              <a:ext cx="39602" cy="72124"/>
            </a:xfrm>
            <a:custGeom>
              <a:avLst/>
              <a:gdLst>
                <a:gd name="connsiteX0" fmla="*/ 32872 w 25240"/>
                <a:gd name="connsiteY0" fmla="*/ 11037 h 48203"/>
                <a:gd name="connsiteX1" fmla="*/ 32872 w 25240"/>
                <a:gd name="connsiteY1" fmla="*/ 11037 h 48203"/>
                <a:gd name="connsiteX2" fmla="*/ 32872 w 25240"/>
                <a:gd name="connsiteY2" fmla="*/ 82 h 48203"/>
                <a:gd name="connsiteX3" fmla="*/ 7632 w 25240"/>
                <a:gd name="connsiteY3" fmla="*/ 24184 h 48203"/>
                <a:gd name="connsiteX4" fmla="*/ 32872 w 25240"/>
                <a:gd name="connsiteY4" fmla="*/ 48286 h 48203"/>
                <a:gd name="connsiteX5" fmla="*/ 32872 w 25240"/>
                <a:gd name="connsiteY5" fmla="*/ 37330 h 48203"/>
                <a:gd name="connsiteX6" fmla="*/ 32872 w 2524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0" h="48203">
                  <a:moveTo>
                    <a:pt x="32872" y="11037"/>
                  </a:moveTo>
                  <a:lnTo>
                    <a:pt x="32872" y="11037"/>
                  </a:lnTo>
                  <a:lnTo>
                    <a:pt x="32872" y="82"/>
                  </a:lnTo>
                  <a:lnTo>
                    <a:pt x="7632" y="24184"/>
                  </a:lnTo>
                  <a:lnTo>
                    <a:pt x="32872" y="48286"/>
                  </a:lnTo>
                  <a:lnTo>
                    <a:pt x="32872" y="37330"/>
                  </a:lnTo>
                  <a:lnTo>
                    <a:pt x="32872"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3" name="フリーフォーム 492">
              <a:extLst>
                <a:ext uri="{FF2B5EF4-FFF2-40B4-BE49-F238E27FC236}">
                  <a16:creationId xmlns:a16="http://schemas.microsoft.com/office/drawing/2014/main" id="{1BEB1E52-CA79-3941-B811-08B1B46E3108}"/>
                </a:ext>
              </a:extLst>
            </p:cNvPr>
            <p:cNvSpPr/>
            <p:nvPr/>
          </p:nvSpPr>
          <p:spPr>
            <a:xfrm>
              <a:off x="7647635" y="4399597"/>
              <a:ext cx="16843" cy="72124"/>
            </a:xfrm>
            <a:custGeom>
              <a:avLst/>
              <a:gdLst>
                <a:gd name="connsiteX0" fmla="*/ 18368 w 10735"/>
                <a:gd name="connsiteY0" fmla="*/ 11037 h 48203"/>
                <a:gd name="connsiteX1" fmla="*/ 18368 w 10735"/>
                <a:gd name="connsiteY1" fmla="*/ 11037 h 48203"/>
                <a:gd name="connsiteX2" fmla="*/ 18368 w 10735"/>
                <a:gd name="connsiteY2" fmla="*/ 82 h 48203"/>
                <a:gd name="connsiteX3" fmla="*/ 7632 w 10735"/>
                <a:gd name="connsiteY3" fmla="*/ 24184 h 48203"/>
                <a:gd name="connsiteX4" fmla="*/ 18368 w 10735"/>
                <a:gd name="connsiteY4" fmla="*/ 48286 h 48203"/>
                <a:gd name="connsiteX5" fmla="*/ 18368 w 10735"/>
                <a:gd name="connsiteY5" fmla="*/ 37330 h 48203"/>
                <a:gd name="connsiteX6" fmla="*/ 18368 w 10735"/>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5" h="48203">
                  <a:moveTo>
                    <a:pt x="18368" y="11037"/>
                  </a:moveTo>
                  <a:lnTo>
                    <a:pt x="18368" y="11037"/>
                  </a:lnTo>
                  <a:lnTo>
                    <a:pt x="18368" y="82"/>
                  </a:lnTo>
                  <a:lnTo>
                    <a:pt x="7632" y="24184"/>
                  </a:lnTo>
                  <a:lnTo>
                    <a:pt x="18368" y="48286"/>
                  </a:lnTo>
                  <a:lnTo>
                    <a:pt x="18368" y="37330"/>
                  </a:lnTo>
                  <a:lnTo>
                    <a:pt x="18368"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4" name="フリーフォーム 493">
              <a:extLst>
                <a:ext uri="{FF2B5EF4-FFF2-40B4-BE49-F238E27FC236}">
                  <a16:creationId xmlns:a16="http://schemas.microsoft.com/office/drawing/2014/main" id="{DF521FC0-3A89-064D-B163-8A9CA7AE5711}"/>
                </a:ext>
              </a:extLst>
            </p:cNvPr>
            <p:cNvSpPr/>
            <p:nvPr/>
          </p:nvSpPr>
          <p:spPr>
            <a:xfrm>
              <a:off x="7665307" y="4399597"/>
              <a:ext cx="9901" cy="72124"/>
            </a:xfrm>
            <a:custGeom>
              <a:avLst/>
              <a:gdLst>
                <a:gd name="connsiteX0" fmla="*/ 13942 w 6310"/>
                <a:gd name="connsiteY0" fmla="*/ 11037 h 48203"/>
                <a:gd name="connsiteX1" fmla="*/ 13942 w 6310"/>
                <a:gd name="connsiteY1" fmla="*/ 11037 h 48203"/>
                <a:gd name="connsiteX2" fmla="*/ 13942 w 6310"/>
                <a:gd name="connsiteY2" fmla="*/ 82 h 48203"/>
                <a:gd name="connsiteX3" fmla="*/ 7632 w 6310"/>
                <a:gd name="connsiteY3" fmla="*/ 24184 h 48203"/>
                <a:gd name="connsiteX4" fmla="*/ 13942 w 6310"/>
                <a:gd name="connsiteY4" fmla="*/ 48286 h 48203"/>
                <a:gd name="connsiteX5" fmla="*/ 13942 w 6310"/>
                <a:gd name="connsiteY5" fmla="*/ 37330 h 48203"/>
                <a:gd name="connsiteX6" fmla="*/ 13942 w 631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0" h="48203">
                  <a:moveTo>
                    <a:pt x="13942" y="11037"/>
                  </a:moveTo>
                  <a:lnTo>
                    <a:pt x="13942" y="11037"/>
                  </a:lnTo>
                  <a:lnTo>
                    <a:pt x="13942" y="82"/>
                  </a:lnTo>
                  <a:lnTo>
                    <a:pt x="7632" y="24184"/>
                  </a:lnTo>
                  <a:lnTo>
                    <a:pt x="13942" y="48286"/>
                  </a:lnTo>
                  <a:lnTo>
                    <a:pt x="13942" y="37330"/>
                  </a:lnTo>
                  <a:lnTo>
                    <a:pt x="1394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5" name="フリーフォーム 494">
              <a:extLst>
                <a:ext uri="{FF2B5EF4-FFF2-40B4-BE49-F238E27FC236}">
                  <a16:creationId xmlns:a16="http://schemas.microsoft.com/office/drawing/2014/main" id="{31453D5F-955F-6B40-A3D7-740A68DB5182}"/>
                </a:ext>
              </a:extLst>
            </p:cNvPr>
            <p:cNvSpPr/>
            <p:nvPr/>
          </p:nvSpPr>
          <p:spPr>
            <a:xfrm>
              <a:off x="7685005" y="4399597"/>
              <a:ext cx="70851" cy="72124"/>
            </a:xfrm>
            <a:custGeom>
              <a:avLst/>
              <a:gdLst>
                <a:gd name="connsiteX0" fmla="*/ 52788 w 45156"/>
                <a:gd name="connsiteY0" fmla="*/ 11037 h 48203"/>
                <a:gd name="connsiteX1" fmla="*/ 33924 w 45156"/>
                <a:gd name="connsiteY1" fmla="*/ 11037 h 48203"/>
                <a:gd name="connsiteX2" fmla="*/ 33924 w 45156"/>
                <a:gd name="connsiteY2" fmla="*/ 82 h 48203"/>
                <a:gd name="connsiteX3" fmla="*/ 7632 w 45156"/>
                <a:gd name="connsiteY3" fmla="*/ 24184 h 48203"/>
                <a:gd name="connsiteX4" fmla="*/ 33924 w 45156"/>
                <a:gd name="connsiteY4" fmla="*/ 48286 h 48203"/>
                <a:gd name="connsiteX5" fmla="*/ 33924 w 45156"/>
                <a:gd name="connsiteY5" fmla="*/ 37330 h 48203"/>
                <a:gd name="connsiteX6" fmla="*/ 52788 w 4515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6" h="48203">
                  <a:moveTo>
                    <a:pt x="52788" y="11037"/>
                  </a:moveTo>
                  <a:lnTo>
                    <a:pt x="33924" y="11037"/>
                  </a:lnTo>
                  <a:lnTo>
                    <a:pt x="33924" y="82"/>
                  </a:lnTo>
                  <a:lnTo>
                    <a:pt x="7632" y="24184"/>
                  </a:lnTo>
                  <a:lnTo>
                    <a:pt x="33924" y="48286"/>
                  </a:lnTo>
                  <a:lnTo>
                    <a:pt x="33924" y="37330"/>
                  </a:lnTo>
                  <a:lnTo>
                    <a:pt x="52788"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6" name="フリーフォーム 495">
              <a:extLst>
                <a:ext uri="{FF2B5EF4-FFF2-40B4-BE49-F238E27FC236}">
                  <a16:creationId xmlns:a16="http://schemas.microsoft.com/office/drawing/2014/main" id="{92C0B322-6E28-0F4A-B3CD-D94A4E7362C3}"/>
                </a:ext>
              </a:extLst>
            </p:cNvPr>
            <p:cNvSpPr/>
            <p:nvPr/>
          </p:nvSpPr>
          <p:spPr>
            <a:xfrm>
              <a:off x="7756956" y="4399597"/>
              <a:ext cx="65591" cy="72124"/>
            </a:xfrm>
            <a:custGeom>
              <a:avLst/>
              <a:gdLst>
                <a:gd name="connsiteX0" fmla="*/ 49436 w 41804"/>
                <a:gd name="connsiteY0" fmla="*/ 11037 h 48203"/>
                <a:gd name="connsiteX1" fmla="*/ 33924 w 41804"/>
                <a:gd name="connsiteY1" fmla="*/ 11037 h 48203"/>
                <a:gd name="connsiteX2" fmla="*/ 33924 w 41804"/>
                <a:gd name="connsiteY2" fmla="*/ 82 h 48203"/>
                <a:gd name="connsiteX3" fmla="*/ 7632 w 41804"/>
                <a:gd name="connsiteY3" fmla="*/ 24184 h 48203"/>
                <a:gd name="connsiteX4" fmla="*/ 33924 w 41804"/>
                <a:gd name="connsiteY4" fmla="*/ 48286 h 48203"/>
                <a:gd name="connsiteX5" fmla="*/ 33924 w 41804"/>
                <a:gd name="connsiteY5" fmla="*/ 37330 h 48203"/>
                <a:gd name="connsiteX6" fmla="*/ 49436 w 4180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4" h="48203">
                  <a:moveTo>
                    <a:pt x="49436" y="11037"/>
                  </a:moveTo>
                  <a:lnTo>
                    <a:pt x="33924" y="11037"/>
                  </a:lnTo>
                  <a:lnTo>
                    <a:pt x="33924" y="82"/>
                  </a:lnTo>
                  <a:lnTo>
                    <a:pt x="7632" y="24184"/>
                  </a:lnTo>
                  <a:lnTo>
                    <a:pt x="33924" y="48286"/>
                  </a:lnTo>
                  <a:lnTo>
                    <a:pt x="33924" y="37330"/>
                  </a:lnTo>
                  <a:lnTo>
                    <a:pt x="49436"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7" name="フリーフォーム 496">
              <a:extLst>
                <a:ext uri="{FF2B5EF4-FFF2-40B4-BE49-F238E27FC236}">
                  <a16:creationId xmlns:a16="http://schemas.microsoft.com/office/drawing/2014/main" id="{D3C08B06-7382-C346-A15A-764DE63B62DC}"/>
                </a:ext>
              </a:extLst>
            </p:cNvPr>
            <p:cNvSpPr/>
            <p:nvPr/>
          </p:nvSpPr>
          <p:spPr>
            <a:xfrm>
              <a:off x="7835542" y="4399597"/>
              <a:ext cx="50259" cy="72124"/>
            </a:xfrm>
            <a:custGeom>
              <a:avLst/>
              <a:gdLst>
                <a:gd name="connsiteX0" fmla="*/ 39664 w 32032"/>
                <a:gd name="connsiteY0" fmla="*/ 11037 h 48203"/>
                <a:gd name="connsiteX1" fmla="*/ 33924 w 32032"/>
                <a:gd name="connsiteY1" fmla="*/ 11037 h 48203"/>
                <a:gd name="connsiteX2" fmla="*/ 33924 w 32032"/>
                <a:gd name="connsiteY2" fmla="*/ 82 h 48203"/>
                <a:gd name="connsiteX3" fmla="*/ 7632 w 32032"/>
                <a:gd name="connsiteY3" fmla="*/ 24184 h 48203"/>
                <a:gd name="connsiteX4" fmla="*/ 33924 w 32032"/>
                <a:gd name="connsiteY4" fmla="*/ 48286 h 48203"/>
                <a:gd name="connsiteX5" fmla="*/ 33924 w 32032"/>
                <a:gd name="connsiteY5" fmla="*/ 37330 h 48203"/>
                <a:gd name="connsiteX6" fmla="*/ 39664 w 32032"/>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32" h="48203">
                  <a:moveTo>
                    <a:pt x="39664" y="11037"/>
                  </a:moveTo>
                  <a:lnTo>
                    <a:pt x="33924" y="11037"/>
                  </a:lnTo>
                  <a:lnTo>
                    <a:pt x="33924" y="82"/>
                  </a:lnTo>
                  <a:lnTo>
                    <a:pt x="7632" y="24184"/>
                  </a:lnTo>
                  <a:lnTo>
                    <a:pt x="33924" y="48286"/>
                  </a:lnTo>
                  <a:lnTo>
                    <a:pt x="33924" y="37330"/>
                  </a:lnTo>
                  <a:lnTo>
                    <a:pt x="39664"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8" name="フリーフォーム 497">
              <a:extLst>
                <a:ext uri="{FF2B5EF4-FFF2-40B4-BE49-F238E27FC236}">
                  <a16:creationId xmlns:a16="http://schemas.microsoft.com/office/drawing/2014/main" id="{52A9A47B-D6D0-6B4D-9CD0-773BA0DBEB75}"/>
                </a:ext>
              </a:extLst>
            </p:cNvPr>
            <p:cNvSpPr/>
            <p:nvPr/>
          </p:nvSpPr>
          <p:spPr>
            <a:xfrm>
              <a:off x="7885940" y="4399597"/>
              <a:ext cx="56309" cy="72124"/>
            </a:xfrm>
            <a:custGeom>
              <a:avLst/>
              <a:gdLst>
                <a:gd name="connsiteX0" fmla="*/ 43520 w 35888"/>
                <a:gd name="connsiteY0" fmla="*/ 11037 h 48203"/>
                <a:gd name="connsiteX1" fmla="*/ 33924 w 35888"/>
                <a:gd name="connsiteY1" fmla="*/ 11037 h 48203"/>
                <a:gd name="connsiteX2" fmla="*/ 33924 w 35888"/>
                <a:gd name="connsiteY2" fmla="*/ 82 h 48203"/>
                <a:gd name="connsiteX3" fmla="*/ 7632 w 35888"/>
                <a:gd name="connsiteY3" fmla="*/ 24184 h 48203"/>
                <a:gd name="connsiteX4" fmla="*/ 33924 w 35888"/>
                <a:gd name="connsiteY4" fmla="*/ 48286 h 48203"/>
                <a:gd name="connsiteX5" fmla="*/ 33924 w 35888"/>
                <a:gd name="connsiteY5" fmla="*/ 37330 h 48203"/>
                <a:gd name="connsiteX6" fmla="*/ 43520 w 35888"/>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88" h="48203">
                  <a:moveTo>
                    <a:pt x="43520" y="11037"/>
                  </a:moveTo>
                  <a:lnTo>
                    <a:pt x="33924" y="11037"/>
                  </a:lnTo>
                  <a:lnTo>
                    <a:pt x="33924" y="82"/>
                  </a:lnTo>
                  <a:lnTo>
                    <a:pt x="7632" y="24184"/>
                  </a:lnTo>
                  <a:lnTo>
                    <a:pt x="33924" y="48286"/>
                  </a:lnTo>
                  <a:lnTo>
                    <a:pt x="33924" y="37330"/>
                  </a:lnTo>
                  <a:lnTo>
                    <a:pt x="43520"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9" name="フリーフォーム 498">
              <a:extLst>
                <a:ext uri="{FF2B5EF4-FFF2-40B4-BE49-F238E27FC236}">
                  <a16:creationId xmlns:a16="http://schemas.microsoft.com/office/drawing/2014/main" id="{C3071BB8-B6A7-2E48-B5B0-E43D303E02E0}"/>
                </a:ext>
              </a:extLst>
            </p:cNvPr>
            <p:cNvSpPr/>
            <p:nvPr/>
          </p:nvSpPr>
          <p:spPr>
            <a:xfrm>
              <a:off x="7953801" y="4399597"/>
              <a:ext cx="83981" cy="72124"/>
            </a:xfrm>
            <a:custGeom>
              <a:avLst/>
              <a:gdLst>
                <a:gd name="connsiteX0" fmla="*/ 61158 w 53525"/>
                <a:gd name="connsiteY0" fmla="*/ 11037 h 48203"/>
                <a:gd name="connsiteX1" fmla="*/ 33924 w 53525"/>
                <a:gd name="connsiteY1" fmla="*/ 11037 h 48203"/>
                <a:gd name="connsiteX2" fmla="*/ 33924 w 53525"/>
                <a:gd name="connsiteY2" fmla="*/ 82 h 48203"/>
                <a:gd name="connsiteX3" fmla="*/ 7632 w 53525"/>
                <a:gd name="connsiteY3" fmla="*/ 24184 h 48203"/>
                <a:gd name="connsiteX4" fmla="*/ 33924 w 53525"/>
                <a:gd name="connsiteY4" fmla="*/ 48286 h 48203"/>
                <a:gd name="connsiteX5" fmla="*/ 33924 w 53525"/>
                <a:gd name="connsiteY5" fmla="*/ 37330 h 48203"/>
                <a:gd name="connsiteX6" fmla="*/ 61158 w 53525"/>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5" h="48203">
                  <a:moveTo>
                    <a:pt x="61158" y="11037"/>
                  </a:moveTo>
                  <a:lnTo>
                    <a:pt x="33924" y="11037"/>
                  </a:lnTo>
                  <a:lnTo>
                    <a:pt x="33924" y="82"/>
                  </a:lnTo>
                  <a:lnTo>
                    <a:pt x="7632" y="24184"/>
                  </a:lnTo>
                  <a:lnTo>
                    <a:pt x="33924" y="48286"/>
                  </a:lnTo>
                  <a:lnTo>
                    <a:pt x="33924" y="37330"/>
                  </a:lnTo>
                  <a:lnTo>
                    <a:pt x="61158"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0" name="フリーフォーム 499">
              <a:extLst>
                <a:ext uri="{FF2B5EF4-FFF2-40B4-BE49-F238E27FC236}">
                  <a16:creationId xmlns:a16="http://schemas.microsoft.com/office/drawing/2014/main" id="{5F27A0D4-180C-5147-A1BB-E7E3ED50A61C}"/>
                </a:ext>
              </a:extLst>
            </p:cNvPr>
            <p:cNvSpPr/>
            <p:nvPr/>
          </p:nvSpPr>
          <p:spPr>
            <a:xfrm>
              <a:off x="8047479" y="4399597"/>
              <a:ext cx="126062" cy="72124"/>
            </a:xfrm>
            <a:custGeom>
              <a:avLst/>
              <a:gdLst>
                <a:gd name="connsiteX0" fmla="*/ 87976 w 80344"/>
                <a:gd name="connsiteY0" fmla="*/ 11037 h 48203"/>
                <a:gd name="connsiteX1" fmla="*/ 33924 w 80344"/>
                <a:gd name="connsiteY1" fmla="*/ 11037 h 48203"/>
                <a:gd name="connsiteX2" fmla="*/ 33924 w 80344"/>
                <a:gd name="connsiteY2" fmla="*/ 82 h 48203"/>
                <a:gd name="connsiteX3" fmla="*/ 7632 w 80344"/>
                <a:gd name="connsiteY3" fmla="*/ 24184 h 48203"/>
                <a:gd name="connsiteX4" fmla="*/ 33924 w 80344"/>
                <a:gd name="connsiteY4" fmla="*/ 48286 h 48203"/>
                <a:gd name="connsiteX5" fmla="*/ 33924 w 80344"/>
                <a:gd name="connsiteY5" fmla="*/ 37330 h 48203"/>
                <a:gd name="connsiteX6" fmla="*/ 87976 w 8034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4" h="48203">
                  <a:moveTo>
                    <a:pt x="87976" y="11037"/>
                  </a:moveTo>
                  <a:lnTo>
                    <a:pt x="33924" y="11037"/>
                  </a:lnTo>
                  <a:lnTo>
                    <a:pt x="33924" y="82"/>
                  </a:lnTo>
                  <a:lnTo>
                    <a:pt x="7632" y="24184"/>
                  </a:lnTo>
                  <a:lnTo>
                    <a:pt x="33924" y="48286"/>
                  </a:lnTo>
                  <a:lnTo>
                    <a:pt x="33924" y="37330"/>
                  </a:lnTo>
                  <a:lnTo>
                    <a:pt x="87976"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1" name="フリーフォーム 500">
              <a:extLst>
                <a:ext uri="{FF2B5EF4-FFF2-40B4-BE49-F238E27FC236}">
                  <a16:creationId xmlns:a16="http://schemas.microsoft.com/office/drawing/2014/main" id="{354399B7-9F13-9E41-8972-6337A5F61911}"/>
                </a:ext>
              </a:extLst>
            </p:cNvPr>
            <p:cNvSpPr/>
            <p:nvPr/>
          </p:nvSpPr>
          <p:spPr>
            <a:xfrm>
              <a:off x="8172817" y="4399597"/>
              <a:ext cx="53388" cy="72124"/>
            </a:xfrm>
            <a:custGeom>
              <a:avLst/>
              <a:gdLst>
                <a:gd name="connsiteX0" fmla="*/ 41658 w 34026"/>
                <a:gd name="connsiteY0" fmla="*/ 11037 h 48203"/>
                <a:gd name="connsiteX1" fmla="*/ 33924 w 34026"/>
                <a:gd name="connsiteY1" fmla="*/ 11037 h 48203"/>
                <a:gd name="connsiteX2" fmla="*/ 33924 w 34026"/>
                <a:gd name="connsiteY2" fmla="*/ 82 h 48203"/>
                <a:gd name="connsiteX3" fmla="*/ 7632 w 34026"/>
                <a:gd name="connsiteY3" fmla="*/ 24184 h 48203"/>
                <a:gd name="connsiteX4" fmla="*/ 33924 w 34026"/>
                <a:gd name="connsiteY4" fmla="*/ 48286 h 48203"/>
                <a:gd name="connsiteX5" fmla="*/ 33924 w 34026"/>
                <a:gd name="connsiteY5" fmla="*/ 37330 h 48203"/>
                <a:gd name="connsiteX6" fmla="*/ 41658 w 3402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26" h="48203">
                  <a:moveTo>
                    <a:pt x="41658" y="11037"/>
                  </a:moveTo>
                  <a:lnTo>
                    <a:pt x="33924" y="11037"/>
                  </a:lnTo>
                  <a:lnTo>
                    <a:pt x="33924" y="82"/>
                  </a:lnTo>
                  <a:lnTo>
                    <a:pt x="7632" y="24184"/>
                  </a:lnTo>
                  <a:lnTo>
                    <a:pt x="33924" y="48286"/>
                  </a:lnTo>
                  <a:lnTo>
                    <a:pt x="33924" y="37330"/>
                  </a:lnTo>
                  <a:lnTo>
                    <a:pt x="41658"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2" name="フリーフォーム 501">
              <a:extLst>
                <a:ext uri="{FF2B5EF4-FFF2-40B4-BE49-F238E27FC236}">
                  <a16:creationId xmlns:a16="http://schemas.microsoft.com/office/drawing/2014/main" id="{979B2B9F-2973-1E46-884A-A70C843AA4D6}"/>
                </a:ext>
              </a:extLst>
            </p:cNvPr>
            <p:cNvSpPr/>
            <p:nvPr/>
          </p:nvSpPr>
          <p:spPr>
            <a:xfrm>
              <a:off x="8229540" y="4399597"/>
              <a:ext cx="18289" cy="72124"/>
            </a:xfrm>
            <a:custGeom>
              <a:avLst/>
              <a:gdLst>
                <a:gd name="connsiteX0" fmla="*/ 19288 w 11656"/>
                <a:gd name="connsiteY0" fmla="*/ 11037 h 48203"/>
                <a:gd name="connsiteX1" fmla="*/ 19288 w 11656"/>
                <a:gd name="connsiteY1" fmla="*/ 11037 h 48203"/>
                <a:gd name="connsiteX2" fmla="*/ 19288 w 11656"/>
                <a:gd name="connsiteY2" fmla="*/ 82 h 48203"/>
                <a:gd name="connsiteX3" fmla="*/ 7632 w 11656"/>
                <a:gd name="connsiteY3" fmla="*/ 24184 h 48203"/>
                <a:gd name="connsiteX4" fmla="*/ 19288 w 11656"/>
                <a:gd name="connsiteY4" fmla="*/ 48286 h 48203"/>
                <a:gd name="connsiteX5" fmla="*/ 19288 w 11656"/>
                <a:gd name="connsiteY5" fmla="*/ 37330 h 48203"/>
                <a:gd name="connsiteX6" fmla="*/ 19288 w 1165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6" h="48203">
                  <a:moveTo>
                    <a:pt x="19288" y="11037"/>
                  </a:moveTo>
                  <a:lnTo>
                    <a:pt x="19288" y="11037"/>
                  </a:lnTo>
                  <a:lnTo>
                    <a:pt x="19288" y="82"/>
                  </a:lnTo>
                  <a:lnTo>
                    <a:pt x="7632" y="24184"/>
                  </a:lnTo>
                  <a:lnTo>
                    <a:pt x="19288" y="48286"/>
                  </a:lnTo>
                  <a:lnTo>
                    <a:pt x="19288" y="37330"/>
                  </a:lnTo>
                  <a:lnTo>
                    <a:pt x="19288"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3" name="フリーフォーム 502">
              <a:extLst>
                <a:ext uri="{FF2B5EF4-FFF2-40B4-BE49-F238E27FC236}">
                  <a16:creationId xmlns:a16="http://schemas.microsoft.com/office/drawing/2014/main" id="{8EB3B910-897C-ED46-9780-CD5F02642882}"/>
                </a:ext>
              </a:extLst>
            </p:cNvPr>
            <p:cNvSpPr/>
            <p:nvPr/>
          </p:nvSpPr>
          <p:spPr>
            <a:xfrm>
              <a:off x="8258280" y="4399597"/>
              <a:ext cx="51841" cy="72124"/>
            </a:xfrm>
            <a:custGeom>
              <a:avLst/>
              <a:gdLst>
                <a:gd name="connsiteX0" fmla="*/ 40672 w 33040"/>
                <a:gd name="connsiteY0" fmla="*/ 11037 h 48203"/>
                <a:gd name="connsiteX1" fmla="*/ 33924 w 33040"/>
                <a:gd name="connsiteY1" fmla="*/ 11037 h 48203"/>
                <a:gd name="connsiteX2" fmla="*/ 33924 w 33040"/>
                <a:gd name="connsiteY2" fmla="*/ 82 h 48203"/>
                <a:gd name="connsiteX3" fmla="*/ 7632 w 33040"/>
                <a:gd name="connsiteY3" fmla="*/ 24184 h 48203"/>
                <a:gd name="connsiteX4" fmla="*/ 33924 w 33040"/>
                <a:gd name="connsiteY4" fmla="*/ 48286 h 48203"/>
                <a:gd name="connsiteX5" fmla="*/ 33924 w 33040"/>
                <a:gd name="connsiteY5" fmla="*/ 37330 h 48203"/>
                <a:gd name="connsiteX6" fmla="*/ 40672 w 3304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40" h="48203">
                  <a:moveTo>
                    <a:pt x="40672" y="11037"/>
                  </a:moveTo>
                  <a:lnTo>
                    <a:pt x="33924" y="11037"/>
                  </a:lnTo>
                  <a:lnTo>
                    <a:pt x="33924" y="82"/>
                  </a:lnTo>
                  <a:lnTo>
                    <a:pt x="7632" y="24184"/>
                  </a:lnTo>
                  <a:lnTo>
                    <a:pt x="33924" y="48286"/>
                  </a:lnTo>
                  <a:lnTo>
                    <a:pt x="33924" y="37330"/>
                  </a:lnTo>
                  <a:lnTo>
                    <a:pt x="4067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4" name="フリーフォーム 503">
              <a:extLst>
                <a:ext uri="{FF2B5EF4-FFF2-40B4-BE49-F238E27FC236}">
                  <a16:creationId xmlns:a16="http://schemas.microsoft.com/office/drawing/2014/main" id="{4EEEE395-6DA8-264B-A73B-16700DA91F9D}"/>
                </a:ext>
              </a:extLst>
            </p:cNvPr>
            <p:cNvSpPr/>
            <p:nvPr/>
          </p:nvSpPr>
          <p:spPr>
            <a:xfrm>
              <a:off x="8310051" y="4399597"/>
              <a:ext cx="34652" cy="72124"/>
            </a:xfrm>
            <a:custGeom>
              <a:avLst/>
              <a:gdLst>
                <a:gd name="connsiteX0" fmla="*/ 29717 w 22085"/>
                <a:gd name="connsiteY0" fmla="*/ 11037 h 48203"/>
                <a:gd name="connsiteX1" fmla="*/ 29717 w 22085"/>
                <a:gd name="connsiteY1" fmla="*/ 11037 h 48203"/>
                <a:gd name="connsiteX2" fmla="*/ 29717 w 22085"/>
                <a:gd name="connsiteY2" fmla="*/ 82 h 48203"/>
                <a:gd name="connsiteX3" fmla="*/ 7632 w 22085"/>
                <a:gd name="connsiteY3" fmla="*/ 24184 h 48203"/>
                <a:gd name="connsiteX4" fmla="*/ 29717 w 22085"/>
                <a:gd name="connsiteY4" fmla="*/ 48286 h 48203"/>
                <a:gd name="connsiteX5" fmla="*/ 29717 w 22085"/>
                <a:gd name="connsiteY5" fmla="*/ 37330 h 48203"/>
                <a:gd name="connsiteX6" fmla="*/ 29717 w 22085"/>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5" h="48203">
                  <a:moveTo>
                    <a:pt x="29717" y="11037"/>
                  </a:moveTo>
                  <a:lnTo>
                    <a:pt x="29717" y="11037"/>
                  </a:lnTo>
                  <a:lnTo>
                    <a:pt x="29717" y="82"/>
                  </a:lnTo>
                  <a:lnTo>
                    <a:pt x="7632" y="24184"/>
                  </a:lnTo>
                  <a:lnTo>
                    <a:pt x="29717" y="48286"/>
                  </a:lnTo>
                  <a:lnTo>
                    <a:pt x="29717" y="37330"/>
                  </a:lnTo>
                  <a:lnTo>
                    <a:pt x="29717"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5" name="フリーフォーム 504">
              <a:extLst>
                <a:ext uri="{FF2B5EF4-FFF2-40B4-BE49-F238E27FC236}">
                  <a16:creationId xmlns:a16="http://schemas.microsoft.com/office/drawing/2014/main" id="{B06DE0A7-9FF8-8F40-826C-792A25604F09}"/>
                </a:ext>
              </a:extLst>
            </p:cNvPr>
            <p:cNvSpPr/>
            <p:nvPr/>
          </p:nvSpPr>
          <p:spPr>
            <a:xfrm>
              <a:off x="8347693" y="4399597"/>
              <a:ext cx="10210" cy="72124"/>
            </a:xfrm>
            <a:custGeom>
              <a:avLst/>
              <a:gdLst>
                <a:gd name="connsiteX0" fmla="*/ 14139 w 6507"/>
                <a:gd name="connsiteY0" fmla="*/ 11037 h 48203"/>
                <a:gd name="connsiteX1" fmla="*/ 14139 w 6507"/>
                <a:gd name="connsiteY1" fmla="*/ 11037 h 48203"/>
                <a:gd name="connsiteX2" fmla="*/ 14139 w 6507"/>
                <a:gd name="connsiteY2" fmla="*/ 82 h 48203"/>
                <a:gd name="connsiteX3" fmla="*/ 7632 w 6507"/>
                <a:gd name="connsiteY3" fmla="*/ 24184 h 48203"/>
                <a:gd name="connsiteX4" fmla="*/ 14139 w 6507"/>
                <a:gd name="connsiteY4" fmla="*/ 48286 h 48203"/>
                <a:gd name="connsiteX5" fmla="*/ 14139 w 6507"/>
                <a:gd name="connsiteY5" fmla="*/ 37330 h 48203"/>
                <a:gd name="connsiteX6" fmla="*/ 14139 w 6507"/>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7" h="48203">
                  <a:moveTo>
                    <a:pt x="14139" y="11037"/>
                  </a:moveTo>
                  <a:lnTo>
                    <a:pt x="14139" y="11037"/>
                  </a:lnTo>
                  <a:lnTo>
                    <a:pt x="14139" y="82"/>
                  </a:lnTo>
                  <a:lnTo>
                    <a:pt x="7632" y="24184"/>
                  </a:lnTo>
                  <a:lnTo>
                    <a:pt x="14139" y="48286"/>
                  </a:lnTo>
                  <a:lnTo>
                    <a:pt x="14139" y="37330"/>
                  </a:lnTo>
                  <a:lnTo>
                    <a:pt x="14139"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6" name="フリーフォーム 505">
              <a:extLst>
                <a:ext uri="{FF2B5EF4-FFF2-40B4-BE49-F238E27FC236}">
                  <a16:creationId xmlns:a16="http://schemas.microsoft.com/office/drawing/2014/main" id="{0027E6FC-532E-624B-8B47-E0B70821AB00}"/>
                </a:ext>
              </a:extLst>
            </p:cNvPr>
            <p:cNvSpPr/>
            <p:nvPr/>
          </p:nvSpPr>
          <p:spPr>
            <a:xfrm>
              <a:off x="8364916" y="4399597"/>
              <a:ext cx="23066" cy="72124"/>
            </a:xfrm>
            <a:custGeom>
              <a:avLst/>
              <a:gdLst>
                <a:gd name="connsiteX0" fmla="*/ 22333 w 14701"/>
                <a:gd name="connsiteY0" fmla="*/ 11037 h 48203"/>
                <a:gd name="connsiteX1" fmla="*/ 22333 w 14701"/>
                <a:gd name="connsiteY1" fmla="*/ 11037 h 48203"/>
                <a:gd name="connsiteX2" fmla="*/ 22333 w 14701"/>
                <a:gd name="connsiteY2" fmla="*/ 82 h 48203"/>
                <a:gd name="connsiteX3" fmla="*/ 7632 w 14701"/>
                <a:gd name="connsiteY3" fmla="*/ 24184 h 48203"/>
                <a:gd name="connsiteX4" fmla="*/ 22333 w 14701"/>
                <a:gd name="connsiteY4" fmla="*/ 48286 h 48203"/>
                <a:gd name="connsiteX5" fmla="*/ 22333 w 14701"/>
                <a:gd name="connsiteY5" fmla="*/ 37330 h 48203"/>
                <a:gd name="connsiteX6" fmla="*/ 22333 w 1470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01" h="48203">
                  <a:moveTo>
                    <a:pt x="22333" y="11037"/>
                  </a:moveTo>
                  <a:lnTo>
                    <a:pt x="22333" y="11037"/>
                  </a:lnTo>
                  <a:lnTo>
                    <a:pt x="22333" y="82"/>
                  </a:lnTo>
                  <a:lnTo>
                    <a:pt x="7632" y="24184"/>
                  </a:lnTo>
                  <a:lnTo>
                    <a:pt x="22333" y="48286"/>
                  </a:lnTo>
                  <a:lnTo>
                    <a:pt x="22333" y="37330"/>
                  </a:lnTo>
                  <a:lnTo>
                    <a:pt x="22333"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7" name="フリーフォーム 506">
              <a:extLst>
                <a:ext uri="{FF2B5EF4-FFF2-40B4-BE49-F238E27FC236}">
                  <a16:creationId xmlns:a16="http://schemas.microsoft.com/office/drawing/2014/main" id="{77A33649-1FA8-F94B-812D-A603586E2C91}"/>
                </a:ext>
              </a:extLst>
            </p:cNvPr>
            <p:cNvSpPr/>
            <p:nvPr/>
          </p:nvSpPr>
          <p:spPr>
            <a:xfrm>
              <a:off x="8393794" y="4399597"/>
              <a:ext cx="30629" cy="72124"/>
            </a:xfrm>
            <a:custGeom>
              <a:avLst/>
              <a:gdLst>
                <a:gd name="connsiteX0" fmla="*/ 27153 w 19521"/>
                <a:gd name="connsiteY0" fmla="*/ 11037 h 48203"/>
                <a:gd name="connsiteX1" fmla="*/ 27153 w 19521"/>
                <a:gd name="connsiteY1" fmla="*/ 11037 h 48203"/>
                <a:gd name="connsiteX2" fmla="*/ 27153 w 19521"/>
                <a:gd name="connsiteY2" fmla="*/ 82 h 48203"/>
                <a:gd name="connsiteX3" fmla="*/ 7632 w 19521"/>
                <a:gd name="connsiteY3" fmla="*/ 24184 h 48203"/>
                <a:gd name="connsiteX4" fmla="*/ 27153 w 19521"/>
                <a:gd name="connsiteY4" fmla="*/ 48286 h 48203"/>
                <a:gd name="connsiteX5" fmla="*/ 27153 w 19521"/>
                <a:gd name="connsiteY5" fmla="*/ 37330 h 48203"/>
                <a:gd name="connsiteX6" fmla="*/ 27153 w 1952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1" h="48203">
                  <a:moveTo>
                    <a:pt x="27153" y="11037"/>
                  </a:moveTo>
                  <a:lnTo>
                    <a:pt x="27153" y="11037"/>
                  </a:lnTo>
                  <a:lnTo>
                    <a:pt x="27153" y="82"/>
                  </a:lnTo>
                  <a:lnTo>
                    <a:pt x="7632" y="24184"/>
                  </a:lnTo>
                  <a:lnTo>
                    <a:pt x="27153" y="48286"/>
                  </a:lnTo>
                  <a:lnTo>
                    <a:pt x="27153" y="37330"/>
                  </a:lnTo>
                  <a:lnTo>
                    <a:pt x="27153"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8" name="フリーフォーム 507">
              <a:extLst>
                <a:ext uri="{FF2B5EF4-FFF2-40B4-BE49-F238E27FC236}">
                  <a16:creationId xmlns:a16="http://schemas.microsoft.com/office/drawing/2014/main" id="{3F303832-7D58-5947-8972-CAC1957CC915}"/>
                </a:ext>
              </a:extLst>
            </p:cNvPr>
            <p:cNvSpPr/>
            <p:nvPr/>
          </p:nvSpPr>
          <p:spPr>
            <a:xfrm>
              <a:off x="8444328" y="4399597"/>
              <a:ext cx="141840" cy="72124"/>
            </a:xfrm>
            <a:custGeom>
              <a:avLst/>
              <a:gdLst>
                <a:gd name="connsiteX0" fmla="*/ 98032 w 90400"/>
                <a:gd name="connsiteY0" fmla="*/ 11037 h 48203"/>
                <a:gd name="connsiteX1" fmla="*/ 33924 w 90400"/>
                <a:gd name="connsiteY1" fmla="*/ 11037 h 48203"/>
                <a:gd name="connsiteX2" fmla="*/ 33924 w 90400"/>
                <a:gd name="connsiteY2" fmla="*/ 82 h 48203"/>
                <a:gd name="connsiteX3" fmla="*/ 7632 w 90400"/>
                <a:gd name="connsiteY3" fmla="*/ 24184 h 48203"/>
                <a:gd name="connsiteX4" fmla="*/ 33924 w 90400"/>
                <a:gd name="connsiteY4" fmla="*/ 48286 h 48203"/>
                <a:gd name="connsiteX5" fmla="*/ 33924 w 90400"/>
                <a:gd name="connsiteY5" fmla="*/ 37330 h 48203"/>
                <a:gd name="connsiteX6" fmla="*/ 98032 w 9040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0" h="48203">
                  <a:moveTo>
                    <a:pt x="98032" y="11037"/>
                  </a:moveTo>
                  <a:lnTo>
                    <a:pt x="33924" y="11037"/>
                  </a:lnTo>
                  <a:lnTo>
                    <a:pt x="33924" y="82"/>
                  </a:lnTo>
                  <a:lnTo>
                    <a:pt x="7632" y="24184"/>
                  </a:lnTo>
                  <a:lnTo>
                    <a:pt x="33924" y="48286"/>
                  </a:lnTo>
                  <a:lnTo>
                    <a:pt x="33924" y="37330"/>
                  </a:lnTo>
                  <a:lnTo>
                    <a:pt x="98032"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9" name="フリーフォーム 508">
              <a:extLst>
                <a:ext uri="{FF2B5EF4-FFF2-40B4-BE49-F238E27FC236}">
                  <a16:creationId xmlns:a16="http://schemas.microsoft.com/office/drawing/2014/main" id="{F9243F71-2976-4647-832A-30D1446C48CA}"/>
                </a:ext>
              </a:extLst>
            </p:cNvPr>
            <p:cNvSpPr/>
            <p:nvPr/>
          </p:nvSpPr>
          <p:spPr>
            <a:xfrm>
              <a:off x="8594283" y="4399597"/>
              <a:ext cx="16569" cy="72124"/>
            </a:xfrm>
            <a:custGeom>
              <a:avLst/>
              <a:gdLst>
                <a:gd name="connsiteX0" fmla="*/ 18192 w 10560"/>
                <a:gd name="connsiteY0" fmla="*/ 11037 h 48203"/>
                <a:gd name="connsiteX1" fmla="*/ 18192 w 10560"/>
                <a:gd name="connsiteY1" fmla="*/ 11037 h 48203"/>
                <a:gd name="connsiteX2" fmla="*/ 18192 w 10560"/>
                <a:gd name="connsiteY2" fmla="*/ 82 h 48203"/>
                <a:gd name="connsiteX3" fmla="*/ 7632 w 10560"/>
                <a:gd name="connsiteY3" fmla="*/ 24184 h 48203"/>
                <a:gd name="connsiteX4" fmla="*/ 18192 w 10560"/>
                <a:gd name="connsiteY4" fmla="*/ 48286 h 48203"/>
                <a:gd name="connsiteX5" fmla="*/ 18192 w 10560"/>
                <a:gd name="connsiteY5" fmla="*/ 37330 h 48203"/>
                <a:gd name="connsiteX6" fmla="*/ 18192 w 1056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0" h="48203">
                  <a:moveTo>
                    <a:pt x="18192" y="11037"/>
                  </a:moveTo>
                  <a:lnTo>
                    <a:pt x="18192" y="11037"/>
                  </a:lnTo>
                  <a:lnTo>
                    <a:pt x="18192" y="82"/>
                  </a:lnTo>
                  <a:lnTo>
                    <a:pt x="7632" y="24184"/>
                  </a:lnTo>
                  <a:lnTo>
                    <a:pt x="18192" y="48286"/>
                  </a:lnTo>
                  <a:lnTo>
                    <a:pt x="18192" y="37330"/>
                  </a:lnTo>
                  <a:lnTo>
                    <a:pt x="1819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0" name="フリーフォーム 509">
              <a:extLst>
                <a:ext uri="{FF2B5EF4-FFF2-40B4-BE49-F238E27FC236}">
                  <a16:creationId xmlns:a16="http://schemas.microsoft.com/office/drawing/2014/main" id="{4310B2EF-7939-7F42-98B8-690B3BFA04E3}"/>
                </a:ext>
              </a:extLst>
            </p:cNvPr>
            <p:cNvSpPr/>
            <p:nvPr/>
          </p:nvSpPr>
          <p:spPr>
            <a:xfrm>
              <a:off x="8632819" y="4399597"/>
              <a:ext cx="79170" cy="72124"/>
            </a:xfrm>
            <a:custGeom>
              <a:avLst/>
              <a:gdLst>
                <a:gd name="connsiteX0" fmla="*/ 58090 w 50458"/>
                <a:gd name="connsiteY0" fmla="*/ 11037 h 48203"/>
                <a:gd name="connsiteX1" fmla="*/ 33924 w 50458"/>
                <a:gd name="connsiteY1" fmla="*/ 11037 h 48203"/>
                <a:gd name="connsiteX2" fmla="*/ 33924 w 50458"/>
                <a:gd name="connsiteY2" fmla="*/ 82 h 48203"/>
                <a:gd name="connsiteX3" fmla="*/ 7632 w 50458"/>
                <a:gd name="connsiteY3" fmla="*/ 24184 h 48203"/>
                <a:gd name="connsiteX4" fmla="*/ 33924 w 50458"/>
                <a:gd name="connsiteY4" fmla="*/ 48286 h 48203"/>
                <a:gd name="connsiteX5" fmla="*/ 33924 w 50458"/>
                <a:gd name="connsiteY5" fmla="*/ 37330 h 48203"/>
                <a:gd name="connsiteX6" fmla="*/ 58090 w 50458"/>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58" h="48203">
                  <a:moveTo>
                    <a:pt x="58090" y="11037"/>
                  </a:moveTo>
                  <a:lnTo>
                    <a:pt x="33924" y="11037"/>
                  </a:lnTo>
                  <a:lnTo>
                    <a:pt x="33924" y="82"/>
                  </a:lnTo>
                  <a:lnTo>
                    <a:pt x="7632" y="24184"/>
                  </a:lnTo>
                  <a:lnTo>
                    <a:pt x="33924" y="48286"/>
                  </a:lnTo>
                  <a:lnTo>
                    <a:pt x="33924" y="37330"/>
                  </a:lnTo>
                  <a:lnTo>
                    <a:pt x="58090"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1" name="フリーフォーム 510">
              <a:extLst>
                <a:ext uri="{FF2B5EF4-FFF2-40B4-BE49-F238E27FC236}">
                  <a16:creationId xmlns:a16="http://schemas.microsoft.com/office/drawing/2014/main" id="{5C6EC218-3873-4C44-8137-A0BD90CDF989}"/>
                </a:ext>
              </a:extLst>
            </p:cNvPr>
            <p:cNvSpPr/>
            <p:nvPr/>
          </p:nvSpPr>
          <p:spPr>
            <a:xfrm>
              <a:off x="8733509" y="4399597"/>
              <a:ext cx="9419" cy="72124"/>
            </a:xfrm>
            <a:custGeom>
              <a:avLst/>
              <a:gdLst>
                <a:gd name="connsiteX0" fmla="*/ 13635 w 6003"/>
                <a:gd name="connsiteY0" fmla="*/ 11037 h 48203"/>
                <a:gd name="connsiteX1" fmla="*/ 13635 w 6003"/>
                <a:gd name="connsiteY1" fmla="*/ 11037 h 48203"/>
                <a:gd name="connsiteX2" fmla="*/ 13635 w 6003"/>
                <a:gd name="connsiteY2" fmla="*/ 82 h 48203"/>
                <a:gd name="connsiteX3" fmla="*/ 7632 w 6003"/>
                <a:gd name="connsiteY3" fmla="*/ 24184 h 48203"/>
                <a:gd name="connsiteX4" fmla="*/ 13635 w 6003"/>
                <a:gd name="connsiteY4" fmla="*/ 48286 h 48203"/>
                <a:gd name="connsiteX5" fmla="*/ 13635 w 6003"/>
                <a:gd name="connsiteY5" fmla="*/ 37330 h 48203"/>
                <a:gd name="connsiteX6" fmla="*/ 13635 w 6003"/>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3" h="48203">
                  <a:moveTo>
                    <a:pt x="13635" y="11037"/>
                  </a:moveTo>
                  <a:lnTo>
                    <a:pt x="13635" y="11037"/>
                  </a:lnTo>
                  <a:lnTo>
                    <a:pt x="13635" y="82"/>
                  </a:lnTo>
                  <a:lnTo>
                    <a:pt x="7632" y="24184"/>
                  </a:lnTo>
                  <a:lnTo>
                    <a:pt x="13635" y="48286"/>
                  </a:lnTo>
                  <a:lnTo>
                    <a:pt x="13635" y="37330"/>
                  </a:lnTo>
                  <a:lnTo>
                    <a:pt x="13635"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2" name="フリーフォーム 511">
              <a:extLst>
                <a:ext uri="{FF2B5EF4-FFF2-40B4-BE49-F238E27FC236}">
                  <a16:creationId xmlns:a16="http://schemas.microsoft.com/office/drawing/2014/main" id="{14C88D27-7318-5C40-8991-A2C7E0107C37}"/>
                </a:ext>
              </a:extLst>
            </p:cNvPr>
            <p:cNvSpPr/>
            <p:nvPr/>
          </p:nvSpPr>
          <p:spPr>
            <a:xfrm>
              <a:off x="8766822" y="4399597"/>
              <a:ext cx="17016" cy="72124"/>
            </a:xfrm>
            <a:custGeom>
              <a:avLst/>
              <a:gdLst>
                <a:gd name="connsiteX0" fmla="*/ 7632 w 10845"/>
                <a:gd name="connsiteY0" fmla="*/ 11037 h 48203"/>
                <a:gd name="connsiteX1" fmla="*/ 7632 w 10845"/>
                <a:gd name="connsiteY1" fmla="*/ 11037 h 48203"/>
                <a:gd name="connsiteX2" fmla="*/ 7632 w 10845"/>
                <a:gd name="connsiteY2" fmla="*/ 82 h 48203"/>
                <a:gd name="connsiteX3" fmla="*/ 18477 w 10845"/>
                <a:gd name="connsiteY3" fmla="*/ 24184 h 48203"/>
                <a:gd name="connsiteX4" fmla="*/ 7632 w 10845"/>
                <a:gd name="connsiteY4" fmla="*/ 48286 h 48203"/>
                <a:gd name="connsiteX5" fmla="*/ 7632 w 10845"/>
                <a:gd name="connsiteY5" fmla="*/ 37330 h 48203"/>
                <a:gd name="connsiteX6" fmla="*/ 7632 w 10845"/>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5" h="48203">
                  <a:moveTo>
                    <a:pt x="7632" y="11037"/>
                  </a:moveTo>
                  <a:lnTo>
                    <a:pt x="7632" y="11037"/>
                  </a:lnTo>
                  <a:lnTo>
                    <a:pt x="7632" y="82"/>
                  </a:lnTo>
                  <a:lnTo>
                    <a:pt x="18477"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3" name="フリーフォーム 512">
              <a:extLst>
                <a:ext uri="{FF2B5EF4-FFF2-40B4-BE49-F238E27FC236}">
                  <a16:creationId xmlns:a16="http://schemas.microsoft.com/office/drawing/2014/main" id="{63A37836-BF6F-1B4E-81E6-08552BA2324E}"/>
                </a:ext>
              </a:extLst>
            </p:cNvPr>
            <p:cNvSpPr/>
            <p:nvPr/>
          </p:nvSpPr>
          <p:spPr>
            <a:xfrm>
              <a:off x="8783632" y="4399597"/>
              <a:ext cx="13304" cy="72124"/>
            </a:xfrm>
            <a:custGeom>
              <a:avLst/>
              <a:gdLst>
                <a:gd name="connsiteX0" fmla="*/ 7632 w 8479"/>
                <a:gd name="connsiteY0" fmla="*/ 11037 h 48203"/>
                <a:gd name="connsiteX1" fmla="*/ 7632 w 8479"/>
                <a:gd name="connsiteY1" fmla="*/ 11037 h 48203"/>
                <a:gd name="connsiteX2" fmla="*/ 7632 w 8479"/>
                <a:gd name="connsiteY2" fmla="*/ 82 h 48203"/>
                <a:gd name="connsiteX3" fmla="*/ 16111 w 8479"/>
                <a:gd name="connsiteY3" fmla="*/ 24184 h 48203"/>
                <a:gd name="connsiteX4" fmla="*/ 7632 w 8479"/>
                <a:gd name="connsiteY4" fmla="*/ 48286 h 48203"/>
                <a:gd name="connsiteX5" fmla="*/ 7632 w 8479"/>
                <a:gd name="connsiteY5" fmla="*/ 37330 h 48203"/>
                <a:gd name="connsiteX6" fmla="*/ 7632 w 8479"/>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9" h="48203">
                  <a:moveTo>
                    <a:pt x="7632" y="11037"/>
                  </a:moveTo>
                  <a:lnTo>
                    <a:pt x="7632" y="11037"/>
                  </a:lnTo>
                  <a:lnTo>
                    <a:pt x="7632" y="82"/>
                  </a:lnTo>
                  <a:lnTo>
                    <a:pt x="16111"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4" name="フリーフォーム 513">
              <a:extLst>
                <a:ext uri="{FF2B5EF4-FFF2-40B4-BE49-F238E27FC236}">
                  <a16:creationId xmlns:a16="http://schemas.microsoft.com/office/drawing/2014/main" id="{45D54A0A-E78D-E74F-B42F-10230479ABEB}"/>
                </a:ext>
              </a:extLst>
            </p:cNvPr>
            <p:cNvSpPr/>
            <p:nvPr/>
          </p:nvSpPr>
          <p:spPr>
            <a:xfrm>
              <a:off x="8813815" y="4399597"/>
              <a:ext cx="47955" cy="72124"/>
            </a:xfrm>
            <a:custGeom>
              <a:avLst/>
              <a:gdLst>
                <a:gd name="connsiteX0" fmla="*/ 38196 w 30564"/>
                <a:gd name="connsiteY0" fmla="*/ 11037 h 48203"/>
                <a:gd name="connsiteX1" fmla="*/ 33924 w 30564"/>
                <a:gd name="connsiteY1" fmla="*/ 11037 h 48203"/>
                <a:gd name="connsiteX2" fmla="*/ 33924 w 30564"/>
                <a:gd name="connsiteY2" fmla="*/ 82 h 48203"/>
                <a:gd name="connsiteX3" fmla="*/ 7632 w 30564"/>
                <a:gd name="connsiteY3" fmla="*/ 24184 h 48203"/>
                <a:gd name="connsiteX4" fmla="*/ 33924 w 30564"/>
                <a:gd name="connsiteY4" fmla="*/ 48286 h 48203"/>
                <a:gd name="connsiteX5" fmla="*/ 33924 w 30564"/>
                <a:gd name="connsiteY5" fmla="*/ 37330 h 48203"/>
                <a:gd name="connsiteX6" fmla="*/ 38196 w 3056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4" h="48203">
                  <a:moveTo>
                    <a:pt x="38196" y="11037"/>
                  </a:moveTo>
                  <a:lnTo>
                    <a:pt x="33924" y="11037"/>
                  </a:lnTo>
                  <a:lnTo>
                    <a:pt x="33924" y="82"/>
                  </a:lnTo>
                  <a:lnTo>
                    <a:pt x="7632" y="24184"/>
                  </a:lnTo>
                  <a:lnTo>
                    <a:pt x="33924" y="48286"/>
                  </a:lnTo>
                  <a:lnTo>
                    <a:pt x="33924" y="37330"/>
                  </a:lnTo>
                  <a:lnTo>
                    <a:pt x="38196" y="37330"/>
                  </a:lnTo>
                  <a:close/>
                </a:path>
              </a:pathLst>
            </a:custGeom>
            <a:pattFill prst="wdDnDiag">
              <a:fgClr>
                <a:schemeClr val="bg1"/>
              </a:fgClr>
              <a:bgClr>
                <a:srgbClr val="787878"/>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5" name="フリーフォーム 514">
              <a:extLst>
                <a:ext uri="{FF2B5EF4-FFF2-40B4-BE49-F238E27FC236}">
                  <a16:creationId xmlns:a16="http://schemas.microsoft.com/office/drawing/2014/main" id="{D8E7A600-29C2-B74C-A4D8-C545A515D1D3}"/>
                </a:ext>
              </a:extLst>
            </p:cNvPr>
            <p:cNvSpPr/>
            <p:nvPr/>
          </p:nvSpPr>
          <p:spPr>
            <a:xfrm>
              <a:off x="8898797" y="4399597"/>
              <a:ext cx="15743" cy="72124"/>
            </a:xfrm>
            <a:custGeom>
              <a:avLst/>
              <a:gdLst>
                <a:gd name="connsiteX0" fmla="*/ 17666 w 10034"/>
                <a:gd name="connsiteY0" fmla="*/ 11037 h 48203"/>
                <a:gd name="connsiteX1" fmla="*/ 17666 w 10034"/>
                <a:gd name="connsiteY1" fmla="*/ 11037 h 48203"/>
                <a:gd name="connsiteX2" fmla="*/ 17666 w 10034"/>
                <a:gd name="connsiteY2" fmla="*/ 82 h 48203"/>
                <a:gd name="connsiteX3" fmla="*/ 7632 w 10034"/>
                <a:gd name="connsiteY3" fmla="*/ 24184 h 48203"/>
                <a:gd name="connsiteX4" fmla="*/ 17666 w 10034"/>
                <a:gd name="connsiteY4" fmla="*/ 48286 h 48203"/>
                <a:gd name="connsiteX5" fmla="*/ 17666 w 10034"/>
                <a:gd name="connsiteY5" fmla="*/ 37330 h 48203"/>
                <a:gd name="connsiteX6" fmla="*/ 17666 w 1003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4" h="48203">
                  <a:moveTo>
                    <a:pt x="17666" y="11037"/>
                  </a:moveTo>
                  <a:lnTo>
                    <a:pt x="17666" y="11037"/>
                  </a:lnTo>
                  <a:lnTo>
                    <a:pt x="17666" y="82"/>
                  </a:lnTo>
                  <a:lnTo>
                    <a:pt x="7632" y="24184"/>
                  </a:lnTo>
                  <a:lnTo>
                    <a:pt x="17666" y="48286"/>
                  </a:lnTo>
                  <a:lnTo>
                    <a:pt x="17666" y="37330"/>
                  </a:lnTo>
                  <a:lnTo>
                    <a:pt x="17666"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6" name="フリーフォーム 515">
              <a:extLst>
                <a:ext uri="{FF2B5EF4-FFF2-40B4-BE49-F238E27FC236}">
                  <a16:creationId xmlns:a16="http://schemas.microsoft.com/office/drawing/2014/main" id="{2F1FCB03-B2BD-BE42-B4FD-15F166E6A645}"/>
                </a:ext>
              </a:extLst>
            </p:cNvPr>
            <p:cNvSpPr/>
            <p:nvPr/>
          </p:nvSpPr>
          <p:spPr>
            <a:xfrm>
              <a:off x="8923341" y="4399597"/>
              <a:ext cx="68342" cy="72124"/>
            </a:xfrm>
            <a:custGeom>
              <a:avLst/>
              <a:gdLst>
                <a:gd name="connsiteX0" fmla="*/ 51189 w 43557"/>
                <a:gd name="connsiteY0" fmla="*/ 11037 h 48203"/>
                <a:gd name="connsiteX1" fmla="*/ 33923 w 43557"/>
                <a:gd name="connsiteY1" fmla="*/ 11037 h 48203"/>
                <a:gd name="connsiteX2" fmla="*/ 33923 w 43557"/>
                <a:gd name="connsiteY2" fmla="*/ 82 h 48203"/>
                <a:gd name="connsiteX3" fmla="*/ 7632 w 43557"/>
                <a:gd name="connsiteY3" fmla="*/ 24184 h 48203"/>
                <a:gd name="connsiteX4" fmla="*/ 33923 w 43557"/>
                <a:gd name="connsiteY4" fmla="*/ 48286 h 48203"/>
                <a:gd name="connsiteX5" fmla="*/ 33923 w 43557"/>
                <a:gd name="connsiteY5" fmla="*/ 37330 h 48203"/>
                <a:gd name="connsiteX6" fmla="*/ 51189 w 43557"/>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7" h="48203">
                  <a:moveTo>
                    <a:pt x="51189" y="11037"/>
                  </a:moveTo>
                  <a:lnTo>
                    <a:pt x="33923" y="11037"/>
                  </a:lnTo>
                  <a:lnTo>
                    <a:pt x="33923" y="82"/>
                  </a:lnTo>
                  <a:lnTo>
                    <a:pt x="7632" y="24184"/>
                  </a:lnTo>
                  <a:lnTo>
                    <a:pt x="33923" y="48286"/>
                  </a:lnTo>
                  <a:lnTo>
                    <a:pt x="33923" y="37330"/>
                  </a:lnTo>
                  <a:lnTo>
                    <a:pt x="51189" y="37330"/>
                  </a:lnTo>
                  <a:close/>
                </a:path>
              </a:pathLst>
            </a:custGeom>
            <a:pattFill prst="wdDnDiag">
              <a:fgClr>
                <a:schemeClr val="bg1"/>
              </a:fgClr>
              <a:bgClr>
                <a:srgbClr val="C29682"/>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7" name="フリーフォーム 516">
              <a:extLst>
                <a:ext uri="{FF2B5EF4-FFF2-40B4-BE49-F238E27FC236}">
                  <a16:creationId xmlns:a16="http://schemas.microsoft.com/office/drawing/2014/main" id="{071CCBD9-D10E-9E44-A9BD-0412CDA0FCF7}"/>
                </a:ext>
              </a:extLst>
            </p:cNvPr>
            <p:cNvSpPr/>
            <p:nvPr/>
          </p:nvSpPr>
          <p:spPr>
            <a:xfrm>
              <a:off x="8992954" y="4399597"/>
              <a:ext cx="20867" cy="72124"/>
            </a:xfrm>
            <a:custGeom>
              <a:avLst/>
              <a:gdLst>
                <a:gd name="connsiteX0" fmla="*/ 20931 w 13299"/>
                <a:gd name="connsiteY0" fmla="*/ 11037 h 48203"/>
                <a:gd name="connsiteX1" fmla="*/ 20931 w 13299"/>
                <a:gd name="connsiteY1" fmla="*/ 11037 h 48203"/>
                <a:gd name="connsiteX2" fmla="*/ 20931 w 13299"/>
                <a:gd name="connsiteY2" fmla="*/ 82 h 48203"/>
                <a:gd name="connsiteX3" fmla="*/ 7632 w 13299"/>
                <a:gd name="connsiteY3" fmla="*/ 24184 h 48203"/>
                <a:gd name="connsiteX4" fmla="*/ 20931 w 13299"/>
                <a:gd name="connsiteY4" fmla="*/ 48286 h 48203"/>
                <a:gd name="connsiteX5" fmla="*/ 20931 w 13299"/>
                <a:gd name="connsiteY5" fmla="*/ 37330 h 48203"/>
                <a:gd name="connsiteX6" fmla="*/ 20931 w 13299"/>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9" h="48203">
                  <a:moveTo>
                    <a:pt x="20931" y="11037"/>
                  </a:moveTo>
                  <a:lnTo>
                    <a:pt x="20931" y="11037"/>
                  </a:lnTo>
                  <a:lnTo>
                    <a:pt x="20931" y="82"/>
                  </a:lnTo>
                  <a:lnTo>
                    <a:pt x="7632" y="24184"/>
                  </a:lnTo>
                  <a:lnTo>
                    <a:pt x="20931" y="48286"/>
                  </a:lnTo>
                  <a:lnTo>
                    <a:pt x="20931" y="37330"/>
                  </a:lnTo>
                  <a:lnTo>
                    <a:pt x="20931" y="37330"/>
                  </a:lnTo>
                  <a:close/>
                </a:path>
              </a:pathLst>
            </a:custGeom>
            <a:pattFill prst="wdDnDiag">
              <a:fgClr>
                <a:schemeClr val="bg1"/>
              </a:fgClr>
              <a:bgClr>
                <a:srgbClr val="67BDAA"/>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8" name="フリーフォーム 517">
              <a:extLst>
                <a:ext uri="{FF2B5EF4-FFF2-40B4-BE49-F238E27FC236}">
                  <a16:creationId xmlns:a16="http://schemas.microsoft.com/office/drawing/2014/main" id="{B2D63651-3177-1544-A144-ACD7F1DBCED4}"/>
                </a:ext>
              </a:extLst>
            </p:cNvPr>
            <p:cNvSpPr/>
            <p:nvPr/>
          </p:nvSpPr>
          <p:spPr>
            <a:xfrm>
              <a:off x="9019493" y="4399597"/>
              <a:ext cx="50569" cy="72124"/>
            </a:xfrm>
            <a:custGeom>
              <a:avLst/>
              <a:gdLst>
                <a:gd name="connsiteX0" fmla="*/ 39862 w 32230"/>
                <a:gd name="connsiteY0" fmla="*/ 11037 h 48203"/>
                <a:gd name="connsiteX1" fmla="*/ 33924 w 32230"/>
                <a:gd name="connsiteY1" fmla="*/ 11037 h 48203"/>
                <a:gd name="connsiteX2" fmla="*/ 33924 w 32230"/>
                <a:gd name="connsiteY2" fmla="*/ 82 h 48203"/>
                <a:gd name="connsiteX3" fmla="*/ 7632 w 32230"/>
                <a:gd name="connsiteY3" fmla="*/ 24184 h 48203"/>
                <a:gd name="connsiteX4" fmla="*/ 33924 w 32230"/>
                <a:gd name="connsiteY4" fmla="*/ 48286 h 48203"/>
                <a:gd name="connsiteX5" fmla="*/ 33924 w 32230"/>
                <a:gd name="connsiteY5" fmla="*/ 37330 h 48203"/>
                <a:gd name="connsiteX6" fmla="*/ 39862 w 32230"/>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0" h="48203">
                  <a:moveTo>
                    <a:pt x="39862" y="11037"/>
                  </a:moveTo>
                  <a:lnTo>
                    <a:pt x="33924" y="11037"/>
                  </a:lnTo>
                  <a:lnTo>
                    <a:pt x="33924" y="82"/>
                  </a:lnTo>
                  <a:lnTo>
                    <a:pt x="7632" y="24184"/>
                  </a:lnTo>
                  <a:lnTo>
                    <a:pt x="33924" y="48286"/>
                  </a:lnTo>
                  <a:lnTo>
                    <a:pt x="33924" y="37330"/>
                  </a:lnTo>
                  <a:lnTo>
                    <a:pt x="39862" y="37330"/>
                  </a:lnTo>
                  <a:close/>
                </a:path>
              </a:pathLst>
            </a:custGeom>
            <a:pattFill prst="wdDnDiag">
              <a:fgClr>
                <a:schemeClr val="bg1"/>
              </a:fgClr>
              <a:bgClr>
                <a:srgbClr val="67BDAA"/>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9" name="フリーフォーム 518">
              <a:extLst>
                <a:ext uri="{FF2B5EF4-FFF2-40B4-BE49-F238E27FC236}">
                  <a16:creationId xmlns:a16="http://schemas.microsoft.com/office/drawing/2014/main" id="{31BA632D-0EB7-AB47-B78B-43510F705911}"/>
                </a:ext>
              </a:extLst>
            </p:cNvPr>
            <p:cNvSpPr/>
            <p:nvPr/>
          </p:nvSpPr>
          <p:spPr>
            <a:xfrm>
              <a:off x="9071059" y="4399597"/>
              <a:ext cx="11757" cy="72124"/>
            </a:xfrm>
            <a:custGeom>
              <a:avLst/>
              <a:gdLst>
                <a:gd name="connsiteX0" fmla="*/ 15125 w 7493"/>
                <a:gd name="connsiteY0" fmla="*/ 11037 h 48203"/>
                <a:gd name="connsiteX1" fmla="*/ 15125 w 7493"/>
                <a:gd name="connsiteY1" fmla="*/ 11037 h 48203"/>
                <a:gd name="connsiteX2" fmla="*/ 15125 w 7493"/>
                <a:gd name="connsiteY2" fmla="*/ 82 h 48203"/>
                <a:gd name="connsiteX3" fmla="*/ 7632 w 7493"/>
                <a:gd name="connsiteY3" fmla="*/ 24184 h 48203"/>
                <a:gd name="connsiteX4" fmla="*/ 15125 w 7493"/>
                <a:gd name="connsiteY4" fmla="*/ 48286 h 48203"/>
                <a:gd name="connsiteX5" fmla="*/ 15125 w 7493"/>
                <a:gd name="connsiteY5" fmla="*/ 37330 h 48203"/>
                <a:gd name="connsiteX6" fmla="*/ 15125 w 7493"/>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 h="48203">
                  <a:moveTo>
                    <a:pt x="15125" y="11037"/>
                  </a:moveTo>
                  <a:lnTo>
                    <a:pt x="15125" y="11037"/>
                  </a:lnTo>
                  <a:lnTo>
                    <a:pt x="15125" y="82"/>
                  </a:lnTo>
                  <a:lnTo>
                    <a:pt x="7632" y="24184"/>
                  </a:lnTo>
                  <a:lnTo>
                    <a:pt x="15125" y="48286"/>
                  </a:lnTo>
                  <a:lnTo>
                    <a:pt x="15125" y="37330"/>
                  </a:lnTo>
                  <a:lnTo>
                    <a:pt x="15125"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0" name="フリーフォーム 519">
              <a:extLst>
                <a:ext uri="{FF2B5EF4-FFF2-40B4-BE49-F238E27FC236}">
                  <a16:creationId xmlns:a16="http://schemas.microsoft.com/office/drawing/2014/main" id="{7C287623-B4D6-1944-A359-63FA8E5D6B4F}"/>
                </a:ext>
              </a:extLst>
            </p:cNvPr>
            <p:cNvSpPr/>
            <p:nvPr/>
          </p:nvSpPr>
          <p:spPr>
            <a:xfrm>
              <a:off x="9097151" y="4399597"/>
              <a:ext cx="37126" cy="72124"/>
            </a:xfrm>
            <a:custGeom>
              <a:avLst/>
              <a:gdLst>
                <a:gd name="connsiteX0" fmla="*/ 7632 w 23662"/>
                <a:gd name="connsiteY0" fmla="*/ 11037 h 48203"/>
                <a:gd name="connsiteX1" fmla="*/ 7632 w 23662"/>
                <a:gd name="connsiteY1" fmla="*/ 11037 h 48203"/>
                <a:gd name="connsiteX2" fmla="*/ 7632 w 23662"/>
                <a:gd name="connsiteY2" fmla="*/ 82 h 48203"/>
                <a:gd name="connsiteX3" fmla="*/ 31294 w 23662"/>
                <a:gd name="connsiteY3" fmla="*/ 24184 h 48203"/>
                <a:gd name="connsiteX4" fmla="*/ 7632 w 23662"/>
                <a:gd name="connsiteY4" fmla="*/ 48286 h 48203"/>
                <a:gd name="connsiteX5" fmla="*/ 7632 w 23662"/>
                <a:gd name="connsiteY5" fmla="*/ 37330 h 48203"/>
                <a:gd name="connsiteX6" fmla="*/ 7632 w 23662"/>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2" h="48203">
                  <a:moveTo>
                    <a:pt x="7632" y="11037"/>
                  </a:moveTo>
                  <a:lnTo>
                    <a:pt x="7632" y="11037"/>
                  </a:lnTo>
                  <a:lnTo>
                    <a:pt x="7632" y="82"/>
                  </a:lnTo>
                  <a:lnTo>
                    <a:pt x="31294" y="24184"/>
                  </a:lnTo>
                  <a:lnTo>
                    <a:pt x="7632" y="48286"/>
                  </a:lnTo>
                  <a:lnTo>
                    <a:pt x="7632" y="37330"/>
                  </a:lnTo>
                  <a:lnTo>
                    <a:pt x="7632" y="37330"/>
                  </a:lnTo>
                  <a:close/>
                </a:path>
              </a:pathLst>
            </a:custGeom>
            <a:pattFill prst="wdDnDiag">
              <a:fgClr>
                <a:schemeClr val="bg1"/>
              </a:fgClr>
              <a:bgClr>
                <a:srgbClr val="67BDAA"/>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1" name="フリーフォーム 520">
              <a:extLst>
                <a:ext uri="{FF2B5EF4-FFF2-40B4-BE49-F238E27FC236}">
                  <a16:creationId xmlns:a16="http://schemas.microsoft.com/office/drawing/2014/main" id="{29DBE3E7-9FD1-E043-8866-B0776065E710}"/>
                </a:ext>
              </a:extLst>
            </p:cNvPr>
            <p:cNvSpPr/>
            <p:nvPr/>
          </p:nvSpPr>
          <p:spPr>
            <a:xfrm>
              <a:off x="9134863" y="4399597"/>
              <a:ext cx="68342" cy="72124"/>
            </a:xfrm>
            <a:custGeom>
              <a:avLst/>
              <a:gdLst>
                <a:gd name="connsiteX0" fmla="*/ 7632 w 43557"/>
                <a:gd name="connsiteY0" fmla="*/ 11037 h 48203"/>
                <a:gd name="connsiteX1" fmla="*/ 24897 w 43557"/>
                <a:gd name="connsiteY1" fmla="*/ 11037 h 48203"/>
                <a:gd name="connsiteX2" fmla="*/ 24897 w 43557"/>
                <a:gd name="connsiteY2" fmla="*/ 82 h 48203"/>
                <a:gd name="connsiteX3" fmla="*/ 51189 w 43557"/>
                <a:gd name="connsiteY3" fmla="*/ 24184 h 48203"/>
                <a:gd name="connsiteX4" fmla="*/ 24897 w 43557"/>
                <a:gd name="connsiteY4" fmla="*/ 48286 h 48203"/>
                <a:gd name="connsiteX5" fmla="*/ 24897 w 43557"/>
                <a:gd name="connsiteY5" fmla="*/ 37330 h 48203"/>
                <a:gd name="connsiteX6" fmla="*/ 7632 w 43557"/>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7" h="48203">
                  <a:moveTo>
                    <a:pt x="7632" y="11037"/>
                  </a:moveTo>
                  <a:lnTo>
                    <a:pt x="24897" y="11037"/>
                  </a:lnTo>
                  <a:lnTo>
                    <a:pt x="24897" y="82"/>
                  </a:lnTo>
                  <a:lnTo>
                    <a:pt x="51189" y="24184"/>
                  </a:lnTo>
                  <a:lnTo>
                    <a:pt x="24897" y="48286"/>
                  </a:lnTo>
                  <a:lnTo>
                    <a:pt x="24897" y="37330"/>
                  </a:lnTo>
                  <a:lnTo>
                    <a:pt x="7632" y="37330"/>
                  </a:lnTo>
                  <a:close/>
                </a:path>
              </a:pathLst>
            </a:custGeom>
            <a:pattFill prst="wdDnDiag">
              <a:fgClr>
                <a:schemeClr val="bg1"/>
              </a:fgClr>
              <a:bgClr>
                <a:srgbClr val="C29682"/>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2" name="フリーフォーム 521">
              <a:extLst>
                <a:ext uri="{FF2B5EF4-FFF2-40B4-BE49-F238E27FC236}">
                  <a16:creationId xmlns:a16="http://schemas.microsoft.com/office/drawing/2014/main" id="{87EF2091-91A7-5846-8704-8F79989CCAE2}"/>
                </a:ext>
              </a:extLst>
            </p:cNvPr>
            <p:cNvSpPr/>
            <p:nvPr/>
          </p:nvSpPr>
          <p:spPr>
            <a:xfrm>
              <a:off x="9210458" y="4399597"/>
              <a:ext cx="32314" cy="72124"/>
            </a:xfrm>
            <a:custGeom>
              <a:avLst/>
              <a:gdLst>
                <a:gd name="connsiteX0" fmla="*/ 7632 w 20595"/>
                <a:gd name="connsiteY0" fmla="*/ 11037 h 48203"/>
                <a:gd name="connsiteX1" fmla="*/ 7632 w 20595"/>
                <a:gd name="connsiteY1" fmla="*/ 11037 h 48203"/>
                <a:gd name="connsiteX2" fmla="*/ 7632 w 20595"/>
                <a:gd name="connsiteY2" fmla="*/ 82 h 48203"/>
                <a:gd name="connsiteX3" fmla="*/ 28227 w 20595"/>
                <a:gd name="connsiteY3" fmla="*/ 24184 h 48203"/>
                <a:gd name="connsiteX4" fmla="*/ 7632 w 20595"/>
                <a:gd name="connsiteY4" fmla="*/ 48286 h 48203"/>
                <a:gd name="connsiteX5" fmla="*/ 7632 w 20595"/>
                <a:gd name="connsiteY5" fmla="*/ 37330 h 48203"/>
                <a:gd name="connsiteX6" fmla="*/ 7632 w 20595"/>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95" h="48203">
                  <a:moveTo>
                    <a:pt x="7632" y="11037"/>
                  </a:moveTo>
                  <a:lnTo>
                    <a:pt x="7632" y="11037"/>
                  </a:lnTo>
                  <a:lnTo>
                    <a:pt x="7632" y="82"/>
                  </a:lnTo>
                  <a:lnTo>
                    <a:pt x="28227"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3" name="フリーフォーム 522">
              <a:extLst>
                <a:ext uri="{FF2B5EF4-FFF2-40B4-BE49-F238E27FC236}">
                  <a16:creationId xmlns:a16="http://schemas.microsoft.com/office/drawing/2014/main" id="{2A3DD73E-1D9C-694C-91F1-1EAEE4997560}"/>
                </a:ext>
              </a:extLst>
            </p:cNvPr>
            <p:cNvSpPr/>
            <p:nvPr/>
          </p:nvSpPr>
          <p:spPr>
            <a:xfrm>
              <a:off x="9265427" y="4399597"/>
              <a:ext cx="20728" cy="72124"/>
            </a:xfrm>
            <a:custGeom>
              <a:avLst/>
              <a:gdLst>
                <a:gd name="connsiteX0" fmla="*/ 7632 w 13211"/>
                <a:gd name="connsiteY0" fmla="*/ 11037 h 48203"/>
                <a:gd name="connsiteX1" fmla="*/ 7632 w 13211"/>
                <a:gd name="connsiteY1" fmla="*/ 11037 h 48203"/>
                <a:gd name="connsiteX2" fmla="*/ 7632 w 13211"/>
                <a:gd name="connsiteY2" fmla="*/ 82 h 48203"/>
                <a:gd name="connsiteX3" fmla="*/ 20843 w 13211"/>
                <a:gd name="connsiteY3" fmla="*/ 24184 h 48203"/>
                <a:gd name="connsiteX4" fmla="*/ 7632 w 13211"/>
                <a:gd name="connsiteY4" fmla="*/ 48286 h 48203"/>
                <a:gd name="connsiteX5" fmla="*/ 7632 w 13211"/>
                <a:gd name="connsiteY5" fmla="*/ 37330 h 48203"/>
                <a:gd name="connsiteX6" fmla="*/ 7632 w 1321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1" h="48203">
                  <a:moveTo>
                    <a:pt x="7632" y="11037"/>
                  </a:moveTo>
                  <a:lnTo>
                    <a:pt x="7632" y="11037"/>
                  </a:lnTo>
                  <a:lnTo>
                    <a:pt x="7632" y="82"/>
                  </a:lnTo>
                  <a:lnTo>
                    <a:pt x="20843"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4" name="フリーフォーム 523">
              <a:extLst>
                <a:ext uri="{FF2B5EF4-FFF2-40B4-BE49-F238E27FC236}">
                  <a16:creationId xmlns:a16="http://schemas.microsoft.com/office/drawing/2014/main" id="{05434525-E32D-7047-9F70-9F97DA1DB537}"/>
                </a:ext>
              </a:extLst>
            </p:cNvPr>
            <p:cNvSpPr/>
            <p:nvPr/>
          </p:nvSpPr>
          <p:spPr>
            <a:xfrm>
              <a:off x="9283923" y="4399597"/>
              <a:ext cx="29873" cy="72124"/>
            </a:xfrm>
            <a:custGeom>
              <a:avLst/>
              <a:gdLst>
                <a:gd name="connsiteX0" fmla="*/ 7632 w 19039"/>
                <a:gd name="connsiteY0" fmla="*/ 11037 h 48203"/>
                <a:gd name="connsiteX1" fmla="*/ 7632 w 19039"/>
                <a:gd name="connsiteY1" fmla="*/ 11037 h 48203"/>
                <a:gd name="connsiteX2" fmla="*/ 7632 w 19039"/>
                <a:gd name="connsiteY2" fmla="*/ 82 h 48203"/>
                <a:gd name="connsiteX3" fmla="*/ 26671 w 19039"/>
                <a:gd name="connsiteY3" fmla="*/ 24184 h 48203"/>
                <a:gd name="connsiteX4" fmla="*/ 7632 w 19039"/>
                <a:gd name="connsiteY4" fmla="*/ 48286 h 48203"/>
                <a:gd name="connsiteX5" fmla="*/ 7632 w 19039"/>
                <a:gd name="connsiteY5" fmla="*/ 37330 h 48203"/>
                <a:gd name="connsiteX6" fmla="*/ 7632 w 19039"/>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9" h="48203">
                  <a:moveTo>
                    <a:pt x="7632" y="11037"/>
                  </a:moveTo>
                  <a:lnTo>
                    <a:pt x="7632" y="11037"/>
                  </a:lnTo>
                  <a:lnTo>
                    <a:pt x="7632" y="82"/>
                  </a:lnTo>
                  <a:lnTo>
                    <a:pt x="26671" y="24184"/>
                  </a:lnTo>
                  <a:lnTo>
                    <a:pt x="7632" y="48286"/>
                  </a:lnTo>
                  <a:lnTo>
                    <a:pt x="7632" y="37330"/>
                  </a:lnTo>
                  <a:lnTo>
                    <a:pt x="7632" y="37330"/>
                  </a:lnTo>
                  <a:close/>
                </a:path>
              </a:pathLst>
            </a:custGeom>
            <a:pattFill prst="wdDnDiag">
              <a:fgClr>
                <a:schemeClr val="bg1"/>
              </a:fgClr>
              <a:bgClr>
                <a:srgbClr val="787878"/>
              </a:bgClr>
            </a:patt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5" name="フリーフォーム 524">
              <a:extLst>
                <a:ext uri="{FF2B5EF4-FFF2-40B4-BE49-F238E27FC236}">
                  <a16:creationId xmlns:a16="http://schemas.microsoft.com/office/drawing/2014/main" id="{147A75FD-9F5E-314C-8BA0-0C0FAE0EB474}"/>
                </a:ext>
              </a:extLst>
            </p:cNvPr>
            <p:cNvSpPr/>
            <p:nvPr/>
          </p:nvSpPr>
          <p:spPr>
            <a:xfrm>
              <a:off x="9353469" y="4399597"/>
              <a:ext cx="37917" cy="72124"/>
            </a:xfrm>
            <a:custGeom>
              <a:avLst/>
              <a:gdLst>
                <a:gd name="connsiteX0" fmla="*/ 7632 w 24166"/>
                <a:gd name="connsiteY0" fmla="*/ 11037 h 48203"/>
                <a:gd name="connsiteX1" fmla="*/ 7632 w 24166"/>
                <a:gd name="connsiteY1" fmla="*/ 11037 h 48203"/>
                <a:gd name="connsiteX2" fmla="*/ 7632 w 24166"/>
                <a:gd name="connsiteY2" fmla="*/ 82 h 48203"/>
                <a:gd name="connsiteX3" fmla="*/ 31798 w 24166"/>
                <a:gd name="connsiteY3" fmla="*/ 24184 h 48203"/>
                <a:gd name="connsiteX4" fmla="*/ 7632 w 24166"/>
                <a:gd name="connsiteY4" fmla="*/ 48286 h 48203"/>
                <a:gd name="connsiteX5" fmla="*/ 7632 w 24166"/>
                <a:gd name="connsiteY5" fmla="*/ 37330 h 48203"/>
                <a:gd name="connsiteX6" fmla="*/ 7632 w 2416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6" h="48203">
                  <a:moveTo>
                    <a:pt x="7632" y="11037"/>
                  </a:moveTo>
                  <a:lnTo>
                    <a:pt x="7632" y="11037"/>
                  </a:lnTo>
                  <a:lnTo>
                    <a:pt x="7632" y="82"/>
                  </a:lnTo>
                  <a:lnTo>
                    <a:pt x="31798"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6" name="フリーフォーム 525">
              <a:extLst>
                <a:ext uri="{FF2B5EF4-FFF2-40B4-BE49-F238E27FC236}">
                  <a16:creationId xmlns:a16="http://schemas.microsoft.com/office/drawing/2014/main" id="{6E031763-3BEC-9C48-B90C-9B205BA643C9}"/>
                </a:ext>
              </a:extLst>
            </p:cNvPr>
            <p:cNvSpPr/>
            <p:nvPr/>
          </p:nvSpPr>
          <p:spPr>
            <a:xfrm>
              <a:off x="9394722" y="4399597"/>
              <a:ext cx="41802" cy="72124"/>
            </a:xfrm>
            <a:custGeom>
              <a:avLst/>
              <a:gdLst>
                <a:gd name="connsiteX0" fmla="*/ 7632 w 26642"/>
                <a:gd name="connsiteY0" fmla="*/ 11037 h 48203"/>
                <a:gd name="connsiteX1" fmla="*/ 7982 w 26642"/>
                <a:gd name="connsiteY1" fmla="*/ 11037 h 48203"/>
                <a:gd name="connsiteX2" fmla="*/ 7982 w 26642"/>
                <a:gd name="connsiteY2" fmla="*/ 82 h 48203"/>
                <a:gd name="connsiteX3" fmla="*/ 34274 w 26642"/>
                <a:gd name="connsiteY3" fmla="*/ 24184 h 48203"/>
                <a:gd name="connsiteX4" fmla="*/ 7982 w 26642"/>
                <a:gd name="connsiteY4" fmla="*/ 48286 h 48203"/>
                <a:gd name="connsiteX5" fmla="*/ 7982 w 26642"/>
                <a:gd name="connsiteY5" fmla="*/ 37330 h 48203"/>
                <a:gd name="connsiteX6" fmla="*/ 7632 w 26642"/>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2" h="48203">
                  <a:moveTo>
                    <a:pt x="7632" y="11037"/>
                  </a:moveTo>
                  <a:lnTo>
                    <a:pt x="7982" y="11037"/>
                  </a:lnTo>
                  <a:lnTo>
                    <a:pt x="7982" y="82"/>
                  </a:lnTo>
                  <a:lnTo>
                    <a:pt x="34274" y="24184"/>
                  </a:lnTo>
                  <a:lnTo>
                    <a:pt x="7982" y="48286"/>
                  </a:lnTo>
                  <a:lnTo>
                    <a:pt x="798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7" name="フリーフォーム 526">
              <a:extLst>
                <a:ext uri="{FF2B5EF4-FFF2-40B4-BE49-F238E27FC236}">
                  <a16:creationId xmlns:a16="http://schemas.microsoft.com/office/drawing/2014/main" id="{4BACDC6A-0B96-4D47-8B51-69FCD293A8E8}"/>
                </a:ext>
              </a:extLst>
            </p:cNvPr>
            <p:cNvSpPr/>
            <p:nvPr/>
          </p:nvSpPr>
          <p:spPr>
            <a:xfrm>
              <a:off x="9443605" y="4399597"/>
              <a:ext cx="25233" cy="72124"/>
            </a:xfrm>
            <a:custGeom>
              <a:avLst/>
              <a:gdLst>
                <a:gd name="connsiteX0" fmla="*/ 7632 w 16082"/>
                <a:gd name="connsiteY0" fmla="*/ 11037 h 48203"/>
                <a:gd name="connsiteX1" fmla="*/ 7632 w 16082"/>
                <a:gd name="connsiteY1" fmla="*/ 11037 h 48203"/>
                <a:gd name="connsiteX2" fmla="*/ 7632 w 16082"/>
                <a:gd name="connsiteY2" fmla="*/ 82 h 48203"/>
                <a:gd name="connsiteX3" fmla="*/ 23714 w 16082"/>
                <a:gd name="connsiteY3" fmla="*/ 24184 h 48203"/>
                <a:gd name="connsiteX4" fmla="*/ 7632 w 16082"/>
                <a:gd name="connsiteY4" fmla="*/ 48286 h 48203"/>
                <a:gd name="connsiteX5" fmla="*/ 7632 w 16082"/>
                <a:gd name="connsiteY5" fmla="*/ 37330 h 48203"/>
                <a:gd name="connsiteX6" fmla="*/ 7632 w 16082"/>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2" h="48203">
                  <a:moveTo>
                    <a:pt x="7632" y="11037"/>
                  </a:moveTo>
                  <a:lnTo>
                    <a:pt x="7632" y="11037"/>
                  </a:lnTo>
                  <a:lnTo>
                    <a:pt x="7632" y="82"/>
                  </a:lnTo>
                  <a:lnTo>
                    <a:pt x="23714"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8" name="フリーフォーム 527">
              <a:extLst>
                <a:ext uri="{FF2B5EF4-FFF2-40B4-BE49-F238E27FC236}">
                  <a16:creationId xmlns:a16="http://schemas.microsoft.com/office/drawing/2014/main" id="{BCEF6D49-21D9-4C4C-B941-B00E316919AD}"/>
                </a:ext>
              </a:extLst>
            </p:cNvPr>
            <p:cNvSpPr/>
            <p:nvPr/>
          </p:nvSpPr>
          <p:spPr>
            <a:xfrm>
              <a:off x="9477089" y="4399597"/>
              <a:ext cx="10346" cy="72124"/>
            </a:xfrm>
            <a:custGeom>
              <a:avLst/>
              <a:gdLst>
                <a:gd name="connsiteX0" fmla="*/ 7632 w 6594"/>
                <a:gd name="connsiteY0" fmla="*/ 11037 h 48203"/>
                <a:gd name="connsiteX1" fmla="*/ 7632 w 6594"/>
                <a:gd name="connsiteY1" fmla="*/ 11037 h 48203"/>
                <a:gd name="connsiteX2" fmla="*/ 7632 w 6594"/>
                <a:gd name="connsiteY2" fmla="*/ 82 h 48203"/>
                <a:gd name="connsiteX3" fmla="*/ 14227 w 6594"/>
                <a:gd name="connsiteY3" fmla="*/ 24184 h 48203"/>
                <a:gd name="connsiteX4" fmla="*/ 7632 w 6594"/>
                <a:gd name="connsiteY4" fmla="*/ 48286 h 48203"/>
                <a:gd name="connsiteX5" fmla="*/ 7632 w 6594"/>
                <a:gd name="connsiteY5" fmla="*/ 37330 h 48203"/>
                <a:gd name="connsiteX6" fmla="*/ 7632 w 659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4" h="48203">
                  <a:moveTo>
                    <a:pt x="7632" y="11037"/>
                  </a:moveTo>
                  <a:lnTo>
                    <a:pt x="7632" y="11037"/>
                  </a:lnTo>
                  <a:lnTo>
                    <a:pt x="7632" y="82"/>
                  </a:lnTo>
                  <a:lnTo>
                    <a:pt x="14227"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9" name="フリーフォーム 528">
              <a:extLst>
                <a:ext uri="{FF2B5EF4-FFF2-40B4-BE49-F238E27FC236}">
                  <a16:creationId xmlns:a16="http://schemas.microsoft.com/office/drawing/2014/main" id="{D74F8F85-59EC-AB46-81B8-D09F48F8E979}"/>
                </a:ext>
              </a:extLst>
            </p:cNvPr>
            <p:cNvSpPr/>
            <p:nvPr/>
          </p:nvSpPr>
          <p:spPr>
            <a:xfrm>
              <a:off x="9509678" y="4399597"/>
              <a:ext cx="42867" cy="72124"/>
            </a:xfrm>
            <a:custGeom>
              <a:avLst/>
              <a:gdLst>
                <a:gd name="connsiteX0" fmla="*/ 7632 w 27321"/>
                <a:gd name="connsiteY0" fmla="*/ 11037 h 48203"/>
                <a:gd name="connsiteX1" fmla="*/ 8661 w 27321"/>
                <a:gd name="connsiteY1" fmla="*/ 11037 h 48203"/>
                <a:gd name="connsiteX2" fmla="*/ 8661 w 27321"/>
                <a:gd name="connsiteY2" fmla="*/ 82 h 48203"/>
                <a:gd name="connsiteX3" fmla="*/ 34953 w 27321"/>
                <a:gd name="connsiteY3" fmla="*/ 24184 h 48203"/>
                <a:gd name="connsiteX4" fmla="*/ 8661 w 27321"/>
                <a:gd name="connsiteY4" fmla="*/ 48286 h 48203"/>
                <a:gd name="connsiteX5" fmla="*/ 8661 w 27321"/>
                <a:gd name="connsiteY5" fmla="*/ 37330 h 48203"/>
                <a:gd name="connsiteX6" fmla="*/ 7632 w 2732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21" h="48203">
                  <a:moveTo>
                    <a:pt x="7632" y="11037"/>
                  </a:moveTo>
                  <a:lnTo>
                    <a:pt x="8661" y="11037"/>
                  </a:lnTo>
                  <a:lnTo>
                    <a:pt x="8661" y="82"/>
                  </a:lnTo>
                  <a:lnTo>
                    <a:pt x="34953" y="24184"/>
                  </a:lnTo>
                  <a:lnTo>
                    <a:pt x="8661" y="48286"/>
                  </a:lnTo>
                  <a:lnTo>
                    <a:pt x="8661"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0" name="フリーフォーム 529">
              <a:extLst>
                <a:ext uri="{FF2B5EF4-FFF2-40B4-BE49-F238E27FC236}">
                  <a16:creationId xmlns:a16="http://schemas.microsoft.com/office/drawing/2014/main" id="{A5331016-DF81-7841-98B2-D6BDC54F59F0}"/>
                </a:ext>
              </a:extLst>
            </p:cNvPr>
            <p:cNvSpPr/>
            <p:nvPr/>
          </p:nvSpPr>
          <p:spPr>
            <a:xfrm>
              <a:off x="9556191" y="4399597"/>
              <a:ext cx="50877" cy="72124"/>
            </a:xfrm>
            <a:custGeom>
              <a:avLst/>
              <a:gdLst>
                <a:gd name="connsiteX0" fmla="*/ 40058 w 32426"/>
                <a:gd name="connsiteY0" fmla="*/ 11037 h 48203"/>
                <a:gd name="connsiteX1" fmla="*/ 33924 w 32426"/>
                <a:gd name="connsiteY1" fmla="*/ 11037 h 48203"/>
                <a:gd name="connsiteX2" fmla="*/ 33924 w 32426"/>
                <a:gd name="connsiteY2" fmla="*/ 82 h 48203"/>
                <a:gd name="connsiteX3" fmla="*/ 7632 w 32426"/>
                <a:gd name="connsiteY3" fmla="*/ 24184 h 48203"/>
                <a:gd name="connsiteX4" fmla="*/ 33924 w 32426"/>
                <a:gd name="connsiteY4" fmla="*/ 48286 h 48203"/>
                <a:gd name="connsiteX5" fmla="*/ 33924 w 32426"/>
                <a:gd name="connsiteY5" fmla="*/ 37330 h 48203"/>
                <a:gd name="connsiteX6" fmla="*/ 40058 w 3242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26" h="48203">
                  <a:moveTo>
                    <a:pt x="40058" y="11037"/>
                  </a:moveTo>
                  <a:lnTo>
                    <a:pt x="33924" y="11037"/>
                  </a:lnTo>
                  <a:lnTo>
                    <a:pt x="33924" y="82"/>
                  </a:lnTo>
                  <a:lnTo>
                    <a:pt x="7632" y="24184"/>
                  </a:lnTo>
                  <a:lnTo>
                    <a:pt x="33924" y="48286"/>
                  </a:lnTo>
                  <a:lnTo>
                    <a:pt x="33924" y="37330"/>
                  </a:lnTo>
                  <a:lnTo>
                    <a:pt x="40058"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1" name="フリーフォーム 530">
              <a:extLst>
                <a:ext uri="{FF2B5EF4-FFF2-40B4-BE49-F238E27FC236}">
                  <a16:creationId xmlns:a16="http://schemas.microsoft.com/office/drawing/2014/main" id="{B10D883F-A041-5046-867D-8D9C7149B5F4}"/>
                </a:ext>
              </a:extLst>
            </p:cNvPr>
            <p:cNvSpPr/>
            <p:nvPr/>
          </p:nvSpPr>
          <p:spPr>
            <a:xfrm>
              <a:off x="9611572" y="4399597"/>
              <a:ext cx="26608" cy="72124"/>
            </a:xfrm>
            <a:custGeom>
              <a:avLst/>
              <a:gdLst>
                <a:gd name="connsiteX0" fmla="*/ 24590 w 16958"/>
                <a:gd name="connsiteY0" fmla="*/ 11037 h 48203"/>
                <a:gd name="connsiteX1" fmla="*/ 24590 w 16958"/>
                <a:gd name="connsiteY1" fmla="*/ 11037 h 48203"/>
                <a:gd name="connsiteX2" fmla="*/ 24590 w 16958"/>
                <a:gd name="connsiteY2" fmla="*/ 82 h 48203"/>
                <a:gd name="connsiteX3" fmla="*/ 7632 w 16958"/>
                <a:gd name="connsiteY3" fmla="*/ 24184 h 48203"/>
                <a:gd name="connsiteX4" fmla="*/ 24590 w 16958"/>
                <a:gd name="connsiteY4" fmla="*/ 48286 h 48203"/>
                <a:gd name="connsiteX5" fmla="*/ 24590 w 16958"/>
                <a:gd name="connsiteY5" fmla="*/ 37330 h 48203"/>
                <a:gd name="connsiteX6" fmla="*/ 24590 w 16958"/>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8" h="48203">
                  <a:moveTo>
                    <a:pt x="24590" y="11037"/>
                  </a:moveTo>
                  <a:lnTo>
                    <a:pt x="24590" y="11037"/>
                  </a:lnTo>
                  <a:lnTo>
                    <a:pt x="24590" y="82"/>
                  </a:lnTo>
                  <a:lnTo>
                    <a:pt x="7632" y="24184"/>
                  </a:lnTo>
                  <a:lnTo>
                    <a:pt x="24590" y="48286"/>
                  </a:lnTo>
                  <a:lnTo>
                    <a:pt x="24590" y="37330"/>
                  </a:lnTo>
                  <a:lnTo>
                    <a:pt x="24590"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2" name="フリーフォーム 531">
              <a:extLst>
                <a:ext uri="{FF2B5EF4-FFF2-40B4-BE49-F238E27FC236}">
                  <a16:creationId xmlns:a16="http://schemas.microsoft.com/office/drawing/2014/main" id="{47B605B6-0B85-0347-A159-7A63190C0AC2}"/>
                </a:ext>
              </a:extLst>
            </p:cNvPr>
            <p:cNvSpPr/>
            <p:nvPr/>
          </p:nvSpPr>
          <p:spPr>
            <a:xfrm>
              <a:off x="9649009" y="4399597"/>
              <a:ext cx="45480" cy="72124"/>
            </a:xfrm>
            <a:custGeom>
              <a:avLst/>
              <a:gdLst>
                <a:gd name="connsiteX0" fmla="*/ 36618 w 28986"/>
                <a:gd name="connsiteY0" fmla="*/ 11037 h 48203"/>
                <a:gd name="connsiteX1" fmla="*/ 33924 w 28986"/>
                <a:gd name="connsiteY1" fmla="*/ 11037 h 48203"/>
                <a:gd name="connsiteX2" fmla="*/ 33924 w 28986"/>
                <a:gd name="connsiteY2" fmla="*/ 82 h 48203"/>
                <a:gd name="connsiteX3" fmla="*/ 7632 w 28986"/>
                <a:gd name="connsiteY3" fmla="*/ 24184 h 48203"/>
                <a:gd name="connsiteX4" fmla="*/ 33924 w 28986"/>
                <a:gd name="connsiteY4" fmla="*/ 48286 h 48203"/>
                <a:gd name="connsiteX5" fmla="*/ 33924 w 28986"/>
                <a:gd name="connsiteY5" fmla="*/ 37330 h 48203"/>
                <a:gd name="connsiteX6" fmla="*/ 36618 w 28986"/>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6" h="48203">
                  <a:moveTo>
                    <a:pt x="36618" y="11037"/>
                  </a:moveTo>
                  <a:lnTo>
                    <a:pt x="33924" y="11037"/>
                  </a:lnTo>
                  <a:lnTo>
                    <a:pt x="33924" y="82"/>
                  </a:lnTo>
                  <a:lnTo>
                    <a:pt x="7632" y="24184"/>
                  </a:lnTo>
                  <a:lnTo>
                    <a:pt x="33924" y="48286"/>
                  </a:lnTo>
                  <a:lnTo>
                    <a:pt x="33924" y="37330"/>
                  </a:lnTo>
                  <a:lnTo>
                    <a:pt x="36618"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3" name="フリーフォーム 532">
              <a:extLst>
                <a:ext uri="{FF2B5EF4-FFF2-40B4-BE49-F238E27FC236}">
                  <a16:creationId xmlns:a16="http://schemas.microsoft.com/office/drawing/2014/main" id="{E3E19784-9D84-6D43-A015-4340C9965F04}"/>
                </a:ext>
              </a:extLst>
            </p:cNvPr>
            <p:cNvSpPr/>
            <p:nvPr/>
          </p:nvSpPr>
          <p:spPr>
            <a:xfrm>
              <a:off x="9713570" y="4399597"/>
              <a:ext cx="28602" cy="72124"/>
            </a:xfrm>
            <a:custGeom>
              <a:avLst/>
              <a:gdLst>
                <a:gd name="connsiteX0" fmla="*/ 25861 w 18229"/>
                <a:gd name="connsiteY0" fmla="*/ 11037 h 48203"/>
                <a:gd name="connsiteX1" fmla="*/ 25861 w 18229"/>
                <a:gd name="connsiteY1" fmla="*/ 11037 h 48203"/>
                <a:gd name="connsiteX2" fmla="*/ 25861 w 18229"/>
                <a:gd name="connsiteY2" fmla="*/ 82 h 48203"/>
                <a:gd name="connsiteX3" fmla="*/ 7632 w 18229"/>
                <a:gd name="connsiteY3" fmla="*/ 24184 h 48203"/>
                <a:gd name="connsiteX4" fmla="*/ 25861 w 18229"/>
                <a:gd name="connsiteY4" fmla="*/ 48286 h 48203"/>
                <a:gd name="connsiteX5" fmla="*/ 25861 w 18229"/>
                <a:gd name="connsiteY5" fmla="*/ 37330 h 48203"/>
                <a:gd name="connsiteX6" fmla="*/ 25861 w 18229"/>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9" h="48203">
                  <a:moveTo>
                    <a:pt x="25861" y="11037"/>
                  </a:moveTo>
                  <a:lnTo>
                    <a:pt x="25861" y="11037"/>
                  </a:lnTo>
                  <a:lnTo>
                    <a:pt x="25861" y="82"/>
                  </a:lnTo>
                  <a:lnTo>
                    <a:pt x="7632" y="24184"/>
                  </a:lnTo>
                  <a:lnTo>
                    <a:pt x="25861" y="48286"/>
                  </a:lnTo>
                  <a:lnTo>
                    <a:pt x="25861" y="37330"/>
                  </a:lnTo>
                  <a:lnTo>
                    <a:pt x="25861"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4" name="フリーフォーム 533">
              <a:extLst>
                <a:ext uri="{FF2B5EF4-FFF2-40B4-BE49-F238E27FC236}">
                  <a16:creationId xmlns:a16="http://schemas.microsoft.com/office/drawing/2014/main" id="{991CB22E-49F9-954A-BF5F-EE321B5D05A3}"/>
                </a:ext>
              </a:extLst>
            </p:cNvPr>
            <p:cNvSpPr/>
            <p:nvPr/>
          </p:nvSpPr>
          <p:spPr>
            <a:xfrm>
              <a:off x="9755752" y="4399597"/>
              <a:ext cx="44689" cy="72124"/>
            </a:xfrm>
            <a:custGeom>
              <a:avLst/>
              <a:gdLst>
                <a:gd name="connsiteX0" fmla="*/ 36115 w 28482"/>
                <a:gd name="connsiteY0" fmla="*/ 11037 h 48203"/>
                <a:gd name="connsiteX1" fmla="*/ 33924 w 28482"/>
                <a:gd name="connsiteY1" fmla="*/ 11037 h 48203"/>
                <a:gd name="connsiteX2" fmla="*/ 33924 w 28482"/>
                <a:gd name="connsiteY2" fmla="*/ 82 h 48203"/>
                <a:gd name="connsiteX3" fmla="*/ 7632 w 28482"/>
                <a:gd name="connsiteY3" fmla="*/ 24184 h 48203"/>
                <a:gd name="connsiteX4" fmla="*/ 33924 w 28482"/>
                <a:gd name="connsiteY4" fmla="*/ 48286 h 48203"/>
                <a:gd name="connsiteX5" fmla="*/ 33924 w 28482"/>
                <a:gd name="connsiteY5" fmla="*/ 37330 h 48203"/>
                <a:gd name="connsiteX6" fmla="*/ 36115 w 28482"/>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82" h="48203">
                  <a:moveTo>
                    <a:pt x="36115" y="11037"/>
                  </a:moveTo>
                  <a:lnTo>
                    <a:pt x="33924" y="11037"/>
                  </a:lnTo>
                  <a:lnTo>
                    <a:pt x="33924" y="82"/>
                  </a:lnTo>
                  <a:lnTo>
                    <a:pt x="7632" y="24184"/>
                  </a:lnTo>
                  <a:lnTo>
                    <a:pt x="33924" y="48286"/>
                  </a:lnTo>
                  <a:lnTo>
                    <a:pt x="33924" y="37330"/>
                  </a:lnTo>
                  <a:lnTo>
                    <a:pt x="36115" y="37330"/>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5" name="フリーフォーム 534">
              <a:extLst>
                <a:ext uri="{FF2B5EF4-FFF2-40B4-BE49-F238E27FC236}">
                  <a16:creationId xmlns:a16="http://schemas.microsoft.com/office/drawing/2014/main" id="{98206FD0-9FB3-7A47-AB91-97C0E76E00D2}"/>
                </a:ext>
              </a:extLst>
            </p:cNvPr>
            <p:cNvSpPr/>
            <p:nvPr/>
          </p:nvSpPr>
          <p:spPr>
            <a:xfrm>
              <a:off x="9806595" y="4399597"/>
              <a:ext cx="40048" cy="72124"/>
            </a:xfrm>
            <a:custGeom>
              <a:avLst/>
              <a:gdLst>
                <a:gd name="connsiteX0" fmla="*/ 33157 w 25524"/>
                <a:gd name="connsiteY0" fmla="*/ 11037 h 48203"/>
                <a:gd name="connsiteX1" fmla="*/ 33157 w 25524"/>
                <a:gd name="connsiteY1" fmla="*/ 11037 h 48203"/>
                <a:gd name="connsiteX2" fmla="*/ 33157 w 25524"/>
                <a:gd name="connsiteY2" fmla="*/ 82 h 48203"/>
                <a:gd name="connsiteX3" fmla="*/ 7632 w 25524"/>
                <a:gd name="connsiteY3" fmla="*/ 24184 h 48203"/>
                <a:gd name="connsiteX4" fmla="*/ 33157 w 25524"/>
                <a:gd name="connsiteY4" fmla="*/ 48286 h 48203"/>
                <a:gd name="connsiteX5" fmla="*/ 33157 w 25524"/>
                <a:gd name="connsiteY5" fmla="*/ 37330 h 48203"/>
                <a:gd name="connsiteX6" fmla="*/ 33157 w 25524"/>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4" h="48203">
                  <a:moveTo>
                    <a:pt x="33157" y="11037"/>
                  </a:moveTo>
                  <a:lnTo>
                    <a:pt x="33157" y="11037"/>
                  </a:lnTo>
                  <a:lnTo>
                    <a:pt x="33157" y="82"/>
                  </a:lnTo>
                  <a:lnTo>
                    <a:pt x="7632" y="24184"/>
                  </a:lnTo>
                  <a:lnTo>
                    <a:pt x="33157" y="48286"/>
                  </a:lnTo>
                  <a:lnTo>
                    <a:pt x="33157" y="37330"/>
                  </a:lnTo>
                  <a:lnTo>
                    <a:pt x="33157"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6" name="フリーフォーム 535">
              <a:extLst>
                <a:ext uri="{FF2B5EF4-FFF2-40B4-BE49-F238E27FC236}">
                  <a16:creationId xmlns:a16="http://schemas.microsoft.com/office/drawing/2014/main" id="{966AB839-30B0-514B-AAC0-C0151D3120AC}"/>
                </a:ext>
              </a:extLst>
            </p:cNvPr>
            <p:cNvSpPr/>
            <p:nvPr/>
          </p:nvSpPr>
          <p:spPr>
            <a:xfrm>
              <a:off x="9857163" y="4399597"/>
              <a:ext cx="137680" cy="72124"/>
            </a:xfrm>
            <a:custGeom>
              <a:avLst/>
              <a:gdLst>
                <a:gd name="connsiteX0" fmla="*/ 95381 w 87749"/>
                <a:gd name="connsiteY0" fmla="*/ 11037 h 48203"/>
                <a:gd name="connsiteX1" fmla="*/ 33924 w 87749"/>
                <a:gd name="connsiteY1" fmla="*/ 11037 h 48203"/>
                <a:gd name="connsiteX2" fmla="*/ 33924 w 87749"/>
                <a:gd name="connsiteY2" fmla="*/ 82 h 48203"/>
                <a:gd name="connsiteX3" fmla="*/ 7632 w 87749"/>
                <a:gd name="connsiteY3" fmla="*/ 24184 h 48203"/>
                <a:gd name="connsiteX4" fmla="*/ 33924 w 87749"/>
                <a:gd name="connsiteY4" fmla="*/ 48286 h 48203"/>
                <a:gd name="connsiteX5" fmla="*/ 33924 w 87749"/>
                <a:gd name="connsiteY5" fmla="*/ 37330 h 48203"/>
                <a:gd name="connsiteX6" fmla="*/ 95381 w 87749"/>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9" h="48203">
                  <a:moveTo>
                    <a:pt x="95381" y="11037"/>
                  </a:moveTo>
                  <a:lnTo>
                    <a:pt x="33924" y="11037"/>
                  </a:lnTo>
                  <a:lnTo>
                    <a:pt x="33924" y="82"/>
                  </a:lnTo>
                  <a:lnTo>
                    <a:pt x="7632" y="24184"/>
                  </a:lnTo>
                  <a:lnTo>
                    <a:pt x="33924" y="48286"/>
                  </a:lnTo>
                  <a:lnTo>
                    <a:pt x="33924" y="37330"/>
                  </a:lnTo>
                  <a:lnTo>
                    <a:pt x="95381" y="37330"/>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7" name="フリーフォーム 536">
              <a:extLst>
                <a:ext uri="{FF2B5EF4-FFF2-40B4-BE49-F238E27FC236}">
                  <a16:creationId xmlns:a16="http://schemas.microsoft.com/office/drawing/2014/main" id="{7AEBE160-E73A-2644-B33E-FD4CD9E36E2F}"/>
                </a:ext>
              </a:extLst>
            </p:cNvPr>
            <p:cNvSpPr/>
            <p:nvPr/>
          </p:nvSpPr>
          <p:spPr>
            <a:xfrm>
              <a:off x="10014233" y="4399597"/>
              <a:ext cx="30802" cy="72124"/>
            </a:xfrm>
            <a:custGeom>
              <a:avLst/>
              <a:gdLst>
                <a:gd name="connsiteX0" fmla="*/ 27263 w 19631"/>
                <a:gd name="connsiteY0" fmla="*/ 11037 h 48203"/>
                <a:gd name="connsiteX1" fmla="*/ 27263 w 19631"/>
                <a:gd name="connsiteY1" fmla="*/ 11037 h 48203"/>
                <a:gd name="connsiteX2" fmla="*/ 27263 w 19631"/>
                <a:gd name="connsiteY2" fmla="*/ 82 h 48203"/>
                <a:gd name="connsiteX3" fmla="*/ 7632 w 19631"/>
                <a:gd name="connsiteY3" fmla="*/ 24184 h 48203"/>
                <a:gd name="connsiteX4" fmla="*/ 27263 w 19631"/>
                <a:gd name="connsiteY4" fmla="*/ 48286 h 48203"/>
                <a:gd name="connsiteX5" fmla="*/ 27263 w 19631"/>
                <a:gd name="connsiteY5" fmla="*/ 37330 h 48203"/>
                <a:gd name="connsiteX6" fmla="*/ 27263 w 1963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1" h="48203">
                  <a:moveTo>
                    <a:pt x="27263" y="11037"/>
                  </a:moveTo>
                  <a:lnTo>
                    <a:pt x="27263" y="11037"/>
                  </a:lnTo>
                  <a:lnTo>
                    <a:pt x="27263" y="82"/>
                  </a:lnTo>
                  <a:lnTo>
                    <a:pt x="7632" y="24184"/>
                  </a:lnTo>
                  <a:lnTo>
                    <a:pt x="27263" y="48286"/>
                  </a:lnTo>
                  <a:lnTo>
                    <a:pt x="27263" y="37330"/>
                  </a:lnTo>
                  <a:lnTo>
                    <a:pt x="27263" y="37330"/>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8" name="フリーフォーム 537">
              <a:extLst>
                <a:ext uri="{FF2B5EF4-FFF2-40B4-BE49-F238E27FC236}">
                  <a16:creationId xmlns:a16="http://schemas.microsoft.com/office/drawing/2014/main" id="{CD27746E-7A4C-4D4D-B2E1-FEDD843071EF}"/>
                </a:ext>
              </a:extLst>
            </p:cNvPr>
            <p:cNvSpPr/>
            <p:nvPr/>
          </p:nvSpPr>
          <p:spPr>
            <a:xfrm>
              <a:off x="10076043" y="4399597"/>
              <a:ext cx="24269" cy="72124"/>
            </a:xfrm>
            <a:custGeom>
              <a:avLst/>
              <a:gdLst>
                <a:gd name="connsiteX0" fmla="*/ 7632 w 15468"/>
                <a:gd name="connsiteY0" fmla="*/ 11037 h 48203"/>
                <a:gd name="connsiteX1" fmla="*/ 7632 w 15468"/>
                <a:gd name="connsiteY1" fmla="*/ 11037 h 48203"/>
                <a:gd name="connsiteX2" fmla="*/ 7632 w 15468"/>
                <a:gd name="connsiteY2" fmla="*/ 82 h 48203"/>
                <a:gd name="connsiteX3" fmla="*/ 23100 w 15468"/>
                <a:gd name="connsiteY3" fmla="*/ 24184 h 48203"/>
                <a:gd name="connsiteX4" fmla="*/ 7632 w 15468"/>
                <a:gd name="connsiteY4" fmla="*/ 48286 h 48203"/>
                <a:gd name="connsiteX5" fmla="*/ 7632 w 15468"/>
                <a:gd name="connsiteY5" fmla="*/ 37330 h 48203"/>
                <a:gd name="connsiteX6" fmla="*/ 7632 w 15468"/>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8" h="48203">
                  <a:moveTo>
                    <a:pt x="7632" y="11037"/>
                  </a:moveTo>
                  <a:lnTo>
                    <a:pt x="7632" y="11037"/>
                  </a:lnTo>
                  <a:lnTo>
                    <a:pt x="7632" y="82"/>
                  </a:lnTo>
                  <a:lnTo>
                    <a:pt x="23100"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9" name="フリーフォーム 538">
              <a:extLst>
                <a:ext uri="{FF2B5EF4-FFF2-40B4-BE49-F238E27FC236}">
                  <a16:creationId xmlns:a16="http://schemas.microsoft.com/office/drawing/2014/main" id="{72DDCF9E-0234-7B40-BD8D-3A21D6666E8A}"/>
                </a:ext>
              </a:extLst>
            </p:cNvPr>
            <p:cNvSpPr/>
            <p:nvPr/>
          </p:nvSpPr>
          <p:spPr>
            <a:xfrm>
              <a:off x="10105883" y="4399597"/>
              <a:ext cx="90205" cy="72124"/>
            </a:xfrm>
            <a:custGeom>
              <a:avLst/>
              <a:gdLst>
                <a:gd name="connsiteX0" fmla="*/ 65123 w 57491"/>
                <a:gd name="connsiteY0" fmla="*/ 11037 h 48203"/>
                <a:gd name="connsiteX1" fmla="*/ 33924 w 57491"/>
                <a:gd name="connsiteY1" fmla="*/ 11037 h 48203"/>
                <a:gd name="connsiteX2" fmla="*/ 33924 w 57491"/>
                <a:gd name="connsiteY2" fmla="*/ 82 h 48203"/>
                <a:gd name="connsiteX3" fmla="*/ 7632 w 57491"/>
                <a:gd name="connsiteY3" fmla="*/ 24184 h 48203"/>
                <a:gd name="connsiteX4" fmla="*/ 33924 w 57491"/>
                <a:gd name="connsiteY4" fmla="*/ 48286 h 48203"/>
                <a:gd name="connsiteX5" fmla="*/ 33924 w 57491"/>
                <a:gd name="connsiteY5" fmla="*/ 37330 h 48203"/>
                <a:gd name="connsiteX6" fmla="*/ 65123 w 57491"/>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91" h="48203">
                  <a:moveTo>
                    <a:pt x="65123" y="11037"/>
                  </a:moveTo>
                  <a:lnTo>
                    <a:pt x="33924" y="11037"/>
                  </a:lnTo>
                  <a:lnTo>
                    <a:pt x="33924" y="82"/>
                  </a:lnTo>
                  <a:lnTo>
                    <a:pt x="7632" y="24184"/>
                  </a:lnTo>
                  <a:lnTo>
                    <a:pt x="33924" y="48286"/>
                  </a:lnTo>
                  <a:lnTo>
                    <a:pt x="33924" y="37330"/>
                  </a:lnTo>
                  <a:lnTo>
                    <a:pt x="65123"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0" name="フリーフォーム 539">
              <a:extLst>
                <a:ext uri="{FF2B5EF4-FFF2-40B4-BE49-F238E27FC236}">
                  <a16:creationId xmlns:a16="http://schemas.microsoft.com/office/drawing/2014/main" id="{32A3E47A-198F-8846-924A-F2A18158B3B3}"/>
                </a:ext>
              </a:extLst>
            </p:cNvPr>
            <p:cNvSpPr/>
            <p:nvPr/>
          </p:nvSpPr>
          <p:spPr>
            <a:xfrm>
              <a:off x="10230637" y="4399597"/>
              <a:ext cx="9419" cy="72124"/>
            </a:xfrm>
            <a:custGeom>
              <a:avLst/>
              <a:gdLst>
                <a:gd name="connsiteX0" fmla="*/ 13635 w 6003"/>
                <a:gd name="connsiteY0" fmla="*/ 11037 h 48203"/>
                <a:gd name="connsiteX1" fmla="*/ 13635 w 6003"/>
                <a:gd name="connsiteY1" fmla="*/ 11037 h 48203"/>
                <a:gd name="connsiteX2" fmla="*/ 13635 w 6003"/>
                <a:gd name="connsiteY2" fmla="*/ 82 h 48203"/>
                <a:gd name="connsiteX3" fmla="*/ 7632 w 6003"/>
                <a:gd name="connsiteY3" fmla="*/ 24184 h 48203"/>
                <a:gd name="connsiteX4" fmla="*/ 13635 w 6003"/>
                <a:gd name="connsiteY4" fmla="*/ 48286 h 48203"/>
                <a:gd name="connsiteX5" fmla="*/ 13635 w 6003"/>
                <a:gd name="connsiteY5" fmla="*/ 37330 h 48203"/>
                <a:gd name="connsiteX6" fmla="*/ 13635 w 6003"/>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3" h="48203">
                  <a:moveTo>
                    <a:pt x="13635" y="11037"/>
                  </a:moveTo>
                  <a:lnTo>
                    <a:pt x="13635" y="11037"/>
                  </a:lnTo>
                  <a:lnTo>
                    <a:pt x="13635" y="82"/>
                  </a:lnTo>
                  <a:lnTo>
                    <a:pt x="7632" y="24184"/>
                  </a:lnTo>
                  <a:lnTo>
                    <a:pt x="13635" y="48286"/>
                  </a:lnTo>
                  <a:lnTo>
                    <a:pt x="13635" y="37330"/>
                  </a:lnTo>
                  <a:lnTo>
                    <a:pt x="13635"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1" name="フリーフォーム 540">
              <a:extLst>
                <a:ext uri="{FF2B5EF4-FFF2-40B4-BE49-F238E27FC236}">
                  <a16:creationId xmlns:a16="http://schemas.microsoft.com/office/drawing/2014/main" id="{2E850E7B-0B6C-9D4D-ADC9-78D674A1C716}"/>
                </a:ext>
              </a:extLst>
            </p:cNvPr>
            <p:cNvSpPr/>
            <p:nvPr/>
          </p:nvSpPr>
          <p:spPr>
            <a:xfrm>
              <a:off x="10264258" y="4399597"/>
              <a:ext cx="12204" cy="72124"/>
            </a:xfrm>
            <a:custGeom>
              <a:avLst/>
              <a:gdLst>
                <a:gd name="connsiteX0" fmla="*/ 7632 w 7778"/>
                <a:gd name="connsiteY0" fmla="*/ 11037 h 48203"/>
                <a:gd name="connsiteX1" fmla="*/ 7632 w 7778"/>
                <a:gd name="connsiteY1" fmla="*/ 11037 h 48203"/>
                <a:gd name="connsiteX2" fmla="*/ 7632 w 7778"/>
                <a:gd name="connsiteY2" fmla="*/ 82 h 48203"/>
                <a:gd name="connsiteX3" fmla="*/ 15410 w 7778"/>
                <a:gd name="connsiteY3" fmla="*/ 24184 h 48203"/>
                <a:gd name="connsiteX4" fmla="*/ 7632 w 7778"/>
                <a:gd name="connsiteY4" fmla="*/ 48286 h 48203"/>
                <a:gd name="connsiteX5" fmla="*/ 7632 w 7778"/>
                <a:gd name="connsiteY5" fmla="*/ 37330 h 48203"/>
                <a:gd name="connsiteX6" fmla="*/ 7632 w 7778"/>
                <a:gd name="connsiteY6" fmla="*/ 37330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8" h="48203">
                  <a:moveTo>
                    <a:pt x="7632" y="11037"/>
                  </a:moveTo>
                  <a:lnTo>
                    <a:pt x="7632" y="11037"/>
                  </a:lnTo>
                  <a:lnTo>
                    <a:pt x="7632" y="82"/>
                  </a:lnTo>
                  <a:lnTo>
                    <a:pt x="15410" y="24184"/>
                  </a:lnTo>
                  <a:lnTo>
                    <a:pt x="7632" y="48286"/>
                  </a:lnTo>
                  <a:lnTo>
                    <a:pt x="7632" y="37330"/>
                  </a:lnTo>
                  <a:lnTo>
                    <a:pt x="7632" y="37330"/>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2" name="フリーフォーム 541">
              <a:extLst>
                <a:ext uri="{FF2B5EF4-FFF2-40B4-BE49-F238E27FC236}">
                  <a16:creationId xmlns:a16="http://schemas.microsoft.com/office/drawing/2014/main" id="{FC19A63A-5BAE-0842-8A3C-C4BBEA4BC99F}"/>
                </a:ext>
              </a:extLst>
            </p:cNvPr>
            <p:cNvSpPr/>
            <p:nvPr/>
          </p:nvSpPr>
          <p:spPr>
            <a:xfrm rot="10800000">
              <a:off x="10124076" y="3596816"/>
              <a:ext cx="104277" cy="72124"/>
            </a:xfrm>
            <a:custGeom>
              <a:avLst/>
              <a:gdLst>
                <a:gd name="connsiteX0" fmla="*/ 2982 w 66277"/>
                <a:gd name="connsiteY0" fmla="*/ 11469 h 48203"/>
                <a:gd name="connsiteX1" fmla="*/ 42968 w 66277"/>
                <a:gd name="connsiteY1" fmla="*/ 11469 h 48203"/>
                <a:gd name="connsiteX2" fmla="*/ 42968 w 66277"/>
                <a:gd name="connsiteY2" fmla="*/ 514 h 48203"/>
                <a:gd name="connsiteX3" fmla="*/ 69260 w 66277"/>
                <a:gd name="connsiteY3" fmla="*/ 24616 h 48203"/>
                <a:gd name="connsiteX4" fmla="*/ 42968 w 66277"/>
                <a:gd name="connsiteY4" fmla="*/ 48718 h 48203"/>
                <a:gd name="connsiteX5" fmla="*/ 42968 w 66277"/>
                <a:gd name="connsiteY5" fmla="*/ 37762 h 48203"/>
                <a:gd name="connsiteX6" fmla="*/ 2982 w 66277"/>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77" h="48203">
                  <a:moveTo>
                    <a:pt x="2982" y="11469"/>
                  </a:moveTo>
                  <a:lnTo>
                    <a:pt x="42968" y="11469"/>
                  </a:lnTo>
                  <a:lnTo>
                    <a:pt x="42968" y="514"/>
                  </a:lnTo>
                  <a:lnTo>
                    <a:pt x="69260" y="24616"/>
                  </a:lnTo>
                  <a:lnTo>
                    <a:pt x="42968" y="48718"/>
                  </a:lnTo>
                  <a:lnTo>
                    <a:pt x="42968" y="37762"/>
                  </a:lnTo>
                  <a:lnTo>
                    <a:pt x="2982"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3" name="フリーフォーム 542">
              <a:extLst>
                <a:ext uri="{FF2B5EF4-FFF2-40B4-BE49-F238E27FC236}">
                  <a16:creationId xmlns:a16="http://schemas.microsoft.com/office/drawing/2014/main" id="{14164975-6119-2344-BC3D-4BE7B987520E}"/>
                </a:ext>
              </a:extLst>
            </p:cNvPr>
            <p:cNvSpPr/>
            <p:nvPr/>
          </p:nvSpPr>
          <p:spPr>
            <a:xfrm rot="10800000">
              <a:off x="9990083" y="3596816"/>
              <a:ext cx="129684" cy="72124"/>
            </a:xfrm>
            <a:custGeom>
              <a:avLst/>
              <a:gdLst>
                <a:gd name="connsiteX0" fmla="*/ 2982 w 82425"/>
                <a:gd name="connsiteY0" fmla="*/ 11469 h 48203"/>
                <a:gd name="connsiteX1" fmla="*/ 59116 w 82425"/>
                <a:gd name="connsiteY1" fmla="*/ 11469 h 48203"/>
                <a:gd name="connsiteX2" fmla="*/ 59116 w 82425"/>
                <a:gd name="connsiteY2" fmla="*/ 514 h 48203"/>
                <a:gd name="connsiteX3" fmla="*/ 85408 w 82425"/>
                <a:gd name="connsiteY3" fmla="*/ 24616 h 48203"/>
                <a:gd name="connsiteX4" fmla="*/ 59116 w 82425"/>
                <a:gd name="connsiteY4" fmla="*/ 48718 h 48203"/>
                <a:gd name="connsiteX5" fmla="*/ 59116 w 82425"/>
                <a:gd name="connsiteY5" fmla="*/ 37762 h 48203"/>
                <a:gd name="connsiteX6" fmla="*/ 2982 w 82425"/>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25" h="48203">
                  <a:moveTo>
                    <a:pt x="2982" y="11469"/>
                  </a:moveTo>
                  <a:lnTo>
                    <a:pt x="59116" y="11469"/>
                  </a:lnTo>
                  <a:lnTo>
                    <a:pt x="59116" y="514"/>
                  </a:lnTo>
                  <a:lnTo>
                    <a:pt x="85408" y="24616"/>
                  </a:lnTo>
                  <a:lnTo>
                    <a:pt x="59116" y="48718"/>
                  </a:lnTo>
                  <a:lnTo>
                    <a:pt x="59116" y="37762"/>
                  </a:lnTo>
                  <a:lnTo>
                    <a:pt x="2982"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4" name="フリーフォーム 543">
              <a:extLst>
                <a:ext uri="{FF2B5EF4-FFF2-40B4-BE49-F238E27FC236}">
                  <a16:creationId xmlns:a16="http://schemas.microsoft.com/office/drawing/2014/main" id="{F8E57D31-5323-EB46-A60F-390B2962D2A6}"/>
                </a:ext>
              </a:extLst>
            </p:cNvPr>
            <p:cNvSpPr/>
            <p:nvPr/>
          </p:nvSpPr>
          <p:spPr>
            <a:xfrm rot="10800000">
              <a:off x="9958058" y="3596816"/>
              <a:ext cx="18166" cy="72124"/>
            </a:xfrm>
            <a:custGeom>
              <a:avLst/>
              <a:gdLst>
                <a:gd name="connsiteX0" fmla="*/ 2982 w 11546"/>
                <a:gd name="connsiteY0" fmla="*/ 11469 h 48203"/>
                <a:gd name="connsiteX1" fmla="*/ 2982 w 11546"/>
                <a:gd name="connsiteY1" fmla="*/ 11469 h 48203"/>
                <a:gd name="connsiteX2" fmla="*/ 2982 w 11546"/>
                <a:gd name="connsiteY2" fmla="*/ 514 h 48203"/>
                <a:gd name="connsiteX3" fmla="*/ 14529 w 11546"/>
                <a:gd name="connsiteY3" fmla="*/ 24616 h 48203"/>
                <a:gd name="connsiteX4" fmla="*/ 2982 w 11546"/>
                <a:gd name="connsiteY4" fmla="*/ 48718 h 48203"/>
                <a:gd name="connsiteX5" fmla="*/ 2982 w 11546"/>
                <a:gd name="connsiteY5" fmla="*/ 37762 h 48203"/>
                <a:gd name="connsiteX6" fmla="*/ 2982 w 1154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6" h="48203">
                  <a:moveTo>
                    <a:pt x="2982" y="11469"/>
                  </a:moveTo>
                  <a:lnTo>
                    <a:pt x="2982" y="11469"/>
                  </a:lnTo>
                  <a:lnTo>
                    <a:pt x="2982" y="514"/>
                  </a:lnTo>
                  <a:lnTo>
                    <a:pt x="14529"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5" name="フリーフォーム 544">
              <a:extLst>
                <a:ext uri="{FF2B5EF4-FFF2-40B4-BE49-F238E27FC236}">
                  <a16:creationId xmlns:a16="http://schemas.microsoft.com/office/drawing/2014/main" id="{5F07ED15-F944-D849-A0AA-53B17C4D93A7}"/>
                </a:ext>
              </a:extLst>
            </p:cNvPr>
            <p:cNvSpPr/>
            <p:nvPr/>
          </p:nvSpPr>
          <p:spPr>
            <a:xfrm rot="10800000">
              <a:off x="9923415" y="3596816"/>
              <a:ext cx="30540" cy="72124"/>
            </a:xfrm>
            <a:custGeom>
              <a:avLst/>
              <a:gdLst>
                <a:gd name="connsiteX0" fmla="*/ 2982 w 19411"/>
                <a:gd name="connsiteY0" fmla="*/ 11469 h 48203"/>
                <a:gd name="connsiteX1" fmla="*/ 2982 w 19411"/>
                <a:gd name="connsiteY1" fmla="*/ 11469 h 48203"/>
                <a:gd name="connsiteX2" fmla="*/ 2982 w 19411"/>
                <a:gd name="connsiteY2" fmla="*/ 514 h 48203"/>
                <a:gd name="connsiteX3" fmla="*/ 22394 w 19411"/>
                <a:gd name="connsiteY3" fmla="*/ 24616 h 48203"/>
                <a:gd name="connsiteX4" fmla="*/ 2982 w 19411"/>
                <a:gd name="connsiteY4" fmla="*/ 48718 h 48203"/>
                <a:gd name="connsiteX5" fmla="*/ 2982 w 19411"/>
                <a:gd name="connsiteY5" fmla="*/ 37762 h 48203"/>
                <a:gd name="connsiteX6" fmla="*/ 2982 w 19411"/>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 h="48203">
                  <a:moveTo>
                    <a:pt x="2982" y="11469"/>
                  </a:moveTo>
                  <a:lnTo>
                    <a:pt x="2982" y="11469"/>
                  </a:lnTo>
                  <a:lnTo>
                    <a:pt x="2982" y="514"/>
                  </a:lnTo>
                  <a:lnTo>
                    <a:pt x="22394"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6" name="フリーフォーム 545">
              <a:extLst>
                <a:ext uri="{FF2B5EF4-FFF2-40B4-BE49-F238E27FC236}">
                  <a16:creationId xmlns:a16="http://schemas.microsoft.com/office/drawing/2014/main" id="{413260B5-1745-E54E-A49C-D1CDC9EDACD0}"/>
                </a:ext>
              </a:extLst>
            </p:cNvPr>
            <p:cNvSpPr/>
            <p:nvPr/>
          </p:nvSpPr>
          <p:spPr>
            <a:xfrm rot="10800000">
              <a:off x="9878048" y="3596816"/>
              <a:ext cx="25613" cy="72124"/>
            </a:xfrm>
            <a:custGeom>
              <a:avLst/>
              <a:gdLst>
                <a:gd name="connsiteX0" fmla="*/ 2982 w 16279"/>
                <a:gd name="connsiteY0" fmla="*/ 11469 h 48203"/>
                <a:gd name="connsiteX1" fmla="*/ 2982 w 16279"/>
                <a:gd name="connsiteY1" fmla="*/ 11469 h 48203"/>
                <a:gd name="connsiteX2" fmla="*/ 2982 w 16279"/>
                <a:gd name="connsiteY2" fmla="*/ 514 h 48203"/>
                <a:gd name="connsiteX3" fmla="*/ 19262 w 16279"/>
                <a:gd name="connsiteY3" fmla="*/ 24616 h 48203"/>
                <a:gd name="connsiteX4" fmla="*/ 2982 w 16279"/>
                <a:gd name="connsiteY4" fmla="*/ 48718 h 48203"/>
                <a:gd name="connsiteX5" fmla="*/ 2982 w 16279"/>
                <a:gd name="connsiteY5" fmla="*/ 37762 h 48203"/>
                <a:gd name="connsiteX6" fmla="*/ 2982 w 16279"/>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9" h="48203">
                  <a:moveTo>
                    <a:pt x="2982" y="11469"/>
                  </a:moveTo>
                  <a:lnTo>
                    <a:pt x="2982" y="11469"/>
                  </a:lnTo>
                  <a:lnTo>
                    <a:pt x="2982" y="514"/>
                  </a:lnTo>
                  <a:lnTo>
                    <a:pt x="19262"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7" name="フリーフォーム 546">
              <a:extLst>
                <a:ext uri="{FF2B5EF4-FFF2-40B4-BE49-F238E27FC236}">
                  <a16:creationId xmlns:a16="http://schemas.microsoft.com/office/drawing/2014/main" id="{A18D2802-EE8F-1544-A94C-E166C407B6FC}"/>
                </a:ext>
              </a:extLst>
            </p:cNvPr>
            <p:cNvSpPr/>
            <p:nvPr/>
          </p:nvSpPr>
          <p:spPr>
            <a:xfrm rot="10800000">
              <a:off x="9821377" y="3596816"/>
              <a:ext cx="51052" cy="72124"/>
            </a:xfrm>
            <a:custGeom>
              <a:avLst/>
              <a:gdLst>
                <a:gd name="connsiteX0" fmla="*/ 35431 w 32448"/>
                <a:gd name="connsiteY0" fmla="*/ 11469 h 48203"/>
                <a:gd name="connsiteX1" fmla="*/ 29274 w 32448"/>
                <a:gd name="connsiteY1" fmla="*/ 11469 h 48203"/>
                <a:gd name="connsiteX2" fmla="*/ 29274 w 32448"/>
                <a:gd name="connsiteY2" fmla="*/ 514 h 48203"/>
                <a:gd name="connsiteX3" fmla="*/ 2982 w 32448"/>
                <a:gd name="connsiteY3" fmla="*/ 24616 h 48203"/>
                <a:gd name="connsiteX4" fmla="*/ 29274 w 32448"/>
                <a:gd name="connsiteY4" fmla="*/ 48718 h 48203"/>
                <a:gd name="connsiteX5" fmla="*/ 29274 w 32448"/>
                <a:gd name="connsiteY5" fmla="*/ 37762 h 48203"/>
                <a:gd name="connsiteX6" fmla="*/ 35431 w 3244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8" h="48203">
                  <a:moveTo>
                    <a:pt x="35431" y="11469"/>
                  </a:moveTo>
                  <a:lnTo>
                    <a:pt x="29274" y="11469"/>
                  </a:lnTo>
                  <a:lnTo>
                    <a:pt x="29274" y="514"/>
                  </a:lnTo>
                  <a:lnTo>
                    <a:pt x="2982" y="24616"/>
                  </a:lnTo>
                  <a:lnTo>
                    <a:pt x="29274" y="48718"/>
                  </a:lnTo>
                  <a:lnTo>
                    <a:pt x="29274" y="37762"/>
                  </a:lnTo>
                  <a:lnTo>
                    <a:pt x="35431"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8" name="フリーフォーム 547">
              <a:extLst>
                <a:ext uri="{FF2B5EF4-FFF2-40B4-BE49-F238E27FC236}">
                  <a16:creationId xmlns:a16="http://schemas.microsoft.com/office/drawing/2014/main" id="{F7839C2F-65AB-9041-A624-5F509BB67A17}"/>
                </a:ext>
              </a:extLst>
            </p:cNvPr>
            <p:cNvSpPr/>
            <p:nvPr/>
          </p:nvSpPr>
          <p:spPr>
            <a:xfrm rot="10800000">
              <a:off x="9790213" y="3596816"/>
              <a:ext cx="26681" cy="72124"/>
            </a:xfrm>
            <a:custGeom>
              <a:avLst/>
              <a:gdLst>
                <a:gd name="connsiteX0" fmla="*/ 19941 w 16958"/>
                <a:gd name="connsiteY0" fmla="*/ 11469 h 48203"/>
                <a:gd name="connsiteX1" fmla="*/ 19941 w 16958"/>
                <a:gd name="connsiteY1" fmla="*/ 11469 h 48203"/>
                <a:gd name="connsiteX2" fmla="*/ 19941 w 16958"/>
                <a:gd name="connsiteY2" fmla="*/ 514 h 48203"/>
                <a:gd name="connsiteX3" fmla="*/ 2982 w 16958"/>
                <a:gd name="connsiteY3" fmla="*/ 24616 h 48203"/>
                <a:gd name="connsiteX4" fmla="*/ 19941 w 16958"/>
                <a:gd name="connsiteY4" fmla="*/ 48718 h 48203"/>
                <a:gd name="connsiteX5" fmla="*/ 19941 w 16958"/>
                <a:gd name="connsiteY5" fmla="*/ 37762 h 48203"/>
                <a:gd name="connsiteX6" fmla="*/ 19941 w 1695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8" h="48203">
                  <a:moveTo>
                    <a:pt x="19941" y="11469"/>
                  </a:moveTo>
                  <a:lnTo>
                    <a:pt x="19941" y="11469"/>
                  </a:lnTo>
                  <a:lnTo>
                    <a:pt x="19941" y="514"/>
                  </a:lnTo>
                  <a:lnTo>
                    <a:pt x="2982" y="24616"/>
                  </a:lnTo>
                  <a:lnTo>
                    <a:pt x="19941" y="48718"/>
                  </a:lnTo>
                  <a:lnTo>
                    <a:pt x="19941" y="37762"/>
                  </a:lnTo>
                  <a:lnTo>
                    <a:pt x="19941"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9" name="フリーフォーム 548">
              <a:extLst>
                <a:ext uri="{FF2B5EF4-FFF2-40B4-BE49-F238E27FC236}">
                  <a16:creationId xmlns:a16="http://schemas.microsoft.com/office/drawing/2014/main" id="{FA1C2760-5574-2840-8B49-154E808FC5B7}"/>
                </a:ext>
              </a:extLst>
            </p:cNvPr>
            <p:cNvSpPr/>
            <p:nvPr/>
          </p:nvSpPr>
          <p:spPr>
            <a:xfrm rot="10800000">
              <a:off x="9733750" y="3596816"/>
              <a:ext cx="45605" cy="72124"/>
            </a:xfrm>
            <a:custGeom>
              <a:avLst/>
              <a:gdLst>
                <a:gd name="connsiteX0" fmla="*/ 31969 w 28986"/>
                <a:gd name="connsiteY0" fmla="*/ 11469 h 48203"/>
                <a:gd name="connsiteX1" fmla="*/ 29274 w 28986"/>
                <a:gd name="connsiteY1" fmla="*/ 11469 h 48203"/>
                <a:gd name="connsiteX2" fmla="*/ 29274 w 28986"/>
                <a:gd name="connsiteY2" fmla="*/ 514 h 48203"/>
                <a:gd name="connsiteX3" fmla="*/ 2982 w 28986"/>
                <a:gd name="connsiteY3" fmla="*/ 24616 h 48203"/>
                <a:gd name="connsiteX4" fmla="*/ 29274 w 28986"/>
                <a:gd name="connsiteY4" fmla="*/ 48718 h 48203"/>
                <a:gd name="connsiteX5" fmla="*/ 29274 w 28986"/>
                <a:gd name="connsiteY5" fmla="*/ 37762 h 48203"/>
                <a:gd name="connsiteX6" fmla="*/ 31969 w 2898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6" h="48203">
                  <a:moveTo>
                    <a:pt x="31969" y="11469"/>
                  </a:moveTo>
                  <a:lnTo>
                    <a:pt x="29274" y="11469"/>
                  </a:lnTo>
                  <a:lnTo>
                    <a:pt x="29274" y="514"/>
                  </a:lnTo>
                  <a:lnTo>
                    <a:pt x="2982" y="24616"/>
                  </a:lnTo>
                  <a:lnTo>
                    <a:pt x="29274" y="48718"/>
                  </a:lnTo>
                  <a:lnTo>
                    <a:pt x="29274" y="37762"/>
                  </a:lnTo>
                  <a:lnTo>
                    <a:pt x="31969"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0" name="フリーフォーム 549">
              <a:extLst>
                <a:ext uri="{FF2B5EF4-FFF2-40B4-BE49-F238E27FC236}">
                  <a16:creationId xmlns:a16="http://schemas.microsoft.com/office/drawing/2014/main" id="{5A1C0A2F-DA8B-DD4B-9017-EEB77A969574}"/>
                </a:ext>
              </a:extLst>
            </p:cNvPr>
            <p:cNvSpPr/>
            <p:nvPr/>
          </p:nvSpPr>
          <p:spPr>
            <a:xfrm rot="10800000">
              <a:off x="9685936" y="3596816"/>
              <a:ext cx="28679" cy="72124"/>
            </a:xfrm>
            <a:custGeom>
              <a:avLst/>
              <a:gdLst>
                <a:gd name="connsiteX0" fmla="*/ 21211 w 18228"/>
                <a:gd name="connsiteY0" fmla="*/ 11469 h 48203"/>
                <a:gd name="connsiteX1" fmla="*/ 21211 w 18228"/>
                <a:gd name="connsiteY1" fmla="*/ 11469 h 48203"/>
                <a:gd name="connsiteX2" fmla="*/ 21211 w 18228"/>
                <a:gd name="connsiteY2" fmla="*/ 514 h 48203"/>
                <a:gd name="connsiteX3" fmla="*/ 2982 w 18228"/>
                <a:gd name="connsiteY3" fmla="*/ 24616 h 48203"/>
                <a:gd name="connsiteX4" fmla="*/ 21211 w 18228"/>
                <a:gd name="connsiteY4" fmla="*/ 48718 h 48203"/>
                <a:gd name="connsiteX5" fmla="*/ 21211 w 18228"/>
                <a:gd name="connsiteY5" fmla="*/ 37762 h 48203"/>
                <a:gd name="connsiteX6" fmla="*/ 21211 w 1822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8" h="48203">
                  <a:moveTo>
                    <a:pt x="21211" y="11469"/>
                  </a:moveTo>
                  <a:lnTo>
                    <a:pt x="21211" y="11469"/>
                  </a:lnTo>
                  <a:lnTo>
                    <a:pt x="21211" y="514"/>
                  </a:lnTo>
                  <a:lnTo>
                    <a:pt x="2982" y="24616"/>
                  </a:lnTo>
                  <a:lnTo>
                    <a:pt x="21211" y="48718"/>
                  </a:lnTo>
                  <a:lnTo>
                    <a:pt x="21211" y="37762"/>
                  </a:lnTo>
                  <a:lnTo>
                    <a:pt x="21211"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1" name="フリーフォーム 550">
              <a:extLst>
                <a:ext uri="{FF2B5EF4-FFF2-40B4-BE49-F238E27FC236}">
                  <a16:creationId xmlns:a16="http://schemas.microsoft.com/office/drawing/2014/main" id="{D3F7DAC9-08B7-C24E-9180-A2204EF0BC47}"/>
                </a:ext>
              </a:extLst>
            </p:cNvPr>
            <p:cNvSpPr/>
            <p:nvPr/>
          </p:nvSpPr>
          <p:spPr>
            <a:xfrm rot="10800000">
              <a:off x="9627469" y="3596816"/>
              <a:ext cx="44847" cy="72124"/>
            </a:xfrm>
            <a:custGeom>
              <a:avLst/>
              <a:gdLst>
                <a:gd name="connsiteX0" fmla="*/ 31486 w 28504"/>
                <a:gd name="connsiteY0" fmla="*/ 11469 h 48203"/>
                <a:gd name="connsiteX1" fmla="*/ 29274 w 28504"/>
                <a:gd name="connsiteY1" fmla="*/ 11469 h 48203"/>
                <a:gd name="connsiteX2" fmla="*/ 29274 w 28504"/>
                <a:gd name="connsiteY2" fmla="*/ 514 h 48203"/>
                <a:gd name="connsiteX3" fmla="*/ 2982 w 28504"/>
                <a:gd name="connsiteY3" fmla="*/ 24616 h 48203"/>
                <a:gd name="connsiteX4" fmla="*/ 29274 w 28504"/>
                <a:gd name="connsiteY4" fmla="*/ 48718 h 48203"/>
                <a:gd name="connsiteX5" fmla="*/ 29274 w 28504"/>
                <a:gd name="connsiteY5" fmla="*/ 37762 h 48203"/>
                <a:gd name="connsiteX6" fmla="*/ 31486 w 28504"/>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4" h="48203">
                  <a:moveTo>
                    <a:pt x="31486" y="11469"/>
                  </a:moveTo>
                  <a:lnTo>
                    <a:pt x="29274" y="11469"/>
                  </a:lnTo>
                  <a:lnTo>
                    <a:pt x="29274" y="514"/>
                  </a:lnTo>
                  <a:lnTo>
                    <a:pt x="2982" y="24616"/>
                  </a:lnTo>
                  <a:lnTo>
                    <a:pt x="29274" y="48718"/>
                  </a:lnTo>
                  <a:lnTo>
                    <a:pt x="29274" y="37762"/>
                  </a:lnTo>
                  <a:lnTo>
                    <a:pt x="31486" y="37762"/>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2" name="フリーフォーム 551">
              <a:extLst>
                <a:ext uri="{FF2B5EF4-FFF2-40B4-BE49-F238E27FC236}">
                  <a16:creationId xmlns:a16="http://schemas.microsoft.com/office/drawing/2014/main" id="{BC35788E-C070-3F43-A76F-F4A3EEDC6FDD}"/>
                </a:ext>
              </a:extLst>
            </p:cNvPr>
            <p:cNvSpPr/>
            <p:nvPr/>
          </p:nvSpPr>
          <p:spPr>
            <a:xfrm rot="10800000">
              <a:off x="9580692" y="3596816"/>
              <a:ext cx="40192" cy="72124"/>
            </a:xfrm>
            <a:custGeom>
              <a:avLst/>
              <a:gdLst>
                <a:gd name="connsiteX0" fmla="*/ 28528 w 25546"/>
                <a:gd name="connsiteY0" fmla="*/ 11469 h 48203"/>
                <a:gd name="connsiteX1" fmla="*/ 28528 w 25546"/>
                <a:gd name="connsiteY1" fmla="*/ 11469 h 48203"/>
                <a:gd name="connsiteX2" fmla="*/ 28528 w 25546"/>
                <a:gd name="connsiteY2" fmla="*/ 514 h 48203"/>
                <a:gd name="connsiteX3" fmla="*/ 2982 w 25546"/>
                <a:gd name="connsiteY3" fmla="*/ 24616 h 48203"/>
                <a:gd name="connsiteX4" fmla="*/ 28528 w 25546"/>
                <a:gd name="connsiteY4" fmla="*/ 48718 h 48203"/>
                <a:gd name="connsiteX5" fmla="*/ 28528 w 25546"/>
                <a:gd name="connsiteY5" fmla="*/ 37762 h 48203"/>
                <a:gd name="connsiteX6" fmla="*/ 28528 w 2554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6" h="48203">
                  <a:moveTo>
                    <a:pt x="28528" y="11469"/>
                  </a:moveTo>
                  <a:lnTo>
                    <a:pt x="28528" y="11469"/>
                  </a:lnTo>
                  <a:lnTo>
                    <a:pt x="28528" y="514"/>
                  </a:lnTo>
                  <a:lnTo>
                    <a:pt x="2982" y="24616"/>
                  </a:lnTo>
                  <a:lnTo>
                    <a:pt x="28528" y="48718"/>
                  </a:lnTo>
                  <a:lnTo>
                    <a:pt x="28528" y="37762"/>
                  </a:lnTo>
                  <a:lnTo>
                    <a:pt x="28528"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3" name="フリーフォーム 552">
              <a:extLst>
                <a:ext uri="{FF2B5EF4-FFF2-40B4-BE49-F238E27FC236}">
                  <a16:creationId xmlns:a16="http://schemas.microsoft.com/office/drawing/2014/main" id="{65460648-3629-AA41-9AB4-264DBCC12B8D}"/>
                </a:ext>
              </a:extLst>
            </p:cNvPr>
            <p:cNvSpPr/>
            <p:nvPr/>
          </p:nvSpPr>
          <p:spPr>
            <a:xfrm rot="10800000">
              <a:off x="9430497" y="3596816"/>
              <a:ext cx="138025" cy="72124"/>
            </a:xfrm>
            <a:custGeom>
              <a:avLst/>
              <a:gdLst>
                <a:gd name="connsiteX0" fmla="*/ 90710 w 87727"/>
                <a:gd name="connsiteY0" fmla="*/ 11469 h 48203"/>
                <a:gd name="connsiteX1" fmla="*/ 29274 w 87727"/>
                <a:gd name="connsiteY1" fmla="*/ 11469 h 48203"/>
                <a:gd name="connsiteX2" fmla="*/ 29274 w 87727"/>
                <a:gd name="connsiteY2" fmla="*/ 514 h 48203"/>
                <a:gd name="connsiteX3" fmla="*/ 2982 w 87727"/>
                <a:gd name="connsiteY3" fmla="*/ 24616 h 48203"/>
                <a:gd name="connsiteX4" fmla="*/ 29274 w 87727"/>
                <a:gd name="connsiteY4" fmla="*/ 48718 h 48203"/>
                <a:gd name="connsiteX5" fmla="*/ 29274 w 87727"/>
                <a:gd name="connsiteY5" fmla="*/ 37762 h 48203"/>
                <a:gd name="connsiteX6" fmla="*/ 90710 w 87727"/>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7" h="48203">
                  <a:moveTo>
                    <a:pt x="90710" y="11469"/>
                  </a:moveTo>
                  <a:lnTo>
                    <a:pt x="29274" y="11469"/>
                  </a:lnTo>
                  <a:lnTo>
                    <a:pt x="29274" y="514"/>
                  </a:lnTo>
                  <a:lnTo>
                    <a:pt x="2982" y="24616"/>
                  </a:lnTo>
                  <a:lnTo>
                    <a:pt x="29274" y="48718"/>
                  </a:lnTo>
                  <a:lnTo>
                    <a:pt x="29274" y="37762"/>
                  </a:lnTo>
                  <a:lnTo>
                    <a:pt x="90710"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4" name="フリーフォーム 553">
              <a:extLst>
                <a:ext uri="{FF2B5EF4-FFF2-40B4-BE49-F238E27FC236}">
                  <a16:creationId xmlns:a16="http://schemas.microsoft.com/office/drawing/2014/main" id="{119017B3-20F2-B64F-B786-642D19BBFC25}"/>
                </a:ext>
              </a:extLst>
            </p:cNvPr>
            <p:cNvSpPr/>
            <p:nvPr/>
          </p:nvSpPr>
          <p:spPr>
            <a:xfrm rot="10800000">
              <a:off x="9379963" y="3596816"/>
              <a:ext cx="30850" cy="72124"/>
            </a:xfrm>
            <a:custGeom>
              <a:avLst/>
              <a:gdLst>
                <a:gd name="connsiteX0" fmla="*/ 22591 w 19608"/>
                <a:gd name="connsiteY0" fmla="*/ 11469 h 48203"/>
                <a:gd name="connsiteX1" fmla="*/ 22591 w 19608"/>
                <a:gd name="connsiteY1" fmla="*/ 11469 h 48203"/>
                <a:gd name="connsiteX2" fmla="*/ 22591 w 19608"/>
                <a:gd name="connsiteY2" fmla="*/ 514 h 48203"/>
                <a:gd name="connsiteX3" fmla="*/ 2982 w 19608"/>
                <a:gd name="connsiteY3" fmla="*/ 24616 h 48203"/>
                <a:gd name="connsiteX4" fmla="*/ 22591 w 19608"/>
                <a:gd name="connsiteY4" fmla="*/ 48718 h 48203"/>
                <a:gd name="connsiteX5" fmla="*/ 22591 w 19608"/>
                <a:gd name="connsiteY5" fmla="*/ 37762 h 48203"/>
                <a:gd name="connsiteX6" fmla="*/ 22591 w 1960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8" h="48203">
                  <a:moveTo>
                    <a:pt x="22591" y="11469"/>
                  </a:moveTo>
                  <a:lnTo>
                    <a:pt x="22591" y="11469"/>
                  </a:lnTo>
                  <a:lnTo>
                    <a:pt x="22591" y="514"/>
                  </a:lnTo>
                  <a:lnTo>
                    <a:pt x="2982" y="24616"/>
                  </a:lnTo>
                  <a:lnTo>
                    <a:pt x="22591" y="48718"/>
                  </a:lnTo>
                  <a:lnTo>
                    <a:pt x="22591" y="37762"/>
                  </a:lnTo>
                  <a:lnTo>
                    <a:pt x="22591" y="37762"/>
                  </a:lnTo>
                  <a:close/>
                </a:path>
              </a:pathLst>
            </a:custGeom>
            <a:solidFill>
              <a:srgbClr val="AAAAAA"/>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5" name="フリーフォーム 554">
              <a:extLst>
                <a:ext uri="{FF2B5EF4-FFF2-40B4-BE49-F238E27FC236}">
                  <a16:creationId xmlns:a16="http://schemas.microsoft.com/office/drawing/2014/main" id="{C7C4B40E-7AF0-CB4D-A473-C06DEBFD4CCD}"/>
                </a:ext>
              </a:extLst>
            </p:cNvPr>
            <p:cNvSpPr/>
            <p:nvPr/>
          </p:nvSpPr>
          <p:spPr>
            <a:xfrm rot="10800000">
              <a:off x="9320978" y="3596816"/>
              <a:ext cx="23890" cy="72124"/>
            </a:xfrm>
            <a:custGeom>
              <a:avLst/>
              <a:gdLst>
                <a:gd name="connsiteX0" fmla="*/ 2982 w 15184"/>
                <a:gd name="connsiteY0" fmla="*/ 11469 h 48203"/>
                <a:gd name="connsiteX1" fmla="*/ 2982 w 15184"/>
                <a:gd name="connsiteY1" fmla="*/ 11469 h 48203"/>
                <a:gd name="connsiteX2" fmla="*/ 2982 w 15184"/>
                <a:gd name="connsiteY2" fmla="*/ 514 h 48203"/>
                <a:gd name="connsiteX3" fmla="*/ 18166 w 15184"/>
                <a:gd name="connsiteY3" fmla="*/ 24616 h 48203"/>
                <a:gd name="connsiteX4" fmla="*/ 2982 w 15184"/>
                <a:gd name="connsiteY4" fmla="*/ 48718 h 48203"/>
                <a:gd name="connsiteX5" fmla="*/ 2982 w 15184"/>
                <a:gd name="connsiteY5" fmla="*/ 37762 h 48203"/>
                <a:gd name="connsiteX6" fmla="*/ 2982 w 15184"/>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84" h="48203">
                  <a:moveTo>
                    <a:pt x="2982" y="11469"/>
                  </a:moveTo>
                  <a:lnTo>
                    <a:pt x="2982" y="11469"/>
                  </a:lnTo>
                  <a:lnTo>
                    <a:pt x="2982" y="514"/>
                  </a:lnTo>
                  <a:lnTo>
                    <a:pt x="18166"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6" name="フリーフォーム 555">
              <a:extLst>
                <a:ext uri="{FF2B5EF4-FFF2-40B4-BE49-F238E27FC236}">
                  <a16:creationId xmlns:a16="http://schemas.microsoft.com/office/drawing/2014/main" id="{9C9480BD-EC68-AD48-8FF7-6704B164C320}"/>
                </a:ext>
              </a:extLst>
            </p:cNvPr>
            <p:cNvSpPr/>
            <p:nvPr/>
          </p:nvSpPr>
          <p:spPr>
            <a:xfrm rot="10800000">
              <a:off x="9198570" y="3596816"/>
              <a:ext cx="90590" cy="72124"/>
            </a:xfrm>
            <a:custGeom>
              <a:avLst/>
              <a:gdLst>
                <a:gd name="connsiteX0" fmla="*/ 2982 w 57578"/>
                <a:gd name="connsiteY0" fmla="*/ 11469 h 48203"/>
                <a:gd name="connsiteX1" fmla="*/ 34269 w 57578"/>
                <a:gd name="connsiteY1" fmla="*/ 11469 h 48203"/>
                <a:gd name="connsiteX2" fmla="*/ 34269 w 57578"/>
                <a:gd name="connsiteY2" fmla="*/ 514 h 48203"/>
                <a:gd name="connsiteX3" fmla="*/ 60561 w 57578"/>
                <a:gd name="connsiteY3" fmla="*/ 24616 h 48203"/>
                <a:gd name="connsiteX4" fmla="*/ 34269 w 57578"/>
                <a:gd name="connsiteY4" fmla="*/ 48718 h 48203"/>
                <a:gd name="connsiteX5" fmla="*/ 34269 w 57578"/>
                <a:gd name="connsiteY5" fmla="*/ 37762 h 48203"/>
                <a:gd name="connsiteX6" fmla="*/ 2982 w 5757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8" h="48203">
                  <a:moveTo>
                    <a:pt x="2982" y="11469"/>
                  </a:moveTo>
                  <a:lnTo>
                    <a:pt x="34269" y="11469"/>
                  </a:lnTo>
                  <a:lnTo>
                    <a:pt x="34269" y="514"/>
                  </a:lnTo>
                  <a:lnTo>
                    <a:pt x="60561" y="24616"/>
                  </a:lnTo>
                  <a:lnTo>
                    <a:pt x="34269" y="48718"/>
                  </a:lnTo>
                  <a:lnTo>
                    <a:pt x="34269"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7" name="フリーフォーム 556">
              <a:extLst>
                <a:ext uri="{FF2B5EF4-FFF2-40B4-BE49-F238E27FC236}">
                  <a16:creationId xmlns:a16="http://schemas.microsoft.com/office/drawing/2014/main" id="{3C9CA21F-F1B5-F744-BA6C-4B1EC5E734FD}"/>
                </a:ext>
              </a:extLst>
            </p:cNvPr>
            <p:cNvSpPr/>
            <p:nvPr/>
          </p:nvSpPr>
          <p:spPr>
            <a:xfrm rot="10800000">
              <a:off x="9095567" y="3596816"/>
              <a:ext cx="89212" cy="72124"/>
            </a:xfrm>
            <a:custGeom>
              <a:avLst/>
              <a:gdLst>
                <a:gd name="connsiteX0" fmla="*/ 59685 w 56702"/>
                <a:gd name="connsiteY0" fmla="*/ 11469 h 48203"/>
                <a:gd name="connsiteX1" fmla="*/ 29274 w 56702"/>
                <a:gd name="connsiteY1" fmla="*/ 11469 h 48203"/>
                <a:gd name="connsiteX2" fmla="*/ 29274 w 56702"/>
                <a:gd name="connsiteY2" fmla="*/ 514 h 48203"/>
                <a:gd name="connsiteX3" fmla="*/ 2982 w 56702"/>
                <a:gd name="connsiteY3" fmla="*/ 24616 h 48203"/>
                <a:gd name="connsiteX4" fmla="*/ 29274 w 56702"/>
                <a:gd name="connsiteY4" fmla="*/ 48718 h 48203"/>
                <a:gd name="connsiteX5" fmla="*/ 29274 w 56702"/>
                <a:gd name="connsiteY5" fmla="*/ 37762 h 48203"/>
                <a:gd name="connsiteX6" fmla="*/ 59685 w 56702"/>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2" h="48203">
                  <a:moveTo>
                    <a:pt x="59685" y="11469"/>
                  </a:moveTo>
                  <a:lnTo>
                    <a:pt x="29274" y="11469"/>
                  </a:lnTo>
                  <a:lnTo>
                    <a:pt x="29274" y="514"/>
                  </a:lnTo>
                  <a:lnTo>
                    <a:pt x="2982" y="24616"/>
                  </a:lnTo>
                  <a:lnTo>
                    <a:pt x="29274" y="48718"/>
                  </a:lnTo>
                  <a:lnTo>
                    <a:pt x="29274" y="37762"/>
                  </a:lnTo>
                  <a:lnTo>
                    <a:pt x="59685"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8" name="フリーフォーム 557">
              <a:extLst>
                <a:ext uri="{FF2B5EF4-FFF2-40B4-BE49-F238E27FC236}">
                  <a16:creationId xmlns:a16="http://schemas.microsoft.com/office/drawing/2014/main" id="{5230E1FB-63A3-B04E-97F3-49AF312B94A4}"/>
                </a:ext>
              </a:extLst>
            </p:cNvPr>
            <p:cNvSpPr/>
            <p:nvPr/>
          </p:nvSpPr>
          <p:spPr>
            <a:xfrm rot="10800000">
              <a:off x="9043168" y="3596816"/>
              <a:ext cx="11479" cy="72124"/>
            </a:xfrm>
            <a:custGeom>
              <a:avLst/>
              <a:gdLst>
                <a:gd name="connsiteX0" fmla="*/ 10278 w 7296"/>
                <a:gd name="connsiteY0" fmla="*/ 11469 h 48203"/>
                <a:gd name="connsiteX1" fmla="*/ 10278 w 7296"/>
                <a:gd name="connsiteY1" fmla="*/ 11469 h 48203"/>
                <a:gd name="connsiteX2" fmla="*/ 10278 w 7296"/>
                <a:gd name="connsiteY2" fmla="*/ 514 h 48203"/>
                <a:gd name="connsiteX3" fmla="*/ 2982 w 7296"/>
                <a:gd name="connsiteY3" fmla="*/ 24616 h 48203"/>
                <a:gd name="connsiteX4" fmla="*/ 10278 w 7296"/>
                <a:gd name="connsiteY4" fmla="*/ 48718 h 48203"/>
                <a:gd name="connsiteX5" fmla="*/ 10278 w 7296"/>
                <a:gd name="connsiteY5" fmla="*/ 37762 h 48203"/>
                <a:gd name="connsiteX6" fmla="*/ 10278 w 729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6" h="48203">
                  <a:moveTo>
                    <a:pt x="10278" y="11469"/>
                  </a:moveTo>
                  <a:lnTo>
                    <a:pt x="10278" y="11469"/>
                  </a:lnTo>
                  <a:lnTo>
                    <a:pt x="10278" y="514"/>
                  </a:lnTo>
                  <a:lnTo>
                    <a:pt x="2982" y="24616"/>
                  </a:lnTo>
                  <a:lnTo>
                    <a:pt x="10278" y="48718"/>
                  </a:lnTo>
                  <a:lnTo>
                    <a:pt x="10278" y="37762"/>
                  </a:lnTo>
                  <a:lnTo>
                    <a:pt x="10278"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9" name="フリーフォーム 558">
              <a:extLst>
                <a:ext uri="{FF2B5EF4-FFF2-40B4-BE49-F238E27FC236}">
                  <a16:creationId xmlns:a16="http://schemas.microsoft.com/office/drawing/2014/main" id="{6CF441E8-8927-EA48-9860-C5B3935A7895}"/>
                </a:ext>
              </a:extLst>
            </p:cNvPr>
            <p:cNvSpPr/>
            <p:nvPr/>
          </p:nvSpPr>
          <p:spPr>
            <a:xfrm rot="10800000">
              <a:off x="8891422" y="3596816"/>
              <a:ext cx="102554" cy="72124"/>
            </a:xfrm>
            <a:custGeom>
              <a:avLst/>
              <a:gdLst>
                <a:gd name="connsiteX0" fmla="*/ 2982 w 65182"/>
                <a:gd name="connsiteY0" fmla="*/ 11469 h 48203"/>
                <a:gd name="connsiteX1" fmla="*/ 41872 w 65182"/>
                <a:gd name="connsiteY1" fmla="*/ 11469 h 48203"/>
                <a:gd name="connsiteX2" fmla="*/ 41872 w 65182"/>
                <a:gd name="connsiteY2" fmla="*/ 514 h 48203"/>
                <a:gd name="connsiteX3" fmla="*/ 68164 w 65182"/>
                <a:gd name="connsiteY3" fmla="*/ 24616 h 48203"/>
                <a:gd name="connsiteX4" fmla="*/ 41872 w 65182"/>
                <a:gd name="connsiteY4" fmla="*/ 48718 h 48203"/>
                <a:gd name="connsiteX5" fmla="*/ 41872 w 65182"/>
                <a:gd name="connsiteY5" fmla="*/ 37762 h 48203"/>
                <a:gd name="connsiteX6" fmla="*/ 2982 w 65182"/>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82" h="48203">
                  <a:moveTo>
                    <a:pt x="2982" y="11469"/>
                  </a:moveTo>
                  <a:lnTo>
                    <a:pt x="41872" y="11469"/>
                  </a:lnTo>
                  <a:lnTo>
                    <a:pt x="41872" y="514"/>
                  </a:lnTo>
                  <a:lnTo>
                    <a:pt x="68164" y="24616"/>
                  </a:lnTo>
                  <a:lnTo>
                    <a:pt x="41872" y="48718"/>
                  </a:lnTo>
                  <a:lnTo>
                    <a:pt x="4187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0" name="フリーフォーム 559">
              <a:extLst>
                <a:ext uri="{FF2B5EF4-FFF2-40B4-BE49-F238E27FC236}">
                  <a16:creationId xmlns:a16="http://schemas.microsoft.com/office/drawing/2014/main" id="{0B38F90A-3D14-9149-B992-0EC38A8B69FD}"/>
                </a:ext>
              </a:extLst>
            </p:cNvPr>
            <p:cNvSpPr/>
            <p:nvPr/>
          </p:nvSpPr>
          <p:spPr>
            <a:xfrm rot="10800000">
              <a:off x="8876048" y="3596816"/>
              <a:ext cx="14754" cy="72124"/>
            </a:xfrm>
            <a:custGeom>
              <a:avLst/>
              <a:gdLst>
                <a:gd name="connsiteX0" fmla="*/ 2982 w 9377"/>
                <a:gd name="connsiteY0" fmla="*/ 11469 h 48203"/>
                <a:gd name="connsiteX1" fmla="*/ 2982 w 9377"/>
                <a:gd name="connsiteY1" fmla="*/ 11469 h 48203"/>
                <a:gd name="connsiteX2" fmla="*/ 2982 w 9377"/>
                <a:gd name="connsiteY2" fmla="*/ 514 h 48203"/>
                <a:gd name="connsiteX3" fmla="*/ 12359 w 9377"/>
                <a:gd name="connsiteY3" fmla="*/ 24616 h 48203"/>
                <a:gd name="connsiteX4" fmla="*/ 2982 w 9377"/>
                <a:gd name="connsiteY4" fmla="*/ 48718 h 48203"/>
                <a:gd name="connsiteX5" fmla="*/ 2982 w 9377"/>
                <a:gd name="connsiteY5" fmla="*/ 37762 h 48203"/>
                <a:gd name="connsiteX6" fmla="*/ 2982 w 9377"/>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7" h="48203">
                  <a:moveTo>
                    <a:pt x="2982" y="11469"/>
                  </a:moveTo>
                  <a:lnTo>
                    <a:pt x="2982" y="11469"/>
                  </a:lnTo>
                  <a:lnTo>
                    <a:pt x="2982" y="514"/>
                  </a:lnTo>
                  <a:lnTo>
                    <a:pt x="12359"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1" name="フリーフォーム 560">
              <a:extLst>
                <a:ext uri="{FF2B5EF4-FFF2-40B4-BE49-F238E27FC236}">
                  <a16:creationId xmlns:a16="http://schemas.microsoft.com/office/drawing/2014/main" id="{1ECCFE36-76CE-384E-8BB4-F0EA75139372}"/>
                </a:ext>
              </a:extLst>
            </p:cNvPr>
            <p:cNvSpPr/>
            <p:nvPr/>
          </p:nvSpPr>
          <p:spPr>
            <a:xfrm rot="10800000">
              <a:off x="8848918" y="3596816"/>
              <a:ext cx="20304" cy="72124"/>
            </a:xfrm>
            <a:custGeom>
              <a:avLst/>
              <a:gdLst>
                <a:gd name="connsiteX0" fmla="*/ 2982 w 12905"/>
                <a:gd name="connsiteY0" fmla="*/ 11469 h 48203"/>
                <a:gd name="connsiteX1" fmla="*/ 2982 w 12905"/>
                <a:gd name="connsiteY1" fmla="*/ 11469 h 48203"/>
                <a:gd name="connsiteX2" fmla="*/ 2982 w 12905"/>
                <a:gd name="connsiteY2" fmla="*/ 514 h 48203"/>
                <a:gd name="connsiteX3" fmla="*/ 15887 w 12905"/>
                <a:gd name="connsiteY3" fmla="*/ 24616 h 48203"/>
                <a:gd name="connsiteX4" fmla="*/ 2982 w 12905"/>
                <a:gd name="connsiteY4" fmla="*/ 48718 h 48203"/>
                <a:gd name="connsiteX5" fmla="*/ 2982 w 12905"/>
                <a:gd name="connsiteY5" fmla="*/ 37762 h 48203"/>
                <a:gd name="connsiteX6" fmla="*/ 2982 w 12905"/>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5" h="48203">
                  <a:moveTo>
                    <a:pt x="2982" y="11469"/>
                  </a:moveTo>
                  <a:lnTo>
                    <a:pt x="2982" y="11469"/>
                  </a:lnTo>
                  <a:lnTo>
                    <a:pt x="2982" y="514"/>
                  </a:lnTo>
                  <a:lnTo>
                    <a:pt x="15887"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2" name="フリーフォーム 561">
              <a:extLst>
                <a:ext uri="{FF2B5EF4-FFF2-40B4-BE49-F238E27FC236}">
                  <a16:creationId xmlns:a16="http://schemas.microsoft.com/office/drawing/2014/main" id="{CEDB9427-4B55-4E48-AE1D-A3B267528B99}"/>
                </a:ext>
              </a:extLst>
            </p:cNvPr>
            <p:cNvSpPr/>
            <p:nvPr/>
          </p:nvSpPr>
          <p:spPr>
            <a:xfrm rot="10800000">
              <a:off x="8795833" y="3596816"/>
              <a:ext cx="37987" cy="72124"/>
            </a:xfrm>
            <a:custGeom>
              <a:avLst/>
              <a:gdLst>
                <a:gd name="connsiteX0" fmla="*/ 2982 w 24144"/>
                <a:gd name="connsiteY0" fmla="*/ 11469 h 48203"/>
                <a:gd name="connsiteX1" fmla="*/ 2982 w 24144"/>
                <a:gd name="connsiteY1" fmla="*/ 11469 h 48203"/>
                <a:gd name="connsiteX2" fmla="*/ 2982 w 24144"/>
                <a:gd name="connsiteY2" fmla="*/ 514 h 48203"/>
                <a:gd name="connsiteX3" fmla="*/ 27127 w 24144"/>
                <a:gd name="connsiteY3" fmla="*/ 24616 h 48203"/>
                <a:gd name="connsiteX4" fmla="*/ 2982 w 24144"/>
                <a:gd name="connsiteY4" fmla="*/ 48718 h 48203"/>
                <a:gd name="connsiteX5" fmla="*/ 2982 w 24144"/>
                <a:gd name="connsiteY5" fmla="*/ 37762 h 48203"/>
                <a:gd name="connsiteX6" fmla="*/ 2982 w 24144"/>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44" h="48203">
                  <a:moveTo>
                    <a:pt x="2982" y="11469"/>
                  </a:moveTo>
                  <a:lnTo>
                    <a:pt x="2982" y="11469"/>
                  </a:lnTo>
                  <a:lnTo>
                    <a:pt x="2982" y="514"/>
                  </a:lnTo>
                  <a:lnTo>
                    <a:pt x="27127"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3" name="フリーフォーム 562">
              <a:extLst>
                <a:ext uri="{FF2B5EF4-FFF2-40B4-BE49-F238E27FC236}">
                  <a16:creationId xmlns:a16="http://schemas.microsoft.com/office/drawing/2014/main" id="{86E04126-4E45-004D-B5D5-02BDC91B576F}"/>
                </a:ext>
              </a:extLst>
            </p:cNvPr>
            <p:cNvSpPr/>
            <p:nvPr/>
          </p:nvSpPr>
          <p:spPr>
            <a:xfrm rot="10800000">
              <a:off x="8743536" y="3596816"/>
              <a:ext cx="51639" cy="72124"/>
            </a:xfrm>
            <a:custGeom>
              <a:avLst/>
              <a:gdLst>
                <a:gd name="connsiteX0" fmla="*/ 2982 w 32821"/>
                <a:gd name="connsiteY0" fmla="*/ 11469 h 48203"/>
                <a:gd name="connsiteX1" fmla="*/ 9511 w 32821"/>
                <a:gd name="connsiteY1" fmla="*/ 11469 h 48203"/>
                <a:gd name="connsiteX2" fmla="*/ 9511 w 32821"/>
                <a:gd name="connsiteY2" fmla="*/ 514 h 48203"/>
                <a:gd name="connsiteX3" fmla="*/ 35803 w 32821"/>
                <a:gd name="connsiteY3" fmla="*/ 24616 h 48203"/>
                <a:gd name="connsiteX4" fmla="*/ 9511 w 32821"/>
                <a:gd name="connsiteY4" fmla="*/ 48718 h 48203"/>
                <a:gd name="connsiteX5" fmla="*/ 9511 w 32821"/>
                <a:gd name="connsiteY5" fmla="*/ 37762 h 48203"/>
                <a:gd name="connsiteX6" fmla="*/ 2982 w 32821"/>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1" h="48203">
                  <a:moveTo>
                    <a:pt x="2982" y="11469"/>
                  </a:moveTo>
                  <a:lnTo>
                    <a:pt x="9511" y="11469"/>
                  </a:lnTo>
                  <a:lnTo>
                    <a:pt x="9511" y="514"/>
                  </a:lnTo>
                  <a:lnTo>
                    <a:pt x="35803" y="24616"/>
                  </a:lnTo>
                  <a:lnTo>
                    <a:pt x="9511" y="48718"/>
                  </a:lnTo>
                  <a:lnTo>
                    <a:pt x="9511"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4" name="フリーフォーム 563">
              <a:extLst>
                <a:ext uri="{FF2B5EF4-FFF2-40B4-BE49-F238E27FC236}">
                  <a16:creationId xmlns:a16="http://schemas.microsoft.com/office/drawing/2014/main" id="{B341B0BE-2057-5B41-8017-67B4909785C0}"/>
                </a:ext>
              </a:extLst>
            </p:cNvPr>
            <p:cNvSpPr/>
            <p:nvPr/>
          </p:nvSpPr>
          <p:spPr>
            <a:xfrm rot="10800000">
              <a:off x="8660185" y="3596816"/>
              <a:ext cx="83767" cy="72124"/>
            </a:xfrm>
            <a:custGeom>
              <a:avLst/>
              <a:gdLst>
                <a:gd name="connsiteX0" fmla="*/ 2982 w 53241"/>
                <a:gd name="connsiteY0" fmla="*/ 11469 h 48203"/>
                <a:gd name="connsiteX1" fmla="*/ 29932 w 53241"/>
                <a:gd name="connsiteY1" fmla="*/ 11469 h 48203"/>
                <a:gd name="connsiteX2" fmla="*/ 29932 w 53241"/>
                <a:gd name="connsiteY2" fmla="*/ 514 h 48203"/>
                <a:gd name="connsiteX3" fmla="*/ 56224 w 53241"/>
                <a:gd name="connsiteY3" fmla="*/ 24616 h 48203"/>
                <a:gd name="connsiteX4" fmla="*/ 29932 w 53241"/>
                <a:gd name="connsiteY4" fmla="*/ 48718 h 48203"/>
                <a:gd name="connsiteX5" fmla="*/ 29932 w 53241"/>
                <a:gd name="connsiteY5" fmla="*/ 37762 h 48203"/>
                <a:gd name="connsiteX6" fmla="*/ 2982 w 53241"/>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41" h="48203">
                  <a:moveTo>
                    <a:pt x="2982" y="11469"/>
                  </a:moveTo>
                  <a:lnTo>
                    <a:pt x="29932" y="11469"/>
                  </a:lnTo>
                  <a:lnTo>
                    <a:pt x="29932" y="514"/>
                  </a:lnTo>
                  <a:lnTo>
                    <a:pt x="56224" y="24616"/>
                  </a:lnTo>
                  <a:lnTo>
                    <a:pt x="29932" y="48718"/>
                  </a:lnTo>
                  <a:lnTo>
                    <a:pt x="2993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5" name="フリーフォーム 564">
              <a:extLst>
                <a:ext uri="{FF2B5EF4-FFF2-40B4-BE49-F238E27FC236}">
                  <a16:creationId xmlns:a16="http://schemas.microsoft.com/office/drawing/2014/main" id="{A7A25B5B-9B38-4F42-9DCA-D89F7AB406D2}"/>
                </a:ext>
              </a:extLst>
            </p:cNvPr>
            <p:cNvSpPr/>
            <p:nvPr/>
          </p:nvSpPr>
          <p:spPr>
            <a:xfrm rot="10800000">
              <a:off x="8633951" y="3596816"/>
              <a:ext cx="24198" cy="72124"/>
            </a:xfrm>
            <a:custGeom>
              <a:avLst/>
              <a:gdLst>
                <a:gd name="connsiteX0" fmla="*/ 18363 w 15380"/>
                <a:gd name="connsiteY0" fmla="*/ 11469 h 48203"/>
                <a:gd name="connsiteX1" fmla="*/ 18363 w 15380"/>
                <a:gd name="connsiteY1" fmla="*/ 11469 h 48203"/>
                <a:gd name="connsiteX2" fmla="*/ 18363 w 15380"/>
                <a:gd name="connsiteY2" fmla="*/ 514 h 48203"/>
                <a:gd name="connsiteX3" fmla="*/ 2982 w 15380"/>
                <a:gd name="connsiteY3" fmla="*/ 24616 h 48203"/>
                <a:gd name="connsiteX4" fmla="*/ 18363 w 15380"/>
                <a:gd name="connsiteY4" fmla="*/ 48718 h 48203"/>
                <a:gd name="connsiteX5" fmla="*/ 18363 w 15380"/>
                <a:gd name="connsiteY5" fmla="*/ 37762 h 48203"/>
                <a:gd name="connsiteX6" fmla="*/ 18363 w 15380"/>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0" h="48203">
                  <a:moveTo>
                    <a:pt x="18363" y="11469"/>
                  </a:moveTo>
                  <a:lnTo>
                    <a:pt x="18363" y="11469"/>
                  </a:lnTo>
                  <a:lnTo>
                    <a:pt x="18363" y="514"/>
                  </a:lnTo>
                  <a:lnTo>
                    <a:pt x="2982" y="24616"/>
                  </a:lnTo>
                  <a:lnTo>
                    <a:pt x="18363" y="48718"/>
                  </a:lnTo>
                  <a:lnTo>
                    <a:pt x="18363" y="37762"/>
                  </a:lnTo>
                  <a:lnTo>
                    <a:pt x="18363"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6" name="フリーフォーム 565">
              <a:extLst>
                <a:ext uri="{FF2B5EF4-FFF2-40B4-BE49-F238E27FC236}">
                  <a16:creationId xmlns:a16="http://schemas.microsoft.com/office/drawing/2014/main" id="{C6CA38BA-1D90-024F-8F96-737F353B1C01}"/>
                </a:ext>
              </a:extLst>
            </p:cNvPr>
            <p:cNvSpPr/>
            <p:nvPr/>
          </p:nvSpPr>
          <p:spPr>
            <a:xfrm rot="10800000">
              <a:off x="8595341" y="3596816"/>
              <a:ext cx="32093" cy="72124"/>
            </a:xfrm>
            <a:custGeom>
              <a:avLst/>
              <a:gdLst>
                <a:gd name="connsiteX0" fmla="*/ 23380 w 20398"/>
                <a:gd name="connsiteY0" fmla="*/ 11469 h 48203"/>
                <a:gd name="connsiteX1" fmla="*/ 23380 w 20398"/>
                <a:gd name="connsiteY1" fmla="*/ 11469 h 48203"/>
                <a:gd name="connsiteX2" fmla="*/ 23380 w 20398"/>
                <a:gd name="connsiteY2" fmla="*/ 514 h 48203"/>
                <a:gd name="connsiteX3" fmla="*/ 2982 w 20398"/>
                <a:gd name="connsiteY3" fmla="*/ 24616 h 48203"/>
                <a:gd name="connsiteX4" fmla="*/ 23380 w 20398"/>
                <a:gd name="connsiteY4" fmla="*/ 48718 h 48203"/>
                <a:gd name="connsiteX5" fmla="*/ 23380 w 20398"/>
                <a:gd name="connsiteY5" fmla="*/ 37762 h 48203"/>
                <a:gd name="connsiteX6" fmla="*/ 23380 w 2039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 h="48203">
                  <a:moveTo>
                    <a:pt x="23380" y="11469"/>
                  </a:moveTo>
                  <a:lnTo>
                    <a:pt x="23380" y="11469"/>
                  </a:lnTo>
                  <a:lnTo>
                    <a:pt x="23380" y="514"/>
                  </a:lnTo>
                  <a:lnTo>
                    <a:pt x="2982" y="24616"/>
                  </a:lnTo>
                  <a:lnTo>
                    <a:pt x="23380" y="48718"/>
                  </a:lnTo>
                  <a:lnTo>
                    <a:pt x="23380" y="37762"/>
                  </a:lnTo>
                  <a:lnTo>
                    <a:pt x="23380"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7" name="フリーフォーム 566">
              <a:extLst>
                <a:ext uri="{FF2B5EF4-FFF2-40B4-BE49-F238E27FC236}">
                  <a16:creationId xmlns:a16="http://schemas.microsoft.com/office/drawing/2014/main" id="{0AF05B1F-971A-EA4D-AB12-BA055AD36791}"/>
                </a:ext>
              </a:extLst>
            </p:cNvPr>
            <p:cNvSpPr/>
            <p:nvPr/>
          </p:nvSpPr>
          <p:spPr>
            <a:xfrm rot="10800000">
              <a:off x="8558043" y="3596816"/>
              <a:ext cx="37090" cy="72124"/>
            </a:xfrm>
            <a:custGeom>
              <a:avLst/>
              <a:gdLst>
                <a:gd name="connsiteX0" fmla="*/ 26557 w 23574"/>
                <a:gd name="connsiteY0" fmla="*/ 11469 h 48203"/>
                <a:gd name="connsiteX1" fmla="*/ 26557 w 23574"/>
                <a:gd name="connsiteY1" fmla="*/ 11469 h 48203"/>
                <a:gd name="connsiteX2" fmla="*/ 26557 w 23574"/>
                <a:gd name="connsiteY2" fmla="*/ 514 h 48203"/>
                <a:gd name="connsiteX3" fmla="*/ 2982 w 23574"/>
                <a:gd name="connsiteY3" fmla="*/ 24616 h 48203"/>
                <a:gd name="connsiteX4" fmla="*/ 26557 w 23574"/>
                <a:gd name="connsiteY4" fmla="*/ 48718 h 48203"/>
                <a:gd name="connsiteX5" fmla="*/ 26557 w 23574"/>
                <a:gd name="connsiteY5" fmla="*/ 37762 h 48203"/>
                <a:gd name="connsiteX6" fmla="*/ 26557 w 23574"/>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74" h="48203">
                  <a:moveTo>
                    <a:pt x="26557" y="11469"/>
                  </a:moveTo>
                  <a:lnTo>
                    <a:pt x="26557" y="11469"/>
                  </a:lnTo>
                  <a:lnTo>
                    <a:pt x="26557" y="514"/>
                  </a:lnTo>
                  <a:lnTo>
                    <a:pt x="2982" y="24616"/>
                  </a:lnTo>
                  <a:lnTo>
                    <a:pt x="26557" y="48718"/>
                  </a:lnTo>
                  <a:lnTo>
                    <a:pt x="26557" y="37762"/>
                  </a:lnTo>
                  <a:lnTo>
                    <a:pt x="26557"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8" name="フリーフォーム 567">
              <a:extLst>
                <a:ext uri="{FF2B5EF4-FFF2-40B4-BE49-F238E27FC236}">
                  <a16:creationId xmlns:a16="http://schemas.microsoft.com/office/drawing/2014/main" id="{524ECBC8-2B82-A541-9B4E-67CF56A29E24}"/>
                </a:ext>
              </a:extLst>
            </p:cNvPr>
            <p:cNvSpPr/>
            <p:nvPr/>
          </p:nvSpPr>
          <p:spPr>
            <a:xfrm rot="10800000">
              <a:off x="8500510" y="3596816"/>
              <a:ext cx="53362" cy="72124"/>
            </a:xfrm>
            <a:custGeom>
              <a:avLst/>
              <a:gdLst>
                <a:gd name="connsiteX0" fmla="*/ 36899 w 33916"/>
                <a:gd name="connsiteY0" fmla="*/ 11469 h 48203"/>
                <a:gd name="connsiteX1" fmla="*/ 29274 w 33916"/>
                <a:gd name="connsiteY1" fmla="*/ 11469 h 48203"/>
                <a:gd name="connsiteX2" fmla="*/ 29274 w 33916"/>
                <a:gd name="connsiteY2" fmla="*/ 514 h 48203"/>
                <a:gd name="connsiteX3" fmla="*/ 2982 w 33916"/>
                <a:gd name="connsiteY3" fmla="*/ 24616 h 48203"/>
                <a:gd name="connsiteX4" fmla="*/ 29274 w 33916"/>
                <a:gd name="connsiteY4" fmla="*/ 48718 h 48203"/>
                <a:gd name="connsiteX5" fmla="*/ 29274 w 33916"/>
                <a:gd name="connsiteY5" fmla="*/ 37762 h 48203"/>
                <a:gd name="connsiteX6" fmla="*/ 36899 w 3391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6" h="48203">
                  <a:moveTo>
                    <a:pt x="36899" y="11469"/>
                  </a:moveTo>
                  <a:lnTo>
                    <a:pt x="29274" y="11469"/>
                  </a:lnTo>
                  <a:lnTo>
                    <a:pt x="29274" y="514"/>
                  </a:lnTo>
                  <a:lnTo>
                    <a:pt x="2982" y="24616"/>
                  </a:lnTo>
                  <a:lnTo>
                    <a:pt x="29274" y="48718"/>
                  </a:lnTo>
                  <a:lnTo>
                    <a:pt x="29274" y="37762"/>
                  </a:lnTo>
                  <a:lnTo>
                    <a:pt x="36899"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9" name="フリーフォーム 568">
              <a:extLst>
                <a:ext uri="{FF2B5EF4-FFF2-40B4-BE49-F238E27FC236}">
                  <a16:creationId xmlns:a16="http://schemas.microsoft.com/office/drawing/2014/main" id="{F02CBEF7-4503-E040-8D4D-0347ECBAD8B1}"/>
                </a:ext>
              </a:extLst>
            </p:cNvPr>
            <p:cNvSpPr/>
            <p:nvPr/>
          </p:nvSpPr>
          <p:spPr>
            <a:xfrm rot="10800000">
              <a:off x="8447319" y="3596816"/>
              <a:ext cx="17373" cy="72124"/>
            </a:xfrm>
            <a:custGeom>
              <a:avLst/>
              <a:gdLst>
                <a:gd name="connsiteX0" fmla="*/ 2982 w 11042"/>
                <a:gd name="connsiteY0" fmla="*/ 11469 h 48203"/>
                <a:gd name="connsiteX1" fmla="*/ 2982 w 11042"/>
                <a:gd name="connsiteY1" fmla="*/ 11469 h 48203"/>
                <a:gd name="connsiteX2" fmla="*/ 2982 w 11042"/>
                <a:gd name="connsiteY2" fmla="*/ 514 h 48203"/>
                <a:gd name="connsiteX3" fmla="*/ 14025 w 11042"/>
                <a:gd name="connsiteY3" fmla="*/ 24616 h 48203"/>
                <a:gd name="connsiteX4" fmla="*/ 2982 w 11042"/>
                <a:gd name="connsiteY4" fmla="*/ 48718 h 48203"/>
                <a:gd name="connsiteX5" fmla="*/ 2982 w 11042"/>
                <a:gd name="connsiteY5" fmla="*/ 37762 h 48203"/>
                <a:gd name="connsiteX6" fmla="*/ 2982 w 11042"/>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2" h="48203">
                  <a:moveTo>
                    <a:pt x="2982" y="11469"/>
                  </a:moveTo>
                  <a:lnTo>
                    <a:pt x="2982" y="11469"/>
                  </a:lnTo>
                  <a:lnTo>
                    <a:pt x="2982" y="514"/>
                  </a:lnTo>
                  <a:lnTo>
                    <a:pt x="14025" y="24616"/>
                  </a:lnTo>
                  <a:lnTo>
                    <a:pt x="2982" y="48718"/>
                  </a:lnTo>
                  <a:lnTo>
                    <a:pt x="2982" y="37762"/>
                  </a:lnTo>
                  <a:lnTo>
                    <a:pt x="2982"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0" name="フリーフォーム 569">
              <a:extLst>
                <a:ext uri="{FF2B5EF4-FFF2-40B4-BE49-F238E27FC236}">
                  <a16:creationId xmlns:a16="http://schemas.microsoft.com/office/drawing/2014/main" id="{A00C8286-1A6C-B14C-9DDD-777C97A576BA}"/>
                </a:ext>
              </a:extLst>
            </p:cNvPr>
            <p:cNvSpPr/>
            <p:nvPr/>
          </p:nvSpPr>
          <p:spPr>
            <a:xfrm rot="10800000">
              <a:off x="8402711" y="3596816"/>
              <a:ext cx="39711" cy="72124"/>
            </a:xfrm>
            <a:custGeom>
              <a:avLst/>
              <a:gdLst>
                <a:gd name="connsiteX0" fmla="*/ 28222 w 25240"/>
                <a:gd name="connsiteY0" fmla="*/ 11469 h 48203"/>
                <a:gd name="connsiteX1" fmla="*/ 28222 w 25240"/>
                <a:gd name="connsiteY1" fmla="*/ 11469 h 48203"/>
                <a:gd name="connsiteX2" fmla="*/ 28222 w 25240"/>
                <a:gd name="connsiteY2" fmla="*/ 514 h 48203"/>
                <a:gd name="connsiteX3" fmla="*/ 2982 w 25240"/>
                <a:gd name="connsiteY3" fmla="*/ 24616 h 48203"/>
                <a:gd name="connsiteX4" fmla="*/ 28222 w 25240"/>
                <a:gd name="connsiteY4" fmla="*/ 48718 h 48203"/>
                <a:gd name="connsiteX5" fmla="*/ 28222 w 25240"/>
                <a:gd name="connsiteY5" fmla="*/ 37762 h 48203"/>
                <a:gd name="connsiteX6" fmla="*/ 28222 w 25240"/>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0" h="48203">
                  <a:moveTo>
                    <a:pt x="28222" y="11469"/>
                  </a:moveTo>
                  <a:lnTo>
                    <a:pt x="28222" y="11469"/>
                  </a:lnTo>
                  <a:lnTo>
                    <a:pt x="28222" y="514"/>
                  </a:lnTo>
                  <a:lnTo>
                    <a:pt x="2982" y="24616"/>
                  </a:lnTo>
                  <a:lnTo>
                    <a:pt x="28222" y="48718"/>
                  </a:lnTo>
                  <a:lnTo>
                    <a:pt x="28222" y="37762"/>
                  </a:lnTo>
                  <a:lnTo>
                    <a:pt x="28222"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1" name="フリーフォーム 570">
              <a:extLst>
                <a:ext uri="{FF2B5EF4-FFF2-40B4-BE49-F238E27FC236}">
                  <a16:creationId xmlns:a16="http://schemas.microsoft.com/office/drawing/2014/main" id="{A118003C-39AF-594B-B1BC-21F4033E1D1A}"/>
                </a:ext>
              </a:extLst>
            </p:cNvPr>
            <p:cNvSpPr/>
            <p:nvPr/>
          </p:nvSpPr>
          <p:spPr>
            <a:xfrm rot="10800000">
              <a:off x="8368516" y="3596816"/>
              <a:ext cx="24025" cy="72124"/>
            </a:xfrm>
            <a:custGeom>
              <a:avLst/>
              <a:gdLst>
                <a:gd name="connsiteX0" fmla="*/ 18253 w 15270"/>
                <a:gd name="connsiteY0" fmla="*/ 11469 h 48203"/>
                <a:gd name="connsiteX1" fmla="*/ 18253 w 15270"/>
                <a:gd name="connsiteY1" fmla="*/ 11469 h 48203"/>
                <a:gd name="connsiteX2" fmla="*/ 18253 w 15270"/>
                <a:gd name="connsiteY2" fmla="*/ 514 h 48203"/>
                <a:gd name="connsiteX3" fmla="*/ 2982 w 15270"/>
                <a:gd name="connsiteY3" fmla="*/ 24616 h 48203"/>
                <a:gd name="connsiteX4" fmla="*/ 18253 w 15270"/>
                <a:gd name="connsiteY4" fmla="*/ 48718 h 48203"/>
                <a:gd name="connsiteX5" fmla="*/ 18253 w 15270"/>
                <a:gd name="connsiteY5" fmla="*/ 37762 h 48203"/>
                <a:gd name="connsiteX6" fmla="*/ 18253 w 15270"/>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0" h="48203">
                  <a:moveTo>
                    <a:pt x="18253" y="11469"/>
                  </a:moveTo>
                  <a:lnTo>
                    <a:pt x="18253" y="11469"/>
                  </a:lnTo>
                  <a:lnTo>
                    <a:pt x="18253" y="514"/>
                  </a:lnTo>
                  <a:lnTo>
                    <a:pt x="2982" y="24616"/>
                  </a:lnTo>
                  <a:lnTo>
                    <a:pt x="18253" y="48718"/>
                  </a:lnTo>
                  <a:lnTo>
                    <a:pt x="18253" y="37762"/>
                  </a:lnTo>
                  <a:lnTo>
                    <a:pt x="18253"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2" name="フリーフォーム 571">
              <a:extLst>
                <a:ext uri="{FF2B5EF4-FFF2-40B4-BE49-F238E27FC236}">
                  <a16:creationId xmlns:a16="http://schemas.microsoft.com/office/drawing/2014/main" id="{45E34674-B6E8-2B40-A8EB-339B6D4B3D15}"/>
                </a:ext>
              </a:extLst>
            </p:cNvPr>
            <p:cNvSpPr/>
            <p:nvPr/>
          </p:nvSpPr>
          <p:spPr>
            <a:xfrm rot="10800000">
              <a:off x="8357759" y="3596816"/>
              <a:ext cx="9893" cy="72124"/>
            </a:xfrm>
            <a:custGeom>
              <a:avLst/>
              <a:gdLst>
                <a:gd name="connsiteX0" fmla="*/ 9271 w 6288"/>
                <a:gd name="connsiteY0" fmla="*/ 11469 h 48203"/>
                <a:gd name="connsiteX1" fmla="*/ 9271 w 6288"/>
                <a:gd name="connsiteY1" fmla="*/ 11469 h 48203"/>
                <a:gd name="connsiteX2" fmla="*/ 9271 w 6288"/>
                <a:gd name="connsiteY2" fmla="*/ 514 h 48203"/>
                <a:gd name="connsiteX3" fmla="*/ 2982 w 6288"/>
                <a:gd name="connsiteY3" fmla="*/ 24616 h 48203"/>
                <a:gd name="connsiteX4" fmla="*/ 9271 w 6288"/>
                <a:gd name="connsiteY4" fmla="*/ 48718 h 48203"/>
                <a:gd name="connsiteX5" fmla="*/ 9271 w 6288"/>
                <a:gd name="connsiteY5" fmla="*/ 37762 h 48203"/>
                <a:gd name="connsiteX6" fmla="*/ 9271 w 628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8" h="48203">
                  <a:moveTo>
                    <a:pt x="9271" y="11469"/>
                  </a:moveTo>
                  <a:lnTo>
                    <a:pt x="9271" y="11469"/>
                  </a:lnTo>
                  <a:lnTo>
                    <a:pt x="9271" y="514"/>
                  </a:lnTo>
                  <a:lnTo>
                    <a:pt x="2982" y="24616"/>
                  </a:lnTo>
                  <a:lnTo>
                    <a:pt x="9271" y="48718"/>
                  </a:lnTo>
                  <a:lnTo>
                    <a:pt x="9271" y="37762"/>
                  </a:lnTo>
                  <a:lnTo>
                    <a:pt x="9271"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3" name="フリーフォーム 572">
              <a:extLst>
                <a:ext uri="{FF2B5EF4-FFF2-40B4-BE49-F238E27FC236}">
                  <a16:creationId xmlns:a16="http://schemas.microsoft.com/office/drawing/2014/main" id="{83F95D77-B888-D149-8B93-DD2DBC171F75}"/>
                </a:ext>
              </a:extLst>
            </p:cNvPr>
            <p:cNvSpPr/>
            <p:nvPr/>
          </p:nvSpPr>
          <p:spPr>
            <a:xfrm rot="10800000">
              <a:off x="8276820" y="3596816"/>
              <a:ext cx="71046" cy="72124"/>
            </a:xfrm>
            <a:custGeom>
              <a:avLst/>
              <a:gdLst>
                <a:gd name="connsiteX0" fmla="*/ 48138 w 45156"/>
                <a:gd name="connsiteY0" fmla="*/ 11469 h 48203"/>
                <a:gd name="connsiteX1" fmla="*/ 29274 w 45156"/>
                <a:gd name="connsiteY1" fmla="*/ 11469 h 48203"/>
                <a:gd name="connsiteX2" fmla="*/ 29274 w 45156"/>
                <a:gd name="connsiteY2" fmla="*/ 514 h 48203"/>
                <a:gd name="connsiteX3" fmla="*/ 2982 w 45156"/>
                <a:gd name="connsiteY3" fmla="*/ 24616 h 48203"/>
                <a:gd name="connsiteX4" fmla="*/ 29274 w 45156"/>
                <a:gd name="connsiteY4" fmla="*/ 48718 h 48203"/>
                <a:gd name="connsiteX5" fmla="*/ 29274 w 45156"/>
                <a:gd name="connsiteY5" fmla="*/ 37762 h 48203"/>
                <a:gd name="connsiteX6" fmla="*/ 48138 w 4515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56" h="48203">
                  <a:moveTo>
                    <a:pt x="48138" y="11469"/>
                  </a:moveTo>
                  <a:lnTo>
                    <a:pt x="29274" y="11469"/>
                  </a:lnTo>
                  <a:lnTo>
                    <a:pt x="29274" y="514"/>
                  </a:lnTo>
                  <a:lnTo>
                    <a:pt x="2982" y="24616"/>
                  </a:lnTo>
                  <a:lnTo>
                    <a:pt x="29274" y="48718"/>
                  </a:lnTo>
                  <a:lnTo>
                    <a:pt x="29274" y="37762"/>
                  </a:lnTo>
                  <a:lnTo>
                    <a:pt x="48138"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4" name="フリーフォーム 573">
              <a:extLst>
                <a:ext uri="{FF2B5EF4-FFF2-40B4-BE49-F238E27FC236}">
                  <a16:creationId xmlns:a16="http://schemas.microsoft.com/office/drawing/2014/main" id="{2240D877-BCEE-C142-AB94-7276FCE8B02D}"/>
                </a:ext>
              </a:extLst>
            </p:cNvPr>
            <p:cNvSpPr/>
            <p:nvPr/>
          </p:nvSpPr>
          <p:spPr>
            <a:xfrm rot="10800000">
              <a:off x="8209944" y="3596816"/>
              <a:ext cx="65805" cy="72124"/>
            </a:xfrm>
            <a:custGeom>
              <a:avLst/>
              <a:gdLst>
                <a:gd name="connsiteX0" fmla="*/ 44808 w 41825"/>
                <a:gd name="connsiteY0" fmla="*/ 11469 h 48203"/>
                <a:gd name="connsiteX1" fmla="*/ 29274 w 41825"/>
                <a:gd name="connsiteY1" fmla="*/ 11469 h 48203"/>
                <a:gd name="connsiteX2" fmla="*/ 29274 w 41825"/>
                <a:gd name="connsiteY2" fmla="*/ 514 h 48203"/>
                <a:gd name="connsiteX3" fmla="*/ 2982 w 41825"/>
                <a:gd name="connsiteY3" fmla="*/ 24616 h 48203"/>
                <a:gd name="connsiteX4" fmla="*/ 29274 w 41825"/>
                <a:gd name="connsiteY4" fmla="*/ 48718 h 48203"/>
                <a:gd name="connsiteX5" fmla="*/ 29274 w 41825"/>
                <a:gd name="connsiteY5" fmla="*/ 37762 h 48203"/>
                <a:gd name="connsiteX6" fmla="*/ 44808 w 41825"/>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25" h="48203">
                  <a:moveTo>
                    <a:pt x="44808" y="11469"/>
                  </a:moveTo>
                  <a:lnTo>
                    <a:pt x="29274" y="11469"/>
                  </a:lnTo>
                  <a:lnTo>
                    <a:pt x="29274" y="514"/>
                  </a:lnTo>
                  <a:lnTo>
                    <a:pt x="2982" y="24616"/>
                  </a:lnTo>
                  <a:lnTo>
                    <a:pt x="29274" y="48718"/>
                  </a:lnTo>
                  <a:lnTo>
                    <a:pt x="29274" y="37762"/>
                  </a:lnTo>
                  <a:lnTo>
                    <a:pt x="44808"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5" name="フリーフォーム 574">
              <a:extLst>
                <a:ext uri="{FF2B5EF4-FFF2-40B4-BE49-F238E27FC236}">
                  <a16:creationId xmlns:a16="http://schemas.microsoft.com/office/drawing/2014/main" id="{5E9910D7-06CF-EF40-A455-FDA975E4B9A8}"/>
                </a:ext>
              </a:extLst>
            </p:cNvPr>
            <p:cNvSpPr/>
            <p:nvPr/>
          </p:nvSpPr>
          <p:spPr>
            <a:xfrm rot="10800000">
              <a:off x="8157994" y="3596816"/>
              <a:ext cx="50398" cy="72124"/>
            </a:xfrm>
            <a:custGeom>
              <a:avLst/>
              <a:gdLst>
                <a:gd name="connsiteX0" fmla="*/ 35015 w 32032"/>
                <a:gd name="connsiteY0" fmla="*/ 11469 h 48203"/>
                <a:gd name="connsiteX1" fmla="*/ 29274 w 32032"/>
                <a:gd name="connsiteY1" fmla="*/ 11469 h 48203"/>
                <a:gd name="connsiteX2" fmla="*/ 29274 w 32032"/>
                <a:gd name="connsiteY2" fmla="*/ 514 h 48203"/>
                <a:gd name="connsiteX3" fmla="*/ 2982 w 32032"/>
                <a:gd name="connsiteY3" fmla="*/ 24616 h 48203"/>
                <a:gd name="connsiteX4" fmla="*/ 29274 w 32032"/>
                <a:gd name="connsiteY4" fmla="*/ 48718 h 48203"/>
                <a:gd name="connsiteX5" fmla="*/ 29274 w 32032"/>
                <a:gd name="connsiteY5" fmla="*/ 37762 h 48203"/>
                <a:gd name="connsiteX6" fmla="*/ 35015 w 32032"/>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32" h="48203">
                  <a:moveTo>
                    <a:pt x="35015" y="11469"/>
                  </a:moveTo>
                  <a:lnTo>
                    <a:pt x="29274" y="11469"/>
                  </a:lnTo>
                  <a:lnTo>
                    <a:pt x="29274" y="514"/>
                  </a:lnTo>
                  <a:lnTo>
                    <a:pt x="2982" y="24616"/>
                  </a:lnTo>
                  <a:lnTo>
                    <a:pt x="29274" y="48718"/>
                  </a:lnTo>
                  <a:lnTo>
                    <a:pt x="29274" y="37762"/>
                  </a:lnTo>
                  <a:lnTo>
                    <a:pt x="35015"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6" name="フリーフォーム 575">
              <a:extLst>
                <a:ext uri="{FF2B5EF4-FFF2-40B4-BE49-F238E27FC236}">
                  <a16:creationId xmlns:a16="http://schemas.microsoft.com/office/drawing/2014/main" id="{2C285CE9-2BE4-8248-A078-2A75990EC205}"/>
                </a:ext>
              </a:extLst>
            </p:cNvPr>
            <p:cNvSpPr/>
            <p:nvPr/>
          </p:nvSpPr>
          <p:spPr>
            <a:xfrm rot="10800000">
              <a:off x="8101426" y="3596816"/>
              <a:ext cx="56465" cy="72124"/>
            </a:xfrm>
            <a:custGeom>
              <a:avLst/>
              <a:gdLst>
                <a:gd name="connsiteX0" fmla="*/ 38870 w 35888"/>
                <a:gd name="connsiteY0" fmla="*/ 11469 h 48203"/>
                <a:gd name="connsiteX1" fmla="*/ 29274 w 35888"/>
                <a:gd name="connsiteY1" fmla="*/ 11469 h 48203"/>
                <a:gd name="connsiteX2" fmla="*/ 29274 w 35888"/>
                <a:gd name="connsiteY2" fmla="*/ 514 h 48203"/>
                <a:gd name="connsiteX3" fmla="*/ 2982 w 35888"/>
                <a:gd name="connsiteY3" fmla="*/ 24616 h 48203"/>
                <a:gd name="connsiteX4" fmla="*/ 29274 w 35888"/>
                <a:gd name="connsiteY4" fmla="*/ 48718 h 48203"/>
                <a:gd name="connsiteX5" fmla="*/ 29274 w 35888"/>
                <a:gd name="connsiteY5" fmla="*/ 37762 h 48203"/>
                <a:gd name="connsiteX6" fmla="*/ 38870 w 35888"/>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88" h="48203">
                  <a:moveTo>
                    <a:pt x="38870" y="11469"/>
                  </a:moveTo>
                  <a:lnTo>
                    <a:pt x="29274" y="11469"/>
                  </a:lnTo>
                  <a:lnTo>
                    <a:pt x="29274" y="514"/>
                  </a:lnTo>
                  <a:lnTo>
                    <a:pt x="2982" y="24616"/>
                  </a:lnTo>
                  <a:lnTo>
                    <a:pt x="29274" y="48718"/>
                  </a:lnTo>
                  <a:lnTo>
                    <a:pt x="29274" y="37762"/>
                  </a:lnTo>
                  <a:lnTo>
                    <a:pt x="38870"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7" name="フリーフォーム 576">
              <a:extLst>
                <a:ext uri="{FF2B5EF4-FFF2-40B4-BE49-F238E27FC236}">
                  <a16:creationId xmlns:a16="http://schemas.microsoft.com/office/drawing/2014/main" id="{ABBA6FF1-0F66-0D41-83FE-5EE81DFAEFD5}"/>
                </a:ext>
              </a:extLst>
            </p:cNvPr>
            <p:cNvSpPr/>
            <p:nvPr/>
          </p:nvSpPr>
          <p:spPr>
            <a:xfrm rot="10800000">
              <a:off x="8005284" y="3596816"/>
              <a:ext cx="84560" cy="72124"/>
            </a:xfrm>
            <a:custGeom>
              <a:avLst/>
              <a:gdLst>
                <a:gd name="connsiteX0" fmla="*/ 56728 w 53745"/>
                <a:gd name="connsiteY0" fmla="*/ 11469 h 48203"/>
                <a:gd name="connsiteX1" fmla="*/ 29274 w 53745"/>
                <a:gd name="connsiteY1" fmla="*/ 11469 h 48203"/>
                <a:gd name="connsiteX2" fmla="*/ 29274 w 53745"/>
                <a:gd name="connsiteY2" fmla="*/ 514 h 48203"/>
                <a:gd name="connsiteX3" fmla="*/ 2982 w 53745"/>
                <a:gd name="connsiteY3" fmla="*/ 24616 h 48203"/>
                <a:gd name="connsiteX4" fmla="*/ 29274 w 53745"/>
                <a:gd name="connsiteY4" fmla="*/ 48718 h 48203"/>
                <a:gd name="connsiteX5" fmla="*/ 29274 w 53745"/>
                <a:gd name="connsiteY5" fmla="*/ 37762 h 48203"/>
                <a:gd name="connsiteX6" fmla="*/ 56728 w 53745"/>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45" h="48203">
                  <a:moveTo>
                    <a:pt x="56728" y="11469"/>
                  </a:moveTo>
                  <a:lnTo>
                    <a:pt x="29274" y="11469"/>
                  </a:lnTo>
                  <a:lnTo>
                    <a:pt x="29274" y="514"/>
                  </a:lnTo>
                  <a:lnTo>
                    <a:pt x="2982" y="24616"/>
                  </a:lnTo>
                  <a:lnTo>
                    <a:pt x="29274" y="48718"/>
                  </a:lnTo>
                  <a:lnTo>
                    <a:pt x="29274" y="37762"/>
                  </a:lnTo>
                  <a:lnTo>
                    <a:pt x="56728" y="37762"/>
                  </a:lnTo>
                  <a:close/>
                </a:path>
              </a:pathLst>
            </a:custGeom>
            <a:solidFill>
              <a:schemeClr val="bg1"/>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8" name="フリーフォーム 577">
              <a:extLst>
                <a:ext uri="{FF2B5EF4-FFF2-40B4-BE49-F238E27FC236}">
                  <a16:creationId xmlns:a16="http://schemas.microsoft.com/office/drawing/2014/main" id="{602ED081-3CD8-364B-909C-9EB2A1AACD05}"/>
                </a:ext>
              </a:extLst>
            </p:cNvPr>
            <p:cNvSpPr/>
            <p:nvPr/>
          </p:nvSpPr>
          <p:spPr>
            <a:xfrm rot="10800000">
              <a:off x="7868428" y="3596816"/>
              <a:ext cx="127651" cy="72124"/>
            </a:xfrm>
            <a:custGeom>
              <a:avLst/>
              <a:gdLst>
                <a:gd name="connsiteX0" fmla="*/ 84115 w 81133"/>
                <a:gd name="connsiteY0" fmla="*/ 11469 h 48203"/>
                <a:gd name="connsiteX1" fmla="*/ 29274 w 81133"/>
                <a:gd name="connsiteY1" fmla="*/ 11469 h 48203"/>
                <a:gd name="connsiteX2" fmla="*/ 29274 w 81133"/>
                <a:gd name="connsiteY2" fmla="*/ 514 h 48203"/>
                <a:gd name="connsiteX3" fmla="*/ 2982 w 81133"/>
                <a:gd name="connsiteY3" fmla="*/ 24616 h 48203"/>
                <a:gd name="connsiteX4" fmla="*/ 29274 w 81133"/>
                <a:gd name="connsiteY4" fmla="*/ 48718 h 48203"/>
                <a:gd name="connsiteX5" fmla="*/ 29274 w 81133"/>
                <a:gd name="connsiteY5" fmla="*/ 37762 h 48203"/>
                <a:gd name="connsiteX6" fmla="*/ 84115 w 81133"/>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33" h="48203">
                  <a:moveTo>
                    <a:pt x="84115" y="11469"/>
                  </a:moveTo>
                  <a:lnTo>
                    <a:pt x="29274" y="11469"/>
                  </a:lnTo>
                  <a:lnTo>
                    <a:pt x="29274" y="514"/>
                  </a:lnTo>
                  <a:lnTo>
                    <a:pt x="2982" y="24616"/>
                  </a:lnTo>
                  <a:lnTo>
                    <a:pt x="29274" y="48718"/>
                  </a:lnTo>
                  <a:lnTo>
                    <a:pt x="29274" y="37762"/>
                  </a:lnTo>
                  <a:lnTo>
                    <a:pt x="84115"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9" name="フリーフォーム 578">
              <a:extLst>
                <a:ext uri="{FF2B5EF4-FFF2-40B4-BE49-F238E27FC236}">
                  <a16:creationId xmlns:a16="http://schemas.microsoft.com/office/drawing/2014/main" id="{36142729-AEDB-FF4E-AD35-27F62B872012}"/>
                </a:ext>
              </a:extLst>
            </p:cNvPr>
            <p:cNvSpPr/>
            <p:nvPr/>
          </p:nvSpPr>
          <p:spPr>
            <a:xfrm rot="10800000">
              <a:off x="7815618" y="3596816"/>
              <a:ext cx="53535" cy="72124"/>
            </a:xfrm>
            <a:custGeom>
              <a:avLst/>
              <a:gdLst>
                <a:gd name="connsiteX0" fmla="*/ 37009 w 34026"/>
                <a:gd name="connsiteY0" fmla="*/ 11469 h 48203"/>
                <a:gd name="connsiteX1" fmla="*/ 29274 w 34026"/>
                <a:gd name="connsiteY1" fmla="*/ 11469 h 48203"/>
                <a:gd name="connsiteX2" fmla="*/ 29274 w 34026"/>
                <a:gd name="connsiteY2" fmla="*/ 514 h 48203"/>
                <a:gd name="connsiteX3" fmla="*/ 2982 w 34026"/>
                <a:gd name="connsiteY3" fmla="*/ 24616 h 48203"/>
                <a:gd name="connsiteX4" fmla="*/ 29274 w 34026"/>
                <a:gd name="connsiteY4" fmla="*/ 48718 h 48203"/>
                <a:gd name="connsiteX5" fmla="*/ 29274 w 34026"/>
                <a:gd name="connsiteY5" fmla="*/ 37762 h 48203"/>
                <a:gd name="connsiteX6" fmla="*/ 37009 w 34026"/>
                <a:gd name="connsiteY6" fmla="*/ 37762 h 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26" h="48203">
                  <a:moveTo>
                    <a:pt x="37009" y="11469"/>
                  </a:moveTo>
                  <a:lnTo>
                    <a:pt x="29274" y="11469"/>
                  </a:lnTo>
                  <a:lnTo>
                    <a:pt x="29274" y="514"/>
                  </a:lnTo>
                  <a:lnTo>
                    <a:pt x="2982" y="24616"/>
                  </a:lnTo>
                  <a:lnTo>
                    <a:pt x="29274" y="48718"/>
                  </a:lnTo>
                  <a:lnTo>
                    <a:pt x="29274" y="37762"/>
                  </a:lnTo>
                  <a:lnTo>
                    <a:pt x="37009" y="37762"/>
                  </a:lnTo>
                  <a:close/>
                </a:path>
              </a:pathLst>
            </a:custGeom>
            <a:solidFill>
              <a:schemeClr val="bg1">
                <a:lumMod val="65000"/>
              </a:schemeClr>
            </a:solidFill>
            <a:ln w="2191" cap="flat">
              <a:solidFill>
                <a:srgbClr val="000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580" name="直線コネクタ 579">
              <a:extLst>
                <a:ext uri="{FF2B5EF4-FFF2-40B4-BE49-F238E27FC236}">
                  <a16:creationId xmlns:a16="http://schemas.microsoft.com/office/drawing/2014/main" id="{172B7C9A-7026-4345-82FD-6E7FDA97344F}"/>
                </a:ext>
              </a:extLst>
            </p:cNvPr>
            <p:cNvCxnSpPr>
              <a:cxnSpLocks/>
            </p:cNvCxnSpPr>
            <p:nvPr/>
          </p:nvCxnSpPr>
          <p:spPr>
            <a:xfrm>
              <a:off x="7620125" y="3833304"/>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1" name="直線コネクタ 580">
              <a:extLst>
                <a:ext uri="{FF2B5EF4-FFF2-40B4-BE49-F238E27FC236}">
                  <a16:creationId xmlns:a16="http://schemas.microsoft.com/office/drawing/2014/main" id="{B540F0C1-619C-6144-A88C-559EB1B016E0}"/>
                </a:ext>
              </a:extLst>
            </p:cNvPr>
            <p:cNvCxnSpPr>
              <a:cxnSpLocks/>
            </p:cNvCxnSpPr>
            <p:nvPr/>
          </p:nvCxnSpPr>
          <p:spPr>
            <a:xfrm>
              <a:off x="7418241" y="443966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2" name="直線コネクタ 581">
              <a:extLst>
                <a:ext uri="{FF2B5EF4-FFF2-40B4-BE49-F238E27FC236}">
                  <a16:creationId xmlns:a16="http://schemas.microsoft.com/office/drawing/2014/main" id="{8CB657A8-D9E5-EA4E-917D-2FF5F961AF7A}"/>
                </a:ext>
              </a:extLst>
            </p:cNvPr>
            <p:cNvCxnSpPr>
              <a:cxnSpLocks/>
            </p:cNvCxnSpPr>
            <p:nvPr/>
          </p:nvCxnSpPr>
          <p:spPr>
            <a:xfrm>
              <a:off x="10223465" y="363138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3" name="フリーフォーム 582">
              <a:extLst>
                <a:ext uri="{FF2B5EF4-FFF2-40B4-BE49-F238E27FC236}">
                  <a16:creationId xmlns:a16="http://schemas.microsoft.com/office/drawing/2014/main" id="{C5534D20-9959-3642-A76E-0D5FB15DD88C}"/>
                </a:ext>
              </a:extLst>
            </p:cNvPr>
            <p:cNvSpPr/>
            <p:nvPr/>
          </p:nvSpPr>
          <p:spPr>
            <a:xfrm>
              <a:off x="7609491" y="4597335"/>
              <a:ext cx="56974" cy="72333"/>
            </a:xfrm>
            <a:custGeom>
              <a:avLst/>
              <a:gdLst>
                <a:gd name="connsiteX0" fmla="*/ 68146 w 62169"/>
                <a:gd name="connsiteY0" fmla="*/ 18938 h 81667"/>
                <a:gd name="connsiteX1" fmla="*/ 50542 w 62169"/>
                <a:gd name="connsiteY1" fmla="*/ 18938 h 81667"/>
                <a:gd name="connsiteX2" fmla="*/ 50542 w 62169"/>
                <a:gd name="connsiteY2" fmla="*/ 377 h 81667"/>
                <a:gd name="connsiteX3" fmla="*/ 5976 w 62169"/>
                <a:gd name="connsiteY3" fmla="*/ 41211 h 81667"/>
                <a:gd name="connsiteX4" fmla="*/ 50542 w 62169"/>
                <a:gd name="connsiteY4" fmla="*/ 82044 h 81667"/>
                <a:gd name="connsiteX5" fmla="*/ 50542 w 62169"/>
                <a:gd name="connsiteY5" fmla="*/ 63484 h 81667"/>
                <a:gd name="connsiteX6" fmla="*/ 68146 w 62169"/>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69" h="81667">
                  <a:moveTo>
                    <a:pt x="68146" y="18938"/>
                  </a:moveTo>
                  <a:lnTo>
                    <a:pt x="50542" y="18938"/>
                  </a:lnTo>
                  <a:lnTo>
                    <a:pt x="50542" y="377"/>
                  </a:lnTo>
                  <a:lnTo>
                    <a:pt x="5976" y="41211"/>
                  </a:lnTo>
                  <a:lnTo>
                    <a:pt x="50542" y="82044"/>
                  </a:lnTo>
                  <a:lnTo>
                    <a:pt x="50542" y="63484"/>
                  </a:lnTo>
                  <a:lnTo>
                    <a:pt x="68146"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84" name="フリーフォーム 583">
              <a:extLst>
                <a:ext uri="{FF2B5EF4-FFF2-40B4-BE49-F238E27FC236}">
                  <a16:creationId xmlns:a16="http://schemas.microsoft.com/office/drawing/2014/main" id="{291168CE-52A0-ED4C-A46A-24EF1EB2944F}"/>
                </a:ext>
              </a:extLst>
            </p:cNvPr>
            <p:cNvSpPr/>
            <p:nvPr/>
          </p:nvSpPr>
          <p:spPr>
            <a:xfrm>
              <a:off x="7701283" y="4597335"/>
              <a:ext cx="17153" cy="72333"/>
            </a:xfrm>
            <a:custGeom>
              <a:avLst/>
              <a:gdLst>
                <a:gd name="connsiteX0" fmla="*/ 5976 w 18717"/>
                <a:gd name="connsiteY0" fmla="*/ 18938 h 81667"/>
                <a:gd name="connsiteX1" fmla="*/ 5976 w 18717"/>
                <a:gd name="connsiteY1" fmla="*/ 18938 h 81667"/>
                <a:gd name="connsiteX2" fmla="*/ 5976 w 18717"/>
                <a:gd name="connsiteY2" fmla="*/ 377 h 81667"/>
                <a:gd name="connsiteX3" fmla="*/ 24694 w 18717"/>
                <a:gd name="connsiteY3" fmla="*/ 41211 h 81667"/>
                <a:gd name="connsiteX4" fmla="*/ 5976 w 18717"/>
                <a:gd name="connsiteY4" fmla="*/ 82044 h 81667"/>
                <a:gd name="connsiteX5" fmla="*/ 5976 w 18717"/>
                <a:gd name="connsiteY5" fmla="*/ 63484 h 81667"/>
                <a:gd name="connsiteX6" fmla="*/ 5976 w 18717"/>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5976" y="18938"/>
                  </a:moveTo>
                  <a:lnTo>
                    <a:pt x="5976" y="18938"/>
                  </a:lnTo>
                  <a:lnTo>
                    <a:pt x="5976" y="377"/>
                  </a:lnTo>
                  <a:lnTo>
                    <a:pt x="24694" y="41211"/>
                  </a:lnTo>
                  <a:lnTo>
                    <a:pt x="5976" y="82044"/>
                  </a:lnTo>
                  <a:lnTo>
                    <a:pt x="5976"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85" name="フリーフォーム 584">
              <a:extLst>
                <a:ext uri="{FF2B5EF4-FFF2-40B4-BE49-F238E27FC236}">
                  <a16:creationId xmlns:a16="http://schemas.microsoft.com/office/drawing/2014/main" id="{30BA00E8-6F04-084B-87B7-BFC7034E78E2}"/>
                </a:ext>
              </a:extLst>
            </p:cNvPr>
            <p:cNvSpPr/>
            <p:nvPr/>
          </p:nvSpPr>
          <p:spPr>
            <a:xfrm>
              <a:off x="7723237" y="4597335"/>
              <a:ext cx="39207" cy="72333"/>
            </a:xfrm>
            <a:custGeom>
              <a:avLst/>
              <a:gdLst>
                <a:gd name="connsiteX0" fmla="*/ 48759 w 42782"/>
                <a:gd name="connsiteY0" fmla="*/ 18938 h 81667"/>
                <a:gd name="connsiteX1" fmla="*/ 48759 w 42782"/>
                <a:gd name="connsiteY1" fmla="*/ 18938 h 81667"/>
                <a:gd name="connsiteX2" fmla="*/ 48759 w 42782"/>
                <a:gd name="connsiteY2" fmla="*/ 377 h 81667"/>
                <a:gd name="connsiteX3" fmla="*/ 5976 w 42782"/>
                <a:gd name="connsiteY3" fmla="*/ 41211 h 81667"/>
                <a:gd name="connsiteX4" fmla="*/ 48759 w 42782"/>
                <a:gd name="connsiteY4" fmla="*/ 82044 h 81667"/>
                <a:gd name="connsiteX5" fmla="*/ 48759 w 42782"/>
                <a:gd name="connsiteY5" fmla="*/ 63484 h 81667"/>
                <a:gd name="connsiteX6" fmla="*/ 48759 w 4278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2" h="81667">
                  <a:moveTo>
                    <a:pt x="48759" y="18938"/>
                  </a:moveTo>
                  <a:lnTo>
                    <a:pt x="48759" y="18938"/>
                  </a:lnTo>
                  <a:lnTo>
                    <a:pt x="48759" y="377"/>
                  </a:lnTo>
                  <a:lnTo>
                    <a:pt x="5976" y="41211"/>
                  </a:lnTo>
                  <a:lnTo>
                    <a:pt x="48759" y="82044"/>
                  </a:lnTo>
                  <a:lnTo>
                    <a:pt x="48759" y="63484"/>
                  </a:lnTo>
                  <a:lnTo>
                    <a:pt x="48759"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86" name="フリーフォーム 585">
              <a:extLst>
                <a:ext uri="{FF2B5EF4-FFF2-40B4-BE49-F238E27FC236}">
                  <a16:creationId xmlns:a16="http://schemas.microsoft.com/office/drawing/2014/main" id="{EBBEC61A-5ABC-E74B-BF0D-66B9766346AB}"/>
                </a:ext>
              </a:extLst>
            </p:cNvPr>
            <p:cNvSpPr/>
            <p:nvPr/>
          </p:nvSpPr>
          <p:spPr>
            <a:xfrm>
              <a:off x="7776876" y="4597335"/>
              <a:ext cx="20999" cy="72333"/>
            </a:xfrm>
            <a:custGeom>
              <a:avLst/>
              <a:gdLst>
                <a:gd name="connsiteX0" fmla="*/ 28890 w 22914"/>
                <a:gd name="connsiteY0" fmla="*/ 18938 h 81667"/>
                <a:gd name="connsiteX1" fmla="*/ 28890 w 22914"/>
                <a:gd name="connsiteY1" fmla="*/ 18938 h 81667"/>
                <a:gd name="connsiteX2" fmla="*/ 28890 w 22914"/>
                <a:gd name="connsiteY2" fmla="*/ 377 h 81667"/>
                <a:gd name="connsiteX3" fmla="*/ 5976 w 22914"/>
                <a:gd name="connsiteY3" fmla="*/ 41211 h 81667"/>
                <a:gd name="connsiteX4" fmla="*/ 28890 w 22914"/>
                <a:gd name="connsiteY4" fmla="*/ 82044 h 81667"/>
                <a:gd name="connsiteX5" fmla="*/ 28890 w 22914"/>
                <a:gd name="connsiteY5" fmla="*/ 63484 h 81667"/>
                <a:gd name="connsiteX6" fmla="*/ 28890 w 22914"/>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14" h="81667">
                  <a:moveTo>
                    <a:pt x="28890" y="18938"/>
                  </a:moveTo>
                  <a:lnTo>
                    <a:pt x="28890" y="18938"/>
                  </a:lnTo>
                  <a:lnTo>
                    <a:pt x="28890" y="377"/>
                  </a:lnTo>
                  <a:lnTo>
                    <a:pt x="5976" y="41211"/>
                  </a:lnTo>
                  <a:lnTo>
                    <a:pt x="28890" y="82044"/>
                  </a:lnTo>
                  <a:lnTo>
                    <a:pt x="28890" y="63484"/>
                  </a:lnTo>
                  <a:lnTo>
                    <a:pt x="28890"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87" name="フリーフォーム 586">
              <a:extLst>
                <a:ext uri="{FF2B5EF4-FFF2-40B4-BE49-F238E27FC236}">
                  <a16:creationId xmlns:a16="http://schemas.microsoft.com/office/drawing/2014/main" id="{0ED0F4BD-CC93-B648-B2A2-D16547829CAA}"/>
                </a:ext>
              </a:extLst>
            </p:cNvPr>
            <p:cNvSpPr/>
            <p:nvPr/>
          </p:nvSpPr>
          <p:spPr>
            <a:xfrm>
              <a:off x="7797161" y="4597335"/>
              <a:ext cx="9801" cy="72333"/>
            </a:xfrm>
            <a:custGeom>
              <a:avLst/>
              <a:gdLst>
                <a:gd name="connsiteX0" fmla="*/ 16671 w 10695"/>
                <a:gd name="connsiteY0" fmla="*/ 18938 h 81667"/>
                <a:gd name="connsiteX1" fmla="*/ 16671 w 10695"/>
                <a:gd name="connsiteY1" fmla="*/ 18938 h 81667"/>
                <a:gd name="connsiteX2" fmla="*/ 16671 w 10695"/>
                <a:gd name="connsiteY2" fmla="*/ 377 h 81667"/>
                <a:gd name="connsiteX3" fmla="*/ 5976 w 10695"/>
                <a:gd name="connsiteY3" fmla="*/ 41211 h 81667"/>
                <a:gd name="connsiteX4" fmla="*/ 16671 w 10695"/>
                <a:gd name="connsiteY4" fmla="*/ 82044 h 81667"/>
                <a:gd name="connsiteX5" fmla="*/ 16671 w 10695"/>
                <a:gd name="connsiteY5" fmla="*/ 63484 h 81667"/>
                <a:gd name="connsiteX6" fmla="*/ 16671 w 10695"/>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5" h="81667">
                  <a:moveTo>
                    <a:pt x="16671" y="18938"/>
                  </a:moveTo>
                  <a:lnTo>
                    <a:pt x="16671" y="18938"/>
                  </a:lnTo>
                  <a:lnTo>
                    <a:pt x="16671" y="377"/>
                  </a:lnTo>
                  <a:lnTo>
                    <a:pt x="5976" y="41211"/>
                  </a:lnTo>
                  <a:lnTo>
                    <a:pt x="16671" y="82044"/>
                  </a:lnTo>
                  <a:lnTo>
                    <a:pt x="16671" y="63484"/>
                  </a:lnTo>
                  <a:lnTo>
                    <a:pt x="16671"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88" name="フリーフォーム 587">
              <a:extLst>
                <a:ext uri="{FF2B5EF4-FFF2-40B4-BE49-F238E27FC236}">
                  <a16:creationId xmlns:a16="http://schemas.microsoft.com/office/drawing/2014/main" id="{E2DCEB82-D30F-C64F-92F2-44E5351E1A28}"/>
                </a:ext>
              </a:extLst>
            </p:cNvPr>
            <p:cNvSpPr/>
            <p:nvPr/>
          </p:nvSpPr>
          <p:spPr>
            <a:xfrm>
              <a:off x="7816663" y="4597335"/>
              <a:ext cx="70145" cy="72333"/>
            </a:xfrm>
            <a:custGeom>
              <a:avLst/>
              <a:gdLst>
                <a:gd name="connsiteX0" fmla="*/ 82518 w 76541"/>
                <a:gd name="connsiteY0" fmla="*/ 18938 h 81667"/>
                <a:gd name="connsiteX1" fmla="*/ 50542 w 76541"/>
                <a:gd name="connsiteY1" fmla="*/ 18938 h 81667"/>
                <a:gd name="connsiteX2" fmla="*/ 50542 w 76541"/>
                <a:gd name="connsiteY2" fmla="*/ 377 h 81667"/>
                <a:gd name="connsiteX3" fmla="*/ 5976 w 76541"/>
                <a:gd name="connsiteY3" fmla="*/ 41211 h 81667"/>
                <a:gd name="connsiteX4" fmla="*/ 50542 w 76541"/>
                <a:gd name="connsiteY4" fmla="*/ 82044 h 81667"/>
                <a:gd name="connsiteX5" fmla="*/ 50542 w 76541"/>
                <a:gd name="connsiteY5" fmla="*/ 63484 h 81667"/>
                <a:gd name="connsiteX6" fmla="*/ 82518 w 76541"/>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41" h="81667">
                  <a:moveTo>
                    <a:pt x="82518" y="18938"/>
                  </a:moveTo>
                  <a:lnTo>
                    <a:pt x="50542" y="18938"/>
                  </a:lnTo>
                  <a:lnTo>
                    <a:pt x="50542" y="377"/>
                  </a:lnTo>
                  <a:lnTo>
                    <a:pt x="5976" y="41211"/>
                  </a:lnTo>
                  <a:lnTo>
                    <a:pt x="50542" y="82044"/>
                  </a:lnTo>
                  <a:lnTo>
                    <a:pt x="50542" y="63484"/>
                  </a:lnTo>
                  <a:lnTo>
                    <a:pt x="82518"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89" name="フリーフォーム 588">
              <a:extLst>
                <a:ext uri="{FF2B5EF4-FFF2-40B4-BE49-F238E27FC236}">
                  <a16:creationId xmlns:a16="http://schemas.microsoft.com/office/drawing/2014/main" id="{3E5F8C3D-2A39-C34D-B529-C683CD291EC7}"/>
                </a:ext>
              </a:extLst>
            </p:cNvPr>
            <p:cNvSpPr/>
            <p:nvPr/>
          </p:nvSpPr>
          <p:spPr>
            <a:xfrm>
              <a:off x="7887898" y="4597335"/>
              <a:ext cx="64905" cy="72333"/>
            </a:xfrm>
            <a:custGeom>
              <a:avLst/>
              <a:gdLst>
                <a:gd name="connsiteX0" fmla="*/ 76799 w 70823"/>
                <a:gd name="connsiteY0" fmla="*/ 18938 h 81667"/>
                <a:gd name="connsiteX1" fmla="*/ 50542 w 70823"/>
                <a:gd name="connsiteY1" fmla="*/ 18938 h 81667"/>
                <a:gd name="connsiteX2" fmla="*/ 50542 w 70823"/>
                <a:gd name="connsiteY2" fmla="*/ 377 h 81667"/>
                <a:gd name="connsiteX3" fmla="*/ 5976 w 70823"/>
                <a:gd name="connsiteY3" fmla="*/ 41211 h 81667"/>
                <a:gd name="connsiteX4" fmla="*/ 50542 w 70823"/>
                <a:gd name="connsiteY4" fmla="*/ 82044 h 81667"/>
                <a:gd name="connsiteX5" fmla="*/ 50542 w 70823"/>
                <a:gd name="connsiteY5" fmla="*/ 63484 h 81667"/>
                <a:gd name="connsiteX6" fmla="*/ 76799 w 7082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23" h="81667">
                  <a:moveTo>
                    <a:pt x="76799" y="18938"/>
                  </a:moveTo>
                  <a:lnTo>
                    <a:pt x="50542" y="18938"/>
                  </a:lnTo>
                  <a:lnTo>
                    <a:pt x="50542" y="377"/>
                  </a:lnTo>
                  <a:lnTo>
                    <a:pt x="5976" y="41211"/>
                  </a:lnTo>
                  <a:lnTo>
                    <a:pt x="50542" y="82044"/>
                  </a:lnTo>
                  <a:lnTo>
                    <a:pt x="50542" y="63484"/>
                  </a:lnTo>
                  <a:lnTo>
                    <a:pt x="76799"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90" name="フリーフォーム 589">
              <a:extLst>
                <a:ext uri="{FF2B5EF4-FFF2-40B4-BE49-F238E27FC236}">
                  <a16:creationId xmlns:a16="http://schemas.microsoft.com/office/drawing/2014/main" id="{1557C5BA-9C3C-8E45-90A6-E68D4387914F}"/>
                </a:ext>
              </a:extLst>
            </p:cNvPr>
            <p:cNvSpPr/>
            <p:nvPr/>
          </p:nvSpPr>
          <p:spPr>
            <a:xfrm>
              <a:off x="7965634" y="4597335"/>
              <a:ext cx="49793" cy="72333"/>
            </a:xfrm>
            <a:custGeom>
              <a:avLst/>
              <a:gdLst>
                <a:gd name="connsiteX0" fmla="*/ 60309 w 54333"/>
                <a:gd name="connsiteY0" fmla="*/ 18938 h 81667"/>
                <a:gd name="connsiteX1" fmla="*/ 50542 w 54333"/>
                <a:gd name="connsiteY1" fmla="*/ 18938 h 81667"/>
                <a:gd name="connsiteX2" fmla="*/ 50542 w 54333"/>
                <a:gd name="connsiteY2" fmla="*/ 377 h 81667"/>
                <a:gd name="connsiteX3" fmla="*/ 5976 w 54333"/>
                <a:gd name="connsiteY3" fmla="*/ 41211 h 81667"/>
                <a:gd name="connsiteX4" fmla="*/ 50542 w 54333"/>
                <a:gd name="connsiteY4" fmla="*/ 82044 h 81667"/>
                <a:gd name="connsiteX5" fmla="*/ 50542 w 54333"/>
                <a:gd name="connsiteY5" fmla="*/ 63484 h 81667"/>
                <a:gd name="connsiteX6" fmla="*/ 60309 w 5433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3" h="81667">
                  <a:moveTo>
                    <a:pt x="60309" y="18938"/>
                  </a:moveTo>
                  <a:lnTo>
                    <a:pt x="50542" y="18938"/>
                  </a:lnTo>
                  <a:lnTo>
                    <a:pt x="50542" y="377"/>
                  </a:lnTo>
                  <a:lnTo>
                    <a:pt x="5976" y="41211"/>
                  </a:lnTo>
                  <a:lnTo>
                    <a:pt x="50542" y="82044"/>
                  </a:lnTo>
                  <a:lnTo>
                    <a:pt x="50542" y="63484"/>
                  </a:lnTo>
                  <a:lnTo>
                    <a:pt x="60309"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91" name="フリーフォーム 590">
              <a:extLst>
                <a:ext uri="{FF2B5EF4-FFF2-40B4-BE49-F238E27FC236}">
                  <a16:creationId xmlns:a16="http://schemas.microsoft.com/office/drawing/2014/main" id="{A27A08E6-58D2-3843-B7B8-054AF7214168}"/>
                </a:ext>
              </a:extLst>
            </p:cNvPr>
            <p:cNvSpPr/>
            <p:nvPr/>
          </p:nvSpPr>
          <p:spPr>
            <a:xfrm>
              <a:off x="8015529" y="4597335"/>
              <a:ext cx="55716" cy="72333"/>
            </a:xfrm>
            <a:custGeom>
              <a:avLst/>
              <a:gdLst>
                <a:gd name="connsiteX0" fmla="*/ 66772 w 60796"/>
                <a:gd name="connsiteY0" fmla="*/ 18938 h 81667"/>
                <a:gd name="connsiteX1" fmla="*/ 50542 w 60796"/>
                <a:gd name="connsiteY1" fmla="*/ 18938 h 81667"/>
                <a:gd name="connsiteX2" fmla="*/ 50542 w 60796"/>
                <a:gd name="connsiteY2" fmla="*/ 377 h 81667"/>
                <a:gd name="connsiteX3" fmla="*/ 5976 w 60796"/>
                <a:gd name="connsiteY3" fmla="*/ 41211 h 81667"/>
                <a:gd name="connsiteX4" fmla="*/ 50542 w 60796"/>
                <a:gd name="connsiteY4" fmla="*/ 82044 h 81667"/>
                <a:gd name="connsiteX5" fmla="*/ 50542 w 60796"/>
                <a:gd name="connsiteY5" fmla="*/ 63484 h 81667"/>
                <a:gd name="connsiteX6" fmla="*/ 66772 w 60796"/>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96" h="81667">
                  <a:moveTo>
                    <a:pt x="66772" y="18938"/>
                  </a:moveTo>
                  <a:lnTo>
                    <a:pt x="50542" y="18938"/>
                  </a:lnTo>
                  <a:lnTo>
                    <a:pt x="50542" y="377"/>
                  </a:lnTo>
                  <a:lnTo>
                    <a:pt x="5976" y="41211"/>
                  </a:lnTo>
                  <a:lnTo>
                    <a:pt x="50542" y="82044"/>
                  </a:lnTo>
                  <a:lnTo>
                    <a:pt x="50542" y="63484"/>
                  </a:lnTo>
                  <a:lnTo>
                    <a:pt x="66772"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2" name="フリーフォーム 591">
              <a:extLst>
                <a:ext uri="{FF2B5EF4-FFF2-40B4-BE49-F238E27FC236}">
                  <a16:creationId xmlns:a16="http://schemas.microsoft.com/office/drawing/2014/main" id="{79335CCE-87C6-B64C-AF45-40EA48C0857B}"/>
                </a:ext>
              </a:extLst>
            </p:cNvPr>
            <p:cNvSpPr/>
            <p:nvPr/>
          </p:nvSpPr>
          <p:spPr>
            <a:xfrm>
              <a:off x="8082715" y="4597335"/>
              <a:ext cx="83147" cy="72333"/>
            </a:xfrm>
            <a:custGeom>
              <a:avLst/>
              <a:gdLst>
                <a:gd name="connsiteX0" fmla="*/ 96705 w 90729"/>
                <a:gd name="connsiteY0" fmla="*/ 18938 h 81667"/>
                <a:gd name="connsiteX1" fmla="*/ 50542 w 90729"/>
                <a:gd name="connsiteY1" fmla="*/ 18938 h 81667"/>
                <a:gd name="connsiteX2" fmla="*/ 50542 w 90729"/>
                <a:gd name="connsiteY2" fmla="*/ 377 h 81667"/>
                <a:gd name="connsiteX3" fmla="*/ 5976 w 90729"/>
                <a:gd name="connsiteY3" fmla="*/ 41211 h 81667"/>
                <a:gd name="connsiteX4" fmla="*/ 50542 w 90729"/>
                <a:gd name="connsiteY4" fmla="*/ 82044 h 81667"/>
                <a:gd name="connsiteX5" fmla="*/ 50542 w 90729"/>
                <a:gd name="connsiteY5" fmla="*/ 63484 h 81667"/>
                <a:gd name="connsiteX6" fmla="*/ 96705 w 90729"/>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29" h="81667">
                  <a:moveTo>
                    <a:pt x="96705" y="18938"/>
                  </a:moveTo>
                  <a:lnTo>
                    <a:pt x="50542" y="18938"/>
                  </a:lnTo>
                  <a:lnTo>
                    <a:pt x="50542" y="377"/>
                  </a:lnTo>
                  <a:lnTo>
                    <a:pt x="5976" y="41211"/>
                  </a:lnTo>
                  <a:lnTo>
                    <a:pt x="50542" y="82044"/>
                  </a:lnTo>
                  <a:lnTo>
                    <a:pt x="50542" y="63484"/>
                  </a:lnTo>
                  <a:lnTo>
                    <a:pt x="96705"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3" name="フリーフォーム 592">
              <a:extLst>
                <a:ext uri="{FF2B5EF4-FFF2-40B4-BE49-F238E27FC236}">
                  <a16:creationId xmlns:a16="http://schemas.microsoft.com/office/drawing/2014/main" id="{0D6C3A10-641C-C140-9410-05AE1CF8711A}"/>
                </a:ext>
              </a:extLst>
            </p:cNvPr>
            <p:cNvSpPr/>
            <p:nvPr/>
          </p:nvSpPr>
          <p:spPr>
            <a:xfrm>
              <a:off x="8175460" y="4597335"/>
              <a:ext cx="126031" cy="72333"/>
            </a:xfrm>
            <a:custGeom>
              <a:avLst/>
              <a:gdLst>
                <a:gd name="connsiteX0" fmla="*/ 143500 w 137523"/>
                <a:gd name="connsiteY0" fmla="*/ 18938 h 81667"/>
                <a:gd name="connsiteX1" fmla="*/ 50542 w 137523"/>
                <a:gd name="connsiteY1" fmla="*/ 18938 h 81667"/>
                <a:gd name="connsiteX2" fmla="*/ 50542 w 137523"/>
                <a:gd name="connsiteY2" fmla="*/ 377 h 81667"/>
                <a:gd name="connsiteX3" fmla="*/ 5976 w 137523"/>
                <a:gd name="connsiteY3" fmla="*/ 41211 h 81667"/>
                <a:gd name="connsiteX4" fmla="*/ 50542 w 137523"/>
                <a:gd name="connsiteY4" fmla="*/ 82044 h 81667"/>
                <a:gd name="connsiteX5" fmla="*/ 50542 w 137523"/>
                <a:gd name="connsiteY5" fmla="*/ 63484 h 81667"/>
                <a:gd name="connsiteX6" fmla="*/ 143500 w 13752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23" h="81667">
                  <a:moveTo>
                    <a:pt x="143500" y="18938"/>
                  </a:moveTo>
                  <a:lnTo>
                    <a:pt x="50542" y="18938"/>
                  </a:lnTo>
                  <a:lnTo>
                    <a:pt x="50542" y="377"/>
                  </a:lnTo>
                  <a:lnTo>
                    <a:pt x="5976" y="41211"/>
                  </a:lnTo>
                  <a:lnTo>
                    <a:pt x="50542" y="82044"/>
                  </a:lnTo>
                  <a:lnTo>
                    <a:pt x="50542" y="63484"/>
                  </a:lnTo>
                  <a:lnTo>
                    <a:pt x="143500"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94" name="フリーフォーム 593">
              <a:extLst>
                <a:ext uri="{FF2B5EF4-FFF2-40B4-BE49-F238E27FC236}">
                  <a16:creationId xmlns:a16="http://schemas.microsoft.com/office/drawing/2014/main" id="{D85AF2EE-F636-9D42-8C90-12E88A9A6649}"/>
                </a:ext>
              </a:extLst>
            </p:cNvPr>
            <p:cNvSpPr/>
            <p:nvPr/>
          </p:nvSpPr>
          <p:spPr>
            <a:xfrm>
              <a:off x="8300777" y="4597335"/>
              <a:ext cx="52856" cy="72333"/>
            </a:xfrm>
            <a:custGeom>
              <a:avLst/>
              <a:gdLst>
                <a:gd name="connsiteX0" fmla="*/ 63652 w 57676"/>
                <a:gd name="connsiteY0" fmla="*/ 18938 h 81667"/>
                <a:gd name="connsiteX1" fmla="*/ 50542 w 57676"/>
                <a:gd name="connsiteY1" fmla="*/ 18938 h 81667"/>
                <a:gd name="connsiteX2" fmla="*/ 50542 w 57676"/>
                <a:gd name="connsiteY2" fmla="*/ 377 h 81667"/>
                <a:gd name="connsiteX3" fmla="*/ 5976 w 57676"/>
                <a:gd name="connsiteY3" fmla="*/ 41211 h 81667"/>
                <a:gd name="connsiteX4" fmla="*/ 50542 w 57676"/>
                <a:gd name="connsiteY4" fmla="*/ 82044 h 81667"/>
                <a:gd name="connsiteX5" fmla="*/ 50542 w 57676"/>
                <a:gd name="connsiteY5" fmla="*/ 63484 h 81667"/>
                <a:gd name="connsiteX6" fmla="*/ 63652 w 57676"/>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76" h="81667">
                  <a:moveTo>
                    <a:pt x="63652" y="18938"/>
                  </a:moveTo>
                  <a:lnTo>
                    <a:pt x="50542" y="18938"/>
                  </a:lnTo>
                  <a:lnTo>
                    <a:pt x="50542" y="377"/>
                  </a:lnTo>
                  <a:lnTo>
                    <a:pt x="5976" y="41211"/>
                  </a:lnTo>
                  <a:lnTo>
                    <a:pt x="50542" y="82044"/>
                  </a:lnTo>
                  <a:lnTo>
                    <a:pt x="50542" y="63484"/>
                  </a:lnTo>
                  <a:lnTo>
                    <a:pt x="63652"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595" name="フリーフォーム 594">
              <a:extLst>
                <a:ext uri="{FF2B5EF4-FFF2-40B4-BE49-F238E27FC236}">
                  <a16:creationId xmlns:a16="http://schemas.microsoft.com/office/drawing/2014/main" id="{AABC1241-3B00-3343-B8C5-8C07CD8C6541}"/>
                </a:ext>
              </a:extLst>
            </p:cNvPr>
            <p:cNvSpPr/>
            <p:nvPr/>
          </p:nvSpPr>
          <p:spPr>
            <a:xfrm>
              <a:off x="8356935" y="4597335"/>
              <a:ext cx="18072" cy="72333"/>
            </a:xfrm>
            <a:custGeom>
              <a:avLst/>
              <a:gdLst>
                <a:gd name="connsiteX0" fmla="*/ 25697 w 19720"/>
                <a:gd name="connsiteY0" fmla="*/ 18938 h 81667"/>
                <a:gd name="connsiteX1" fmla="*/ 25697 w 19720"/>
                <a:gd name="connsiteY1" fmla="*/ 18938 h 81667"/>
                <a:gd name="connsiteX2" fmla="*/ 25697 w 19720"/>
                <a:gd name="connsiteY2" fmla="*/ 377 h 81667"/>
                <a:gd name="connsiteX3" fmla="*/ 5976 w 19720"/>
                <a:gd name="connsiteY3" fmla="*/ 41211 h 81667"/>
                <a:gd name="connsiteX4" fmla="*/ 25697 w 19720"/>
                <a:gd name="connsiteY4" fmla="*/ 82044 h 81667"/>
                <a:gd name="connsiteX5" fmla="*/ 25697 w 19720"/>
                <a:gd name="connsiteY5" fmla="*/ 63484 h 81667"/>
                <a:gd name="connsiteX6" fmla="*/ 25697 w 19720"/>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 h="81667">
                  <a:moveTo>
                    <a:pt x="25697" y="18938"/>
                  </a:moveTo>
                  <a:lnTo>
                    <a:pt x="25697" y="18938"/>
                  </a:lnTo>
                  <a:lnTo>
                    <a:pt x="25697" y="377"/>
                  </a:lnTo>
                  <a:lnTo>
                    <a:pt x="5976" y="41211"/>
                  </a:lnTo>
                  <a:lnTo>
                    <a:pt x="25697" y="82044"/>
                  </a:lnTo>
                  <a:lnTo>
                    <a:pt x="25697" y="63484"/>
                  </a:lnTo>
                  <a:lnTo>
                    <a:pt x="25697"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6" name="フリーフォーム 595">
              <a:extLst>
                <a:ext uri="{FF2B5EF4-FFF2-40B4-BE49-F238E27FC236}">
                  <a16:creationId xmlns:a16="http://schemas.microsoft.com/office/drawing/2014/main" id="{122682DD-D8D2-FC4D-B7A6-39167494CE8A}"/>
                </a:ext>
              </a:extLst>
            </p:cNvPr>
            <p:cNvSpPr/>
            <p:nvPr/>
          </p:nvSpPr>
          <p:spPr>
            <a:xfrm>
              <a:off x="8388384" y="4597335"/>
              <a:ext cx="82569" cy="72333"/>
            </a:xfrm>
            <a:custGeom>
              <a:avLst/>
              <a:gdLst>
                <a:gd name="connsiteX0" fmla="*/ 96074 w 90098"/>
                <a:gd name="connsiteY0" fmla="*/ 18938 h 81667"/>
                <a:gd name="connsiteX1" fmla="*/ 50542 w 90098"/>
                <a:gd name="connsiteY1" fmla="*/ 18938 h 81667"/>
                <a:gd name="connsiteX2" fmla="*/ 50542 w 90098"/>
                <a:gd name="connsiteY2" fmla="*/ 377 h 81667"/>
                <a:gd name="connsiteX3" fmla="*/ 5976 w 90098"/>
                <a:gd name="connsiteY3" fmla="*/ 41211 h 81667"/>
                <a:gd name="connsiteX4" fmla="*/ 50542 w 90098"/>
                <a:gd name="connsiteY4" fmla="*/ 82044 h 81667"/>
                <a:gd name="connsiteX5" fmla="*/ 50542 w 90098"/>
                <a:gd name="connsiteY5" fmla="*/ 63484 h 81667"/>
                <a:gd name="connsiteX6" fmla="*/ 96074 w 90098"/>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98" h="81667">
                  <a:moveTo>
                    <a:pt x="96074" y="18938"/>
                  </a:moveTo>
                  <a:lnTo>
                    <a:pt x="50542" y="18938"/>
                  </a:lnTo>
                  <a:lnTo>
                    <a:pt x="50542" y="377"/>
                  </a:lnTo>
                  <a:lnTo>
                    <a:pt x="5976" y="41211"/>
                  </a:lnTo>
                  <a:lnTo>
                    <a:pt x="50542" y="82044"/>
                  </a:lnTo>
                  <a:lnTo>
                    <a:pt x="50542" y="63484"/>
                  </a:lnTo>
                  <a:lnTo>
                    <a:pt x="96074"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7" name="フリーフォーム 596">
              <a:extLst>
                <a:ext uri="{FF2B5EF4-FFF2-40B4-BE49-F238E27FC236}">
                  <a16:creationId xmlns:a16="http://schemas.microsoft.com/office/drawing/2014/main" id="{1A9CDD9D-742F-5E48-B7E3-24AA25B6EF4C}"/>
                </a:ext>
              </a:extLst>
            </p:cNvPr>
            <p:cNvSpPr/>
            <p:nvPr/>
          </p:nvSpPr>
          <p:spPr>
            <a:xfrm>
              <a:off x="8473913" y="4597335"/>
              <a:ext cx="20217" cy="72333"/>
            </a:xfrm>
            <a:custGeom>
              <a:avLst/>
              <a:gdLst>
                <a:gd name="connsiteX0" fmla="*/ 28037 w 22060"/>
                <a:gd name="connsiteY0" fmla="*/ 18938 h 81667"/>
                <a:gd name="connsiteX1" fmla="*/ 28037 w 22060"/>
                <a:gd name="connsiteY1" fmla="*/ 18938 h 81667"/>
                <a:gd name="connsiteX2" fmla="*/ 28037 w 22060"/>
                <a:gd name="connsiteY2" fmla="*/ 377 h 81667"/>
                <a:gd name="connsiteX3" fmla="*/ 5976 w 22060"/>
                <a:gd name="connsiteY3" fmla="*/ 41211 h 81667"/>
                <a:gd name="connsiteX4" fmla="*/ 28037 w 22060"/>
                <a:gd name="connsiteY4" fmla="*/ 82044 h 81667"/>
                <a:gd name="connsiteX5" fmla="*/ 28037 w 22060"/>
                <a:gd name="connsiteY5" fmla="*/ 63484 h 81667"/>
                <a:gd name="connsiteX6" fmla="*/ 28037 w 22060"/>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0" h="81667">
                  <a:moveTo>
                    <a:pt x="28037" y="18938"/>
                  </a:moveTo>
                  <a:lnTo>
                    <a:pt x="28037" y="18938"/>
                  </a:lnTo>
                  <a:lnTo>
                    <a:pt x="28037" y="377"/>
                  </a:lnTo>
                  <a:lnTo>
                    <a:pt x="5976" y="41211"/>
                  </a:lnTo>
                  <a:lnTo>
                    <a:pt x="28037" y="82044"/>
                  </a:lnTo>
                  <a:lnTo>
                    <a:pt x="28037" y="63484"/>
                  </a:lnTo>
                  <a:lnTo>
                    <a:pt x="28037"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8" name="フリーフォーム 597">
              <a:extLst>
                <a:ext uri="{FF2B5EF4-FFF2-40B4-BE49-F238E27FC236}">
                  <a16:creationId xmlns:a16="http://schemas.microsoft.com/office/drawing/2014/main" id="{6B85E860-1D3D-4E46-AC40-25182E2C7A92}"/>
                </a:ext>
              </a:extLst>
            </p:cNvPr>
            <p:cNvSpPr/>
            <p:nvPr/>
          </p:nvSpPr>
          <p:spPr>
            <a:xfrm>
              <a:off x="8505906" y="4597335"/>
              <a:ext cx="7828" cy="72333"/>
            </a:xfrm>
            <a:custGeom>
              <a:avLst/>
              <a:gdLst>
                <a:gd name="connsiteX0" fmla="*/ 14518 w 8542"/>
                <a:gd name="connsiteY0" fmla="*/ 18938 h 81667"/>
                <a:gd name="connsiteX1" fmla="*/ 14518 w 8542"/>
                <a:gd name="connsiteY1" fmla="*/ 18938 h 81667"/>
                <a:gd name="connsiteX2" fmla="*/ 14518 w 8542"/>
                <a:gd name="connsiteY2" fmla="*/ 377 h 81667"/>
                <a:gd name="connsiteX3" fmla="*/ 5976 w 8542"/>
                <a:gd name="connsiteY3" fmla="*/ 41211 h 81667"/>
                <a:gd name="connsiteX4" fmla="*/ 14518 w 8542"/>
                <a:gd name="connsiteY4" fmla="*/ 82044 h 81667"/>
                <a:gd name="connsiteX5" fmla="*/ 14518 w 8542"/>
                <a:gd name="connsiteY5" fmla="*/ 63484 h 81667"/>
                <a:gd name="connsiteX6" fmla="*/ 14518 w 854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2" h="81667">
                  <a:moveTo>
                    <a:pt x="14518" y="18938"/>
                  </a:moveTo>
                  <a:lnTo>
                    <a:pt x="14518" y="18938"/>
                  </a:lnTo>
                  <a:lnTo>
                    <a:pt x="14518" y="377"/>
                  </a:lnTo>
                  <a:lnTo>
                    <a:pt x="5976" y="41211"/>
                  </a:lnTo>
                  <a:lnTo>
                    <a:pt x="14518" y="82044"/>
                  </a:lnTo>
                  <a:lnTo>
                    <a:pt x="14518" y="63484"/>
                  </a:lnTo>
                  <a:lnTo>
                    <a:pt x="14518"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599" name="フリーフォーム 598">
              <a:extLst>
                <a:ext uri="{FF2B5EF4-FFF2-40B4-BE49-F238E27FC236}">
                  <a16:creationId xmlns:a16="http://schemas.microsoft.com/office/drawing/2014/main" id="{0B150F25-F025-DD4C-9CC8-05309E9C4B72}"/>
                </a:ext>
              </a:extLst>
            </p:cNvPr>
            <p:cNvSpPr/>
            <p:nvPr/>
          </p:nvSpPr>
          <p:spPr>
            <a:xfrm>
              <a:off x="8519555" y="4597335"/>
              <a:ext cx="24197" cy="72333"/>
            </a:xfrm>
            <a:custGeom>
              <a:avLst/>
              <a:gdLst>
                <a:gd name="connsiteX0" fmla="*/ 32381 w 26404"/>
                <a:gd name="connsiteY0" fmla="*/ 18938 h 81667"/>
                <a:gd name="connsiteX1" fmla="*/ 32381 w 26404"/>
                <a:gd name="connsiteY1" fmla="*/ 18938 h 81667"/>
                <a:gd name="connsiteX2" fmla="*/ 32381 w 26404"/>
                <a:gd name="connsiteY2" fmla="*/ 377 h 81667"/>
                <a:gd name="connsiteX3" fmla="*/ 5976 w 26404"/>
                <a:gd name="connsiteY3" fmla="*/ 41211 h 81667"/>
                <a:gd name="connsiteX4" fmla="*/ 32381 w 26404"/>
                <a:gd name="connsiteY4" fmla="*/ 82044 h 81667"/>
                <a:gd name="connsiteX5" fmla="*/ 32381 w 26404"/>
                <a:gd name="connsiteY5" fmla="*/ 63484 h 81667"/>
                <a:gd name="connsiteX6" fmla="*/ 32381 w 26404"/>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4" h="81667">
                  <a:moveTo>
                    <a:pt x="32381" y="18938"/>
                  </a:moveTo>
                  <a:lnTo>
                    <a:pt x="32381" y="18938"/>
                  </a:lnTo>
                  <a:lnTo>
                    <a:pt x="32381" y="377"/>
                  </a:lnTo>
                  <a:lnTo>
                    <a:pt x="5976" y="41211"/>
                  </a:lnTo>
                  <a:lnTo>
                    <a:pt x="32381" y="82044"/>
                  </a:lnTo>
                  <a:lnTo>
                    <a:pt x="32381" y="63484"/>
                  </a:lnTo>
                  <a:lnTo>
                    <a:pt x="32381"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0" name="フリーフォーム 599">
              <a:extLst>
                <a:ext uri="{FF2B5EF4-FFF2-40B4-BE49-F238E27FC236}">
                  <a16:creationId xmlns:a16="http://schemas.microsoft.com/office/drawing/2014/main" id="{02BEC5D7-5AFC-F340-9F50-489317C06A50}"/>
                </a:ext>
              </a:extLst>
            </p:cNvPr>
            <p:cNvSpPr/>
            <p:nvPr/>
          </p:nvSpPr>
          <p:spPr>
            <a:xfrm>
              <a:off x="8544433" y="4597335"/>
              <a:ext cx="14839" cy="72333"/>
            </a:xfrm>
            <a:custGeom>
              <a:avLst/>
              <a:gdLst>
                <a:gd name="connsiteX0" fmla="*/ 22169 w 16192"/>
                <a:gd name="connsiteY0" fmla="*/ 18938 h 81667"/>
                <a:gd name="connsiteX1" fmla="*/ 22169 w 16192"/>
                <a:gd name="connsiteY1" fmla="*/ 18938 h 81667"/>
                <a:gd name="connsiteX2" fmla="*/ 22169 w 16192"/>
                <a:gd name="connsiteY2" fmla="*/ 377 h 81667"/>
                <a:gd name="connsiteX3" fmla="*/ 5976 w 16192"/>
                <a:gd name="connsiteY3" fmla="*/ 41211 h 81667"/>
                <a:gd name="connsiteX4" fmla="*/ 22169 w 16192"/>
                <a:gd name="connsiteY4" fmla="*/ 82044 h 81667"/>
                <a:gd name="connsiteX5" fmla="*/ 22169 w 16192"/>
                <a:gd name="connsiteY5" fmla="*/ 63484 h 81667"/>
                <a:gd name="connsiteX6" fmla="*/ 22169 w 1619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 h="81667">
                  <a:moveTo>
                    <a:pt x="22169" y="18938"/>
                  </a:moveTo>
                  <a:lnTo>
                    <a:pt x="22169" y="18938"/>
                  </a:lnTo>
                  <a:lnTo>
                    <a:pt x="22169" y="377"/>
                  </a:lnTo>
                  <a:lnTo>
                    <a:pt x="5976" y="41211"/>
                  </a:lnTo>
                  <a:lnTo>
                    <a:pt x="22169" y="82044"/>
                  </a:lnTo>
                  <a:lnTo>
                    <a:pt x="22169" y="63484"/>
                  </a:lnTo>
                  <a:lnTo>
                    <a:pt x="22169"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1" name="フリーフォーム 600">
              <a:extLst>
                <a:ext uri="{FF2B5EF4-FFF2-40B4-BE49-F238E27FC236}">
                  <a16:creationId xmlns:a16="http://schemas.microsoft.com/office/drawing/2014/main" id="{68C3B901-F2E3-6F40-99F5-1B1D50C4F363}"/>
                </a:ext>
              </a:extLst>
            </p:cNvPr>
            <p:cNvSpPr/>
            <p:nvPr/>
          </p:nvSpPr>
          <p:spPr>
            <a:xfrm>
              <a:off x="8569620" y="4597335"/>
              <a:ext cx="140462" cy="72333"/>
            </a:xfrm>
            <a:custGeom>
              <a:avLst/>
              <a:gdLst>
                <a:gd name="connsiteX0" fmla="*/ 159247 w 153270"/>
                <a:gd name="connsiteY0" fmla="*/ 18938 h 81667"/>
                <a:gd name="connsiteX1" fmla="*/ 50542 w 153270"/>
                <a:gd name="connsiteY1" fmla="*/ 18938 h 81667"/>
                <a:gd name="connsiteX2" fmla="*/ 50542 w 153270"/>
                <a:gd name="connsiteY2" fmla="*/ 377 h 81667"/>
                <a:gd name="connsiteX3" fmla="*/ 5976 w 153270"/>
                <a:gd name="connsiteY3" fmla="*/ 41211 h 81667"/>
                <a:gd name="connsiteX4" fmla="*/ 50542 w 153270"/>
                <a:gd name="connsiteY4" fmla="*/ 82044 h 81667"/>
                <a:gd name="connsiteX5" fmla="*/ 50542 w 153270"/>
                <a:gd name="connsiteY5" fmla="*/ 63484 h 81667"/>
                <a:gd name="connsiteX6" fmla="*/ 159247 w 153270"/>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0" h="81667">
                  <a:moveTo>
                    <a:pt x="159247" y="18938"/>
                  </a:moveTo>
                  <a:lnTo>
                    <a:pt x="50542" y="18938"/>
                  </a:lnTo>
                  <a:lnTo>
                    <a:pt x="50542" y="377"/>
                  </a:lnTo>
                  <a:lnTo>
                    <a:pt x="5976" y="41211"/>
                  </a:lnTo>
                  <a:lnTo>
                    <a:pt x="50542" y="82044"/>
                  </a:lnTo>
                  <a:lnTo>
                    <a:pt x="50542" y="63484"/>
                  </a:lnTo>
                  <a:lnTo>
                    <a:pt x="159247" y="63484"/>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602" name="フリーフォーム 601">
              <a:extLst>
                <a:ext uri="{FF2B5EF4-FFF2-40B4-BE49-F238E27FC236}">
                  <a16:creationId xmlns:a16="http://schemas.microsoft.com/office/drawing/2014/main" id="{E7802C80-CA89-CE46-973B-EE4DA0C8C2FD}"/>
                </a:ext>
              </a:extLst>
            </p:cNvPr>
            <p:cNvSpPr/>
            <p:nvPr/>
          </p:nvSpPr>
          <p:spPr>
            <a:xfrm>
              <a:off x="8715937" y="4597335"/>
              <a:ext cx="18548" cy="72333"/>
            </a:xfrm>
            <a:custGeom>
              <a:avLst/>
              <a:gdLst>
                <a:gd name="connsiteX0" fmla="*/ 26216 w 20240"/>
                <a:gd name="connsiteY0" fmla="*/ 18938 h 81667"/>
                <a:gd name="connsiteX1" fmla="*/ 26216 w 20240"/>
                <a:gd name="connsiteY1" fmla="*/ 18938 h 81667"/>
                <a:gd name="connsiteX2" fmla="*/ 26216 w 20240"/>
                <a:gd name="connsiteY2" fmla="*/ 377 h 81667"/>
                <a:gd name="connsiteX3" fmla="*/ 5976 w 20240"/>
                <a:gd name="connsiteY3" fmla="*/ 41211 h 81667"/>
                <a:gd name="connsiteX4" fmla="*/ 26216 w 20240"/>
                <a:gd name="connsiteY4" fmla="*/ 82044 h 81667"/>
                <a:gd name="connsiteX5" fmla="*/ 26216 w 20240"/>
                <a:gd name="connsiteY5" fmla="*/ 63484 h 81667"/>
                <a:gd name="connsiteX6" fmla="*/ 26216 w 20240"/>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0" h="81667">
                  <a:moveTo>
                    <a:pt x="26216" y="18938"/>
                  </a:moveTo>
                  <a:lnTo>
                    <a:pt x="26216" y="18938"/>
                  </a:lnTo>
                  <a:lnTo>
                    <a:pt x="26216" y="377"/>
                  </a:lnTo>
                  <a:lnTo>
                    <a:pt x="5976" y="41211"/>
                  </a:lnTo>
                  <a:lnTo>
                    <a:pt x="26216" y="82044"/>
                  </a:lnTo>
                  <a:lnTo>
                    <a:pt x="26216" y="63484"/>
                  </a:lnTo>
                  <a:lnTo>
                    <a:pt x="2621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3" name="フリーフォーム 602">
              <a:extLst>
                <a:ext uri="{FF2B5EF4-FFF2-40B4-BE49-F238E27FC236}">
                  <a16:creationId xmlns:a16="http://schemas.microsoft.com/office/drawing/2014/main" id="{E03FE8C9-CA93-444F-8BBF-E26FE68795AD}"/>
                </a:ext>
              </a:extLst>
            </p:cNvPr>
            <p:cNvSpPr/>
            <p:nvPr/>
          </p:nvSpPr>
          <p:spPr>
            <a:xfrm>
              <a:off x="8756235" y="4597335"/>
              <a:ext cx="78416" cy="72333"/>
            </a:xfrm>
            <a:custGeom>
              <a:avLst/>
              <a:gdLst>
                <a:gd name="connsiteX0" fmla="*/ 91542 w 85566"/>
                <a:gd name="connsiteY0" fmla="*/ 18938 h 81667"/>
                <a:gd name="connsiteX1" fmla="*/ 50542 w 85566"/>
                <a:gd name="connsiteY1" fmla="*/ 18938 h 81667"/>
                <a:gd name="connsiteX2" fmla="*/ 50542 w 85566"/>
                <a:gd name="connsiteY2" fmla="*/ 377 h 81667"/>
                <a:gd name="connsiteX3" fmla="*/ 5976 w 85566"/>
                <a:gd name="connsiteY3" fmla="*/ 41211 h 81667"/>
                <a:gd name="connsiteX4" fmla="*/ 50542 w 85566"/>
                <a:gd name="connsiteY4" fmla="*/ 82044 h 81667"/>
                <a:gd name="connsiteX5" fmla="*/ 50542 w 85566"/>
                <a:gd name="connsiteY5" fmla="*/ 63484 h 81667"/>
                <a:gd name="connsiteX6" fmla="*/ 91542 w 85566"/>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6" h="81667">
                  <a:moveTo>
                    <a:pt x="91542" y="18938"/>
                  </a:moveTo>
                  <a:lnTo>
                    <a:pt x="50542" y="18938"/>
                  </a:lnTo>
                  <a:lnTo>
                    <a:pt x="50542" y="377"/>
                  </a:lnTo>
                  <a:lnTo>
                    <a:pt x="5976" y="41211"/>
                  </a:lnTo>
                  <a:lnTo>
                    <a:pt x="50542" y="82044"/>
                  </a:lnTo>
                  <a:lnTo>
                    <a:pt x="50542" y="63484"/>
                  </a:lnTo>
                  <a:lnTo>
                    <a:pt x="91542" y="63484"/>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604" name="フリーフォーム 603">
              <a:extLst>
                <a:ext uri="{FF2B5EF4-FFF2-40B4-BE49-F238E27FC236}">
                  <a16:creationId xmlns:a16="http://schemas.microsoft.com/office/drawing/2014/main" id="{5F18C9CD-590A-5949-9763-CDBD64E6C478}"/>
                </a:ext>
              </a:extLst>
            </p:cNvPr>
            <p:cNvSpPr/>
            <p:nvPr/>
          </p:nvSpPr>
          <p:spPr>
            <a:xfrm>
              <a:off x="8855990" y="4597335"/>
              <a:ext cx="9359" cy="72333"/>
            </a:xfrm>
            <a:custGeom>
              <a:avLst/>
              <a:gdLst>
                <a:gd name="connsiteX0" fmla="*/ 16189 w 10213"/>
                <a:gd name="connsiteY0" fmla="*/ 18938 h 81667"/>
                <a:gd name="connsiteX1" fmla="*/ 16189 w 10213"/>
                <a:gd name="connsiteY1" fmla="*/ 18938 h 81667"/>
                <a:gd name="connsiteX2" fmla="*/ 16189 w 10213"/>
                <a:gd name="connsiteY2" fmla="*/ 377 h 81667"/>
                <a:gd name="connsiteX3" fmla="*/ 5976 w 10213"/>
                <a:gd name="connsiteY3" fmla="*/ 41211 h 81667"/>
                <a:gd name="connsiteX4" fmla="*/ 16189 w 10213"/>
                <a:gd name="connsiteY4" fmla="*/ 82044 h 81667"/>
                <a:gd name="connsiteX5" fmla="*/ 16189 w 10213"/>
                <a:gd name="connsiteY5" fmla="*/ 63484 h 81667"/>
                <a:gd name="connsiteX6" fmla="*/ 16189 w 1021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3" h="81667">
                  <a:moveTo>
                    <a:pt x="16189" y="18938"/>
                  </a:moveTo>
                  <a:lnTo>
                    <a:pt x="16189" y="18938"/>
                  </a:lnTo>
                  <a:lnTo>
                    <a:pt x="16189" y="377"/>
                  </a:lnTo>
                  <a:lnTo>
                    <a:pt x="5976" y="41211"/>
                  </a:lnTo>
                  <a:lnTo>
                    <a:pt x="16189" y="82044"/>
                  </a:lnTo>
                  <a:lnTo>
                    <a:pt x="16189" y="63484"/>
                  </a:lnTo>
                  <a:lnTo>
                    <a:pt x="16189"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5" name="フリーフォーム 604">
              <a:extLst>
                <a:ext uri="{FF2B5EF4-FFF2-40B4-BE49-F238E27FC236}">
                  <a16:creationId xmlns:a16="http://schemas.microsoft.com/office/drawing/2014/main" id="{4EEBD78F-8815-E941-A810-81E67AEE4A6C}"/>
                </a:ext>
              </a:extLst>
            </p:cNvPr>
            <p:cNvSpPr/>
            <p:nvPr/>
          </p:nvSpPr>
          <p:spPr>
            <a:xfrm>
              <a:off x="8917968" y="4597335"/>
              <a:ext cx="88355" cy="72333"/>
            </a:xfrm>
            <a:custGeom>
              <a:avLst/>
              <a:gdLst>
                <a:gd name="connsiteX0" fmla="*/ 5976 w 96412"/>
                <a:gd name="connsiteY0" fmla="*/ 18938 h 81667"/>
                <a:gd name="connsiteX1" fmla="*/ 57822 w 96412"/>
                <a:gd name="connsiteY1" fmla="*/ 18938 h 81667"/>
                <a:gd name="connsiteX2" fmla="*/ 57822 w 96412"/>
                <a:gd name="connsiteY2" fmla="*/ 377 h 81667"/>
                <a:gd name="connsiteX3" fmla="*/ 102388 w 96412"/>
                <a:gd name="connsiteY3" fmla="*/ 41211 h 81667"/>
                <a:gd name="connsiteX4" fmla="*/ 57822 w 96412"/>
                <a:gd name="connsiteY4" fmla="*/ 82044 h 81667"/>
                <a:gd name="connsiteX5" fmla="*/ 57822 w 96412"/>
                <a:gd name="connsiteY5" fmla="*/ 63484 h 81667"/>
                <a:gd name="connsiteX6" fmla="*/ 5976 w 9641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12" h="81667">
                  <a:moveTo>
                    <a:pt x="5976" y="18938"/>
                  </a:moveTo>
                  <a:lnTo>
                    <a:pt x="57822" y="18938"/>
                  </a:lnTo>
                  <a:lnTo>
                    <a:pt x="57822" y="377"/>
                  </a:lnTo>
                  <a:lnTo>
                    <a:pt x="102388" y="41211"/>
                  </a:lnTo>
                  <a:lnTo>
                    <a:pt x="57822" y="82044"/>
                  </a:lnTo>
                  <a:lnTo>
                    <a:pt x="57822"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6" name="フリーフォーム 605">
              <a:extLst>
                <a:ext uri="{FF2B5EF4-FFF2-40B4-BE49-F238E27FC236}">
                  <a16:creationId xmlns:a16="http://schemas.microsoft.com/office/drawing/2014/main" id="{C17BB444-32D8-1A4E-A1A1-ECBD52EE0CAB}"/>
                </a:ext>
              </a:extLst>
            </p:cNvPr>
            <p:cNvSpPr/>
            <p:nvPr/>
          </p:nvSpPr>
          <p:spPr>
            <a:xfrm>
              <a:off x="9014765" y="4597335"/>
              <a:ext cx="21135" cy="72333"/>
            </a:xfrm>
            <a:custGeom>
              <a:avLst/>
              <a:gdLst>
                <a:gd name="connsiteX0" fmla="*/ 29039 w 23062"/>
                <a:gd name="connsiteY0" fmla="*/ 18938 h 81667"/>
                <a:gd name="connsiteX1" fmla="*/ 29039 w 23062"/>
                <a:gd name="connsiteY1" fmla="*/ 18938 h 81667"/>
                <a:gd name="connsiteX2" fmla="*/ 29039 w 23062"/>
                <a:gd name="connsiteY2" fmla="*/ 377 h 81667"/>
                <a:gd name="connsiteX3" fmla="*/ 5976 w 23062"/>
                <a:gd name="connsiteY3" fmla="*/ 41211 h 81667"/>
                <a:gd name="connsiteX4" fmla="*/ 29039 w 23062"/>
                <a:gd name="connsiteY4" fmla="*/ 82044 h 81667"/>
                <a:gd name="connsiteX5" fmla="*/ 29039 w 23062"/>
                <a:gd name="connsiteY5" fmla="*/ 63484 h 81667"/>
                <a:gd name="connsiteX6" fmla="*/ 29039 w 2306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2" h="81667">
                  <a:moveTo>
                    <a:pt x="29039" y="18938"/>
                  </a:moveTo>
                  <a:lnTo>
                    <a:pt x="29039" y="18938"/>
                  </a:lnTo>
                  <a:lnTo>
                    <a:pt x="29039" y="377"/>
                  </a:lnTo>
                  <a:lnTo>
                    <a:pt x="5976" y="41211"/>
                  </a:lnTo>
                  <a:lnTo>
                    <a:pt x="29039" y="82044"/>
                  </a:lnTo>
                  <a:lnTo>
                    <a:pt x="29039" y="63484"/>
                  </a:lnTo>
                  <a:lnTo>
                    <a:pt x="29039"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07" name="フリーフォーム 606">
              <a:extLst>
                <a:ext uri="{FF2B5EF4-FFF2-40B4-BE49-F238E27FC236}">
                  <a16:creationId xmlns:a16="http://schemas.microsoft.com/office/drawing/2014/main" id="{BD161AF9-4890-B643-AE7F-15CFD232BAFA}"/>
                </a:ext>
              </a:extLst>
            </p:cNvPr>
            <p:cNvSpPr/>
            <p:nvPr/>
          </p:nvSpPr>
          <p:spPr>
            <a:xfrm>
              <a:off x="9066531" y="4597335"/>
              <a:ext cx="30494" cy="72333"/>
            </a:xfrm>
            <a:custGeom>
              <a:avLst/>
              <a:gdLst>
                <a:gd name="connsiteX0" fmla="*/ 5976 w 33275"/>
                <a:gd name="connsiteY0" fmla="*/ 18938 h 81667"/>
                <a:gd name="connsiteX1" fmla="*/ 5976 w 33275"/>
                <a:gd name="connsiteY1" fmla="*/ 18938 h 81667"/>
                <a:gd name="connsiteX2" fmla="*/ 5976 w 33275"/>
                <a:gd name="connsiteY2" fmla="*/ 377 h 81667"/>
                <a:gd name="connsiteX3" fmla="*/ 39252 w 33275"/>
                <a:gd name="connsiteY3" fmla="*/ 41211 h 81667"/>
                <a:gd name="connsiteX4" fmla="*/ 5976 w 33275"/>
                <a:gd name="connsiteY4" fmla="*/ 82044 h 81667"/>
                <a:gd name="connsiteX5" fmla="*/ 5976 w 33275"/>
                <a:gd name="connsiteY5" fmla="*/ 63484 h 81667"/>
                <a:gd name="connsiteX6" fmla="*/ 5976 w 33275"/>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75" h="81667">
                  <a:moveTo>
                    <a:pt x="5976" y="18938"/>
                  </a:moveTo>
                  <a:lnTo>
                    <a:pt x="5976" y="18938"/>
                  </a:lnTo>
                  <a:lnTo>
                    <a:pt x="5976" y="377"/>
                  </a:lnTo>
                  <a:lnTo>
                    <a:pt x="39252" y="41211"/>
                  </a:lnTo>
                  <a:lnTo>
                    <a:pt x="5976" y="82044"/>
                  </a:lnTo>
                  <a:lnTo>
                    <a:pt x="5976" y="63484"/>
                  </a:lnTo>
                  <a:lnTo>
                    <a:pt x="5976" y="63484"/>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608" name="フリーフォーム 607">
              <a:extLst>
                <a:ext uri="{FF2B5EF4-FFF2-40B4-BE49-F238E27FC236}">
                  <a16:creationId xmlns:a16="http://schemas.microsoft.com/office/drawing/2014/main" id="{E421B46D-6442-C54B-AE1E-2AD7522284E6}"/>
                </a:ext>
              </a:extLst>
            </p:cNvPr>
            <p:cNvSpPr/>
            <p:nvPr/>
          </p:nvSpPr>
          <p:spPr>
            <a:xfrm>
              <a:off x="9116359" y="4597335"/>
              <a:ext cx="136310" cy="72333"/>
            </a:xfrm>
            <a:custGeom>
              <a:avLst/>
              <a:gdLst>
                <a:gd name="connsiteX0" fmla="*/ 5976 w 148739"/>
                <a:gd name="connsiteY0" fmla="*/ 18938 h 81667"/>
                <a:gd name="connsiteX1" fmla="*/ 110150 w 148739"/>
                <a:gd name="connsiteY1" fmla="*/ 18938 h 81667"/>
                <a:gd name="connsiteX2" fmla="*/ 110150 w 148739"/>
                <a:gd name="connsiteY2" fmla="*/ 377 h 81667"/>
                <a:gd name="connsiteX3" fmla="*/ 154716 w 148739"/>
                <a:gd name="connsiteY3" fmla="*/ 41211 h 81667"/>
                <a:gd name="connsiteX4" fmla="*/ 110150 w 148739"/>
                <a:gd name="connsiteY4" fmla="*/ 82044 h 81667"/>
                <a:gd name="connsiteX5" fmla="*/ 110150 w 148739"/>
                <a:gd name="connsiteY5" fmla="*/ 63484 h 81667"/>
                <a:gd name="connsiteX6" fmla="*/ 5976 w 148739"/>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9" h="81667">
                  <a:moveTo>
                    <a:pt x="5976" y="18938"/>
                  </a:moveTo>
                  <a:lnTo>
                    <a:pt x="110150" y="18938"/>
                  </a:lnTo>
                  <a:lnTo>
                    <a:pt x="110150" y="377"/>
                  </a:lnTo>
                  <a:lnTo>
                    <a:pt x="154716" y="41211"/>
                  </a:lnTo>
                  <a:lnTo>
                    <a:pt x="110150" y="82044"/>
                  </a:lnTo>
                  <a:lnTo>
                    <a:pt x="110150" y="63484"/>
                  </a:lnTo>
                  <a:lnTo>
                    <a:pt x="5976"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09" name="フリーフォーム 608">
              <a:extLst>
                <a:ext uri="{FF2B5EF4-FFF2-40B4-BE49-F238E27FC236}">
                  <a16:creationId xmlns:a16="http://schemas.microsoft.com/office/drawing/2014/main" id="{EA4EBD63-72FC-D442-A634-2522853DF31A}"/>
                </a:ext>
              </a:extLst>
            </p:cNvPr>
            <p:cNvSpPr/>
            <p:nvPr/>
          </p:nvSpPr>
          <p:spPr>
            <a:xfrm>
              <a:off x="9263083" y="4597335"/>
              <a:ext cx="39685" cy="72333"/>
            </a:xfrm>
            <a:custGeom>
              <a:avLst/>
              <a:gdLst>
                <a:gd name="connsiteX0" fmla="*/ 5976 w 43303"/>
                <a:gd name="connsiteY0" fmla="*/ 18938 h 81667"/>
                <a:gd name="connsiteX1" fmla="*/ 5976 w 43303"/>
                <a:gd name="connsiteY1" fmla="*/ 18938 h 81667"/>
                <a:gd name="connsiteX2" fmla="*/ 5976 w 43303"/>
                <a:gd name="connsiteY2" fmla="*/ 377 h 81667"/>
                <a:gd name="connsiteX3" fmla="*/ 49279 w 43303"/>
                <a:gd name="connsiteY3" fmla="*/ 41211 h 81667"/>
                <a:gd name="connsiteX4" fmla="*/ 5976 w 43303"/>
                <a:gd name="connsiteY4" fmla="*/ 82044 h 81667"/>
                <a:gd name="connsiteX5" fmla="*/ 5976 w 43303"/>
                <a:gd name="connsiteY5" fmla="*/ 63484 h 81667"/>
                <a:gd name="connsiteX6" fmla="*/ 5976 w 4330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3" h="81667">
                  <a:moveTo>
                    <a:pt x="5976" y="18938"/>
                  </a:moveTo>
                  <a:lnTo>
                    <a:pt x="5976" y="18938"/>
                  </a:lnTo>
                  <a:lnTo>
                    <a:pt x="5976" y="377"/>
                  </a:lnTo>
                  <a:lnTo>
                    <a:pt x="49279" y="41211"/>
                  </a:lnTo>
                  <a:lnTo>
                    <a:pt x="5976" y="82044"/>
                  </a:lnTo>
                  <a:lnTo>
                    <a:pt x="5976"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0" name="フリーフォーム 609">
              <a:extLst>
                <a:ext uri="{FF2B5EF4-FFF2-40B4-BE49-F238E27FC236}">
                  <a16:creationId xmlns:a16="http://schemas.microsoft.com/office/drawing/2014/main" id="{9012BB45-D2A8-704B-8ADC-A1F92D67957A}"/>
                </a:ext>
              </a:extLst>
            </p:cNvPr>
            <p:cNvSpPr/>
            <p:nvPr/>
          </p:nvSpPr>
          <p:spPr>
            <a:xfrm>
              <a:off x="9309270" y="4597335"/>
              <a:ext cx="44279" cy="72333"/>
            </a:xfrm>
            <a:custGeom>
              <a:avLst/>
              <a:gdLst>
                <a:gd name="connsiteX0" fmla="*/ 5976 w 48317"/>
                <a:gd name="connsiteY0" fmla="*/ 18938 h 81667"/>
                <a:gd name="connsiteX1" fmla="*/ 9727 w 48317"/>
                <a:gd name="connsiteY1" fmla="*/ 18938 h 81667"/>
                <a:gd name="connsiteX2" fmla="*/ 9727 w 48317"/>
                <a:gd name="connsiteY2" fmla="*/ 377 h 81667"/>
                <a:gd name="connsiteX3" fmla="*/ 54293 w 48317"/>
                <a:gd name="connsiteY3" fmla="*/ 41211 h 81667"/>
                <a:gd name="connsiteX4" fmla="*/ 9727 w 48317"/>
                <a:gd name="connsiteY4" fmla="*/ 82044 h 81667"/>
                <a:gd name="connsiteX5" fmla="*/ 9727 w 48317"/>
                <a:gd name="connsiteY5" fmla="*/ 63484 h 81667"/>
                <a:gd name="connsiteX6" fmla="*/ 5976 w 48317"/>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17" h="81667">
                  <a:moveTo>
                    <a:pt x="5976" y="18938"/>
                  </a:moveTo>
                  <a:lnTo>
                    <a:pt x="9727" y="18938"/>
                  </a:lnTo>
                  <a:lnTo>
                    <a:pt x="9727" y="377"/>
                  </a:lnTo>
                  <a:lnTo>
                    <a:pt x="54293" y="41211"/>
                  </a:lnTo>
                  <a:lnTo>
                    <a:pt x="9727" y="82044"/>
                  </a:lnTo>
                  <a:lnTo>
                    <a:pt x="9727" y="63484"/>
                  </a:lnTo>
                  <a:lnTo>
                    <a:pt x="5976" y="63484"/>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611" name="フリーフォーム 610">
              <a:extLst>
                <a:ext uri="{FF2B5EF4-FFF2-40B4-BE49-F238E27FC236}">
                  <a16:creationId xmlns:a16="http://schemas.microsoft.com/office/drawing/2014/main" id="{99AB59C4-7AE3-4341-82BF-B877293D16B4}"/>
                </a:ext>
              </a:extLst>
            </p:cNvPr>
            <p:cNvSpPr/>
            <p:nvPr/>
          </p:nvSpPr>
          <p:spPr>
            <a:xfrm>
              <a:off x="9364679" y="4597335"/>
              <a:ext cx="30631" cy="72333"/>
            </a:xfrm>
            <a:custGeom>
              <a:avLst/>
              <a:gdLst>
                <a:gd name="connsiteX0" fmla="*/ 5976 w 33424"/>
                <a:gd name="connsiteY0" fmla="*/ 18938 h 81667"/>
                <a:gd name="connsiteX1" fmla="*/ 5976 w 33424"/>
                <a:gd name="connsiteY1" fmla="*/ 18938 h 81667"/>
                <a:gd name="connsiteX2" fmla="*/ 5976 w 33424"/>
                <a:gd name="connsiteY2" fmla="*/ 377 h 81667"/>
                <a:gd name="connsiteX3" fmla="*/ 39401 w 33424"/>
                <a:gd name="connsiteY3" fmla="*/ 41211 h 81667"/>
                <a:gd name="connsiteX4" fmla="*/ 5976 w 33424"/>
                <a:gd name="connsiteY4" fmla="*/ 82044 h 81667"/>
                <a:gd name="connsiteX5" fmla="*/ 5976 w 33424"/>
                <a:gd name="connsiteY5" fmla="*/ 63484 h 81667"/>
                <a:gd name="connsiteX6" fmla="*/ 5976 w 33424"/>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4" h="81667">
                  <a:moveTo>
                    <a:pt x="5976" y="18938"/>
                  </a:moveTo>
                  <a:lnTo>
                    <a:pt x="5976" y="18938"/>
                  </a:lnTo>
                  <a:lnTo>
                    <a:pt x="5976" y="377"/>
                  </a:lnTo>
                  <a:lnTo>
                    <a:pt x="39401" y="41211"/>
                  </a:lnTo>
                  <a:lnTo>
                    <a:pt x="5976" y="82044"/>
                  </a:lnTo>
                  <a:lnTo>
                    <a:pt x="5976"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2" name="フリーフォーム 611">
              <a:extLst>
                <a:ext uri="{FF2B5EF4-FFF2-40B4-BE49-F238E27FC236}">
                  <a16:creationId xmlns:a16="http://schemas.microsoft.com/office/drawing/2014/main" id="{643A9AB3-7EC4-5C4E-BAB3-672C026FD7D5}"/>
                </a:ext>
              </a:extLst>
            </p:cNvPr>
            <p:cNvSpPr/>
            <p:nvPr/>
          </p:nvSpPr>
          <p:spPr>
            <a:xfrm>
              <a:off x="9414200" y="4597335"/>
              <a:ext cx="45028" cy="72333"/>
            </a:xfrm>
            <a:custGeom>
              <a:avLst/>
              <a:gdLst>
                <a:gd name="connsiteX0" fmla="*/ 5976 w 49134"/>
                <a:gd name="connsiteY0" fmla="*/ 18938 h 81667"/>
                <a:gd name="connsiteX1" fmla="*/ 10544 w 49134"/>
                <a:gd name="connsiteY1" fmla="*/ 18938 h 81667"/>
                <a:gd name="connsiteX2" fmla="*/ 10544 w 49134"/>
                <a:gd name="connsiteY2" fmla="*/ 377 h 81667"/>
                <a:gd name="connsiteX3" fmla="*/ 55110 w 49134"/>
                <a:gd name="connsiteY3" fmla="*/ 41211 h 81667"/>
                <a:gd name="connsiteX4" fmla="*/ 10544 w 49134"/>
                <a:gd name="connsiteY4" fmla="*/ 82044 h 81667"/>
                <a:gd name="connsiteX5" fmla="*/ 10544 w 49134"/>
                <a:gd name="connsiteY5" fmla="*/ 63484 h 81667"/>
                <a:gd name="connsiteX6" fmla="*/ 5976 w 49134"/>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34" h="81667">
                  <a:moveTo>
                    <a:pt x="5976" y="18938"/>
                  </a:moveTo>
                  <a:lnTo>
                    <a:pt x="10544" y="18938"/>
                  </a:lnTo>
                  <a:lnTo>
                    <a:pt x="10544" y="377"/>
                  </a:lnTo>
                  <a:lnTo>
                    <a:pt x="55110" y="41211"/>
                  </a:lnTo>
                  <a:lnTo>
                    <a:pt x="10544" y="82044"/>
                  </a:lnTo>
                  <a:lnTo>
                    <a:pt x="10544"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3" name="フリーフォーム 612">
              <a:extLst>
                <a:ext uri="{FF2B5EF4-FFF2-40B4-BE49-F238E27FC236}">
                  <a16:creationId xmlns:a16="http://schemas.microsoft.com/office/drawing/2014/main" id="{733C2FB9-9D82-334C-B8F8-AD4451784EBC}"/>
                </a:ext>
              </a:extLst>
            </p:cNvPr>
            <p:cNvSpPr/>
            <p:nvPr/>
          </p:nvSpPr>
          <p:spPr>
            <a:xfrm>
              <a:off x="9469882" y="4597335"/>
              <a:ext cx="26343" cy="72333"/>
            </a:xfrm>
            <a:custGeom>
              <a:avLst/>
              <a:gdLst>
                <a:gd name="connsiteX0" fmla="*/ 5976 w 28745"/>
                <a:gd name="connsiteY0" fmla="*/ 18938 h 81667"/>
                <a:gd name="connsiteX1" fmla="*/ 5976 w 28745"/>
                <a:gd name="connsiteY1" fmla="*/ 18938 h 81667"/>
                <a:gd name="connsiteX2" fmla="*/ 5976 w 28745"/>
                <a:gd name="connsiteY2" fmla="*/ 377 h 81667"/>
                <a:gd name="connsiteX3" fmla="*/ 34721 w 28745"/>
                <a:gd name="connsiteY3" fmla="*/ 41211 h 81667"/>
                <a:gd name="connsiteX4" fmla="*/ 5976 w 28745"/>
                <a:gd name="connsiteY4" fmla="*/ 82044 h 81667"/>
                <a:gd name="connsiteX5" fmla="*/ 5976 w 28745"/>
                <a:gd name="connsiteY5" fmla="*/ 63484 h 81667"/>
                <a:gd name="connsiteX6" fmla="*/ 5976 w 28745"/>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5" h="81667">
                  <a:moveTo>
                    <a:pt x="5976" y="18938"/>
                  </a:moveTo>
                  <a:lnTo>
                    <a:pt x="5976" y="18938"/>
                  </a:lnTo>
                  <a:lnTo>
                    <a:pt x="5976" y="377"/>
                  </a:lnTo>
                  <a:lnTo>
                    <a:pt x="34721" y="41211"/>
                  </a:lnTo>
                  <a:lnTo>
                    <a:pt x="5976" y="82044"/>
                  </a:lnTo>
                  <a:lnTo>
                    <a:pt x="5976" y="63484"/>
                  </a:lnTo>
                  <a:lnTo>
                    <a:pt x="5976"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4" name="フリーフォーム 613">
              <a:extLst>
                <a:ext uri="{FF2B5EF4-FFF2-40B4-BE49-F238E27FC236}">
                  <a16:creationId xmlns:a16="http://schemas.microsoft.com/office/drawing/2014/main" id="{35707359-3F38-354C-B576-6202580045CF}"/>
                </a:ext>
              </a:extLst>
            </p:cNvPr>
            <p:cNvSpPr/>
            <p:nvPr/>
          </p:nvSpPr>
          <p:spPr>
            <a:xfrm>
              <a:off x="9500682" y="4597335"/>
              <a:ext cx="50405" cy="72333"/>
            </a:xfrm>
            <a:custGeom>
              <a:avLst/>
              <a:gdLst>
                <a:gd name="connsiteX0" fmla="*/ 5976 w 55001"/>
                <a:gd name="connsiteY0" fmla="*/ 18938 h 81667"/>
                <a:gd name="connsiteX1" fmla="*/ 16411 w 55001"/>
                <a:gd name="connsiteY1" fmla="*/ 18938 h 81667"/>
                <a:gd name="connsiteX2" fmla="*/ 16411 w 55001"/>
                <a:gd name="connsiteY2" fmla="*/ 377 h 81667"/>
                <a:gd name="connsiteX3" fmla="*/ 60977 w 55001"/>
                <a:gd name="connsiteY3" fmla="*/ 41211 h 81667"/>
                <a:gd name="connsiteX4" fmla="*/ 16411 w 55001"/>
                <a:gd name="connsiteY4" fmla="*/ 82044 h 81667"/>
                <a:gd name="connsiteX5" fmla="*/ 16411 w 55001"/>
                <a:gd name="connsiteY5" fmla="*/ 63484 h 81667"/>
                <a:gd name="connsiteX6" fmla="*/ 5976 w 55001"/>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01" h="81667">
                  <a:moveTo>
                    <a:pt x="5976" y="18938"/>
                  </a:moveTo>
                  <a:lnTo>
                    <a:pt x="16411" y="18938"/>
                  </a:lnTo>
                  <a:lnTo>
                    <a:pt x="16411" y="377"/>
                  </a:lnTo>
                  <a:lnTo>
                    <a:pt x="60977" y="41211"/>
                  </a:lnTo>
                  <a:lnTo>
                    <a:pt x="16411" y="82044"/>
                  </a:lnTo>
                  <a:lnTo>
                    <a:pt x="16411" y="63484"/>
                  </a:lnTo>
                  <a:lnTo>
                    <a:pt x="5976"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15" name="フリーフォーム 614">
              <a:extLst>
                <a:ext uri="{FF2B5EF4-FFF2-40B4-BE49-F238E27FC236}">
                  <a16:creationId xmlns:a16="http://schemas.microsoft.com/office/drawing/2014/main" id="{A264B3AD-950E-E141-A63C-6918AD895554}"/>
                </a:ext>
              </a:extLst>
            </p:cNvPr>
            <p:cNvSpPr/>
            <p:nvPr/>
          </p:nvSpPr>
          <p:spPr>
            <a:xfrm>
              <a:off x="9554696" y="4597335"/>
              <a:ext cx="23109" cy="72333"/>
            </a:xfrm>
            <a:custGeom>
              <a:avLst/>
              <a:gdLst>
                <a:gd name="connsiteX0" fmla="*/ 31193 w 25217"/>
                <a:gd name="connsiteY0" fmla="*/ 18938 h 81667"/>
                <a:gd name="connsiteX1" fmla="*/ 31193 w 25217"/>
                <a:gd name="connsiteY1" fmla="*/ 18938 h 81667"/>
                <a:gd name="connsiteX2" fmla="*/ 31193 w 25217"/>
                <a:gd name="connsiteY2" fmla="*/ 377 h 81667"/>
                <a:gd name="connsiteX3" fmla="*/ 5976 w 25217"/>
                <a:gd name="connsiteY3" fmla="*/ 41211 h 81667"/>
                <a:gd name="connsiteX4" fmla="*/ 31193 w 25217"/>
                <a:gd name="connsiteY4" fmla="*/ 82044 h 81667"/>
                <a:gd name="connsiteX5" fmla="*/ 31193 w 25217"/>
                <a:gd name="connsiteY5" fmla="*/ 63484 h 81667"/>
                <a:gd name="connsiteX6" fmla="*/ 31193 w 25217"/>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7" h="81667">
                  <a:moveTo>
                    <a:pt x="31193" y="18938"/>
                  </a:moveTo>
                  <a:lnTo>
                    <a:pt x="31193" y="18938"/>
                  </a:lnTo>
                  <a:lnTo>
                    <a:pt x="31193" y="377"/>
                  </a:lnTo>
                  <a:lnTo>
                    <a:pt x="5976" y="41211"/>
                  </a:lnTo>
                  <a:lnTo>
                    <a:pt x="31193" y="82044"/>
                  </a:lnTo>
                  <a:lnTo>
                    <a:pt x="31193" y="63484"/>
                  </a:lnTo>
                  <a:lnTo>
                    <a:pt x="31193"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6" name="フリーフォーム 615">
              <a:extLst>
                <a:ext uri="{FF2B5EF4-FFF2-40B4-BE49-F238E27FC236}">
                  <a16:creationId xmlns:a16="http://schemas.microsoft.com/office/drawing/2014/main" id="{E0D7353C-8737-DC4C-B145-C3E49427883C}"/>
                </a:ext>
              </a:extLst>
            </p:cNvPr>
            <p:cNvSpPr/>
            <p:nvPr/>
          </p:nvSpPr>
          <p:spPr>
            <a:xfrm>
              <a:off x="9579916" y="4597335"/>
              <a:ext cx="17153" cy="72333"/>
            </a:xfrm>
            <a:custGeom>
              <a:avLst/>
              <a:gdLst>
                <a:gd name="connsiteX0" fmla="*/ 24694 w 18717"/>
                <a:gd name="connsiteY0" fmla="*/ 18938 h 81667"/>
                <a:gd name="connsiteX1" fmla="*/ 24694 w 18717"/>
                <a:gd name="connsiteY1" fmla="*/ 18938 h 81667"/>
                <a:gd name="connsiteX2" fmla="*/ 24694 w 18717"/>
                <a:gd name="connsiteY2" fmla="*/ 377 h 81667"/>
                <a:gd name="connsiteX3" fmla="*/ 5976 w 18717"/>
                <a:gd name="connsiteY3" fmla="*/ 41211 h 81667"/>
                <a:gd name="connsiteX4" fmla="*/ 24694 w 18717"/>
                <a:gd name="connsiteY4" fmla="*/ 82044 h 81667"/>
                <a:gd name="connsiteX5" fmla="*/ 24694 w 18717"/>
                <a:gd name="connsiteY5" fmla="*/ 63484 h 81667"/>
                <a:gd name="connsiteX6" fmla="*/ 24694 w 18717"/>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24694" y="18938"/>
                  </a:moveTo>
                  <a:lnTo>
                    <a:pt x="24694" y="18938"/>
                  </a:lnTo>
                  <a:lnTo>
                    <a:pt x="24694" y="377"/>
                  </a:lnTo>
                  <a:lnTo>
                    <a:pt x="5976" y="41211"/>
                  </a:lnTo>
                  <a:lnTo>
                    <a:pt x="24694" y="82044"/>
                  </a:lnTo>
                  <a:lnTo>
                    <a:pt x="24694" y="63484"/>
                  </a:lnTo>
                  <a:lnTo>
                    <a:pt x="24694"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17" name="フリーフォーム 616">
              <a:extLst>
                <a:ext uri="{FF2B5EF4-FFF2-40B4-BE49-F238E27FC236}">
                  <a16:creationId xmlns:a16="http://schemas.microsoft.com/office/drawing/2014/main" id="{FF01A51A-FD43-5E4F-BA29-A810A77BDD0B}"/>
                </a:ext>
              </a:extLst>
            </p:cNvPr>
            <p:cNvSpPr/>
            <p:nvPr/>
          </p:nvSpPr>
          <p:spPr>
            <a:xfrm>
              <a:off x="9615449" y="4597335"/>
              <a:ext cx="11163" cy="72333"/>
            </a:xfrm>
            <a:custGeom>
              <a:avLst/>
              <a:gdLst>
                <a:gd name="connsiteX0" fmla="*/ 18158 w 12181"/>
                <a:gd name="connsiteY0" fmla="*/ 18938 h 81667"/>
                <a:gd name="connsiteX1" fmla="*/ 18158 w 12181"/>
                <a:gd name="connsiteY1" fmla="*/ 18938 h 81667"/>
                <a:gd name="connsiteX2" fmla="*/ 18158 w 12181"/>
                <a:gd name="connsiteY2" fmla="*/ 377 h 81667"/>
                <a:gd name="connsiteX3" fmla="*/ 5976 w 12181"/>
                <a:gd name="connsiteY3" fmla="*/ 41211 h 81667"/>
                <a:gd name="connsiteX4" fmla="*/ 18158 w 12181"/>
                <a:gd name="connsiteY4" fmla="*/ 82044 h 81667"/>
                <a:gd name="connsiteX5" fmla="*/ 18158 w 12181"/>
                <a:gd name="connsiteY5" fmla="*/ 63484 h 81667"/>
                <a:gd name="connsiteX6" fmla="*/ 18158 w 12181"/>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1" h="81667">
                  <a:moveTo>
                    <a:pt x="18158" y="18938"/>
                  </a:moveTo>
                  <a:lnTo>
                    <a:pt x="18158" y="18938"/>
                  </a:lnTo>
                  <a:lnTo>
                    <a:pt x="18158" y="377"/>
                  </a:lnTo>
                  <a:lnTo>
                    <a:pt x="5976" y="41211"/>
                  </a:lnTo>
                  <a:lnTo>
                    <a:pt x="18158" y="82044"/>
                  </a:lnTo>
                  <a:lnTo>
                    <a:pt x="18158" y="63484"/>
                  </a:lnTo>
                  <a:lnTo>
                    <a:pt x="18158" y="63484"/>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18" name="フリーフォーム 617">
              <a:extLst>
                <a:ext uri="{FF2B5EF4-FFF2-40B4-BE49-F238E27FC236}">
                  <a16:creationId xmlns:a16="http://schemas.microsoft.com/office/drawing/2014/main" id="{4C5DE2FC-EB73-944B-B2C2-3CEF49A46820}"/>
                </a:ext>
              </a:extLst>
            </p:cNvPr>
            <p:cNvSpPr/>
            <p:nvPr/>
          </p:nvSpPr>
          <p:spPr>
            <a:xfrm>
              <a:off x="9644821" y="4597335"/>
              <a:ext cx="10244" cy="72333"/>
            </a:xfrm>
            <a:custGeom>
              <a:avLst/>
              <a:gdLst>
                <a:gd name="connsiteX0" fmla="*/ 17155 w 11178"/>
                <a:gd name="connsiteY0" fmla="*/ 18938 h 81667"/>
                <a:gd name="connsiteX1" fmla="*/ 17155 w 11178"/>
                <a:gd name="connsiteY1" fmla="*/ 18938 h 81667"/>
                <a:gd name="connsiteX2" fmla="*/ 17155 w 11178"/>
                <a:gd name="connsiteY2" fmla="*/ 377 h 81667"/>
                <a:gd name="connsiteX3" fmla="*/ 5976 w 11178"/>
                <a:gd name="connsiteY3" fmla="*/ 41211 h 81667"/>
                <a:gd name="connsiteX4" fmla="*/ 17155 w 11178"/>
                <a:gd name="connsiteY4" fmla="*/ 82044 h 81667"/>
                <a:gd name="connsiteX5" fmla="*/ 17155 w 11178"/>
                <a:gd name="connsiteY5" fmla="*/ 63484 h 81667"/>
                <a:gd name="connsiteX6" fmla="*/ 17155 w 11178"/>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8" h="81667">
                  <a:moveTo>
                    <a:pt x="17155" y="18938"/>
                  </a:moveTo>
                  <a:lnTo>
                    <a:pt x="17155" y="18938"/>
                  </a:lnTo>
                  <a:lnTo>
                    <a:pt x="17155" y="377"/>
                  </a:lnTo>
                  <a:lnTo>
                    <a:pt x="5976" y="41211"/>
                  </a:lnTo>
                  <a:lnTo>
                    <a:pt x="17155" y="82044"/>
                  </a:lnTo>
                  <a:lnTo>
                    <a:pt x="17155" y="63484"/>
                  </a:lnTo>
                  <a:lnTo>
                    <a:pt x="17155" y="63484"/>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19" name="フリーフォーム 618">
              <a:extLst>
                <a:ext uri="{FF2B5EF4-FFF2-40B4-BE49-F238E27FC236}">
                  <a16:creationId xmlns:a16="http://schemas.microsoft.com/office/drawing/2014/main" id="{E1458D7E-EF75-024B-BCA6-D3DDB977C01F}"/>
                </a:ext>
              </a:extLst>
            </p:cNvPr>
            <p:cNvSpPr/>
            <p:nvPr/>
          </p:nvSpPr>
          <p:spPr>
            <a:xfrm>
              <a:off x="9651763" y="4597335"/>
              <a:ext cx="13137" cy="72333"/>
            </a:xfrm>
            <a:custGeom>
              <a:avLst/>
              <a:gdLst>
                <a:gd name="connsiteX0" fmla="*/ 20312 w 14335"/>
                <a:gd name="connsiteY0" fmla="*/ 18938 h 81667"/>
                <a:gd name="connsiteX1" fmla="*/ 20312 w 14335"/>
                <a:gd name="connsiteY1" fmla="*/ 18938 h 81667"/>
                <a:gd name="connsiteX2" fmla="*/ 20312 w 14335"/>
                <a:gd name="connsiteY2" fmla="*/ 377 h 81667"/>
                <a:gd name="connsiteX3" fmla="*/ 5976 w 14335"/>
                <a:gd name="connsiteY3" fmla="*/ 41211 h 81667"/>
                <a:gd name="connsiteX4" fmla="*/ 20312 w 14335"/>
                <a:gd name="connsiteY4" fmla="*/ 82044 h 81667"/>
                <a:gd name="connsiteX5" fmla="*/ 20312 w 14335"/>
                <a:gd name="connsiteY5" fmla="*/ 63484 h 81667"/>
                <a:gd name="connsiteX6" fmla="*/ 20312 w 14335"/>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5" h="81667">
                  <a:moveTo>
                    <a:pt x="20312" y="18938"/>
                  </a:moveTo>
                  <a:lnTo>
                    <a:pt x="20312" y="18938"/>
                  </a:lnTo>
                  <a:lnTo>
                    <a:pt x="20312" y="377"/>
                  </a:lnTo>
                  <a:lnTo>
                    <a:pt x="5976" y="41211"/>
                  </a:lnTo>
                  <a:lnTo>
                    <a:pt x="20312" y="82044"/>
                  </a:lnTo>
                  <a:lnTo>
                    <a:pt x="20312" y="63484"/>
                  </a:lnTo>
                  <a:lnTo>
                    <a:pt x="20312" y="63484"/>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20" name="フリーフォーム 619">
              <a:extLst>
                <a:ext uri="{FF2B5EF4-FFF2-40B4-BE49-F238E27FC236}">
                  <a16:creationId xmlns:a16="http://schemas.microsoft.com/office/drawing/2014/main" id="{37263788-8F8B-6A4E-B323-320FA3E2F812}"/>
                </a:ext>
              </a:extLst>
            </p:cNvPr>
            <p:cNvSpPr/>
            <p:nvPr/>
          </p:nvSpPr>
          <p:spPr>
            <a:xfrm>
              <a:off x="9682906" y="4597335"/>
              <a:ext cx="8712" cy="72333"/>
            </a:xfrm>
            <a:custGeom>
              <a:avLst/>
              <a:gdLst>
                <a:gd name="connsiteX0" fmla="*/ 15484 w 9507"/>
                <a:gd name="connsiteY0" fmla="*/ 18938 h 81667"/>
                <a:gd name="connsiteX1" fmla="*/ 15484 w 9507"/>
                <a:gd name="connsiteY1" fmla="*/ 18938 h 81667"/>
                <a:gd name="connsiteX2" fmla="*/ 15484 w 9507"/>
                <a:gd name="connsiteY2" fmla="*/ 377 h 81667"/>
                <a:gd name="connsiteX3" fmla="*/ 5976 w 9507"/>
                <a:gd name="connsiteY3" fmla="*/ 41211 h 81667"/>
                <a:gd name="connsiteX4" fmla="*/ 15484 w 9507"/>
                <a:gd name="connsiteY4" fmla="*/ 82044 h 81667"/>
                <a:gd name="connsiteX5" fmla="*/ 15484 w 9507"/>
                <a:gd name="connsiteY5" fmla="*/ 63484 h 81667"/>
                <a:gd name="connsiteX6" fmla="*/ 15484 w 9507"/>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7" h="81667">
                  <a:moveTo>
                    <a:pt x="15484" y="18938"/>
                  </a:moveTo>
                  <a:lnTo>
                    <a:pt x="15484" y="18938"/>
                  </a:lnTo>
                  <a:lnTo>
                    <a:pt x="15484" y="377"/>
                  </a:lnTo>
                  <a:lnTo>
                    <a:pt x="5976" y="41211"/>
                  </a:lnTo>
                  <a:lnTo>
                    <a:pt x="15484" y="82044"/>
                  </a:lnTo>
                  <a:lnTo>
                    <a:pt x="15484" y="63484"/>
                  </a:lnTo>
                  <a:lnTo>
                    <a:pt x="15484"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1" name="フリーフォーム 620">
              <a:extLst>
                <a:ext uri="{FF2B5EF4-FFF2-40B4-BE49-F238E27FC236}">
                  <a16:creationId xmlns:a16="http://schemas.microsoft.com/office/drawing/2014/main" id="{5C6F8E19-E045-154D-8747-0724C802AD99}"/>
                </a:ext>
              </a:extLst>
            </p:cNvPr>
            <p:cNvSpPr/>
            <p:nvPr/>
          </p:nvSpPr>
          <p:spPr>
            <a:xfrm>
              <a:off x="9690597" y="4597335"/>
              <a:ext cx="10551" cy="72333"/>
            </a:xfrm>
            <a:custGeom>
              <a:avLst/>
              <a:gdLst>
                <a:gd name="connsiteX0" fmla="*/ 17489 w 11513"/>
                <a:gd name="connsiteY0" fmla="*/ 18938 h 81667"/>
                <a:gd name="connsiteX1" fmla="*/ 17489 w 11513"/>
                <a:gd name="connsiteY1" fmla="*/ 18938 h 81667"/>
                <a:gd name="connsiteX2" fmla="*/ 17489 w 11513"/>
                <a:gd name="connsiteY2" fmla="*/ 377 h 81667"/>
                <a:gd name="connsiteX3" fmla="*/ 5976 w 11513"/>
                <a:gd name="connsiteY3" fmla="*/ 41211 h 81667"/>
                <a:gd name="connsiteX4" fmla="*/ 17489 w 11513"/>
                <a:gd name="connsiteY4" fmla="*/ 82044 h 81667"/>
                <a:gd name="connsiteX5" fmla="*/ 17489 w 11513"/>
                <a:gd name="connsiteY5" fmla="*/ 63484 h 81667"/>
                <a:gd name="connsiteX6" fmla="*/ 17489 w 11513"/>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3" h="81667">
                  <a:moveTo>
                    <a:pt x="17489" y="18938"/>
                  </a:moveTo>
                  <a:lnTo>
                    <a:pt x="17489" y="18938"/>
                  </a:lnTo>
                  <a:lnTo>
                    <a:pt x="17489" y="377"/>
                  </a:lnTo>
                  <a:lnTo>
                    <a:pt x="5976" y="41211"/>
                  </a:lnTo>
                  <a:lnTo>
                    <a:pt x="17489" y="82044"/>
                  </a:lnTo>
                  <a:lnTo>
                    <a:pt x="17489" y="63484"/>
                  </a:lnTo>
                  <a:lnTo>
                    <a:pt x="17489"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2" name="フリーフォーム 621">
              <a:extLst>
                <a:ext uri="{FF2B5EF4-FFF2-40B4-BE49-F238E27FC236}">
                  <a16:creationId xmlns:a16="http://schemas.microsoft.com/office/drawing/2014/main" id="{E9DB30EF-DF3B-2F4A-B593-6203BC3F495C}"/>
                </a:ext>
              </a:extLst>
            </p:cNvPr>
            <p:cNvSpPr/>
            <p:nvPr/>
          </p:nvSpPr>
          <p:spPr>
            <a:xfrm>
              <a:off x="9697984" y="4597335"/>
              <a:ext cx="13784" cy="72333"/>
            </a:xfrm>
            <a:custGeom>
              <a:avLst/>
              <a:gdLst>
                <a:gd name="connsiteX0" fmla="*/ 21017 w 15041"/>
                <a:gd name="connsiteY0" fmla="*/ 18938 h 81667"/>
                <a:gd name="connsiteX1" fmla="*/ 21017 w 15041"/>
                <a:gd name="connsiteY1" fmla="*/ 18938 h 81667"/>
                <a:gd name="connsiteX2" fmla="*/ 21017 w 15041"/>
                <a:gd name="connsiteY2" fmla="*/ 377 h 81667"/>
                <a:gd name="connsiteX3" fmla="*/ 5976 w 15041"/>
                <a:gd name="connsiteY3" fmla="*/ 41211 h 81667"/>
                <a:gd name="connsiteX4" fmla="*/ 21017 w 15041"/>
                <a:gd name="connsiteY4" fmla="*/ 82044 h 81667"/>
                <a:gd name="connsiteX5" fmla="*/ 21017 w 15041"/>
                <a:gd name="connsiteY5" fmla="*/ 63484 h 81667"/>
                <a:gd name="connsiteX6" fmla="*/ 21017 w 15041"/>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1" h="81667">
                  <a:moveTo>
                    <a:pt x="21017" y="18938"/>
                  </a:moveTo>
                  <a:lnTo>
                    <a:pt x="21017" y="18938"/>
                  </a:lnTo>
                  <a:lnTo>
                    <a:pt x="21017" y="377"/>
                  </a:lnTo>
                  <a:lnTo>
                    <a:pt x="5976" y="41211"/>
                  </a:lnTo>
                  <a:lnTo>
                    <a:pt x="21017" y="82044"/>
                  </a:lnTo>
                  <a:lnTo>
                    <a:pt x="21017" y="63484"/>
                  </a:lnTo>
                  <a:lnTo>
                    <a:pt x="21017"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3" name="フリーフォーム 622">
              <a:extLst>
                <a:ext uri="{FF2B5EF4-FFF2-40B4-BE49-F238E27FC236}">
                  <a16:creationId xmlns:a16="http://schemas.microsoft.com/office/drawing/2014/main" id="{B71A7A33-7F3B-DB45-B65B-AAF5D6D9C044}"/>
                </a:ext>
              </a:extLst>
            </p:cNvPr>
            <p:cNvSpPr/>
            <p:nvPr/>
          </p:nvSpPr>
          <p:spPr>
            <a:xfrm>
              <a:off x="9720923" y="4597335"/>
              <a:ext cx="74297" cy="72333"/>
            </a:xfrm>
            <a:custGeom>
              <a:avLst/>
              <a:gdLst>
                <a:gd name="connsiteX0" fmla="*/ 87049 w 81072"/>
                <a:gd name="connsiteY0" fmla="*/ 18938 h 81667"/>
                <a:gd name="connsiteX1" fmla="*/ 50542 w 81072"/>
                <a:gd name="connsiteY1" fmla="*/ 18938 h 81667"/>
                <a:gd name="connsiteX2" fmla="*/ 50542 w 81072"/>
                <a:gd name="connsiteY2" fmla="*/ 377 h 81667"/>
                <a:gd name="connsiteX3" fmla="*/ 5976 w 81072"/>
                <a:gd name="connsiteY3" fmla="*/ 41211 h 81667"/>
                <a:gd name="connsiteX4" fmla="*/ 50542 w 81072"/>
                <a:gd name="connsiteY4" fmla="*/ 82044 h 81667"/>
                <a:gd name="connsiteX5" fmla="*/ 50542 w 81072"/>
                <a:gd name="connsiteY5" fmla="*/ 63484 h 81667"/>
                <a:gd name="connsiteX6" fmla="*/ 87049 w 81072"/>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72" h="81667">
                  <a:moveTo>
                    <a:pt x="87049" y="18938"/>
                  </a:moveTo>
                  <a:lnTo>
                    <a:pt x="50542" y="18938"/>
                  </a:lnTo>
                  <a:lnTo>
                    <a:pt x="50542" y="377"/>
                  </a:lnTo>
                  <a:lnTo>
                    <a:pt x="5976" y="41211"/>
                  </a:lnTo>
                  <a:lnTo>
                    <a:pt x="50542" y="82044"/>
                  </a:lnTo>
                  <a:lnTo>
                    <a:pt x="50542" y="63484"/>
                  </a:lnTo>
                  <a:lnTo>
                    <a:pt x="87049"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4" name="フリーフォーム 623">
              <a:extLst>
                <a:ext uri="{FF2B5EF4-FFF2-40B4-BE49-F238E27FC236}">
                  <a16:creationId xmlns:a16="http://schemas.microsoft.com/office/drawing/2014/main" id="{4394CF2F-67FD-3D43-B686-8119944A71EC}"/>
                </a:ext>
              </a:extLst>
            </p:cNvPr>
            <p:cNvSpPr/>
            <p:nvPr/>
          </p:nvSpPr>
          <p:spPr>
            <a:xfrm>
              <a:off x="9813294" y="4597335"/>
              <a:ext cx="32162" cy="72333"/>
            </a:xfrm>
            <a:custGeom>
              <a:avLst/>
              <a:gdLst>
                <a:gd name="connsiteX0" fmla="*/ 41072 w 35095"/>
                <a:gd name="connsiteY0" fmla="*/ 18938 h 81667"/>
                <a:gd name="connsiteX1" fmla="*/ 41072 w 35095"/>
                <a:gd name="connsiteY1" fmla="*/ 18938 h 81667"/>
                <a:gd name="connsiteX2" fmla="*/ 41072 w 35095"/>
                <a:gd name="connsiteY2" fmla="*/ 377 h 81667"/>
                <a:gd name="connsiteX3" fmla="*/ 5976 w 35095"/>
                <a:gd name="connsiteY3" fmla="*/ 41211 h 81667"/>
                <a:gd name="connsiteX4" fmla="*/ 41072 w 35095"/>
                <a:gd name="connsiteY4" fmla="*/ 82044 h 81667"/>
                <a:gd name="connsiteX5" fmla="*/ 41072 w 35095"/>
                <a:gd name="connsiteY5" fmla="*/ 63484 h 81667"/>
                <a:gd name="connsiteX6" fmla="*/ 41072 w 35095"/>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95" h="81667">
                  <a:moveTo>
                    <a:pt x="41072" y="18938"/>
                  </a:moveTo>
                  <a:lnTo>
                    <a:pt x="41072" y="18938"/>
                  </a:lnTo>
                  <a:lnTo>
                    <a:pt x="41072" y="377"/>
                  </a:lnTo>
                  <a:lnTo>
                    <a:pt x="5976" y="41211"/>
                  </a:lnTo>
                  <a:lnTo>
                    <a:pt x="41072" y="82044"/>
                  </a:lnTo>
                  <a:lnTo>
                    <a:pt x="41072" y="63484"/>
                  </a:lnTo>
                  <a:lnTo>
                    <a:pt x="41072"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5" name="フリーフォーム 624">
              <a:extLst>
                <a:ext uri="{FF2B5EF4-FFF2-40B4-BE49-F238E27FC236}">
                  <a16:creationId xmlns:a16="http://schemas.microsoft.com/office/drawing/2014/main" id="{6351E6B5-6061-2546-AF7B-DDEA54BC7540}"/>
                </a:ext>
              </a:extLst>
            </p:cNvPr>
            <p:cNvSpPr/>
            <p:nvPr/>
          </p:nvSpPr>
          <p:spPr>
            <a:xfrm>
              <a:off x="9849508" y="4597335"/>
              <a:ext cx="25594" cy="72333"/>
            </a:xfrm>
            <a:custGeom>
              <a:avLst/>
              <a:gdLst>
                <a:gd name="connsiteX0" fmla="*/ 33904 w 27928"/>
                <a:gd name="connsiteY0" fmla="*/ 18938 h 81667"/>
                <a:gd name="connsiteX1" fmla="*/ 33904 w 27928"/>
                <a:gd name="connsiteY1" fmla="*/ 18938 h 81667"/>
                <a:gd name="connsiteX2" fmla="*/ 33904 w 27928"/>
                <a:gd name="connsiteY2" fmla="*/ 377 h 81667"/>
                <a:gd name="connsiteX3" fmla="*/ 5976 w 27928"/>
                <a:gd name="connsiteY3" fmla="*/ 41211 h 81667"/>
                <a:gd name="connsiteX4" fmla="*/ 33904 w 27928"/>
                <a:gd name="connsiteY4" fmla="*/ 82044 h 81667"/>
                <a:gd name="connsiteX5" fmla="*/ 33904 w 27928"/>
                <a:gd name="connsiteY5" fmla="*/ 63484 h 81667"/>
                <a:gd name="connsiteX6" fmla="*/ 33904 w 27928"/>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8" h="81667">
                  <a:moveTo>
                    <a:pt x="33904" y="18938"/>
                  </a:moveTo>
                  <a:lnTo>
                    <a:pt x="33904" y="18938"/>
                  </a:lnTo>
                  <a:lnTo>
                    <a:pt x="33904" y="377"/>
                  </a:lnTo>
                  <a:lnTo>
                    <a:pt x="5976" y="41211"/>
                  </a:lnTo>
                  <a:lnTo>
                    <a:pt x="33904" y="82044"/>
                  </a:lnTo>
                  <a:lnTo>
                    <a:pt x="33904" y="63484"/>
                  </a:lnTo>
                  <a:lnTo>
                    <a:pt x="33904" y="63484"/>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26" name="フリーフォーム 625">
              <a:extLst>
                <a:ext uri="{FF2B5EF4-FFF2-40B4-BE49-F238E27FC236}">
                  <a16:creationId xmlns:a16="http://schemas.microsoft.com/office/drawing/2014/main" id="{C2858BA0-DCE1-FA48-ABFE-CD962DEEBA70}"/>
                </a:ext>
              </a:extLst>
            </p:cNvPr>
            <p:cNvSpPr/>
            <p:nvPr/>
          </p:nvSpPr>
          <p:spPr>
            <a:xfrm>
              <a:off x="9879901" y="4597335"/>
              <a:ext cx="128039" cy="72333"/>
            </a:xfrm>
            <a:custGeom>
              <a:avLst/>
              <a:gdLst>
                <a:gd name="connsiteX0" fmla="*/ 145691 w 139714"/>
                <a:gd name="connsiteY0" fmla="*/ 18938 h 81667"/>
                <a:gd name="connsiteX1" fmla="*/ 50542 w 139714"/>
                <a:gd name="connsiteY1" fmla="*/ 18938 h 81667"/>
                <a:gd name="connsiteX2" fmla="*/ 50542 w 139714"/>
                <a:gd name="connsiteY2" fmla="*/ 377 h 81667"/>
                <a:gd name="connsiteX3" fmla="*/ 5976 w 139714"/>
                <a:gd name="connsiteY3" fmla="*/ 41211 h 81667"/>
                <a:gd name="connsiteX4" fmla="*/ 50542 w 139714"/>
                <a:gd name="connsiteY4" fmla="*/ 82044 h 81667"/>
                <a:gd name="connsiteX5" fmla="*/ 50542 w 139714"/>
                <a:gd name="connsiteY5" fmla="*/ 63484 h 81667"/>
                <a:gd name="connsiteX6" fmla="*/ 145691 w 139714"/>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4" h="81667">
                  <a:moveTo>
                    <a:pt x="145691" y="18938"/>
                  </a:moveTo>
                  <a:lnTo>
                    <a:pt x="50542" y="18938"/>
                  </a:lnTo>
                  <a:lnTo>
                    <a:pt x="50542" y="377"/>
                  </a:lnTo>
                  <a:lnTo>
                    <a:pt x="5976" y="41211"/>
                  </a:lnTo>
                  <a:lnTo>
                    <a:pt x="50542" y="82044"/>
                  </a:lnTo>
                  <a:lnTo>
                    <a:pt x="50542" y="63484"/>
                  </a:lnTo>
                  <a:lnTo>
                    <a:pt x="145691" y="63484"/>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27" name="フリーフォーム 626">
              <a:extLst>
                <a:ext uri="{FF2B5EF4-FFF2-40B4-BE49-F238E27FC236}">
                  <a16:creationId xmlns:a16="http://schemas.microsoft.com/office/drawing/2014/main" id="{A39DADFB-A8CA-E343-949D-4038DFDAA9D1}"/>
                </a:ext>
              </a:extLst>
            </p:cNvPr>
            <p:cNvSpPr/>
            <p:nvPr/>
          </p:nvSpPr>
          <p:spPr>
            <a:xfrm>
              <a:off x="10012230" y="4597335"/>
              <a:ext cx="102922" cy="72333"/>
            </a:xfrm>
            <a:custGeom>
              <a:avLst/>
              <a:gdLst>
                <a:gd name="connsiteX0" fmla="*/ 118283 w 112306"/>
                <a:gd name="connsiteY0" fmla="*/ 18938 h 81667"/>
                <a:gd name="connsiteX1" fmla="*/ 50542 w 112306"/>
                <a:gd name="connsiteY1" fmla="*/ 18938 h 81667"/>
                <a:gd name="connsiteX2" fmla="*/ 50542 w 112306"/>
                <a:gd name="connsiteY2" fmla="*/ 377 h 81667"/>
                <a:gd name="connsiteX3" fmla="*/ 5976 w 112306"/>
                <a:gd name="connsiteY3" fmla="*/ 41211 h 81667"/>
                <a:gd name="connsiteX4" fmla="*/ 50542 w 112306"/>
                <a:gd name="connsiteY4" fmla="*/ 82044 h 81667"/>
                <a:gd name="connsiteX5" fmla="*/ 50542 w 112306"/>
                <a:gd name="connsiteY5" fmla="*/ 63484 h 81667"/>
                <a:gd name="connsiteX6" fmla="*/ 118283 w 112306"/>
                <a:gd name="connsiteY6" fmla="*/ 63484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6" h="81667">
                  <a:moveTo>
                    <a:pt x="118283" y="18938"/>
                  </a:moveTo>
                  <a:lnTo>
                    <a:pt x="50542" y="18938"/>
                  </a:lnTo>
                  <a:lnTo>
                    <a:pt x="50542" y="377"/>
                  </a:lnTo>
                  <a:lnTo>
                    <a:pt x="5976" y="41211"/>
                  </a:lnTo>
                  <a:lnTo>
                    <a:pt x="50542" y="82044"/>
                  </a:lnTo>
                  <a:lnTo>
                    <a:pt x="50542" y="63484"/>
                  </a:lnTo>
                  <a:lnTo>
                    <a:pt x="118283" y="63484"/>
                  </a:lnTo>
                  <a:close/>
                </a:path>
              </a:pathLst>
            </a:custGeom>
            <a:solidFill>
              <a:srgbClr val="A9A9A9"/>
            </a:solidFill>
            <a:ln w="550" cap="flat">
              <a:solidFill>
                <a:srgbClr val="000000"/>
              </a:solidFill>
              <a:prstDash val="solid"/>
              <a:miter/>
            </a:ln>
          </p:spPr>
          <p:txBody>
            <a:bodyPr rtlCol="0" anchor="ctr"/>
            <a:lstStyle/>
            <a:p>
              <a:endParaRPr lang="ja-JP" altLang="en-US"/>
            </a:p>
          </p:txBody>
        </p:sp>
        <p:cxnSp>
          <p:nvCxnSpPr>
            <p:cNvPr id="628" name="直線コネクタ 627">
              <a:extLst>
                <a:ext uri="{FF2B5EF4-FFF2-40B4-BE49-F238E27FC236}">
                  <a16:creationId xmlns:a16="http://schemas.microsoft.com/office/drawing/2014/main" id="{4CEC31B7-D6FF-CF4F-8432-8FFF5B622918}"/>
                </a:ext>
              </a:extLst>
            </p:cNvPr>
            <p:cNvCxnSpPr>
              <a:cxnSpLocks/>
            </p:cNvCxnSpPr>
            <p:nvPr/>
          </p:nvCxnSpPr>
          <p:spPr>
            <a:xfrm>
              <a:off x="7553210" y="4635307"/>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9" name="直線コネクタ 628">
              <a:extLst>
                <a:ext uri="{FF2B5EF4-FFF2-40B4-BE49-F238E27FC236}">
                  <a16:creationId xmlns:a16="http://schemas.microsoft.com/office/drawing/2014/main" id="{4BE07E42-1C7D-7D42-98B6-1A73F5A8B0C7}"/>
                </a:ext>
              </a:extLst>
            </p:cNvPr>
            <p:cNvCxnSpPr>
              <a:cxnSpLocks/>
            </p:cNvCxnSpPr>
            <p:nvPr/>
          </p:nvCxnSpPr>
          <p:spPr>
            <a:xfrm>
              <a:off x="10119930" y="463195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0" name="平行四辺形 629">
              <a:extLst>
                <a:ext uri="{FF2B5EF4-FFF2-40B4-BE49-F238E27FC236}">
                  <a16:creationId xmlns:a16="http://schemas.microsoft.com/office/drawing/2014/main" id="{3BADE660-68F1-9F4C-9179-F8A8E2DE8017}"/>
                </a:ext>
              </a:extLst>
            </p:cNvPr>
            <p:cNvSpPr/>
            <p:nvPr/>
          </p:nvSpPr>
          <p:spPr>
            <a:xfrm rot="10800000" flipH="1">
              <a:off x="9037101" y="4829143"/>
              <a:ext cx="875978" cy="202833"/>
            </a:xfrm>
            <a:prstGeom prst="parallelogram">
              <a:avLst>
                <a:gd name="adj" fmla="val 177364"/>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平行四辺形 630">
              <a:extLst>
                <a:ext uri="{FF2B5EF4-FFF2-40B4-BE49-F238E27FC236}">
                  <a16:creationId xmlns:a16="http://schemas.microsoft.com/office/drawing/2014/main" id="{1496F2C7-E1AA-5843-B7C7-56932013596F}"/>
                </a:ext>
              </a:extLst>
            </p:cNvPr>
            <p:cNvSpPr/>
            <p:nvPr/>
          </p:nvSpPr>
          <p:spPr>
            <a:xfrm rot="10800000">
              <a:off x="9037100" y="5035630"/>
              <a:ext cx="857412" cy="204680"/>
            </a:xfrm>
            <a:prstGeom prst="parallelogram">
              <a:avLst>
                <a:gd name="adj" fmla="val 179130"/>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平行四辺形 631">
              <a:extLst>
                <a:ext uri="{FF2B5EF4-FFF2-40B4-BE49-F238E27FC236}">
                  <a16:creationId xmlns:a16="http://schemas.microsoft.com/office/drawing/2014/main" id="{83DFB9E8-18CB-C048-81AC-A74AB66C8236}"/>
                </a:ext>
              </a:extLst>
            </p:cNvPr>
            <p:cNvSpPr/>
            <p:nvPr/>
          </p:nvSpPr>
          <p:spPr>
            <a:xfrm rot="10800000" flipH="1">
              <a:off x="9807040" y="4825265"/>
              <a:ext cx="523250" cy="202833"/>
            </a:xfrm>
            <a:prstGeom prst="parallelogram">
              <a:avLst>
                <a:gd name="adj" fmla="val 143522"/>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平行四辺形 632">
              <a:extLst>
                <a:ext uri="{FF2B5EF4-FFF2-40B4-BE49-F238E27FC236}">
                  <a16:creationId xmlns:a16="http://schemas.microsoft.com/office/drawing/2014/main" id="{074A612D-7634-8A44-ABDF-8DFAF9E310EC}"/>
                </a:ext>
              </a:extLst>
            </p:cNvPr>
            <p:cNvSpPr/>
            <p:nvPr/>
          </p:nvSpPr>
          <p:spPr>
            <a:xfrm rot="10800000">
              <a:off x="9773992" y="5032027"/>
              <a:ext cx="556297" cy="204680"/>
            </a:xfrm>
            <a:prstGeom prst="parallelogram">
              <a:avLst>
                <a:gd name="adj" fmla="val 160066"/>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フリーフォーム 633">
              <a:extLst>
                <a:ext uri="{FF2B5EF4-FFF2-40B4-BE49-F238E27FC236}">
                  <a16:creationId xmlns:a16="http://schemas.microsoft.com/office/drawing/2014/main" id="{FCC5BCCE-F8FA-0645-A5AD-18117B195773}"/>
                </a:ext>
              </a:extLst>
            </p:cNvPr>
            <p:cNvSpPr/>
            <p:nvPr/>
          </p:nvSpPr>
          <p:spPr>
            <a:xfrm>
              <a:off x="7578100" y="5016030"/>
              <a:ext cx="2752189" cy="244011"/>
            </a:xfrm>
            <a:custGeom>
              <a:avLst/>
              <a:gdLst>
                <a:gd name="connsiteX0" fmla="*/ 6199 w 32094212"/>
                <a:gd name="connsiteY0" fmla="*/ 253 h 3712"/>
                <a:gd name="connsiteX1" fmla="*/ 32100412 w 32094212"/>
                <a:gd name="connsiteY1" fmla="*/ 253 h 3712"/>
              </a:gdLst>
              <a:ahLst/>
              <a:cxnLst>
                <a:cxn ang="0">
                  <a:pos x="connsiteX0" y="connsiteY0"/>
                </a:cxn>
                <a:cxn ang="0">
                  <a:pos x="connsiteX1" y="connsiteY1"/>
                </a:cxn>
              </a:cxnLst>
              <a:rect l="l" t="t" r="r" b="b"/>
              <a:pathLst>
                <a:path w="32094212" h="3712">
                  <a:moveTo>
                    <a:pt x="6199" y="253"/>
                  </a:moveTo>
                  <a:lnTo>
                    <a:pt x="32100412" y="253"/>
                  </a:lnTo>
                </a:path>
              </a:pathLst>
            </a:custGeom>
            <a:ln w="9525" cap="flat">
              <a:solidFill>
                <a:srgbClr val="111111"/>
              </a:solidFill>
              <a:prstDash val="solid"/>
              <a:miter/>
            </a:ln>
          </p:spPr>
          <p:txBody>
            <a:bodyPr rtlCol="0" anchor="ctr"/>
            <a:lstStyle/>
            <a:p>
              <a:endParaRPr lang="ja-JP" altLang="en-US"/>
            </a:p>
          </p:txBody>
        </p:sp>
        <p:sp>
          <p:nvSpPr>
            <p:cNvPr id="635" name="フリーフォーム 634">
              <a:extLst>
                <a:ext uri="{FF2B5EF4-FFF2-40B4-BE49-F238E27FC236}">
                  <a16:creationId xmlns:a16="http://schemas.microsoft.com/office/drawing/2014/main" id="{30B3A3AD-8999-9547-8EAF-41971EBA64BE}"/>
                </a:ext>
              </a:extLst>
            </p:cNvPr>
            <p:cNvSpPr/>
            <p:nvPr/>
          </p:nvSpPr>
          <p:spPr>
            <a:xfrm>
              <a:off x="7565247" y="4997477"/>
              <a:ext cx="56055" cy="72333"/>
            </a:xfrm>
            <a:custGeom>
              <a:avLst/>
              <a:gdLst>
                <a:gd name="connsiteX0" fmla="*/ 67366 w 61166"/>
                <a:gd name="connsiteY0" fmla="*/ 18814 h 81667"/>
                <a:gd name="connsiteX1" fmla="*/ 50766 w 61166"/>
                <a:gd name="connsiteY1" fmla="*/ 18814 h 81667"/>
                <a:gd name="connsiteX2" fmla="*/ 50766 w 61166"/>
                <a:gd name="connsiteY2" fmla="*/ 253 h 81667"/>
                <a:gd name="connsiteX3" fmla="*/ 6199 w 61166"/>
                <a:gd name="connsiteY3" fmla="*/ 41087 h 81667"/>
                <a:gd name="connsiteX4" fmla="*/ 50766 w 61166"/>
                <a:gd name="connsiteY4" fmla="*/ 81920 h 81667"/>
                <a:gd name="connsiteX5" fmla="*/ 50766 w 61166"/>
                <a:gd name="connsiteY5" fmla="*/ 63360 h 81667"/>
                <a:gd name="connsiteX6" fmla="*/ 67366 w 6116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66" h="81667">
                  <a:moveTo>
                    <a:pt x="67366" y="18814"/>
                  </a:moveTo>
                  <a:lnTo>
                    <a:pt x="50766" y="18814"/>
                  </a:lnTo>
                  <a:lnTo>
                    <a:pt x="50766" y="253"/>
                  </a:lnTo>
                  <a:lnTo>
                    <a:pt x="6199" y="41087"/>
                  </a:lnTo>
                  <a:lnTo>
                    <a:pt x="50766" y="81920"/>
                  </a:lnTo>
                  <a:lnTo>
                    <a:pt x="50766" y="63360"/>
                  </a:lnTo>
                  <a:lnTo>
                    <a:pt x="67366"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36" name="フリーフォーム 635">
              <a:extLst>
                <a:ext uri="{FF2B5EF4-FFF2-40B4-BE49-F238E27FC236}">
                  <a16:creationId xmlns:a16="http://schemas.microsoft.com/office/drawing/2014/main" id="{1191CC41-C5E6-3142-912E-D32FB5A4DDF5}"/>
                </a:ext>
              </a:extLst>
            </p:cNvPr>
            <p:cNvSpPr/>
            <p:nvPr/>
          </p:nvSpPr>
          <p:spPr>
            <a:xfrm>
              <a:off x="7655882" y="4997477"/>
              <a:ext cx="17153" cy="72333"/>
            </a:xfrm>
            <a:custGeom>
              <a:avLst/>
              <a:gdLst>
                <a:gd name="connsiteX0" fmla="*/ 6199 w 18717"/>
                <a:gd name="connsiteY0" fmla="*/ 18814 h 81667"/>
                <a:gd name="connsiteX1" fmla="*/ 6199 w 18717"/>
                <a:gd name="connsiteY1" fmla="*/ 18814 h 81667"/>
                <a:gd name="connsiteX2" fmla="*/ 6199 w 18717"/>
                <a:gd name="connsiteY2" fmla="*/ 253 h 81667"/>
                <a:gd name="connsiteX3" fmla="*/ 24917 w 18717"/>
                <a:gd name="connsiteY3" fmla="*/ 41087 h 81667"/>
                <a:gd name="connsiteX4" fmla="*/ 6199 w 18717"/>
                <a:gd name="connsiteY4" fmla="*/ 81920 h 81667"/>
                <a:gd name="connsiteX5" fmla="*/ 6199 w 18717"/>
                <a:gd name="connsiteY5" fmla="*/ 63360 h 81667"/>
                <a:gd name="connsiteX6" fmla="*/ 6199 w 1871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6199" y="18814"/>
                  </a:moveTo>
                  <a:lnTo>
                    <a:pt x="6199" y="18814"/>
                  </a:lnTo>
                  <a:lnTo>
                    <a:pt x="6199" y="253"/>
                  </a:lnTo>
                  <a:lnTo>
                    <a:pt x="24917"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37" name="フリーフォーム 636">
              <a:extLst>
                <a:ext uri="{FF2B5EF4-FFF2-40B4-BE49-F238E27FC236}">
                  <a16:creationId xmlns:a16="http://schemas.microsoft.com/office/drawing/2014/main" id="{C74B74D9-3716-4145-8DBE-1DD25E339269}"/>
                </a:ext>
              </a:extLst>
            </p:cNvPr>
            <p:cNvSpPr/>
            <p:nvPr/>
          </p:nvSpPr>
          <p:spPr>
            <a:xfrm>
              <a:off x="7677903" y="4997477"/>
              <a:ext cx="48840" cy="72333"/>
            </a:xfrm>
            <a:custGeom>
              <a:avLst/>
              <a:gdLst>
                <a:gd name="connsiteX0" fmla="*/ 59494 w 53294"/>
                <a:gd name="connsiteY0" fmla="*/ 18814 h 81667"/>
                <a:gd name="connsiteX1" fmla="*/ 50766 w 53294"/>
                <a:gd name="connsiteY1" fmla="*/ 18814 h 81667"/>
                <a:gd name="connsiteX2" fmla="*/ 50766 w 53294"/>
                <a:gd name="connsiteY2" fmla="*/ 253 h 81667"/>
                <a:gd name="connsiteX3" fmla="*/ 6199 w 53294"/>
                <a:gd name="connsiteY3" fmla="*/ 41087 h 81667"/>
                <a:gd name="connsiteX4" fmla="*/ 50766 w 53294"/>
                <a:gd name="connsiteY4" fmla="*/ 81920 h 81667"/>
                <a:gd name="connsiteX5" fmla="*/ 50766 w 53294"/>
                <a:gd name="connsiteY5" fmla="*/ 63360 h 81667"/>
                <a:gd name="connsiteX6" fmla="*/ 59494 w 5329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4" h="81667">
                  <a:moveTo>
                    <a:pt x="59494" y="18814"/>
                  </a:moveTo>
                  <a:lnTo>
                    <a:pt x="50766" y="18814"/>
                  </a:lnTo>
                  <a:lnTo>
                    <a:pt x="50766" y="253"/>
                  </a:lnTo>
                  <a:lnTo>
                    <a:pt x="6199" y="41087"/>
                  </a:lnTo>
                  <a:lnTo>
                    <a:pt x="50766" y="81920"/>
                  </a:lnTo>
                  <a:lnTo>
                    <a:pt x="50766" y="63360"/>
                  </a:lnTo>
                  <a:lnTo>
                    <a:pt x="59494"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38" name="フリーフォーム 637">
              <a:extLst>
                <a:ext uri="{FF2B5EF4-FFF2-40B4-BE49-F238E27FC236}">
                  <a16:creationId xmlns:a16="http://schemas.microsoft.com/office/drawing/2014/main" id="{44CEDB52-4532-FE40-9D44-760119BE0E77}"/>
                </a:ext>
              </a:extLst>
            </p:cNvPr>
            <p:cNvSpPr/>
            <p:nvPr/>
          </p:nvSpPr>
          <p:spPr>
            <a:xfrm>
              <a:off x="7728343" y="4997477"/>
              <a:ext cx="18346" cy="72333"/>
            </a:xfrm>
            <a:custGeom>
              <a:avLst/>
              <a:gdLst>
                <a:gd name="connsiteX0" fmla="*/ 26218 w 20018"/>
                <a:gd name="connsiteY0" fmla="*/ 18814 h 81667"/>
                <a:gd name="connsiteX1" fmla="*/ 26218 w 20018"/>
                <a:gd name="connsiteY1" fmla="*/ 18814 h 81667"/>
                <a:gd name="connsiteX2" fmla="*/ 26218 w 20018"/>
                <a:gd name="connsiteY2" fmla="*/ 253 h 81667"/>
                <a:gd name="connsiteX3" fmla="*/ 6199 w 20018"/>
                <a:gd name="connsiteY3" fmla="*/ 41087 h 81667"/>
                <a:gd name="connsiteX4" fmla="*/ 26218 w 20018"/>
                <a:gd name="connsiteY4" fmla="*/ 81920 h 81667"/>
                <a:gd name="connsiteX5" fmla="*/ 26218 w 20018"/>
                <a:gd name="connsiteY5" fmla="*/ 63360 h 81667"/>
                <a:gd name="connsiteX6" fmla="*/ 26218 w 20018"/>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18" h="81667">
                  <a:moveTo>
                    <a:pt x="26218" y="18814"/>
                  </a:moveTo>
                  <a:lnTo>
                    <a:pt x="26218" y="18814"/>
                  </a:lnTo>
                  <a:lnTo>
                    <a:pt x="26218" y="253"/>
                  </a:lnTo>
                  <a:lnTo>
                    <a:pt x="6199" y="41087"/>
                  </a:lnTo>
                  <a:lnTo>
                    <a:pt x="26218" y="81920"/>
                  </a:lnTo>
                  <a:lnTo>
                    <a:pt x="26218" y="63360"/>
                  </a:lnTo>
                  <a:lnTo>
                    <a:pt x="26218"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39" name="フリーフォーム 638">
              <a:extLst>
                <a:ext uri="{FF2B5EF4-FFF2-40B4-BE49-F238E27FC236}">
                  <a16:creationId xmlns:a16="http://schemas.microsoft.com/office/drawing/2014/main" id="{99E20223-1B1F-0A41-8193-CD2C6B0A4E56}"/>
                </a:ext>
              </a:extLst>
            </p:cNvPr>
            <p:cNvSpPr/>
            <p:nvPr/>
          </p:nvSpPr>
          <p:spPr>
            <a:xfrm>
              <a:off x="7751692" y="4997477"/>
              <a:ext cx="9835" cy="72333"/>
            </a:xfrm>
            <a:custGeom>
              <a:avLst/>
              <a:gdLst>
                <a:gd name="connsiteX0" fmla="*/ 16932 w 10732"/>
                <a:gd name="connsiteY0" fmla="*/ 18814 h 81667"/>
                <a:gd name="connsiteX1" fmla="*/ 16932 w 10732"/>
                <a:gd name="connsiteY1" fmla="*/ 18814 h 81667"/>
                <a:gd name="connsiteX2" fmla="*/ 16932 w 10732"/>
                <a:gd name="connsiteY2" fmla="*/ 253 h 81667"/>
                <a:gd name="connsiteX3" fmla="*/ 6199 w 10732"/>
                <a:gd name="connsiteY3" fmla="*/ 41087 h 81667"/>
                <a:gd name="connsiteX4" fmla="*/ 16932 w 10732"/>
                <a:gd name="connsiteY4" fmla="*/ 81920 h 81667"/>
                <a:gd name="connsiteX5" fmla="*/ 16932 w 10732"/>
                <a:gd name="connsiteY5" fmla="*/ 63360 h 81667"/>
                <a:gd name="connsiteX6" fmla="*/ 16932 w 10732"/>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2" h="81667">
                  <a:moveTo>
                    <a:pt x="16932" y="18814"/>
                  </a:moveTo>
                  <a:lnTo>
                    <a:pt x="16932" y="18814"/>
                  </a:lnTo>
                  <a:lnTo>
                    <a:pt x="16932" y="253"/>
                  </a:lnTo>
                  <a:lnTo>
                    <a:pt x="6199" y="41087"/>
                  </a:lnTo>
                  <a:lnTo>
                    <a:pt x="16932" y="81920"/>
                  </a:lnTo>
                  <a:lnTo>
                    <a:pt x="16932" y="63360"/>
                  </a:lnTo>
                  <a:lnTo>
                    <a:pt x="16932"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40" name="フリーフォーム 639">
              <a:extLst>
                <a:ext uri="{FF2B5EF4-FFF2-40B4-BE49-F238E27FC236}">
                  <a16:creationId xmlns:a16="http://schemas.microsoft.com/office/drawing/2014/main" id="{40D52313-2A34-C742-813B-B0AD22C1DD99}"/>
                </a:ext>
              </a:extLst>
            </p:cNvPr>
            <p:cNvSpPr/>
            <p:nvPr/>
          </p:nvSpPr>
          <p:spPr>
            <a:xfrm>
              <a:off x="7771193" y="4997477"/>
              <a:ext cx="70622" cy="72333"/>
            </a:xfrm>
            <a:custGeom>
              <a:avLst/>
              <a:gdLst>
                <a:gd name="connsiteX0" fmla="*/ 83262 w 77062"/>
                <a:gd name="connsiteY0" fmla="*/ 18814 h 81667"/>
                <a:gd name="connsiteX1" fmla="*/ 50766 w 77062"/>
                <a:gd name="connsiteY1" fmla="*/ 18814 h 81667"/>
                <a:gd name="connsiteX2" fmla="*/ 50766 w 77062"/>
                <a:gd name="connsiteY2" fmla="*/ 253 h 81667"/>
                <a:gd name="connsiteX3" fmla="*/ 6199 w 77062"/>
                <a:gd name="connsiteY3" fmla="*/ 41087 h 81667"/>
                <a:gd name="connsiteX4" fmla="*/ 50766 w 77062"/>
                <a:gd name="connsiteY4" fmla="*/ 81920 h 81667"/>
                <a:gd name="connsiteX5" fmla="*/ 50766 w 77062"/>
                <a:gd name="connsiteY5" fmla="*/ 63360 h 81667"/>
                <a:gd name="connsiteX6" fmla="*/ 83262 w 77062"/>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62" h="81667">
                  <a:moveTo>
                    <a:pt x="83262" y="18814"/>
                  </a:moveTo>
                  <a:lnTo>
                    <a:pt x="50766" y="18814"/>
                  </a:lnTo>
                  <a:lnTo>
                    <a:pt x="50766" y="253"/>
                  </a:lnTo>
                  <a:lnTo>
                    <a:pt x="6199" y="41087"/>
                  </a:lnTo>
                  <a:lnTo>
                    <a:pt x="50766" y="81920"/>
                  </a:lnTo>
                  <a:lnTo>
                    <a:pt x="50766" y="63360"/>
                  </a:lnTo>
                  <a:lnTo>
                    <a:pt x="83262"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41" name="フリーフォーム 640">
              <a:extLst>
                <a:ext uri="{FF2B5EF4-FFF2-40B4-BE49-F238E27FC236}">
                  <a16:creationId xmlns:a16="http://schemas.microsoft.com/office/drawing/2014/main" id="{939D5F25-1962-9A43-A622-D987E6B22A8D}"/>
                </a:ext>
              </a:extLst>
            </p:cNvPr>
            <p:cNvSpPr/>
            <p:nvPr/>
          </p:nvSpPr>
          <p:spPr>
            <a:xfrm>
              <a:off x="7842735" y="4997477"/>
              <a:ext cx="65245" cy="72333"/>
            </a:xfrm>
            <a:custGeom>
              <a:avLst/>
              <a:gdLst>
                <a:gd name="connsiteX0" fmla="*/ 77394 w 71194"/>
                <a:gd name="connsiteY0" fmla="*/ 18814 h 81667"/>
                <a:gd name="connsiteX1" fmla="*/ 50766 w 71194"/>
                <a:gd name="connsiteY1" fmla="*/ 18814 h 81667"/>
                <a:gd name="connsiteX2" fmla="*/ 50766 w 71194"/>
                <a:gd name="connsiteY2" fmla="*/ 253 h 81667"/>
                <a:gd name="connsiteX3" fmla="*/ 6199 w 71194"/>
                <a:gd name="connsiteY3" fmla="*/ 41087 h 81667"/>
                <a:gd name="connsiteX4" fmla="*/ 50766 w 71194"/>
                <a:gd name="connsiteY4" fmla="*/ 81920 h 81667"/>
                <a:gd name="connsiteX5" fmla="*/ 50766 w 71194"/>
                <a:gd name="connsiteY5" fmla="*/ 63360 h 81667"/>
                <a:gd name="connsiteX6" fmla="*/ 77394 w 7119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94" h="81667">
                  <a:moveTo>
                    <a:pt x="77394" y="18814"/>
                  </a:moveTo>
                  <a:lnTo>
                    <a:pt x="50766" y="18814"/>
                  </a:lnTo>
                  <a:lnTo>
                    <a:pt x="50766" y="253"/>
                  </a:lnTo>
                  <a:lnTo>
                    <a:pt x="6199" y="41087"/>
                  </a:lnTo>
                  <a:lnTo>
                    <a:pt x="50766" y="81920"/>
                  </a:lnTo>
                  <a:lnTo>
                    <a:pt x="50766" y="63360"/>
                  </a:lnTo>
                  <a:lnTo>
                    <a:pt x="77394"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42" name="フリーフォーム 641">
              <a:extLst>
                <a:ext uri="{FF2B5EF4-FFF2-40B4-BE49-F238E27FC236}">
                  <a16:creationId xmlns:a16="http://schemas.microsoft.com/office/drawing/2014/main" id="{F4AA525B-FFFB-D04E-9904-5231DB02B7D5}"/>
                </a:ext>
              </a:extLst>
            </p:cNvPr>
            <p:cNvSpPr/>
            <p:nvPr/>
          </p:nvSpPr>
          <p:spPr>
            <a:xfrm>
              <a:off x="7920845" y="4997477"/>
              <a:ext cx="49793" cy="72333"/>
            </a:xfrm>
            <a:custGeom>
              <a:avLst/>
              <a:gdLst>
                <a:gd name="connsiteX0" fmla="*/ 60533 w 54333"/>
                <a:gd name="connsiteY0" fmla="*/ 18814 h 81667"/>
                <a:gd name="connsiteX1" fmla="*/ 50766 w 54333"/>
                <a:gd name="connsiteY1" fmla="*/ 18814 h 81667"/>
                <a:gd name="connsiteX2" fmla="*/ 50766 w 54333"/>
                <a:gd name="connsiteY2" fmla="*/ 253 h 81667"/>
                <a:gd name="connsiteX3" fmla="*/ 6199 w 54333"/>
                <a:gd name="connsiteY3" fmla="*/ 41087 h 81667"/>
                <a:gd name="connsiteX4" fmla="*/ 50766 w 54333"/>
                <a:gd name="connsiteY4" fmla="*/ 81920 h 81667"/>
                <a:gd name="connsiteX5" fmla="*/ 50766 w 54333"/>
                <a:gd name="connsiteY5" fmla="*/ 63360 h 81667"/>
                <a:gd name="connsiteX6" fmla="*/ 60533 w 54333"/>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3" h="81667">
                  <a:moveTo>
                    <a:pt x="60533" y="18814"/>
                  </a:moveTo>
                  <a:lnTo>
                    <a:pt x="50766" y="18814"/>
                  </a:lnTo>
                  <a:lnTo>
                    <a:pt x="50766" y="253"/>
                  </a:lnTo>
                  <a:lnTo>
                    <a:pt x="6199" y="41087"/>
                  </a:lnTo>
                  <a:lnTo>
                    <a:pt x="50766" y="81920"/>
                  </a:lnTo>
                  <a:lnTo>
                    <a:pt x="50766" y="63360"/>
                  </a:lnTo>
                  <a:lnTo>
                    <a:pt x="60533"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43" name="フリーフォーム 642">
              <a:extLst>
                <a:ext uri="{FF2B5EF4-FFF2-40B4-BE49-F238E27FC236}">
                  <a16:creationId xmlns:a16="http://schemas.microsoft.com/office/drawing/2014/main" id="{8A56859C-B7E9-7748-AB3A-F108DED67C4D}"/>
                </a:ext>
              </a:extLst>
            </p:cNvPr>
            <p:cNvSpPr/>
            <p:nvPr/>
          </p:nvSpPr>
          <p:spPr>
            <a:xfrm>
              <a:off x="7970741" y="4997477"/>
              <a:ext cx="55716" cy="72333"/>
            </a:xfrm>
            <a:custGeom>
              <a:avLst/>
              <a:gdLst>
                <a:gd name="connsiteX0" fmla="*/ 66996 w 60796"/>
                <a:gd name="connsiteY0" fmla="*/ 18814 h 81667"/>
                <a:gd name="connsiteX1" fmla="*/ 50766 w 60796"/>
                <a:gd name="connsiteY1" fmla="*/ 18814 h 81667"/>
                <a:gd name="connsiteX2" fmla="*/ 50766 w 60796"/>
                <a:gd name="connsiteY2" fmla="*/ 253 h 81667"/>
                <a:gd name="connsiteX3" fmla="*/ 6199 w 60796"/>
                <a:gd name="connsiteY3" fmla="*/ 41087 h 81667"/>
                <a:gd name="connsiteX4" fmla="*/ 50766 w 60796"/>
                <a:gd name="connsiteY4" fmla="*/ 81920 h 81667"/>
                <a:gd name="connsiteX5" fmla="*/ 50766 w 60796"/>
                <a:gd name="connsiteY5" fmla="*/ 63360 h 81667"/>
                <a:gd name="connsiteX6" fmla="*/ 66996 w 6079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96" h="81667">
                  <a:moveTo>
                    <a:pt x="66996" y="18814"/>
                  </a:moveTo>
                  <a:lnTo>
                    <a:pt x="50766" y="18814"/>
                  </a:lnTo>
                  <a:lnTo>
                    <a:pt x="50766" y="253"/>
                  </a:lnTo>
                  <a:lnTo>
                    <a:pt x="6199" y="41087"/>
                  </a:lnTo>
                  <a:lnTo>
                    <a:pt x="50766" y="81920"/>
                  </a:lnTo>
                  <a:lnTo>
                    <a:pt x="50766" y="63360"/>
                  </a:lnTo>
                  <a:lnTo>
                    <a:pt x="66996"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44" name="フリーフォーム 643">
              <a:extLst>
                <a:ext uri="{FF2B5EF4-FFF2-40B4-BE49-F238E27FC236}">
                  <a16:creationId xmlns:a16="http://schemas.microsoft.com/office/drawing/2014/main" id="{F7D41C55-0E7C-E94D-BA79-5956B4872ED2}"/>
                </a:ext>
              </a:extLst>
            </p:cNvPr>
            <p:cNvSpPr/>
            <p:nvPr/>
          </p:nvSpPr>
          <p:spPr>
            <a:xfrm>
              <a:off x="8037926" y="4997477"/>
              <a:ext cx="82534" cy="72333"/>
            </a:xfrm>
            <a:custGeom>
              <a:avLst/>
              <a:gdLst>
                <a:gd name="connsiteX0" fmla="*/ 96260 w 90060"/>
                <a:gd name="connsiteY0" fmla="*/ 18814 h 81667"/>
                <a:gd name="connsiteX1" fmla="*/ 50766 w 90060"/>
                <a:gd name="connsiteY1" fmla="*/ 18814 h 81667"/>
                <a:gd name="connsiteX2" fmla="*/ 50766 w 90060"/>
                <a:gd name="connsiteY2" fmla="*/ 253 h 81667"/>
                <a:gd name="connsiteX3" fmla="*/ 6199 w 90060"/>
                <a:gd name="connsiteY3" fmla="*/ 41087 h 81667"/>
                <a:gd name="connsiteX4" fmla="*/ 50766 w 90060"/>
                <a:gd name="connsiteY4" fmla="*/ 81920 h 81667"/>
                <a:gd name="connsiteX5" fmla="*/ 50766 w 90060"/>
                <a:gd name="connsiteY5" fmla="*/ 63360 h 81667"/>
                <a:gd name="connsiteX6" fmla="*/ 96260 w 90060"/>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60" h="81667">
                  <a:moveTo>
                    <a:pt x="96260" y="18814"/>
                  </a:moveTo>
                  <a:lnTo>
                    <a:pt x="50766" y="18814"/>
                  </a:lnTo>
                  <a:lnTo>
                    <a:pt x="50766" y="253"/>
                  </a:lnTo>
                  <a:lnTo>
                    <a:pt x="6199" y="41087"/>
                  </a:lnTo>
                  <a:lnTo>
                    <a:pt x="50766" y="81920"/>
                  </a:lnTo>
                  <a:lnTo>
                    <a:pt x="50766" y="63360"/>
                  </a:lnTo>
                  <a:lnTo>
                    <a:pt x="96260"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45" name="フリーフォーム 644">
              <a:extLst>
                <a:ext uri="{FF2B5EF4-FFF2-40B4-BE49-F238E27FC236}">
                  <a16:creationId xmlns:a16="http://schemas.microsoft.com/office/drawing/2014/main" id="{44839E61-740F-2647-B71E-17DB3FE484AF}"/>
                </a:ext>
              </a:extLst>
            </p:cNvPr>
            <p:cNvSpPr/>
            <p:nvPr/>
          </p:nvSpPr>
          <p:spPr>
            <a:xfrm>
              <a:off x="8129751" y="4997477"/>
              <a:ext cx="126066" cy="72333"/>
            </a:xfrm>
            <a:custGeom>
              <a:avLst/>
              <a:gdLst>
                <a:gd name="connsiteX0" fmla="*/ 143761 w 137561"/>
                <a:gd name="connsiteY0" fmla="*/ 18814 h 81667"/>
                <a:gd name="connsiteX1" fmla="*/ 50766 w 137561"/>
                <a:gd name="connsiteY1" fmla="*/ 18814 h 81667"/>
                <a:gd name="connsiteX2" fmla="*/ 50766 w 137561"/>
                <a:gd name="connsiteY2" fmla="*/ 253 h 81667"/>
                <a:gd name="connsiteX3" fmla="*/ 6199 w 137561"/>
                <a:gd name="connsiteY3" fmla="*/ 41087 h 81667"/>
                <a:gd name="connsiteX4" fmla="*/ 50766 w 137561"/>
                <a:gd name="connsiteY4" fmla="*/ 81920 h 81667"/>
                <a:gd name="connsiteX5" fmla="*/ 50766 w 137561"/>
                <a:gd name="connsiteY5" fmla="*/ 63360 h 81667"/>
                <a:gd name="connsiteX6" fmla="*/ 143761 w 137561"/>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61" h="81667">
                  <a:moveTo>
                    <a:pt x="143761" y="18814"/>
                  </a:moveTo>
                  <a:lnTo>
                    <a:pt x="50766" y="18814"/>
                  </a:lnTo>
                  <a:lnTo>
                    <a:pt x="50766" y="253"/>
                  </a:lnTo>
                  <a:lnTo>
                    <a:pt x="6199" y="41087"/>
                  </a:lnTo>
                  <a:lnTo>
                    <a:pt x="50766" y="81920"/>
                  </a:lnTo>
                  <a:lnTo>
                    <a:pt x="50766" y="63360"/>
                  </a:lnTo>
                  <a:lnTo>
                    <a:pt x="143761"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46" name="フリーフォーム 645">
              <a:extLst>
                <a:ext uri="{FF2B5EF4-FFF2-40B4-BE49-F238E27FC236}">
                  <a16:creationId xmlns:a16="http://schemas.microsoft.com/office/drawing/2014/main" id="{C00C6358-68B1-0A44-A118-B0AF5FF64F74}"/>
                </a:ext>
              </a:extLst>
            </p:cNvPr>
            <p:cNvSpPr/>
            <p:nvPr/>
          </p:nvSpPr>
          <p:spPr>
            <a:xfrm>
              <a:off x="8255104" y="4997477"/>
              <a:ext cx="52822" cy="72333"/>
            </a:xfrm>
            <a:custGeom>
              <a:avLst/>
              <a:gdLst>
                <a:gd name="connsiteX0" fmla="*/ 63838 w 57639"/>
                <a:gd name="connsiteY0" fmla="*/ 18814 h 81667"/>
                <a:gd name="connsiteX1" fmla="*/ 50766 w 57639"/>
                <a:gd name="connsiteY1" fmla="*/ 18814 h 81667"/>
                <a:gd name="connsiteX2" fmla="*/ 50766 w 57639"/>
                <a:gd name="connsiteY2" fmla="*/ 253 h 81667"/>
                <a:gd name="connsiteX3" fmla="*/ 6199 w 57639"/>
                <a:gd name="connsiteY3" fmla="*/ 41087 h 81667"/>
                <a:gd name="connsiteX4" fmla="*/ 50766 w 57639"/>
                <a:gd name="connsiteY4" fmla="*/ 81920 h 81667"/>
                <a:gd name="connsiteX5" fmla="*/ 50766 w 57639"/>
                <a:gd name="connsiteY5" fmla="*/ 63360 h 81667"/>
                <a:gd name="connsiteX6" fmla="*/ 63838 w 57639"/>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9" h="81667">
                  <a:moveTo>
                    <a:pt x="63838" y="18814"/>
                  </a:moveTo>
                  <a:lnTo>
                    <a:pt x="50766" y="18814"/>
                  </a:lnTo>
                  <a:lnTo>
                    <a:pt x="50766" y="253"/>
                  </a:lnTo>
                  <a:lnTo>
                    <a:pt x="6199" y="41087"/>
                  </a:lnTo>
                  <a:lnTo>
                    <a:pt x="50766" y="81920"/>
                  </a:lnTo>
                  <a:lnTo>
                    <a:pt x="50766" y="63360"/>
                  </a:lnTo>
                  <a:lnTo>
                    <a:pt x="63838"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47" name="フリーフォーム 646">
              <a:extLst>
                <a:ext uri="{FF2B5EF4-FFF2-40B4-BE49-F238E27FC236}">
                  <a16:creationId xmlns:a16="http://schemas.microsoft.com/office/drawing/2014/main" id="{0EDCB28D-9D55-AA45-AC98-3D3E693A203B}"/>
                </a:ext>
              </a:extLst>
            </p:cNvPr>
            <p:cNvSpPr/>
            <p:nvPr/>
          </p:nvSpPr>
          <p:spPr>
            <a:xfrm>
              <a:off x="8311261" y="4997477"/>
              <a:ext cx="18039" cy="72333"/>
            </a:xfrm>
            <a:custGeom>
              <a:avLst/>
              <a:gdLst>
                <a:gd name="connsiteX0" fmla="*/ 25883 w 19683"/>
                <a:gd name="connsiteY0" fmla="*/ 18814 h 81667"/>
                <a:gd name="connsiteX1" fmla="*/ 25883 w 19683"/>
                <a:gd name="connsiteY1" fmla="*/ 18814 h 81667"/>
                <a:gd name="connsiteX2" fmla="*/ 25883 w 19683"/>
                <a:gd name="connsiteY2" fmla="*/ 253 h 81667"/>
                <a:gd name="connsiteX3" fmla="*/ 6199 w 19683"/>
                <a:gd name="connsiteY3" fmla="*/ 41087 h 81667"/>
                <a:gd name="connsiteX4" fmla="*/ 25883 w 19683"/>
                <a:gd name="connsiteY4" fmla="*/ 81920 h 81667"/>
                <a:gd name="connsiteX5" fmla="*/ 25883 w 19683"/>
                <a:gd name="connsiteY5" fmla="*/ 63360 h 81667"/>
                <a:gd name="connsiteX6" fmla="*/ 25883 w 19683"/>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3" h="81667">
                  <a:moveTo>
                    <a:pt x="25883" y="18814"/>
                  </a:moveTo>
                  <a:lnTo>
                    <a:pt x="25883" y="18814"/>
                  </a:lnTo>
                  <a:lnTo>
                    <a:pt x="25883" y="253"/>
                  </a:lnTo>
                  <a:lnTo>
                    <a:pt x="6199" y="41087"/>
                  </a:lnTo>
                  <a:lnTo>
                    <a:pt x="25883" y="81920"/>
                  </a:lnTo>
                  <a:lnTo>
                    <a:pt x="25883" y="63360"/>
                  </a:lnTo>
                  <a:lnTo>
                    <a:pt x="25883"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48" name="フリーフォーム 647">
              <a:extLst>
                <a:ext uri="{FF2B5EF4-FFF2-40B4-BE49-F238E27FC236}">
                  <a16:creationId xmlns:a16="http://schemas.microsoft.com/office/drawing/2014/main" id="{71FAD4F1-3EC4-2543-8C2A-B523DB174B10}"/>
                </a:ext>
              </a:extLst>
            </p:cNvPr>
            <p:cNvSpPr/>
            <p:nvPr/>
          </p:nvSpPr>
          <p:spPr>
            <a:xfrm>
              <a:off x="8338422" y="4997477"/>
              <a:ext cx="9189" cy="72333"/>
            </a:xfrm>
            <a:custGeom>
              <a:avLst/>
              <a:gdLst>
                <a:gd name="connsiteX0" fmla="*/ 16227 w 10027"/>
                <a:gd name="connsiteY0" fmla="*/ 18814 h 81667"/>
                <a:gd name="connsiteX1" fmla="*/ 16227 w 10027"/>
                <a:gd name="connsiteY1" fmla="*/ 18814 h 81667"/>
                <a:gd name="connsiteX2" fmla="*/ 16227 w 10027"/>
                <a:gd name="connsiteY2" fmla="*/ 253 h 81667"/>
                <a:gd name="connsiteX3" fmla="*/ 6199 w 10027"/>
                <a:gd name="connsiteY3" fmla="*/ 41087 h 81667"/>
                <a:gd name="connsiteX4" fmla="*/ 16227 w 10027"/>
                <a:gd name="connsiteY4" fmla="*/ 81920 h 81667"/>
                <a:gd name="connsiteX5" fmla="*/ 16227 w 10027"/>
                <a:gd name="connsiteY5" fmla="*/ 63360 h 81667"/>
                <a:gd name="connsiteX6" fmla="*/ 16227 w 1002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7" h="81667">
                  <a:moveTo>
                    <a:pt x="16227" y="18814"/>
                  </a:moveTo>
                  <a:lnTo>
                    <a:pt x="16227" y="18814"/>
                  </a:lnTo>
                  <a:lnTo>
                    <a:pt x="16227" y="253"/>
                  </a:lnTo>
                  <a:lnTo>
                    <a:pt x="6199" y="41087"/>
                  </a:lnTo>
                  <a:lnTo>
                    <a:pt x="16227" y="81920"/>
                  </a:lnTo>
                  <a:lnTo>
                    <a:pt x="16227" y="63360"/>
                  </a:lnTo>
                  <a:lnTo>
                    <a:pt x="16227"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49" name="フリーフォーム 648">
              <a:extLst>
                <a:ext uri="{FF2B5EF4-FFF2-40B4-BE49-F238E27FC236}">
                  <a16:creationId xmlns:a16="http://schemas.microsoft.com/office/drawing/2014/main" id="{1DF27AC2-5CD3-3E47-8A6F-E59DE9099C65}"/>
                </a:ext>
              </a:extLst>
            </p:cNvPr>
            <p:cNvSpPr/>
            <p:nvPr/>
          </p:nvSpPr>
          <p:spPr>
            <a:xfrm>
              <a:off x="8352171" y="4997477"/>
              <a:ext cx="73208" cy="72333"/>
            </a:xfrm>
            <a:custGeom>
              <a:avLst/>
              <a:gdLst>
                <a:gd name="connsiteX0" fmla="*/ 86084 w 79884"/>
                <a:gd name="connsiteY0" fmla="*/ 18814 h 81667"/>
                <a:gd name="connsiteX1" fmla="*/ 50766 w 79884"/>
                <a:gd name="connsiteY1" fmla="*/ 18814 h 81667"/>
                <a:gd name="connsiteX2" fmla="*/ 50766 w 79884"/>
                <a:gd name="connsiteY2" fmla="*/ 253 h 81667"/>
                <a:gd name="connsiteX3" fmla="*/ 6199 w 79884"/>
                <a:gd name="connsiteY3" fmla="*/ 41087 h 81667"/>
                <a:gd name="connsiteX4" fmla="*/ 50766 w 79884"/>
                <a:gd name="connsiteY4" fmla="*/ 81920 h 81667"/>
                <a:gd name="connsiteX5" fmla="*/ 50766 w 79884"/>
                <a:gd name="connsiteY5" fmla="*/ 63360 h 81667"/>
                <a:gd name="connsiteX6" fmla="*/ 86084 w 7988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84" h="81667">
                  <a:moveTo>
                    <a:pt x="86084" y="18814"/>
                  </a:moveTo>
                  <a:lnTo>
                    <a:pt x="50766" y="18814"/>
                  </a:lnTo>
                  <a:lnTo>
                    <a:pt x="50766" y="253"/>
                  </a:lnTo>
                  <a:lnTo>
                    <a:pt x="6199" y="41087"/>
                  </a:lnTo>
                  <a:lnTo>
                    <a:pt x="50766" y="81920"/>
                  </a:lnTo>
                  <a:lnTo>
                    <a:pt x="50766" y="63360"/>
                  </a:lnTo>
                  <a:lnTo>
                    <a:pt x="86084"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0" name="フリーフォーム 649">
              <a:extLst>
                <a:ext uri="{FF2B5EF4-FFF2-40B4-BE49-F238E27FC236}">
                  <a16:creationId xmlns:a16="http://schemas.microsoft.com/office/drawing/2014/main" id="{8C5F73C2-7018-A344-AFE1-22DB032280E5}"/>
                </a:ext>
              </a:extLst>
            </p:cNvPr>
            <p:cNvSpPr/>
            <p:nvPr/>
          </p:nvSpPr>
          <p:spPr>
            <a:xfrm>
              <a:off x="8428376" y="4997477"/>
              <a:ext cx="20522" cy="72333"/>
            </a:xfrm>
            <a:custGeom>
              <a:avLst/>
              <a:gdLst>
                <a:gd name="connsiteX0" fmla="*/ 28594 w 22394"/>
                <a:gd name="connsiteY0" fmla="*/ 18814 h 81667"/>
                <a:gd name="connsiteX1" fmla="*/ 28594 w 22394"/>
                <a:gd name="connsiteY1" fmla="*/ 18814 h 81667"/>
                <a:gd name="connsiteX2" fmla="*/ 28594 w 22394"/>
                <a:gd name="connsiteY2" fmla="*/ 253 h 81667"/>
                <a:gd name="connsiteX3" fmla="*/ 6199 w 22394"/>
                <a:gd name="connsiteY3" fmla="*/ 41087 h 81667"/>
                <a:gd name="connsiteX4" fmla="*/ 28594 w 22394"/>
                <a:gd name="connsiteY4" fmla="*/ 81920 h 81667"/>
                <a:gd name="connsiteX5" fmla="*/ 28594 w 22394"/>
                <a:gd name="connsiteY5" fmla="*/ 63360 h 81667"/>
                <a:gd name="connsiteX6" fmla="*/ 28594 w 2239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4" h="81667">
                  <a:moveTo>
                    <a:pt x="28594" y="18814"/>
                  </a:moveTo>
                  <a:lnTo>
                    <a:pt x="28594" y="18814"/>
                  </a:lnTo>
                  <a:lnTo>
                    <a:pt x="28594" y="253"/>
                  </a:lnTo>
                  <a:lnTo>
                    <a:pt x="6199" y="41087"/>
                  </a:lnTo>
                  <a:lnTo>
                    <a:pt x="28594" y="81920"/>
                  </a:lnTo>
                  <a:lnTo>
                    <a:pt x="28594" y="63360"/>
                  </a:lnTo>
                  <a:lnTo>
                    <a:pt x="28594"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1" name="フリーフォーム 650">
              <a:extLst>
                <a:ext uri="{FF2B5EF4-FFF2-40B4-BE49-F238E27FC236}">
                  <a16:creationId xmlns:a16="http://schemas.microsoft.com/office/drawing/2014/main" id="{5A99F23C-B9AC-2C44-AF11-B4852A743737}"/>
                </a:ext>
              </a:extLst>
            </p:cNvPr>
            <p:cNvSpPr/>
            <p:nvPr/>
          </p:nvSpPr>
          <p:spPr>
            <a:xfrm>
              <a:off x="8480824" y="4997477"/>
              <a:ext cx="17630" cy="72333"/>
            </a:xfrm>
            <a:custGeom>
              <a:avLst/>
              <a:gdLst>
                <a:gd name="connsiteX0" fmla="*/ 25437 w 19237"/>
                <a:gd name="connsiteY0" fmla="*/ 18814 h 81667"/>
                <a:gd name="connsiteX1" fmla="*/ 25437 w 19237"/>
                <a:gd name="connsiteY1" fmla="*/ 18814 h 81667"/>
                <a:gd name="connsiteX2" fmla="*/ 25437 w 19237"/>
                <a:gd name="connsiteY2" fmla="*/ 253 h 81667"/>
                <a:gd name="connsiteX3" fmla="*/ 6199 w 19237"/>
                <a:gd name="connsiteY3" fmla="*/ 41087 h 81667"/>
                <a:gd name="connsiteX4" fmla="*/ 25437 w 19237"/>
                <a:gd name="connsiteY4" fmla="*/ 81920 h 81667"/>
                <a:gd name="connsiteX5" fmla="*/ 25437 w 19237"/>
                <a:gd name="connsiteY5" fmla="*/ 63360 h 81667"/>
                <a:gd name="connsiteX6" fmla="*/ 25437 w 1923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7" h="81667">
                  <a:moveTo>
                    <a:pt x="25437" y="18814"/>
                  </a:moveTo>
                  <a:lnTo>
                    <a:pt x="25437" y="18814"/>
                  </a:lnTo>
                  <a:lnTo>
                    <a:pt x="25437" y="253"/>
                  </a:lnTo>
                  <a:lnTo>
                    <a:pt x="6199" y="41087"/>
                  </a:lnTo>
                  <a:lnTo>
                    <a:pt x="25437" y="81920"/>
                  </a:lnTo>
                  <a:lnTo>
                    <a:pt x="25437" y="63360"/>
                  </a:lnTo>
                  <a:lnTo>
                    <a:pt x="25437"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2" name="フリーフォーム 651">
              <a:extLst>
                <a:ext uri="{FF2B5EF4-FFF2-40B4-BE49-F238E27FC236}">
                  <a16:creationId xmlns:a16="http://schemas.microsoft.com/office/drawing/2014/main" id="{480B8D72-56C0-284F-AB49-454F3EBCF75E}"/>
                </a:ext>
              </a:extLst>
            </p:cNvPr>
            <p:cNvSpPr/>
            <p:nvPr/>
          </p:nvSpPr>
          <p:spPr>
            <a:xfrm>
              <a:off x="8498965" y="4997477"/>
              <a:ext cx="14839" cy="72333"/>
            </a:xfrm>
            <a:custGeom>
              <a:avLst/>
              <a:gdLst>
                <a:gd name="connsiteX0" fmla="*/ 22392 w 16192"/>
                <a:gd name="connsiteY0" fmla="*/ 18814 h 81667"/>
                <a:gd name="connsiteX1" fmla="*/ 22392 w 16192"/>
                <a:gd name="connsiteY1" fmla="*/ 18814 h 81667"/>
                <a:gd name="connsiteX2" fmla="*/ 22392 w 16192"/>
                <a:gd name="connsiteY2" fmla="*/ 253 h 81667"/>
                <a:gd name="connsiteX3" fmla="*/ 6199 w 16192"/>
                <a:gd name="connsiteY3" fmla="*/ 41087 h 81667"/>
                <a:gd name="connsiteX4" fmla="*/ 22392 w 16192"/>
                <a:gd name="connsiteY4" fmla="*/ 81920 h 81667"/>
                <a:gd name="connsiteX5" fmla="*/ 22392 w 16192"/>
                <a:gd name="connsiteY5" fmla="*/ 63360 h 81667"/>
                <a:gd name="connsiteX6" fmla="*/ 22392 w 16192"/>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 h="81667">
                  <a:moveTo>
                    <a:pt x="22392" y="18814"/>
                  </a:moveTo>
                  <a:lnTo>
                    <a:pt x="22392" y="18814"/>
                  </a:lnTo>
                  <a:lnTo>
                    <a:pt x="22392" y="253"/>
                  </a:lnTo>
                  <a:lnTo>
                    <a:pt x="6199" y="41087"/>
                  </a:lnTo>
                  <a:lnTo>
                    <a:pt x="22392" y="81920"/>
                  </a:lnTo>
                  <a:lnTo>
                    <a:pt x="22392" y="63360"/>
                  </a:lnTo>
                  <a:lnTo>
                    <a:pt x="22392"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3" name="フリーフォーム 652">
              <a:extLst>
                <a:ext uri="{FF2B5EF4-FFF2-40B4-BE49-F238E27FC236}">
                  <a16:creationId xmlns:a16="http://schemas.microsoft.com/office/drawing/2014/main" id="{0C45D88D-E75B-DB4B-BC93-E6F7EA95EDD4}"/>
                </a:ext>
              </a:extLst>
            </p:cNvPr>
            <p:cNvSpPr/>
            <p:nvPr/>
          </p:nvSpPr>
          <p:spPr>
            <a:xfrm>
              <a:off x="8523947" y="4997477"/>
              <a:ext cx="140428" cy="72333"/>
            </a:xfrm>
            <a:custGeom>
              <a:avLst/>
              <a:gdLst>
                <a:gd name="connsiteX0" fmla="*/ 159433 w 153233"/>
                <a:gd name="connsiteY0" fmla="*/ 18814 h 81667"/>
                <a:gd name="connsiteX1" fmla="*/ 50766 w 153233"/>
                <a:gd name="connsiteY1" fmla="*/ 18814 h 81667"/>
                <a:gd name="connsiteX2" fmla="*/ 50766 w 153233"/>
                <a:gd name="connsiteY2" fmla="*/ 253 h 81667"/>
                <a:gd name="connsiteX3" fmla="*/ 6199 w 153233"/>
                <a:gd name="connsiteY3" fmla="*/ 41087 h 81667"/>
                <a:gd name="connsiteX4" fmla="*/ 50766 w 153233"/>
                <a:gd name="connsiteY4" fmla="*/ 81920 h 81667"/>
                <a:gd name="connsiteX5" fmla="*/ 50766 w 153233"/>
                <a:gd name="connsiteY5" fmla="*/ 63360 h 81667"/>
                <a:gd name="connsiteX6" fmla="*/ 159433 w 153233"/>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33" h="81667">
                  <a:moveTo>
                    <a:pt x="159433" y="18814"/>
                  </a:moveTo>
                  <a:lnTo>
                    <a:pt x="50766" y="18814"/>
                  </a:lnTo>
                  <a:lnTo>
                    <a:pt x="50766" y="253"/>
                  </a:lnTo>
                  <a:lnTo>
                    <a:pt x="6199" y="41087"/>
                  </a:lnTo>
                  <a:lnTo>
                    <a:pt x="50766" y="81920"/>
                  </a:lnTo>
                  <a:lnTo>
                    <a:pt x="50766" y="63360"/>
                  </a:lnTo>
                  <a:lnTo>
                    <a:pt x="159433" y="63360"/>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654" name="フリーフォーム 653">
              <a:extLst>
                <a:ext uri="{FF2B5EF4-FFF2-40B4-BE49-F238E27FC236}">
                  <a16:creationId xmlns:a16="http://schemas.microsoft.com/office/drawing/2014/main" id="{49826224-F036-6D4B-B9B1-E0C468A75949}"/>
                </a:ext>
              </a:extLst>
            </p:cNvPr>
            <p:cNvSpPr/>
            <p:nvPr/>
          </p:nvSpPr>
          <p:spPr>
            <a:xfrm>
              <a:off x="8710561" y="4997477"/>
              <a:ext cx="78416" cy="72333"/>
            </a:xfrm>
            <a:custGeom>
              <a:avLst/>
              <a:gdLst>
                <a:gd name="connsiteX0" fmla="*/ 91767 w 85567"/>
                <a:gd name="connsiteY0" fmla="*/ 18814 h 81667"/>
                <a:gd name="connsiteX1" fmla="*/ 50766 w 85567"/>
                <a:gd name="connsiteY1" fmla="*/ 18814 h 81667"/>
                <a:gd name="connsiteX2" fmla="*/ 50766 w 85567"/>
                <a:gd name="connsiteY2" fmla="*/ 253 h 81667"/>
                <a:gd name="connsiteX3" fmla="*/ 6199 w 85567"/>
                <a:gd name="connsiteY3" fmla="*/ 41087 h 81667"/>
                <a:gd name="connsiteX4" fmla="*/ 50766 w 85567"/>
                <a:gd name="connsiteY4" fmla="*/ 81920 h 81667"/>
                <a:gd name="connsiteX5" fmla="*/ 50766 w 85567"/>
                <a:gd name="connsiteY5" fmla="*/ 63360 h 81667"/>
                <a:gd name="connsiteX6" fmla="*/ 91767 w 8556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7" h="81667">
                  <a:moveTo>
                    <a:pt x="91767" y="18814"/>
                  </a:moveTo>
                  <a:lnTo>
                    <a:pt x="50766" y="18814"/>
                  </a:lnTo>
                  <a:lnTo>
                    <a:pt x="50766" y="253"/>
                  </a:lnTo>
                  <a:lnTo>
                    <a:pt x="6199" y="41087"/>
                  </a:lnTo>
                  <a:lnTo>
                    <a:pt x="50766" y="81920"/>
                  </a:lnTo>
                  <a:lnTo>
                    <a:pt x="50766" y="63360"/>
                  </a:lnTo>
                  <a:lnTo>
                    <a:pt x="91767" y="63360"/>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655" name="フリーフォーム 654">
              <a:extLst>
                <a:ext uri="{FF2B5EF4-FFF2-40B4-BE49-F238E27FC236}">
                  <a16:creationId xmlns:a16="http://schemas.microsoft.com/office/drawing/2014/main" id="{4FA5FDE5-8DDD-3140-A911-31CDC23F1AFE}"/>
                </a:ext>
              </a:extLst>
            </p:cNvPr>
            <p:cNvSpPr/>
            <p:nvPr/>
          </p:nvSpPr>
          <p:spPr>
            <a:xfrm>
              <a:off x="8873691" y="4997477"/>
              <a:ext cx="88048" cy="72333"/>
            </a:xfrm>
            <a:custGeom>
              <a:avLst/>
              <a:gdLst>
                <a:gd name="connsiteX0" fmla="*/ 6199 w 96077"/>
                <a:gd name="connsiteY0" fmla="*/ 18814 h 81667"/>
                <a:gd name="connsiteX1" fmla="*/ 57711 w 96077"/>
                <a:gd name="connsiteY1" fmla="*/ 18814 h 81667"/>
                <a:gd name="connsiteX2" fmla="*/ 57711 w 96077"/>
                <a:gd name="connsiteY2" fmla="*/ 253 h 81667"/>
                <a:gd name="connsiteX3" fmla="*/ 102277 w 96077"/>
                <a:gd name="connsiteY3" fmla="*/ 41087 h 81667"/>
                <a:gd name="connsiteX4" fmla="*/ 57711 w 96077"/>
                <a:gd name="connsiteY4" fmla="*/ 81920 h 81667"/>
                <a:gd name="connsiteX5" fmla="*/ 57711 w 96077"/>
                <a:gd name="connsiteY5" fmla="*/ 63360 h 81667"/>
                <a:gd name="connsiteX6" fmla="*/ 6199 w 9607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7" h="81667">
                  <a:moveTo>
                    <a:pt x="6199" y="18814"/>
                  </a:moveTo>
                  <a:lnTo>
                    <a:pt x="57711" y="18814"/>
                  </a:lnTo>
                  <a:lnTo>
                    <a:pt x="57711" y="253"/>
                  </a:lnTo>
                  <a:lnTo>
                    <a:pt x="102277" y="41087"/>
                  </a:lnTo>
                  <a:lnTo>
                    <a:pt x="57711" y="81920"/>
                  </a:lnTo>
                  <a:lnTo>
                    <a:pt x="57711"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6" name="フリーフォーム 655">
              <a:extLst>
                <a:ext uri="{FF2B5EF4-FFF2-40B4-BE49-F238E27FC236}">
                  <a16:creationId xmlns:a16="http://schemas.microsoft.com/office/drawing/2014/main" id="{D8BFD02C-B9C0-6D40-BEEE-F467D19F9DDC}"/>
                </a:ext>
              </a:extLst>
            </p:cNvPr>
            <p:cNvSpPr/>
            <p:nvPr/>
          </p:nvSpPr>
          <p:spPr>
            <a:xfrm>
              <a:off x="8967287" y="4997477"/>
              <a:ext cx="14668" cy="72333"/>
            </a:xfrm>
            <a:custGeom>
              <a:avLst/>
              <a:gdLst>
                <a:gd name="connsiteX0" fmla="*/ 22206 w 16006"/>
                <a:gd name="connsiteY0" fmla="*/ 18814 h 81667"/>
                <a:gd name="connsiteX1" fmla="*/ 22206 w 16006"/>
                <a:gd name="connsiteY1" fmla="*/ 18814 h 81667"/>
                <a:gd name="connsiteX2" fmla="*/ 22206 w 16006"/>
                <a:gd name="connsiteY2" fmla="*/ 253 h 81667"/>
                <a:gd name="connsiteX3" fmla="*/ 6199 w 16006"/>
                <a:gd name="connsiteY3" fmla="*/ 41087 h 81667"/>
                <a:gd name="connsiteX4" fmla="*/ 22206 w 16006"/>
                <a:gd name="connsiteY4" fmla="*/ 81920 h 81667"/>
                <a:gd name="connsiteX5" fmla="*/ 22206 w 16006"/>
                <a:gd name="connsiteY5" fmla="*/ 63360 h 81667"/>
                <a:gd name="connsiteX6" fmla="*/ 22206 w 1600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6" h="81667">
                  <a:moveTo>
                    <a:pt x="22206" y="18814"/>
                  </a:moveTo>
                  <a:lnTo>
                    <a:pt x="22206" y="18814"/>
                  </a:lnTo>
                  <a:lnTo>
                    <a:pt x="22206" y="253"/>
                  </a:lnTo>
                  <a:lnTo>
                    <a:pt x="6199" y="41087"/>
                  </a:lnTo>
                  <a:lnTo>
                    <a:pt x="22206" y="81920"/>
                  </a:lnTo>
                  <a:lnTo>
                    <a:pt x="22206" y="63360"/>
                  </a:lnTo>
                  <a:lnTo>
                    <a:pt x="22206"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7" name="フリーフォーム 656">
              <a:extLst>
                <a:ext uri="{FF2B5EF4-FFF2-40B4-BE49-F238E27FC236}">
                  <a16:creationId xmlns:a16="http://schemas.microsoft.com/office/drawing/2014/main" id="{39A9B1A1-5313-4044-A05B-5C54AA782E80}"/>
                </a:ext>
              </a:extLst>
            </p:cNvPr>
            <p:cNvSpPr/>
            <p:nvPr/>
          </p:nvSpPr>
          <p:spPr>
            <a:xfrm>
              <a:off x="8995876" y="4997477"/>
              <a:ext cx="11606" cy="72333"/>
            </a:xfrm>
            <a:custGeom>
              <a:avLst/>
              <a:gdLst>
                <a:gd name="connsiteX0" fmla="*/ 6199 w 12664"/>
                <a:gd name="connsiteY0" fmla="*/ 18814 h 81667"/>
                <a:gd name="connsiteX1" fmla="*/ 6199 w 12664"/>
                <a:gd name="connsiteY1" fmla="*/ 18814 h 81667"/>
                <a:gd name="connsiteX2" fmla="*/ 6199 w 12664"/>
                <a:gd name="connsiteY2" fmla="*/ 253 h 81667"/>
                <a:gd name="connsiteX3" fmla="*/ 18864 w 12664"/>
                <a:gd name="connsiteY3" fmla="*/ 41087 h 81667"/>
                <a:gd name="connsiteX4" fmla="*/ 6199 w 12664"/>
                <a:gd name="connsiteY4" fmla="*/ 81920 h 81667"/>
                <a:gd name="connsiteX5" fmla="*/ 6199 w 12664"/>
                <a:gd name="connsiteY5" fmla="*/ 63360 h 81667"/>
                <a:gd name="connsiteX6" fmla="*/ 6199 w 1266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4" h="81667">
                  <a:moveTo>
                    <a:pt x="6199" y="18814"/>
                  </a:moveTo>
                  <a:lnTo>
                    <a:pt x="6199" y="18814"/>
                  </a:lnTo>
                  <a:lnTo>
                    <a:pt x="6199" y="253"/>
                  </a:lnTo>
                  <a:lnTo>
                    <a:pt x="18864"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58" name="フリーフォーム 657">
              <a:extLst>
                <a:ext uri="{FF2B5EF4-FFF2-40B4-BE49-F238E27FC236}">
                  <a16:creationId xmlns:a16="http://schemas.microsoft.com/office/drawing/2014/main" id="{B73890DB-C02E-0B4F-B6C6-C4778E9D204B}"/>
                </a:ext>
              </a:extLst>
            </p:cNvPr>
            <p:cNvSpPr/>
            <p:nvPr/>
          </p:nvSpPr>
          <p:spPr>
            <a:xfrm>
              <a:off x="9029094" y="4997477"/>
              <a:ext cx="34614" cy="72333"/>
            </a:xfrm>
            <a:custGeom>
              <a:avLst/>
              <a:gdLst>
                <a:gd name="connsiteX0" fmla="*/ 6199 w 37770"/>
                <a:gd name="connsiteY0" fmla="*/ 18814 h 81667"/>
                <a:gd name="connsiteX1" fmla="*/ 6199 w 37770"/>
                <a:gd name="connsiteY1" fmla="*/ 18814 h 81667"/>
                <a:gd name="connsiteX2" fmla="*/ 6199 w 37770"/>
                <a:gd name="connsiteY2" fmla="*/ 253 h 81667"/>
                <a:gd name="connsiteX3" fmla="*/ 43970 w 37770"/>
                <a:gd name="connsiteY3" fmla="*/ 41087 h 81667"/>
                <a:gd name="connsiteX4" fmla="*/ 6199 w 37770"/>
                <a:gd name="connsiteY4" fmla="*/ 81920 h 81667"/>
                <a:gd name="connsiteX5" fmla="*/ 6199 w 37770"/>
                <a:gd name="connsiteY5" fmla="*/ 63360 h 81667"/>
                <a:gd name="connsiteX6" fmla="*/ 6199 w 37770"/>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0" h="81667">
                  <a:moveTo>
                    <a:pt x="6199" y="18814"/>
                  </a:moveTo>
                  <a:lnTo>
                    <a:pt x="6199" y="18814"/>
                  </a:lnTo>
                  <a:lnTo>
                    <a:pt x="6199" y="253"/>
                  </a:lnTo>
                  <a:lnTo>
                    <a:pt x="43970" y="41087"/>
                  </a:lnTo>
                  <a:lnTo>
                    <a:pt x="6199" y="81920"/>
                  </a:lnTo>
                  <a:lnTo>
                    <a:pt x="6199" y="63360"/>
                  </a:lnTo>
                  <a:lnTo>
                    <a:pt x="6199" y="63360"/>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59" name="フリーフォーム 658">
              <a:extLst>
                <a:ext uri="{FF2B5EF4-FFF2-40B4-BE49-F238E27FC236}">
                  <a16:creationId xmlns:a16="http://schemas.microsoft.com/office/drawing/2014/main" id="{DFEBE1BF-24EF-404F-A1E0-F078A48FBC8B}"/>
                </a:ext>
              </a:extLst>
            </p:cNvPr>
            <p:cNvSpPr/>
            <p:nvPr/>
          </p:nvSpPr>
          <p:spPr>
            <a:xfrm>
              <a:off x="9069017" y="4997477"/>
              <a:ext cx="8270" cy="72333"/>
            </a:xfrm>
            <a:custGeom>
              <a:avLst/>
              <a:gdLst>
                <a:gd name="connsiteX0" fmla="*/ 6199 w 9025"/>
                <a:gd name="connsiteY0" fmla="*/ 18814 h 81667"/>
                <a:gd name="connsiteX1" fmla="*/ 6199 w 9025"/>
                <a:gd name="connsiteY1" fmla="*/ 18814 h 81667"/>
                <a:gd name="connsiteX2" fmla="*/ 6199 w 9025"/>
                <a:gd name="connsiteY2" fmla="*/ 253 h 81667"/>
                <a:gd name="connsiteX3" fmla="*/ 15225 w 9025"/>
                <a:gd name="connsiteY3" fmla="*/ 41087 h 81667"/>
                <a:gd name="connsiteX4" fmla="*/ 6199 w 9025"/>
                <a:gd name="connsiteY4" fmla="*/ 81920 h 81667"/>
                <a:gd name="connsiteX5" fmla="*/ 6199 w 9025"/>
                <a:gd name="connsiteY5" fmla="*/ 63360 h 81667"/>
                <a:gd name="connsiteX6" fmla="*/ 6199 w 9025"/>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5" h="81667">
                  <a:moveTo>
                    <a:pt x="6199" y="18814"/>
                  </a:moveTo>
                  <a:lnTo>
                    <a:pt x="6199" y="18814"/>
                  </a:lnTo>
                  <a:lnTo>
                    <a:pt x="6199" y="253"/>
                  </a:lnTo>
                  <a:lnTo>
                    <a:pt x="15225" y="41087"/>
                  </a:lnTo>
                  <a:lnTo>
                    <a:pt x="6199" y="81920"/>
                  </a:lnTo>
                  <a:lnTo>
                    <a:pt x="6199" y="63360"/>
                  </a:lnTo>
                  <a:lnTo>
                    <a:pt x="6199" y="63360"/>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60" name="フリーフォーム 659">
              <a:extLst>
                <a:ext uri="{FF2B5EF4-FFF2-40B4-BE49-F238E27FC236}">
                  <a16:creationId xmlns:a16="http://schemas.microsoft.com/office/drawing/2014/main" id="{6BBF8F9C-D537-CD4E-9EDA-F73F12B02E4B}"/>
                </a:ext>
              </a:extLst>
            </p:cNvPr>
            <p:cNvSpPr/>
            <p:nvPr/>
          </p:nvSpPr>
          <p:spPr>
            <a:xfrm>
              <a:off x="9108533" y="4997477"/>
              <a:ext cx="19468" cy="72333"/>
            </a:xfrm>
            <a:custGeom>
              <a:avLst/>
              <a:gdLst>
                <a:gd name="connsiteX0" fmla="*/ 6199 w 21243"/>
                <a:gd name="connsiteY0" fmla="*/ 18814 h 81667"/>
                <a:gd name="connsiteX1" fmla="*/ 6199 w 21243"/>
                <a:gd name="connsiteY1" fmla="*/ 18814 h 81667"/>
                <a:gd name="connsiteX2" fmla="*/ 6199 w 21243"/>
                <a:gd name="connsiteY2" fmla="*/ 253 h 81667"/>
                <a:gd name="connsiteX3" fmla="*/ 27443 w 21243"/>
                <a:gd name="connsiteY3" fmla="*/ 41087 h 81667"/>
                <a:gd name="connsiteX4" fmla="*/ 6199 w 21243"/>
                <a:gd name="connsiteY4" fmla="*/ 81920 h 81667"/>
                <a:gd name="connsiteX5" fmla="*/ 6199 w 21243"/>
                <a:gd name="connsiteY5" fmla="*/ 63360 h 81667"/>
                <a:gd name="connsiteX6" fmla="*/ 6199 w 21243"/>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3" h="81667">
                  <a:moveTo>
                    <a:pt x="6199" y="18814"/>
                  </a:moveTo>
                  <a:lnTo>
                    <a:pt x="6199" y="18814"/>
                  </a:lnTo>
                  <a:lnTo>
                    <a:pt x="6199" y="253"/>
                  </a:lnTo>
                  <a:lnTo>
                    <a:pt x="27443"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1" name="フリーフォーム 660">
              <a:extLst>
                <a:ext uri="{FF2B5EF4-FFF2-40B4-BE49-F238E27FC236}">
                  <a16:creationId xmlns:a16="http://schemas.microsoft.com/office/drawing/2014/main" id="{3F9F9D7B-73A7-874A-9E1E-61D6A68BA192}"/>
                </a:ext>
              </a:extLst>
            </p:cNvPr>
            <p:cNvSpPr/>
            <p:nvPr/>
          </p:nvSpPr>
          <p:spPr>
            <a:xfrm>
              <a:off x="9133208" y="4997477"/>
              <a:ext cx="15757" cy="72333"/>
            </a:xfrm>
            <a:custGeom>
              <a:avLst/>
              <a:gdLst>
                <a:gd name="connsiteX0" fmla="*/ 23394 w 17194"/>
                <a:gd name="connsiteY0" fmla="*/ 18814 h 81667"/>
                <a:gd name="connsiteX1" fmla="*/ 23394 w 17194"/>
                <a:gd name="connsiteY1" fmla="*/ 18814 h 81667"/>
                <a:gd name="connsiteX2" fmla="*/ 23394 w 17194"/>
                <a:gd name="connsiteY2" fmla="*/ 253 h 81667"/>
                <a:gd name="connsiteX3" fmla="*/ 6199 w 17194"/>
                <a:gd name="connsiteY3" fmla="*/ 41087 h 81667"/>
                <a:gd name="connsiteX4" fmla="*/ 23394 w 17194"/>
                <a:gd name="connsiteY4" fmla="*/ 81920 h 81667"/>
                <a:gd name="connsiteX5" fmla="*/ 23394 w 17194"/>
                <a:gd name="connsiteY5" fmla="*/ 63360 h 81667"/>
                <a:gd name="connsiteX6" fmla="*/ 23394 w 1719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4" h="81667">
                  <a:moveTo>
                    <a:pt x="23394" y="18814"/>
                  </a:moveTo>
                  <a:lnTo>
                    <a:pt x="23394" y="18814"/>
                  </a:lnTo>
                  <a:lnTo>
                    <a:pt x="23394" y="253"/>
                  </a:lnTo>
                  <a:lnTo>
                    <a:pt x="6199" y="41087"/>
                  </a:lnTo>
                  <a:lnTo>
                    <a:pt x="23394" y="81920"/>
                  </a:lnTo>
                  <a:lnTo>
                    <a:pt x="23394" y="63360"/>
                  </a:lnTo>
                  <a:lnTo>
                    <a:pt x="23394"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2" name="フリーフォーム 661">
              <a:extLst>
                <a:ext uri="{FF2B5EF4-FFF2-40B4-BE49-F238E27FC236}">
                  <a16:creationId xmlns:a16="http://schemas.microsoft.com/office/drawing/2014/main" id="{2E48D258-A700-A349-89FA-AAADB002759C}"/>
                </a:ext>
              </a:extLst>
            </p:cNvPr>
            <p:cNvSpPr/>
            <p:nvPr/>
          </p:nvSpPr>
          <p:spPr>
            <a:xfrm>
              <a:off x="9171054" y="4997477"/>
              <a:ext cx="31414" cy="72333"/>
            </a:xfrm>
            <a:custGeom>
              <a:avLst/>
              <a:gdLst>
                <a:gd name="connsiteX0" fmla="*/ 40478 w 34278"/>
                <a:gd name="connsiteY0" fmla="*/ 18814 h 81667"/>
                <a:gd name="connsiteX1" fmla="*/ 40478 w 34278"/>
                <a:gd name="connsiteY1" fmla="*/ 18814 h 81667"/>
                <a:gd name="connsiteX2" fmla="*/ 40478 w 34278"/>
                <a:gd name="connsiteY2" fmla="*/ 253 h 81667"/>
                <a:gd name="connsiteX3" fmla="*/ 6199 w 34278"/>
                <a:gd name="connsiteY3" fmla="*/ 41087 h 81667"/>
                <a:gd name="connsiteX4" fmla="*/ 40478 w 34278"/>
                <a:gd name="connsiteY4" fmla="*/ 81920 h 81667"/>
                <a:gd name="connsiteX5" fmla="*/ 40478 w 34278"/>
                <a:gd name="connsiteY5" fmla="*/ 63360 h 81667"/>
                <a:gd name="connsiteX6" fmla="*/ 40478 w 34278"/>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78" h="81667">
                  <a:moveTo>
                    <a:pt x="40478" y="18814"/>
                  </a:moveTo>
                  <a:lnTo>
                    <a:pt x="40478" y="18814"/>
                  </a:lnTo>
                  <a:lnTo>
                    <a:pt x="40478" y="253"/>
                  </a:lnTo>
                  <a:lnTo>
                    <a:pt x="6199" y="41087"/>
                  </a:lnTo>
                  <a:lnTo>
                    <a:pt x="40478" y="81920"/>
                  </a:lnTo>
                  <a:lnTo>
                    <a:pt x="40478" y="63360"/>
                  </a:lnTo>
                  <a:lnTo>
                    <a:pt x="40478"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3" name="フリーフォーム 662">
              <a:extLst>
                <a:ext uri="{FF2B5EF4-FFF2-40B4-BE49-F238E27FC236}">
                  <a16:creationId xmlns:a16="http://schemas.microsoft.com/office/drawing/2014/main" id="{39BCD769-BA7E-C445-A412-4D07ADB569F7}"/>
                </a:ext>
              </a:extLst>
            </p:cNvPr>
            <p:cNvSpPr/>
            <p:nvPr/>
          </p:nvSpPr>
          <p:spPr>
            <a:xfrm>
              <a:off x="9213326" y="4997477"/>
              <a:ext cx="12286" cy="72333"/>
            </a:xfrm>
            <a:custGeom>
              <a:avLst/>
              <a:gdLst>
                <a:gd name="connsiteX0" fmla="*/ 6199 w 13406"/>
                <a:gd name="connsiteY0" fmla="*/ 18814 h 81667"/>
                <a:gd name="connsiteX1" fmla="*/ 6199 w 13406"/>
                <a:gd name="connsiteY1" fmla="*/ 18814 h 81667"/>
                <a:gd name="connsiteX2" fmla="*/ 6199 w 13406"/>
                <a:gd name="connsiteY2" fmla="*/ 253 h 81667"/>
                <a:gd name="connsiteX3" fmla="*/ 19606 w 13406"/>
                <a:gd name="connsiteY3" fmla="*/ 41087 h 81667"/>
                <a:gd name="connsiteX4" fmla="*/ 6199 w 13406"/>
                <a:gd name="connsiteY4" fmla="*/ 81920 h 81667"/>
                <a:gd name="connsiteX5" fmla="*/ 6199 w 13406"/>
                <a:gd name="connsiteY5" fmla="*/ 63360 h 81667"/>
                <a:gd name="connsiteX6" fmla="*/ 6199 w 1340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06" h="81667">
                  <a:moveTo>
                    <a:pt x="6199" y="18814"/>
                  </a:moveTo>
                  <a:lnTo>
                    <a:pt x="6199" y="18814"/>
                  </a:lnTo>
                  <a:lnTo>
                    <a:pt x="6199" y="253"/>
                  </a:lnTo>
                  <a:lnTo>
                    <a:pt x="19606"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4" name="フリーフォーム 663">
              <a:extLst>
                <a:ext uri="{FF2B5EF4-FFF2-40B4-BE49-F238E27FC236}">
                  <a16:creationId xmlns:a16="http://schemas.microsoft.com/office/drawing/2014/main" id="{E583A711-D44D-6440-8FBE-18D9C47C7B27}"/>
                </a:ext>
              </a:extLst>
            </p:cNvPr>
            <p:cNvSpPr/>
            <p:nvPr/>
          </p:nvSpPr>
          <p:spPr>
            <a:xfrm>
              <a:off x="9273226" y="4997477"/>
              <a:ext cx="26173" cy="72333"/>
            </a:xfrm>
            <a:custGeom>
              <a:avLst/>
              <a:gdLst>
                <a:gd name="connsiteX0" fmla="*/ 6199 w 28560"/>
                <a:gd name="connsiteY0" fmla="*/ 18814 h 81667"/>
                <a:gd name="connsiteX1" fmla="*/ 6199 w 28560"/>
                <a:gd name="connsiteY1" fmla="*/ 18814 h 81667"/>
                <a:gd name="connsiteX2" fmla="*/ 6199 w 28560"/>
                <a:gd name="connsiteY2" fmla="*/ 253 h 81667"/>
                <a:gd name="connsiteX3" fmla="*/ 34760 w 28560"/>
                <a:gd name="connsiteY3" fmla="*/ 41087 h 81667"/>
                <a:gd name="connsiteX4" fmla="*/ 6199 w 28560"/>
                <a:gd name="connsiteY4" fmla="*/ 81920 h 81667"/>
                <a:gd name="connsiteX5" fmla="*/ 6199 w 28560"/>
                <a:gd name="connsiteY5" fmla="*/ 63360 h 81667"/>
                <a:gd name="connsiteX6" fmla="*/ 6199 w 28560"/>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0" h="81667">
                  <a:moveTo>
                    <a:pt x="6199" y="18814"/>
                  </a:moveTo>
                  <a:lnTo>
                    <a:pt x="6199" y="18814"/>
                  </a:lnTo>
                  <a:lnTo>
                    <a:pt x="6199" y="253"/>
                  </a:lnTo>
                  <a:lnTo>
                    <a:pt x="34760"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5" name="フリーフォーム 664">
              <a:extLst>
                <a:ext uri="{FF2B5EF4-FFF2-40B4-BE49-F238E27FC236}">
                  <a16:creationId xmlns:a16="http://schemas.microsoft.com/office/drawing/2014/main" id="{FFFC3134-072D-824A-BCDF-60C442C4952C}"/>
                </a:ext>
              </a:extLst>
            </p:cNvPr>
            <p:cNvSpPr/>
            <p:nvPr/>
          </p:nvSpPr>
          <p:spPr>
            <a:xfrm>
              <a:off x="9308863" y="4997477"/>
              <a:ext cx="48703" cy="72333"/>
            </a:xfrm>
            <a:custGeom>
              <a:avLst/>
              <a:gdLst>
                <a:gd name="connsiteX0" fmla="*/ 6199 w 53144"/>
                <a:gd name="connsiteY0" fmla="*/ 18814 h 81667"/>
                <a:gd name="connsiteX1" fmla="*/ 14778 w 53144"/>
                <a:gd name="connsiteY1" fmla="*/ 18814 h 81667"/>
                <a:gd name="connsiteX2" fmla="*/ 14778 w 53144"/>
                <a:gd name="connsiteY2" fmla="*/ 253 h 81667"/>
                <a:gd name="connsiteX3" fmla="*/ 59344 w 53144"/>
                <a:gd name="connsiteY3" fmla="*/ 41087 h 81667"/>
                <a:gd name="connsiteX4" fmla="*/ 14778 w 53144"/>
                <a:gd name="connsiteY4" fmla="*/ 81920 h 81667"/>
                <a:gd name="connsiteX5" fmla="*/ 14778 w 53144"/>
                <a:gd name="connsiteY5" fmla="*/ 63360 h 81667"/>
                <a:gd name="connsiteX6" fmla="*/ 6199 w 5314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44" h="81667">
                  <a:moveTo>
                    <a:pt x="6199" y="18814"/>
                  </a:moveTo>
                  <a:lnTo>
                    <a:pt x="14778" y="18814"/>
                  </a:lnTo>
                  <a:lnTo>
                    <a:pt x="14778" y="253"/>
                  </a:lnTo>
                  <a:lnTo>
                    <a:pt x="59344" y="41087"/>
                  </a:lnTo>
                  <a:lnTo>
                    <a:pt x="14778" y="81920"/>
                  </a:lnTo>
                  <a:lnTo>
                    <a:pt x="14778" y="63360"/>
                  </a:lnTo>
                  <a:lnTo>
                    <a:pt x="6199" y="63360"/>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666" name="フリーフォーム 665">
              <a:extLst>
                <a:ext uri="{FF2B5EF4-FFF2-40B4-BE49-F238E27FC236}">
                  <a16:creationId xmlns:a16="http://schemas.microsoft.com/office/drawing/2014/main" id="{03DA2063-0619-7542-BFD4-386D93793AC1}"/>
                </a:ext>
              </a:extLst>
            </p:cNvPr>
            <p:cNvSpPr/>
            <p:nvPr/>
          </p:nvSpPr>
          <p:spPr>
            <a:xfrm>
              <a:off x="9401302" y="4997477"/>
              <a:ext cx="30494" cy="72333"/>
            </a:xfrm>
            <a:custGeom>
              <a:avLst/>
              <a:gdLst>
                <a:gd name="connsiteX0" fmla="*/ 6199 w 33275"/>
                <a:gd name="connsiteY0" fmla="*/ 18814 h 81667"/>
                <a:gd name="connsiteX1" fmla="*/ 6199 w 33275"/>
                <a:gd name="connsiteY1" fmla="*/ 18814 h 81667"/>
                <a:gd name="connsiteX2" fmla="*/ 6199 w 33275"/>
                <a:gd name="connsiteY2" fmla="*/ 253 h 81667"/>
                <a:gd name="connsiteX3" fmla="*/ 39475 w 33275"/>
                <a:gd name="connsiteY3" fmla="*/ 41087 h 81667"/>
                <a:gd name="connsiteX4" fmla="*/ 6199 w 33275"/>
                <a:gd name="connsiteY4" fmla="*/ 81920 h 81667"/>
                <a:gd name="connsiteX5" fmla="*/ 6199 w 33275"/>
                <a:gd name="connsiteY5" fmla="*/ 63360 h 81667"/>
                <a:gd name="connsiteX6" fmla="*/ 6199 w 33275"/>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75" h="81667">
                  <a:moveTo>
                    <a:pt x="6199" y="18814"/>
                  </a:moveTo>
                  <a:lnTo>
                    <a:pt x="6199" y="18814"/>
                  </a:lnTo>
                  <a:lnTo>
                    <a:pt x="6199" y="253"/>
                  </a:lnTo>
                  <a:lnTo>
                    <a:pt x="39475" y="41087"/>
                  </a:lnTo>
                  <a:lnTo>
                    <a:pt x="6199" y="81920"/>
                  </a:lnTo>
                  <a:lnTo>
                    <a:pt x="6199" y="63360"/>
                  </a:lnTo>
                  <a:lnTo>
                    <a:pt x="6199" y="63360"/>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667" name="フリーフォーム 666">
              <a:extLst>
                <a:ext uri="{FF2B5EF4-FFF2-40B4-BE49-F238E27FC236}">
                  <a16:creationId xmlns:a16="http://schemas.microsoft.com/office/drawing/2014/main" id="{F745D13C-B7E5-D84A-90B7-7B1EF7A5D30F}"/>
                </a:ext>
              </a:extLst>
            </p:cNvPr>
            <p:cNvSpPr/>
            <p:nvPr/>
          </p:nvSpPr>
          <p:spPr>
            <a:xfrm>
              <a:off x="9450006" y="4997477"/>
              <a:ext cx="136343" cy="72333"/>
            </a:xfrm>
            <a:custGeom>
              <a:avLst/>
              <a:gdLst>
                <a:gd name="connsiteX0" fmla="*/ 6199 w 148776"/>
                <a:gd name="connsiteY0" fmla="*/ 18814 h 81667"/>
                <a:gd name="connsiteX1" fmla="*/ 110409 w 148776"/>
                <a:gd name="connsiteY1" fmla="*/ 18814 h 81667"/>
                <a:gd name="connsiteX2" fmla="*/ 110409 w 148776"/>
                <a:gd name="connsiteY2" fmla="*/ 253 h 81667"/>
                <a:gd name="connsiteX3" fmla="*/ 154976 w 148776"/>
                <a:gd name="connsiteY3" fmla="*/ 41087 h 81667"/>
                <a:gd name="connsiteX4" fmla="*/ 110409 w 148776"/>
                <a:gd name="connsiteY4" fmla="*/ 81920 h 81667"/>
                <a:gd name="connsiteX5" fmla="*/ 110409 w 148776"/>
                <a:gd name="connsiteY5" fmla="*/ 63360 h 81667"/>
                <a:gd name="connsiteX6" fmla="*/ 6199 w 14877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76" h="81667">
                  <a:moveTo>
                    <a:pt x="6199" y="18814"/>
                  </a:moveTo>
                  <a:lnTo>
                    <a:pt x="110409" y="18814"/>
                  </a:lnTo>
                  <a:lnTo>
                    <a:pt x="110409" y="253"/>
                  </a:lnTo>
                  <a:lnTo>
                    <a:pt x="154976" y="41087"/>
                  </a:lnTo>
                  <a:lnTo>
                    <a:pt x="110409" y="81920"/>
                  </a:lnTo>
                  <a:lnTo>
                    <a:pt x="110409" y="63360"/>
                  </a:lnTo>
                  <a:lnTo>
                    <a:pt x="6199"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68" name="フリーフォーム 667">
              <a:extLst>
                <a:ext uri="{FF2B5EF4-FFF2-40B4-BE49-F238E27FC236}">
                  <a16:creationId xmlns:a16="http://schemas.microsoft.com/office/drawing/2014/main" id="{0B58A1BF-B02E-7F42-9C17-0C6110EBE245}"/>
                </a:ext>
              </a:extLst>
            </p:cNvPr>
            <p:cNvSpPr/>
            <p:nvPr/>
          </p:nvSpPr>
          <p:spPr>
            <a:xfrm>
              <a:off x="9596799" y="4997477"/>
              <a:ext cx="39650" cy="72333"/>
            </a:xfrm>
            <a:custGeom>
              <a:avLst/>
              <a:gdLst>
                <a:gd name="connsiteX0" fmla="*/ 6199 w 43266"/>
                <a:gd name="connsiteY0" fmla="*/ 18814 h 81667"/>
                <a:gd name="connsiteX1" fmla="*/ 6199 w 43266"/>
                <a:gd name="connsiteY1" fmla="*/ 18814 h 81667"/>
                <a:gd name="connsiteX2" fmla="*/ 6199 w 43266"/>
                <a:gd name="connsiteY2" fmla="*/ 253 h 81667"/>
                <a:gd name="connsiteX3" fmla="*/ 49466 w 43266"/>
                <a:gd name="connsiteY3" fmla="*/ 41087 h 81667"/>
                <a:gd name="connsiteX4" fmla="*/ 6199 w 43266"/>
                <a:gd name="connsiteY4" fmla="*/ 81920 h 81667"/>
                <a:gd name="connsiteX5" fmla="*/ 6199 w 43266"/>
                <a:gd name="connsiteY5" fmla="*/ 63360 h 81667"/>
                <a:gd name="connsiteX6" fmla="*/ 6199 w 4326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6" h="81667">
                  <a:moveTo>
                    <a:pt x="6199" y="18814"/>
                  </a:moveTo>
                  <a:lnTo>
                    <a:pt x="6199" y="18814"/>
                  </a:lnTo>
                  <a:lnTo>
                    <a:pt x="6199" y="253"/>
                  </a:lnTo>
                  <a:lnTo>
                    <a:pt x="49466"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69" name="フリーフォーム 668">
              <a:extLst>
                <a:ext uri="{FF2B5EF4-FFF2-40B4-BE49-F238E27FC236}">
                  <a16:creationId xmlns:a16="http://schemas.microsoft.com/office/drawing/2014/main" id="{BC37462B-F9C3-BF45-AB03-65482BD61FA5}"/>
                </a:ext>
              </a:extLst>
            </p:cNvPr>
            <p:cNvSpPr/>
            <p:nvPr/>
          </p:nvSpPr>
          <p:spPr>
            <a:xfrm>
              <a:off x="9642984" y="4997477"/>
              <a:ext cx="44279" cy="72333"/>
            </a:xfrm>
            <a:custGeom>
              <a:avLst/>
              <a:gdLst>
                <a:gd name="connsiteX0" fmla="*/ 6199 w 48317"/>
                <a:gd name="connsiteY0" fmla="*/ 18814 h 81667"/>
                <a:gd name="connsiteX1" fmla="*/ 9950 w 48317"/>
                <a:gd name="connsiteY1" fmla="*/ 18814 h 81667"/>
                <a:gd name="connsiteX2" fmla="*/ 9950 w 48317"/>
                <a:gd name="connsiteY2" fmla="*/ 253 h 81667"/>
                <a:gd name="connsiteX3" fmla="*/ 54517 w 48317"/>
                <a:gd name="connsiteY3" fmla="*/ 41087 h 81667"/>
                <a:gd name="connsiteX4" fmla="*/ 9950 w 48317"/>
                <a:gd name="connsiteY4" fmla="*/ 81920 h 81667"/>
                <a:gd name="connsiteX5" fmla="*/ 9950 w 48317"/>
                <a:gd name="connsiteY5" fmla="*/ 63360 h 81667"/>
                <a:gd name="connsiteX6" fmla="*/ 6199 w 4831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17" h="81667">
                  <a:moveTo>
                    <a:pt x="6199" y="18814"/>
                  </a:moveTo>
                  <a:lnTo>
                    <a:pt x="9950" y="18814"/>
                  </a:lnTo>
                  <a:lnTo>
                    <a:pt x="9950" y="253"/>
                  </a:lnTo>
                  <a:lnTo>
                    <a:pt x="54517" y="41087"/>
                  </a:lnTo>
                  <a:lnTo>
                    <a:pt x="9950" y="81920"/>
                  </a:lnTo>
                  <a:lnTo>
                    <a:pt x="9950" y="63360"/>
                  </a:lnTo>
                  <a:lnTo>
                    <a:pt x="6199" y="63360"/>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670" name="フリーフォーム 669">
              <a:extLst>
                <a:ext uri="{FF2B5EF4-FFF2-40B4-BE49-F238E27FC236}">
                  <a16:creationId xmlns:a16="http://schemas.microsoft.com/office/drawing/2014/main" id="{E0A71D07-9928-C744-B483-C398E4FD4EB1}"/>
                </a:ext>
              </a:extLst>
            </p:cNvPr>
            <p:cNvSpPr/>
            <p:nvPr/>
          </p:nvSpPr>
          <p:spPr>
            <a:xfrm>
              <a:off x="9698327" y="4997477"/>
              <a:ext cx="30631" cy="72333"/>
            </a:xfrm>
            <a:custGeom>
              <a:avLst/>
              <a:gdLst>
                <a:gd name="connsiteX0" fmla="*/ 6199 w 33424"/>
                <a:gd name="connsiteY0" fmla="*/ 18814 h 81667"/>
                <a:gd name="connsiteX1" fmla="*/ 6199 w 33424"/>
                <a:gd name="connsiteY1" fmla="*/ 18814 h 81667"/>
                <a:gd name="connsiteX2" fmla="*/ 6199 w 33424"/>
                <a:gd name="connsiteY2" fmla="*/ 253 h 81667"/>
                <a:gd name="connsiteX3" fmla="*/ 39624 w 33424"/>
                <a:gd name="connsiteY3" fmla="*/ 41087 h 81667"/>
                <a:gd name="connsiteX4" fmla="*/ 6199 w 33424"/>
                <a:gd name="connsiteY4" fmla="*/ 81920 h 81667"/>
                <a:gd name="connsiteX5" fmla="*/ 6199 w 33424"/>
                <a:gd name="connsiteY5" fmla="*/ 63360 h 81667"/>
                <a:gd name="connsiteX6" fmla="*/ 6199 w 3342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4" h="81667">
                  <a:moveTo>
                    <a:pt x="6199" y="18814"/>
                  </a:moveTo>
                  <a:lnTo>
                    <a:pt x="6199" y="18814"/>
                  </a:lnTo>
                  <a:lnTo>
                    <a:pt x="6199" y="253"/>
                  </a:lnTo>
                  <a:lnTo>
                    <a:pt x="39624"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1" name="フリーフォーム 670">
              <a:extLst>
                <a:ext uri="{FF2B5EF4-FFF2-40B4-BE49-F238E27FC236}">
                  <a16:creationId xmlns:a16="http://schemas.microsoft.com/office/drawing/2014/main" id="{AE72B243-CE23-4A45-9150-5DBCF30E21C8}"/>
                </a:ext>
              </a:extLst>
            </p:cNvPr>
            <p:cNvSpPr/>
            <p:nvPr/>
          </p:nvSpPr>
          <p:spPr>
            <a:xfrm>
              <a:off x="9747846" y="4997477"/>
              <a:ext cx="27431" cy="72333"/>
            </a:xfrm>
            <a:custGeom>
              <a:avLst/>
              <a:gdLst>
                <a:gd name="connsiteX0" fmla="*/ 6199 w 29932"/>
                <a:gd name="connsiteY0" fmla="*/ 18814 h 81667"/>
                <a:gd name="connsiteX1" fmla="*/ 6199 w 29932"/>
                <a:gd name="connsiteY1" fmla="*/ 18814 h 81667"/>
                <a:gd name="connsiteX2" fmla="*/ 6199 w 29932"/>
                <a:gd name="connsiteY2" fmla="*/ 253 h 81667"/>
                <a:gd name="connsiteX3" fmla="*/ 36132 w 29932"/>
                <a:gd name="connsiteY3" fmla="*/ 41087 h 81667"/>
                <a:gd name="connsiteX4" fmla="*/ 6199 w 29932"/>
                <a:gd name="connsiteY4" fmla="*/ 81920 h 81667"/>
                <a:gd name="connsiteX5" fmla="*/ 6199 w 29932"/>
                <a:gd name="connsiteY5" fmla="*/ 63360 h 81667"/>
                <a:gd name="connsiteX6" fmla="*/ 6199 w 29932"/>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32" h="81667">
                  <a:moveTo>
                    <a:pt x="6199" y="18814"/>
                  </a:moveTo>
                  <a:lnTo>
                    <a:pt x="6199" y="18814"/>
                  </a:lnTo>
                  <a:lnTo>
                    <a:pt x="6199" y="253"/>
                  </a:lnTo>
                  <a:lnTo>
                    <a:pt x="36132"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2" name="フリーフォーム 671">
              <a:extLst>
                <a:ext uri="{FF2B5EF4-FFF2-40B4-BE49-F238E27FC236}">
                  <a16:creationId xmlns:a16="http://schemas.microsoft.com/office/drawing/2014/main" id="{AACDE2C2-5F1A-2846-A46D-009DA60ECE03}"/>
                </a:ext>
              </a:extLst>
            </p:cNvPr>
            <p:cNvSpPr/>
            <p:nvPr/>
          </p:nvSpPr>
          <p:spPr>
            <a:xfrm>
              <a:off x="9778036" y="4997477"/>
              <a:ext cx="16541" cy="72333"/>
            </a:xfrm>
            <a:custGeom>
              <a:avLst/>
              <a:gdLst>
                <a:gd name="connsiteX0" fmla="*/ 6199 w 18049"/>
                <a:gd name="connsiteY0" fmla="*/ 18814 h 81667"/>
                <a:gd name="connsiteX1" fmla="*/ 6199 w 18049"/>
                <a:gd name="connsiteY1" fmla="*/ 18814 h 81667"/>
                <a:gd name="connsiteX2" fmla="*/ 6199 w 18049"/>
                <a:gd name="connsiteY2" fmla="*/ 253 h 81667"/>
                <a:gd name="connsiteX3" fmla="*/ 24249 w 18049"/>
                <a:gd name="connsiteY3" fmla="*/ 41087 h 81667"/>
                <a:gd name="connsiteX4" fmla="*/ 6199 w 18049"/>
                <a:gd name="connsiteY4" fmla="*/ 81920 h 81667"/>
                <a:gd name="connsiteX5" fmla="*/ 6199 w 18049"/>
                <a:gd name="connsiteY5" fmla="*/ 63360 h 81667"/>
                <a:gd name="connsiteX6" fmla="*/ 6199 w 18049"/>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 h="81667">
                  <a:moveTo>
                    <a:pt x="6199" y="18814"/>
                  </a:moveTo>
                  <a:lnTo>
                    <a:pt x="6199" y="18814"/>
                  </a:lnTo>
                  <a:lnTo>
                    <a:pt x="6199" y="253"/>
                  </a:lnTo>
                  <a:lnTo>
                    <a:pt x="24249"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3" name="フリーフォーム 672">
              <a:extLst>
                <a:ext uri="{FF2B5EF4-FFF2-40B4-BE49-F238E27FC236}">
                  <a16:creationId xmlns:a16="http://schemas.microsoft.com/office/drawing/2014/main" id="{0856646D-F753-B646-909E-7355F5761F0D}"/>
                </a:ext>
              </a:extLst>
            </p:cNvPr>
            <p:cNvSpPr/>
            <p:nvPr/>
          </p:nvSpPr>
          <p:spPr>
            <a:xfrm>
              <a:off x="9804005" y="4997477"/>
              <a:ext cx="26343" cy="72333"/>
            </a:xfrm>
            <a:custGeom>
              <a:avLst/>
              <a:gdLst>
                <a:gd name="connsiteX0" fmla="*/ 6199 w 28745"/>
                <a:gd name="connsiteY0" fmla="*/ 18814 h 81667"/>
                <a:gd name="connsiteX1" fmla="*/ 6199 w 28745"/>
                <a:gd name="connsiteY1" fmla="*/ 18814 h 81667"/>
                <a:gd name="connsiteX2" fmla="*/ 6199 w 28745"/>
                <a:gd name="connsiteY2" fmla="*/ 253 h 81667"/>
                <a:gd name="connsiteX3" fmla="*/ 34945 w 28745"/>
                <a:gd name="connsiteY3" fmla="*/ 41087 h 81667"/>
                <a:gd name="connsiteX4" fmla="*/ 6199 w 28745"/>
                <a:gd name="connsiteY4" fmla="*/ 81920 h 81667"/>
                <a:gd name="connsiteX5" fmla="*/ 6199 w 28745"/>
                <a:gd name="connsiteY5" fmla="*/ 63360 h 81667"/>
                <a:gd name="connsiteX6" fmla="*/ 6199 w 28745"/>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5" h="81667">
                  <a:moveTo>
                    <a:pt x="6199" y="18814"/>
                  </a:moveTo>
                  <a:lnTo>
                    <a:pt x="6199" y="18814"/>
                  </a:lnTo>
                  <a:lnTo>
                    <a:pt x="6199" y="253"/>
                  </a:lnTo>
                  <a:lnTo>
                    <a:pt x="34945" y="41087"/>
                  </a:lnTo>
                  <a:lnTo>
                    <a:pt x="6199" y="81920"/>
                  </a:lnTo>
                  <a:lnTo>
                    <a:pt x="6199" y="63360"/>
                  </a:lnTo>
                  <a:lnTo>
                    <a:pt x="6199"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4" name="フリーフォーム 673">
              <a:extLst>
                <a:ext uri="{FF2B5EF4-FFF2-40B4-BE49-F238E27FC236}">
                  <a16:creationId xmlns:a16="http://schemas.microsoft.com/office/drawing/2014/main" id="{5ABD9970-EED7-2044-938B-6B0FD9CAD18C}"/>
                </a:ext>
              </a:extLst>
            </p:cNvPr>
            <p:cNvSpPr/>
            <p:nvPr/>
          </p:nvSpPr>
          <p:spPr>
            <a:xfrm>
              <a:off x="9834806" y="4997477"/>
              <a:ext cx="50406" cy="72333"/>
            </a:xfrm>
            <a:custGeom>
              <a:avLst/>
              <a:gdLst>
                <a:gd name="connsiteX0" fmla="*/ 6199 w 55002"/>
                <a:gd name="connsiteY0" fmla="*/ 18814 h 81667"/>
                <a:gd name="connsiteX1" fmla="*/ 16636 w 55002"/>
                <a:gd name="connsiteY1" fmla="*/ 18814 h 81667"/>
                <a:gd name="connsiteX2" fmla="*/ 16636 w 55002"/>
                <a:gd name="connsiteY2" fmla="*/ 253 h 81667"/>
                <a:gd name="connsiteX3" fmla="*/ 61202 w 55002"/>
                <a:gd name="connsiteY3" fmla="*/ 41087 h 81667"/>
                <a:gd name="connsiteX4" fmla="*/ 16636 w 55002"/>
                <a:gd name="connsiteY4" fmla="*/ 81920 h 81667"/>
                <a:gd name="connsiteX5" fmla="*/ 16636 w 55002"/>
                <a:gd name="connsiteY5" fmla="*/ 63360 h 81667"/>
                <a:gd name="connsiteX6" fmla="*/ 6199 w 55002"/>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02" h="81667">
                  <a:moveTo>
                    <a:pt x="6199" y="18814"/>
                  </a:moveTo>
                  <a:lnTo>
                    <a:pt x="16636" y="18814"/>
                  </a:lnTo>
                  <a:lnTo>
                    <a:pt x="16636" y="253"/>
                  </a:lnTo>
                  <a:lnTo>
                    <a:pt x="61202" y="41087"/>
                  </a:lnTo>
                  <a:lnTo>
                    <a:pt x="16636" y="81920"/>
                  </a:lnTo>
                  <a:lnTo>
                    <a:pt x="16636" y="63360"/>
                  </a:lnTo>
                  <a:lnTo>
                    <a:pt x="6199"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75" name="フリーフォーム 674">
              <a:extLst>
                <a:ext uri="{FF2B5EF4-FFF2-40B4-BE49-F238E27FC236}">
                  <a16:creationId xmlns:a16="http://schemas.microsoft.com/office/drawing/2014/main" id="{B6D7705E-CF95-3445-8F7E-00D2E9AFD1E2}"/>
                </a:ext>
              </a:extLst>
            </p:cNvPr>
            <p:cNvSpPr/>
            <p:nvPr/>
          </p:nvSpPr>
          <p:spPr>
            <a:xfrm>
              <a:off x="9888786" y="4997477"/>
              <a:ext cx="14668" cy="72333"/>
            </a:xfrm>
            <a:custGeom>
              <a:avLst/>
              <a:gdLst>
                <a:gd name="connsiteX0" fmla="*/ 22206 w 16006"/>
                <a:gd name="connsiteY0" fmla="*/ 18814 h 81667"/>
                <a:gd name="connsiteX1" fmla="*/ 22206 w 16006"/>
                <a:gd name="connsiteY1" fmla="*/ 18814 h 81667"/>
                <a:gd name="connsiteX2" fmla="*/ 22206 w 16006"/>
                <a:gd name="connsiteY2" fmla="*/ 253 h 81667"/>
                <a:gd name="connsiteX3" fmla="*/ 6199 w 16006"/>
                <a:gd name="connsiteY3" fmla="*/ 41087 h 81667"/>
                <a:gd name="connsiteX4" fmla="*/ 22206 w 16006"/>
                <a:gd name="connsiteY4" fmla="*/ 81920 h 81667"/>
                <a:gd name="connsiteX5" fmla="*/ 22206 w 16006"/>
                <a:gd name="connsiteY5" fmla="*/ 63360 h 81667"/>
                <a:gd name="connsiteX6" fmla="*/ 22206 w 1600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6" h="81667">
                  <a:moveTo>
                    <a:pt x="22206" y="18814"/>
                  </a:moveTo>
                  <a:lnTo>
                    <a:pt x="22206" y="18814"/>
                  </a:lnTo>
                  <a:lnTo>
                    <a:pt x="22206" y="253"/>
                  </a:lnTo>
                  <a:lnTo>
                    <a:pt x="6199" y="41087"/>
                  </a:lnTo>
                  <a:lnTo>
                    <a:pt x="22206" y="81920"/>
                  </a:lnTo>
                  <a:lnTo>
                    <a:pt x="22206" y="63360"/>
                  </a:lnTo>
                  <a:lnTo>
                    <a:pt x="22206"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6" name="フリーフォーム 675">
              <a:extLst>
                <a:ext uri="{FF2B5EF4-FFF2-40B4-BE49-F238E27FC236}">
                  <a16:creationId xmlns:a16="http://schemas.microsoft.com/office/drawing/2014/main" id="{E264028A-C100-234B-A746-5A506071F4D0}"/>
                </a:ext>
              </a:extLst>
            </p:cNvPr>
            <p:cNvSpPr/>
            <p:nvPr/>
          </p:nvSpPr>
          <p:spPr>
            <a:xfrm>
              <a:off x="9906450" y="4997477"/>
              <a:ext cx="19433" cy="72333"/>
            </a:xfrm>
            <a:custGeom>
              <a:avLst/>
              <a:gdLst>
                <a:gd name="connsiteX0" fmla="*/ 27405 w 21205"/>
                <a:gd name="connsiteY0" fmla="*/ 18814 h 81667"/>
                <a:gd name="connsiteX1" fmla="*/ 27405 w 21205"/>
                <a:gd name="connsiteY1" fmla="*/ 18814 h 81667"/>
                <a:gd name="connsiteX2" fmla="*/ 27405 w 21205"/>
                <a:gd name="connsiteY2" fmla="*/ 253 h 81667"/>
                <a:gd name="connsiteX3" fmla="*/ 6199 w 21205"/>
                <a:gd name="connsiteY3" fmla="*/ 41087 h 81667"/>
                <a:gd name="connsiteX4" fmla="*/ 27405 w 21205"/>
                <a:gd name="connsiteY4" fmla="*/ 81920 h 81667"/>
                <a:gd name="connsiteX5" fmla="*/ 27405 w 21205"/>
                <a:gd name="connsiteY5" fmla="*/ 63360 h 81667"/>
                <a:gd name="connsiteX6" fmla="*/ 27405 w 21205"/>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5" h="81667">
                  <a:moveTo>
                    <a:pt x="27405" y="18814"/>
                  </a:moveTo>
                  <a:lnTo>
                    <a:pt x="27405" y="18814"/>
                  </a:lnTo>
                  <a:lnTo>
                    <a:pt x="27405" y="253"/>
                  </a:lnTo>
                  <a:lnTo>
                    <a:pt x="6199" y="41087"/>
                  </a:lnTo>
                  <a:lnTo>
                    <a:pt x="27405" y="81920"/>
                  </a:lnTo>
                  <a:lnTo>
                    <a:pt x="27405" y="63360"/>
                  </a:lnTo>
                  <a:lnTo>
                    <a:pt x="27405"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7" name="フリーフォーム 676">
              <a:extLst>
                <a:ext uri="{FF2B5EF4-FFF2-40B4-BE49-F238E27FC236}">
                  <a16:creationId xmlns:a16="http://schemas.microsoft.com/office/drawing/2014/main" id="{BA0FE0A0-F919-4F4F-B834-4CFB265709E9}"/>
                </a:ext>
              </a:extLst>
            </p:cNvPr>
            <p:cNvSpPr/>
            <p:nvPr/>
          </p:nvSpPr>
          <p:spPr>
            <a:xfrm>
              <a:off x="9928131" y="4997477"/>
              <a:ext cx="24641" cy="72333"/>
            </a:xfrm>
            <a:custGeom>
              <a:avLst/>
              <a:gdLst>
                <a:gd name="connsiteX0" fmla="*/ 33088 w 26888"/>
                <a:gd name="connsiteY0" fmla="*/ 18814 h 81667"/>
                <a:gd name="connsiteX1" fmla="*/ 33088 w 26888"/>
                <a:gd name="connsiteY1" fmla="*/ 18814 h 81667"/>
                <a:gd name="connsiteX2" fmla="*/ 33088 w 26888"/>
                <a:gd name="connsiteY2" fmla="*/ 253 h 81667"/>
                <a:gd name="connsiteX3" fmla="*/ 6199 w 26888"/>
                <a:gd name="connsiteY3" fmla="*/ 41087 h 81667"/>
                <a:gd name="connsiteX4" fmla="*/ 33088 w 26888"/>
                <a:gd name="connsiteY4" fmla="*/ 81920 h 81667"/>
                <a:gd name="connsiteX5" fmla="*/ 33088 w 26888"/>
                <a:gd name="connsiteY5" fmla="*/ 63360 h 81667"/>
                <a:gd name="connsiteX6" fmla="*/ 33088 w 26888"/>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8" h="81667">
                  <a:moveTo>
                    <a:pt x="33088" y="18814"/>
                  </a:moveTo>
                  <a:lnTo>
                    <a:pt x="33088" y="18814"/>
                  </a:lnTo>
                  <a:lnTo>
                    <a:pt x="33088" y="253"/>
                  </a:lnTo>
                  <a:lnTo>
                    <a:pt x="6199" y="41087"/>
                  </a:lnTo>
                  <a:lnTo>
                    <a:pt x="33088" y="81920"/>
                  </a:lnTo>
                  <a:lnTo>
                    <a:pt x="33088" y="63360"/>
                  </a:lnTo>
                  <a:lnTo>
                    <a:pt x="33088"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8" name="フリーフォーム 677">
              <a:extLst>
                <a:ext uri="{FF2B5EF4-FFF2-40B4-BE49-F238E27FC236}">
                  <a16:creationId xmlns:a16="http://schemas.microsoft.com/office/drawing/2014/main" id="{078E2D93-9311-CA40-8D74-2FE776A2E47C}"/>
                </a:ext>
              </a:extLst>
            </p:cNvPr>
            <p:cNvSpPr/>
            <p:nvPr/>
          </p:nvSpPr>
          <p:spPr>
            <a:xfrm>
              <a:off x="9958965" y="4997477"/>
              <a:ext cx="12116" cy="72333"/>
            </a:xfrm>
            <a:custGeom>
              <a:avLst/>
              <a:gdLst>
                <a:gd name="connsiteX0" fmla="*/ 19420 w 13220"/>
                <a:gd name="connsiteY0" fmla="*/ 18814 h 81667"/>
                <a:gd name="connsiteX1" fmla="*/ 19420 w 13220"/>
                <a:gd name="connsiteY1" fmla="*/ 18814 h 81667"/>
                <a:gd name="connsiteX2" fmla="*/ 19420 w 13220"/>
                <a:gd name="connsiteY2" fmla="*/ 253 h 81667"/>
                <a:gd name="connsiteX3" fmla="*/ 6199 w 13220"/>
                <a:gd name="connsiteY3" fmla="*/ 41087 h 81667"/>
                <a:gd name="connsiteX4" fmla="*/ 19420 w 13220"/>
                <a:gd name="connsiteY4" fmla="*/ 81920 h 81667"/>
                <a:gd name="connsiteX5" fmla="*/ 19420 w 13220"/>
                <a:gd name="connsiteY5" fmla="*/ 63360 h 81667"/>
                <a:gd name="connsiteX6" fmla="*/ 19420 w 13220"/>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0" h="81667">
                  <a:moveTo>
                    <a:pt x="19420" y="18814"/>
                  </a:moveTo>
                  <a:lnTo>
                    <a:pt x="19420" y="18814"/>
                  </a:lnTo>
                  <a:lnTo>
                    <a:pt x="19420" y="253"/>
                  </a:lnTo>
                  <a:lnTo>
                    <a:pt x="6199" y="41087"/>
                  </a:lnTo>
                  <a:lnTo>
                    <a:pt x="19420" y="81920"/>
                  </a:lnTo>
                  <a:lnTo>
                    <a:pt x="19420" y="63360"/>
                  </a:lnTo>
                  <a:lnTo>
                    <a:pt x="19420"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79" name="フリーフォーム 678">
              <a:extLst>
                <a:ext uri="{FF2B5EF4-FFF2-40B4-BE49-F238E27FC236}">
                  <a16:creationId xmlns:a16="http://schemas.microsoft.com/office/drawing/2014/main" id="{9CC1EE82-FA77-C548-9730-C059E6BDE040}"/>
                </a:ext>
              </a:extLst>
            </p:cNvPr>
            <p:cNvSpPr/>
            <p:nvPr/>
          </p:nvSpPr>
          <p:spPr>
            <a:xfrm>
              <a:off x="9971831" y="4997477"/>
              <a:ext cx="10857" cy="72333"/>
            </a:xfrm>
            <a:custGeom>
              <a:avLst/>
              <a:gdLst>
                <a:gd name="connsiteX0" fmla="*/ 18047 w 11847"/>
                <a:gd name="connsiteY0" fmla="*/ 18814 h 81667"/>
                <a:gd name="connsiteX1" fmla="*/ 18047 w 11847"/>
                <a:gd name="connsiteY1" fmla="*/ 18814 h 81667"/>
                <a:gd name="connsiteX2" fmla="*/ 18047 w 11847"/>
                <a:gd name="connsiteY2" fmla="*/ 253 h 81667"/>
                <a:gd name="connsiteX3" fmla="*/ 6199 w 11847"/>
                <a:gd name="connsiteY3" fmla="*/ 41087 h 81667"/>
                <a:gd name="connsiteX4" fmla="*/ 18047 w 11847"/>
                <a:gd name="connsiteY4" fmla="*/ 81920 h 81667"/>
                <a:gd name="connsiteX5" fmla="*/ 18047 w 11847"/>
                <a:gd name="connsiteY5" fmla="*/ 63360 h 81667"/>
                <a:gd name="connsiteX6" fmla="*/ 18047 w 11847"/>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7" h="81667">
                  <a:moveTo>
                    <a:pt x="18047" y="18814"/>
                  </a:moveTo>
                  <a:lnTo>
                    <a:pt x="18047" y="18814"/>
                  </a:lnTo>
                  <a:lnTo>
                    <a:pt x="18047" y="253"/>
                  </a:lnTo>
                  <a:lnTo>
                    <a:pt x="6199" y="41087"/>
                  </a:lnTo>
                  <a:lnTo>
                    <a:pt x="18047" y="81920"/>
                  </a:lnTo>
                  <a:lnTo>
                    <a:pt x="18047" y="63360"/>
                  </a:lnTo>
                  <a:lnTo>
                    <a:pt x="18047"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0" name="フリーフォーム 679">
              <a:extLst>
                <a:ext uri="{FF2B5EF4-FFF2-40B4-BE49-F238E27FC236}">
                  <a16:creationId xmlns:a16="http://schemas.microsoft.com/office/drawing/2014/main" id="{966CD164-D9DE-564C-8E48-C4BF162BD83C}"/>
                </a:ext>
              </a:extLst>
            </p:cNvPr>
            <p:cNvSpPr/>
            <p:nvPr/>
          </p:nvSpPr>
          <p:spPr>
            <a:xfrm>
              <a:off x="9982485" y="4997477"/>
              <a:ext cx="25287" cy="72333"/>
            </a:xfrm>
            <a:custGeom>
              <a:avLst/>
              <a:gdLst>
                <a:gd name="connsiteX0" fmla="*/ 33793 w 27593"/>
                <a:gd name="connsiteY0" fmla="*/ 18814 h 81667"/>
                <a:gd name="connsiteX1" fmla="*/ 33793 w 27593"/>
                <a:gd name="connsiteY1" fmla="*/ 18814 h 81667"/>
                <a:gd name="connsiteX2" fmla="*/ 33793 w 27593"/>
                <a:gd name="connsiteY2" fmla="*/ 253 h 81667"/>
                <a:gd name="connsiteX3" fmla="*/ 6199 w 27593"/>
                <a:gd name="connsiteY3" fmla="*/ 41087 h 81667"/>
                <a:gd name="connsiteX4" fmla="*/ 33793 w 27593"/>
                <a:gd name="connsiteY4" fmla="*/ 81920 h 81667"/>
                <a:gd name="connsiteX5" fmla="*/ 33793 w 27593"/>
                <a:gd name="connsiteY5" fmla="*/ 63360 h 81667"/>
                <a:gd name="connsiteX6" fmla="*/ 33793 w 27593"/>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3" h="81667">
                  <a:moveTo>
                    <a:pt x="33793" y="18814"/>
                  </a:moveTo>
                  <a:lnTo>
                    <a:pt x="33793" y="18814"/>
                  </a:lnTo>
                  <a:lnTo>
                    <a:pt x="33793" y="253"/>
                  </a:lnTo>
                  <a:lnTo>
                    <a:pt x="6199" y="41087"/>
                  </a:lnTo>
                  <a:lnTo>
                    <a:pt x="33793" y="81920"/>
                  </a:lnTo>
                  <a:lnTo>
                    <a:pt x="33793" y="63360"/>
                  </a:lnTo>
                  <a:lnTo>
                    <a:pt x="33793"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1" name="フリーフォーム 680">
              <a:extLst>
                <a:ext uri="{FF2B5EF4-FFF2-40B4-BE49-F238E27FC236}">
                  <a16:creationId xmlns:a16="http://schemas.microsoft.com/office/drawing/2014/main" id="{DA7C7EF0-3A07-CD46-8FA1-C9A25832BB22}"/>
                </a:ext>
              </a:extLst>
            </p:cNvPr>
            <p:cNvSpPr/>
            <p:nvPr/>
          </p:nvSpPr>
          <p:spPr>
            <a:xfrm>
              <a:off x="10027137" y="4997477"/>
              <a:ext cx="30156" cy="72333"/>
            </a:xfrm>
            <a:custGeom>
              <a:avLst/>
              <a:gdLst>
                <a:gd name="connsiteX0" fmla="*/ 39105 w 32905"/>
                <a:gd name="connsiteY0" fmla="*/ 18814 h 81667"/>
                <a:gd name="connsiteX1" fmla="*/ 39105 w 32905"/>
                <a:gd name="connsiteY1" fmla="*/ 18814 h 81667"/>
                <a:gd name="connsiteX2" fmla="*/ 39105 w 32905"/>
                <a:gd name="connsiteY2" fmla="*/ 253 h 81667"/>
                <a:gd name="connsiteX3" fmla="*/ 6199 w 32905"/>
                <a:gd name="connsiteY3" fmla="*/ 41087 h 81667"/>
                <a:gd name="connsiteX4" fmla="*/ 39105 w 32905"/>
                <a:gd name="connsiteY4" fmla="*/ 81920 h 81667"/>
                <a:gd name="connsiteX5" fmla="*/ 39105 w 32905"/>
                <a:gd name="connsiteY5" fmla="*/ 63360 h 81667"/>
                <a:gd name="connsiteX6" fmla="*/ 39105 w 32905"/>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5" h="81667">
                  <a:moveTo>
                    <a:pt x="39105" y="18814"/>
                  </a:moveTo>
                  <a:lnTo>
                    <a:pt x="39105" y="18814"/>
                  </a:lnTo>
                  <a:lnTo>
                    <a:pt x="39105" y="253"/>
                  </a:lnTo>
                  <a:lnTo>
                    <a:pt x="6199" y="41087"/>
                  </a:lnTo>
                  <a:lnTo>
                    <a:pt x="39105" y="81920"/>
                  </a:lnTo>
                  <a:lnTo>
                    <a:pt x="39105" y="63360"/>
                  </a:lnTo>
                  <a:lnTo>
                    <a:pt x="39105"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2" name="フリーフォーム 681">
              <a:extLst>
                <a:ext uri="{FF2B5EF4-FFF2-40B4-BE49-F238E27FC236}">
                  <a16:creationId xmlns:a16="http://schemas.microsoft.com/office/drawing/2014/main" id="{56522D53-DCE9-844E-98F6-9952C8E1DF47}"/>
                </a:ext>
              </a:extLst>
            </p:cNvPr>
            <p:cNvSpPr/>
            <p:nvPr/>
          </p:nvSpPr>
          <p:spPr>
            <a:xfrm>
              <a:off x="10061343" y="4997477"/>
              <a:ext cx="25560" cy="72333"/>
            </a:xfrm>
            <a:custGeom>
              <a:avLst/>
              <a:gdLst>
                <a:gd name="connsiteX0" fmla="*/ 34091 w 27891"/>
                <a:gd name="connsiteY0" fmla="*/ 18814 h 81667"/>
                <a:gd name="connsiteX1" fmla="*/ 34091 w 27891"/>
                <a:gd name="connsiteY1" fmla="*/ 18814 h 81667"/>
                <a:gd name="connsiteX2" fmla="*/ 34091 w 27891"/>
                <a:gd name="connsiteY2" fmla="*/ 253 h 81667"/>
                <a:gd name="connsiteX3" fmla="*/ 6199 w 27891"/>
                <a:gd name="connsiteY3" fmla="*/ 41087 h 81667"/>
                <a:gd name="connsiteX4" fmla="*/ 34091 w 27891"/>
                <a:gd name="connsiteY4" fmla="*/ 81920 h 81667"/>
                <a:gd name="connsiteX5" fmla="*/ 34091 w 27891"/>
                <a:gd name="connsiteY5" fmla="*/ 63360 h 81667"/>
                <a:gd name="connsiteX6" fmla="*/ 34091 w 27891"/>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1" h="81667">
                  <a:moveTo>
                    <a:pt x="34091" y="18814"/>
                  </a:moveTo>
                  <a:lnTo>
                    <a:pt x="34091" y="18814"/>
                  </a:lnTo>
                  <a:lnTo>
                    <a:pt x="34091" y="253"/>
                  </a:lnTo>
                  <a:lnTo>
                    <a:pt x="6199" y="41087"/>
                  </a:lnTo>
                  <a:lnTo>
                    <a:pt x="34091" y="81920"/>
                  </a:lnTo>
                  <a:lnTo>
                    <a:pt x="34091" y="63360"/>
                  </a:lnTo>
                  <a:lnTo>
                    <a:pt x="34091" y="63360"/>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3" name="フリーフォーム 682">
              <a:extLst>
                <a:ext uri="{FF2B5EF4-FFF2-40B4-BE49-F238E27FC236}">
                  <a16:creationId xmlns:a16="http://schemas.microsoft.com/office/drawing/2014/main" id="{52AA49A4-2485-034E-9C55-3429319404C2}"/>
                </a:ext>
              </a:extLst>
            </p:cNvPr>
            <p:cNvSpPr/>
            <p:nvPr/>
          </p:nvSpPr>
          <p:spPr>
            <a:xfrm>
              <a:off x="10091704" y="4997477"/>
              <a:ext cx="128039" cy="72333"/>
            </a:xfrm>
            <a:custGeom>
              <a:avLst/>
              <a:gdLst>
                <a:gd name="connsiteX0" fmla="*/ 145914 w 139714"/>
                <a:gd name="connsiteY0" fmla="*/ 18814 h 81667"/>
                <a:gd name="connsiteX1" fmla="*/ 50766 w 139714"/>
                <a:gd name="connsiteY1" fmla="*/ 18814 h 81667"/>
                <a:gd name="connsiteX2" fmla="*/ 50766 w 139714"/>
                <a:gd name="connsiteY2" fmla="*/ 253 h 81667"/>
                <a:gd name="connsiteX3" fmla="*/ 6199 w 139714"/>
                <a:gd name="connsiteY3" fmla="*/ 41087 h 81667"/>
                <a:gd name="connsiteX4" fmla="*/ 50766 w 139714"/>
                <a:gd name="connsiteY4" fmla="*/ 81920 h 81667"/>
                <a:gd name="connsiteX5" fmla="*/ 50766 w 139714"/>
                <a:gd name="connsiteY5" fmla="*/ 63360 h 81667"/>
                <a:gd name="connsiteX6" fmla="*/ 145914 w 139714"/>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4" h="81667">
                  <a:moveTo>
                    <a:pt x="145914" y="18814"/>
                  </a:moveTo>
                  <a:lnTo>
                    <a:pt x="50766" y="18814"/>
                  </a:lnTo>
                  <a:lnTo>
                    <a:pt x="50766" y="253"/>
                  </a:lnTo>
                  <a:lnTo>
                    <a:pt x="6199" y="41087"/>
                  </a:lnTo>
                  <a:lnTo>
                    <a:pt x="50766" y="81920"/>
                  </a:lnTo>
                  <a:lnTo>
                    <a:pt x="50766" y="63360"/>
                  </a:lnTo>
                  <a:lnTo>
                    <a:pt x="145914"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84" name="フリーフォーム 683">
              <a:extLst>
                <a:ext uri="{FF2B5EF4-FFF2-40B4-BE49-F238E27FC236}">
                  <a16:creationId xmlns:a16="http://schemas.microsoft.com/office/drawing/2014/main" id="{9238E16E-4E15-804D-A372-A146E1720E2C}"/>
                </a:ext>
              </a:extLst>
            </p:cNvPr>
            <p:cNvSpPr/>
            <p:nvPr/>
          </p:nvSpPr>
          <p:spPr>
            <a:xfrm>
              <a:off x="10223555" y="4997477"/>
              <a:ext cx="102922" cy="72333"/>
            </a:xfrm>
            <a:custGeom>
              <a:avLst/>
              <a:gdLst>
                <a:gd name="connsiteX0" fmla="*/ 118506 w 112306"/>
                <a:gd name="connsiteY0" fmla="*/ 18814 h 81667"/>
                <a:gd name="connsiteX1" fmla="*/ 50766 w 112306"/>
                <a:gd name="connsiteY1" fmla="*/ 18814 h 81667"/>
                <a:gd name="connsiteX2" fmla="*/ 50766 w 112306"/>
                <a:gd name="connsiteY2" fmla="*/ 253 h 81667"/>
                <a:gd name="connsiteX3" fmla="*/ 6199 w 112306"/>
                <a:gd name="connsiteY3" fmla="*/ 41087 h 81667"/>
                <a:gd name="connsiteX4" fmla="*/ 50766 w 112306"/>
                <a:gd name="connsiteY4" fmla="*/ 81920 h 81667"/>
                <a:gd name="connsiteX5" fmla="*/ 50766 w 112306"/>
                <a:gd name="connsiteY5" fmla="*/ 63360 h 81667"/>
                <a:gd name="connsiteX6" fmla="*/ 118506 w 112306"/>
                <a:gd name="connsiteY6" fmla="*/ 63360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6" h="81667">
                  <a:moveTo>
                    <a:pt x="118506" y="18814"/>
                  </a:moveTo>
                  <a:lnTo>
                    <a:pt x="50766" y="18814"/>
                  </a:lnTo>
                  <a:lnTo>
                    <a:pt x="50766" y="253"/>
                  </a:lnTo>
                  <a:lnTo>
                    <a:pt x="6199" y="41087"/>
                  </a:lnTo>
                  <a:lnTo>
                    <a:pt x="50766" y="81920"/>
                  </a:lnTo>
                  <a:lnTo>
                    <a:pt x="50766" y="63360"/>
                  </a:lnTo>
                  <a:lnTo>
                    <a:pt x="118506" y="63360"/>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85" name="フリーフォーム 684">
              <a:extLst>
                <a:ext uri="{FF2B5EF4-FFF2-40B4-BE49-F238E27FC236}">
                  <a16:creationId xmlns:a16="http://schemas.microsoft.com/office/drawing/2014/main" id="{D4D8F318-8D5D-D64A-AF0B-B8456C1F69E5}"/>
                </a:ext>
              </a:extLst>
            </p:cNvPr>
            <p:cNvSpPr/>
            <p:nvPr/>
          </p:nvSpPr>
          <p:spPr>
            <a:xfrm>
              <a:off x="7564227" y="4793629"/>
              <a:ext cx="56974" cy="72333"/>
            </a:xfrm>
            <a:custGeom>
              <a:avLst/>
              <a:gdLst>
                <a:gd name="connsiteX0" fmla="*/ 68295 w 62169"/>
                <a:gd name="connsiteY0" fmla="*/ 18752 h 81667"/>
                <a:gd name="connsiteX1" fmla="*/ 50692 w 62169"/>
                <a:gd name="connsiteY1" fmla="*/ 18752 h 81667"/>
                <a:gd name="connsiteX2" fmla="*/ 50692 w 62169"/>
                <a:gd name="connsiteY2" fmla="*/ 191 h 81667"/>
                <a:gd name="connsiteX3" fmla="*/ 6125 w 62169"/>
                <a:gd name="connsiteY3" fmla="*/ 41025 h 81667"/>
                <a:gd name="connsiteX4" fmla="*/ 50692 w 62169"/>
                <a:gd name="connsiteY4" fmla="*/ 81858 h 81667"/>
                <a:gd name="connsiteX5" fmla="*/ 50692 w 62169"/>
                <a:gd name="connsiteY5" fmla="*/ 63298 h 81667"/>
                <a:gd name="connsiteX6" fmla="*/ 68295 w 6216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69" h="81667">
                  <a:moveTo>
                    <a:pt x="68295" y="18752"/>
                  </a:moveTo>
                  <a:lnTo>
                    <a:pt x="50692" y="18752"/>
                  </a:lnTo>
                  <a:lnTo>
                    <a:pt x="50692" y="191"/>
                  </a:lnTo>
                  <a:lnTo>
                    <a:pt x="6125" y="41025"/>
                  </a:lnTo>
                  <a:lnTo>
                    <a:pt x="50692" y="81858"/>
                  </a:lnTo>
                  <a:lnTo>
                    <a:pt x="50692" y="63298"/>
                  </a:lnTo>
                  <a:lnTo>
                    <a:pt x="68295"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86" name="フリーフォーム 685">
              <a:extLst>
                <a:ext uri="{FF2B5EF4-FFF2-40B4-BE49-F238E27FC236}">
                  <a16:creationId xmlns:a16="http://schemas.microsoft.com/office/drawing/2014/main" id="{43F82FAC-2A71-7E42-BEAD-79AA8F26439D}"/>
                </a:ext>
              </a:extLst>
            </p:cNvPr>
            <p:cNvSpPr/>
            <p:nvPr/>
          </p:nvSpPr>
          <p:spPr>
            <a:xfrm>
              <a:off x="7655814" y="4793629"/>
              <a:ext cx="17153" cy="72333"/>
            </a:xfrm>
            <a:custGeom>
              <a:avLst/>
              <a:gdLst>
                <a:gd name="connsiteX0" fmla="*/ 6125 w 18717"/>
                <a:gd name="connsiteY0" fmla="*/ 18752 h 81667"/>
                <a:gd name="connsiteX1" fmla="*/ 6125 w 18717"/>
                <a:gd name="connsiteY1" fmla="*/ 18752 h 81667"/>
                <a:gd name="connsiteX2" fmla="*/ 6125 w 18717"/>
                <a:gd name="connsiteY2" fmla="*/ 191 h 81667"/>
                <a:gd name="connsiteX3" fmla="*/ 24843 w 18717"/>
                <a:gd name="connsiteY3" fmla="*/ 41025 h 81667"/>
                <a:gd name="connsiteX4" fmla="*/ 6125 w 18717"/>
                <a:gd name="connsiteY4" fmla="*/ 81858 h 81667"/>
                <a:gd name="connsiteX5" fmla="*/ 6125 w 18717"/>
                <a:gd name="connsiteY5" fmla="*/ 63298 h 81667"/>
                <a:gd name="connsiteX6" fmla="*/ 6125 w 1871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6125" y="18752"/>
                  </a:moveTo>
                  <a:lnTo>
                    <a:pt x="6125" y="18752"/>
                  </a:lnTo>
                  <a:lnTo>
                    <a:pt x="6125" y="191"/>
                  </a:lnTo>
                  <a:lnTo>
                    <a:pt x="24843" y="41025"/>
                  </a:lnTo>
                  <a:lnTo>
                    <a:pt x="6125" y="81858"/>
                  </a:lnTo>
                  <a:lnTo>
                    <a:pt x="6125"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7" name="フリーフォーム 686">
              <a:extLst>
                <a:ext uri="{FF2B5EF4-FFF2-40B4-BE49-F238E27FC236}">
                  <a16:creationId xmlns:a16="http://schemas.microsoft.com/office/drawing/2014/main" id="{45CC9A9F-F649-D647-84FF-F35282249470}"/>
                </a:ext>
              </a:extLst>
            </p:cNvPr>
            <p:cNvSpPr/>
            <p:nvPr/>
          </p:nvSpPr>
          <p:spPr>
            <a:xfrm>
              <a:off x="7677767" y="4793629"/>
              <a:ext cx="48840" cy="72333"/>
            </a:xfrm>
            <a:custGeom>
              <a:avLst/>
              <a:gdLst>
                <a:gd name="connsiteX0" fmla="*/ 59420 w 53294"/>
                <a:gd name="connsiteY0" fmla="*/ 18752 h 81667"/>
                <a:gd name="connsiteX1" fmla="*/ 50692 w 53294"/>
                <a:gd name="connsiteY1" fmla="*/ 18752 h 81667"/>
                <a:gd name="connsiteX2" fmla="*/ 50692 w 53294"/>
                <a:gd name="connsiteY2" fmla="*/ 191 h 81667"/>
                <a:gd name="connsiteX3" fmla="*/ 6125 w 53294"/>
                <a:gd name="connsiteY3" fmla="*/ 41025 h 81667"/>
                <a:gd name="connsiteX4" fmla="*/ 50692 w 53294"/>
                <a:gd name="connsiteY4" fmla="*/ 81858 h 81667"/>
                <a:gd name="connsiteX5" fmla="*/ 50692 w 53294"/>
                <a:gd name="connsiteY5" fmla="*/ 63298 h 81667"/>
                <a:gd name="connsiteX6" fmla="*/ 59420 w 53294"/>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4" h="81667">
                  <a:moveTo>
                    <a:pt x="59420" y="18752"/>
                  </a:moveTo>
                  <a:lnTo>
                    <a:pt x="50692" y="18752"/>
                  </a:lnTo>
                  <a:lnTo>
                    <a:pt x="50692" y="191"/>
                  </a:lnTo>
                  <a:lnTo>
                    <a:pt x="6125" y="41025"/>
                  </a:lnTo>
                  <a:lnTo>
                    <a:pt x="50692" y="81858"/>
                  </a:lnTo>
                  <a:lnTo>
                    <a:pt x="50692" y="63298"/>
                  </a:lnTo>
                  <a:lnTo>
                    <a:pt x="59420"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88" name="フリーフォーム 687">
              <a:extLst>
                <a:ext uri="{FF2B5EF4-FFF2-40B4-BE49-F238E27FC236}">
                  <a16:creationId xmlns:a16="http://schemas.microsoft.com/office/drawing/2014/main" id="{041A66BB-4B33-DA46-8E8E-F774E43B319F}"/>
                </a:ext>
              </a:extLst>
            </p:cNvPr>
            <p:cNvSpPr/>
            <p:nvPr/>
          </p:nvSpPr>
          <p:spPr>
            <a:xfrm>
              <a:off x="7729024" y="4793629"/>
              <a:ext cx="13341" cy="72333"/>
            </a:xfrm>
            <a:custGeom>
              <a:avLst/>
              <a:gdLst>
                <a:gd name="connsiteX0" fmla="*/ 20683 w 14557"/>
                <a:gd name="connsiteY0" fmla="*/ 18752 h 81667"/>
                <a:gd name="connsiteX1" fmla="*/ 20683 w 14557"/>
                <a:gd name="connsiteY1" fmla="*/ 18752 h 81667"/>
                <a:gd name="connsiteX2" fmla="*/ 20683 w 14557"/>
                <a:gd name="connsiteY2" fmla="*/ 191 h 81667"/>
                <a:gd name="connsiteX3" fmla="*/ 6125 w 14557"/>
                <a:gd name="connsiteY3" fmla="*/ 41025 h 81667"/>
                <a:gd name="connsiteX4" fmla="*/ 20683 w 14557"/>
                <a:gd name="connsiteY4" fmla="*/ 81858 h 81667"/>
                <a:gd name="connsiteX5" fmla="*/ 20683 w 14557"/>
                <a:gd name="connsiteY5" fmla="*/ 63298 h 81667"/>
                <a:gd name="connsiteX6" fmla="*/ 20683 w 1455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7" h="81667">
                  <a:moveTo>
                    <a:pt x="20683" y="18752"/>
                  </a:moveTo>
                  <a:lnTo>
                    <a:pt x="20683" y="18752"/>
                  </a:lnTo>
                  <a:lnTo>
                    <a:pt x="20683" y="191"/>
                  </a:lnTo>
                  <a:lnTo>
                    <a:pt x="6125" y="41025"/>
                  </a:lnTo>
                  <a:lnTo>
                    <a:pt x="20683" y="81858"/>
                  </a:lnTo>
                  <a:lnTo>
                    <a:pt x="20683" y="63298"/>
                  </a:lnTo>
                  <a:lnTo>
                    <a:pt x="20683"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89" name="フリーフォーム 688">
              <a:extLst>
                <a:ext uri="{FF2B5EF4-FFF2-40B4-BE49-F238E27FC236}">
                  <a16:creationId xmlns:a16="http://schemas.microsoft.com/office/drawing/2014/main" id="{9ABE47DD-215E-0A4D-8060-1AF960355C2F}"/>
                </a:ext>
              </a:extLst>
            </p:cNvPr>
            <p:cNvSpPr/>
            <p:nvPr/>
          </p:nvSpPr>
          <p:spPr>
            <a:xfrm>
              <a:off x="7743965" y="4793629"/>
              <a:ext cx="9972" cy="72333"/>
            </a:xfrm>
            <a:custGeom>
              <a:avLst/>
              <a:gdLst>
                <a:gd name="connsiteX0" fmla="*/ 17007 w 10881"/>
                <a:gd name="connsiteY0" fmla="*/ 18752 h 81667"/>
                <a:gd name="connsiteX1" fmla="*/ 17007 w 10881"/>
                <a:gd name="connsiteY1" fmla="*/ 18752 h 81667"/>
                <a:gd name="connsiteX2" fmla="*/ 17007 w 10881"/>
                <a:gd name="connsiteY2" fmla="*/ 191 h 81667"/>
                <a:gd name="connsiteX3" fmla="*/ 6125 w 10881"/>
                <a:gd name="connsiteY3" fmla="*/ 41025 h 81667"/>
                <a:gd name="connsiteX4" fmla="*/ 17007 w 10881"/>
                <a:gd name="connsiteY4" fmla="*/ 81858 h 81667"/>
                <a:gd name="connsiteX5" fmla="*/ 17007 w 10881"/>
                <a:gd name="connsiteY5" fmla="*/ 63298 h 81667"/>
                <a:gd name="connsiteX6" fmla="*/ 17007 w 1088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81667">
                  <a:moveTo>
                    <a:pt x="17007" y="18752"/>
                  </a:moveTo>
                  <a:lnTo>
                    <a:pt x="17007" y="18752"/>
                  </a:lnTo>
                  <a:lnTo>
                    <a:pt x="17007" y="191"/>
                  </a:lnTo>
                  <a:lnTo>
                    <a:pt x="6125" y="41025"/>
                  </a:lnTo>
                  <a:lnTo>
                    <a:pt x="17007" y="81858"/>
                  </a:lnTo>
                  <a:lnTo>
                    <a:pt x="17007" y="63298"/>
                  </a:lnTo>
                  <a:lnTo>
                    <a:pt x="17007"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90" name="フリーフォーム 689">
              <a:extLst>
                <a:ext uri="{FF2B5EF4-FFF2-40B4-BE49-F238E27FC236}">
                  <a16:creationId xmlns:a16="http://schemas.microsoft.com/office/drawing/2014/main" id="{7EC87014-0FEB-954B-9651-A8A80229445F}"/>
                </a:ext>
              </a:extLst>
            </p:cNvPr>
            <p:cNvSpPr/>
            <p:nvPr/>
          </p:nvSpPr>
          <p:spPr>
            <a:xfrm>
              <a:off x="7771295" y="4793629"/>
              <a:ext cx="70453" cy="72333"/>
            </a:xfrm>
            <a:custGeom>
              <a:avLst/>
              <a:gdLst>
                <a:gd name="connsiteX0" fmla="*/ 83003 w 76877"/>
                <a:gd name="connsiteY0" fmla="*/ 18752 h 81667"/>
                <a:gd name="connsiteX1" fmla="*/ 50692 w 76877"/>
                <a:gd name="connsiteY1" fmla="*/ 18752 h 81667"/>
                <a:gd name="connsiteX2" fmla="*/ 50692 w 76877"/>
                <a:gd name="connsiteY2" fmla="*/ 191 h 81667"/>
                <a:gd name="connsiteX3" fmla="*/ 6125 w 76877"/>
                <a:gd name="connsiteY3" fmla="*/ 41025 h 81667"/>
                <a:gd name="connsiteX4" fmla="*/ 50692 w 76877"/>
                <a:gd name="connsiteY4" fmla="*/ 81858 h 81667"/>
                <a:gd name="connsiteX5" fmla="*/ 50692 w 76877"/>
                <a:gd name="connsiteY5" fmla="*/ 63298 h 81667"/>
                <a:gd name="connsiteX6" fmla="*/ 83003 w 7687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7" h="81667">
                  <a:moveTo>
                    <a:pt x="83003" y="18752"/>
                  </a:moveTo>
                  <a:lnTo>
                    <a:pt x="50692" y="18752"/>
                  </a:lnTo>
                  <a:lnTo>
                    <a:pt x="50692" y="191"/>
                  </a:lnTo>
                  <a:lnTo>
                    <a:pt x="6125" y="41025"/>
                  </a:lnTo>
                  <a:lnTo>
                    <a:pt x="50692" y="81858"/>
                  </a:lnTo>
                  <a:lnTo>
                    <a:pt x="50692" y="63298"/>
                  </a:lnTo>
                  <a:lnTo>
                    <a:pt x="83003"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91" name="フリーフォーム 690">
              <a:extLst>
                <a:ext uri="{FF2B5EF4-FFF2-40B4-BE49-F238E27FC236}">
                  <a16:creationId xmlns:a16="http://schemas.microsoft.com/office/drawing/2014/main" id="{F5746CEA-ECB8-4F45-94D9-B59F82ADC50F}"/>
                </a:ext>
              </a:extLst>
            </p:cNvPr>
            <p:cNvSpPr/>
            <p:nvPr/>
          </p:nvSpPr>
          <p:spPr>
            <a:xfrm>
              <a:off x="7842836" y="4793629"/>
              <a:ext cx="64939" cy="72333"/>
            </a:xfrm>
            <a:custGeom>
              <a:avLst/>
              <a:gdLst>
                <a:gd name="connsiteX0" fmla="*/ 76986 w 70860"/>
                <a:gd name="connsiteY0" fmla="*/ 18752 h 81667"/>
                <a:gd name="connsiteX1" fmla="*/ 50692 w 70860"/>
                <a:gd name="connsiteY1" fmla="*/ 18752 h 81667"/>
                <a:gd name="connsiteX2" fmla="*/ 50692 w 70860"/>
                <a:gd name="connsiteY2" fmla="*/ 191 h 81667"/>
                <a:gd name="connsiteX3" fmla="*/ 6125 w 70860"/>
                <a:gd name="connsiteY3" fmla="*/ 41025 h 81667"/>
                <a:gd name="connsiteX4" fmla="*/ 50692 w 70860"/>
                <a:gd name="connsiteY4" fmla="*/ 81858 h 81667"/>
                <a:gd name="connsiteX5" fmla="*/ 50692 w 70860"/>
                <a:gd name="connsiteY5" fmla="*/ 63298 h 81667"/>
                <a:gd name="connsiteX6" fmla="*/ 76986 w 70860"/>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60" h="81667">
                  <a:moveTo>
                    <a:pt x="76986" y="18752"/>
                  </a:moveTo>
                  <a:lnTo>
                    <a:pt x="50692" y="18752"/>
                  </a:lnTo>
                  <a:lnTo>
                    <a:pt x="50692" y="191"/>
                  </a:lnTo>
                  <a:lnTo>
                    <a:pt x="6125" y="41025"/>
                  </a:lnTo>
                  <a:lnTo>
                    <a:pt x="50692" y="81858"/>
                  </a:lnTo>
                  <a:lnTo>
                    <a:pt x="50692" y="63298"/>
                  </a:lnTo>
                  <a:lnTo>
                    <a:pt x="76986"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92" name="フリーフォーム 691">
              <a:extLst>
                <a:ext uri="{FF2B5EF4-FFF2-40B4-BE49-F238E27FC236}">
                  <a16:creationId xmlns:a16="http://schemas.microsoft.com/office/drawing/2014/main" id="{FDA2EA17-BC73-B446-A238-D0C4072B8842}"/>
                </a:ext>
              </a:extLst>
            </p:cNvPr>
            <p:cNvSpPr/>
            <p:nvPr/>
          </p:nvSpPr>
          <p:spPr>
            <a:xfrm>
              <a:off x="7920607" y="4793629"/>
              <a:ext cx="49793" cy="72333"/>
            </a:xfrm>
            <a:custGeom>
              <a:avLst/>
              <a:gdLst>
                <a:gd name="connsiteX0" fmla="*/ 60459 w 54333"/>
                <a:gd name="connsiteY0" fmla="*/ 18752 h 81667"/>
                <a:gd name="connsiteX1" fmla="*/ 50692 w 54333"/>
                <a:gd name="connsiteY1" fmla="*/ 18752 h 81667"/>
                <a:gd name="connsiteX2" fmla="*/ 50692 w 54333"/>
                <a:gd name="connsiteY2" fmla="*/ 191 h 81667"/>
                <a:gd name="connsiteX3" fmla="*/ 6125 w 54333"/>
                <a:gd name="connsiteY3" fmla="*/ 41025 h 81667"/>
                <a:gd name="connsiteX4" fmla="*/ 50692 w 54333"/>
                <a:gd name="connsiteY4" fmla="*/ 81858 h 81667"/>
                <a:gd name="connsiteX5" fmla="*/ 50692 w 54333"/>
                <a:gd name="connsiteY5" fmla="*/ 63298 h 81667"/>
                <a:gd name="connsiteX6" fmla="*/ 60459 w 54333"/>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3" h="81667">
                  <a:moveTo>
                    <a:pt x="60459" y="18752"/>
                  </a:moveTo>
                  <a:lnTo>
                    <a:pt x="50692" y="18752"/>
                  </a:lnTo>
                  <a:lnTo>
                    <a:pt x="50692" y="191"/>
                  </a:lnTo>
                  <a:lnTo>
                    <a:pt x="6125" y="41025"/>
                  </a:lnTo>
                  <a:lnTo>
                    <a:pt x="50692" y="81858"/>
                  </a:lnTo>
                  <a:lnTo>
                    <a:pt x="50692" y="63298"/>
                  </a:lnTo>
                  <a:lnTo>
                    <a:pt x="60459"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93" name="フリーフォーム 692">
              <a:extLst>
                <a:ext uri="{FF2B5EF4-FFF2-40B4-BE49-F238E27FC236}">
                  <a16:creationId xmlns:a16="http://schemas.microsoft.com/office/drawing/2014/main" id="{C83DE3A3-C876-024F-B4AE-3631B6DBF022}"/>
                </a:ext>
              </a:extLst>
            </p:cNvPr>
            <p:cNvSpPr/>
            <p:nvPr/>
          </p:nvSpPr>
          <p:spPr>
            <a:xfrm>
              <a:off x="7970502" y="4793629"/>
              <a:ext cx="55750" cy="72333"/>
            </a:xfrm>
            <a:custGeom>
              <a:avLst/>
              <a:gdLst>
                <a:gd name="connsiteX0" fmla="*/ 66959 w 60833"/>
                <a:gd name="connsiteY0" fmla="*/ 18752 h 81667"/>
                <a:gd name="connsiteX1" fmla="*/ 50692 w 60833"/>
                <a:gd name="connsiteY1" fmla="*/ 18752 h 81667"/>
                <a:gd name="connsiteX2" fmla="*/ 50692 w 60833"/>
                <a:gd name="connsiteY2" fmla="*/ 191 h 81667"/>
                <a:gd name="connsiteX3" fmla="*/ 6125 w 60833"/>
                <a:gd name="connsiteY3" fmla="*/ 41025 h 81667"/>
                <a:gd name="connsiteX4" fmla="*/ 50692 w 60833"/>
                <a:gd name="connsiteY4" fmla="*/ 81858 h 81667"/>
                <a:gd name="connsiteX5" fmla="*/ 50692 w 60833"/>
                <a:gd name="connsiteY5" fmla="*/ 63298 h 81667"/>
                <a:gd name="connsiteX6" fmla="*/ 66959 w 60833"/>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3" h="81667">
                  <a:moveTo>
                    <a:pt x="66959" y="18752"/>
                  </a:moveTo>
                  <a:lnTo>
                    <a:pt x="50692" y="18752"/>
                  </a:lnTo>
                  <a:lnTo>
                    <a:pt x="50692" y="191"/>
                  </a:lnTo>
                  <a:lnTo>
                    <a:pt x="6125" y="41025"/>
                  </a:lnTo>
                  <a:lnTo>
                    <a:pt x="50692" y="81858"/>
                  </a:lnTo>
                  <a:lnTo>
                    <a:pt x="50692" y="63298"/>
                  </a:lnTo>
                  <a:lnTo>
                    <a:pt x="66959"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94" name="フリーフォーム 693">
              <a:extLst>
                <a:ext uri="{FF2B5EF4-FFF2-40B4-BE49-F238E27FC236}">
                  <a16:creationId xmlns:a16="http://schemas.microsoft.com/office/drawing/2014/main" id="{8B2D3D83-716C-CF4B-8FCE-B9E4722A9C96}"/>
                </a:ext>
              </a:extLst>
            </p:cNvPr>
            <p:cNvSpPr/>
            <p:nvPr/>
          </p:nvSpPr>
          <p:spPr>
            <a:xfrm>
              <a:off x="8037688" y="4793629"/>
              <a:ext cx="83317" cy="72333"/>
            </a:xfrm>
            <a:custGeom>
              <a:avLst/>
              <a:gdLst>
                <a:gd name="connsiteX0" fmla="*/ 97040 w 90914"/>
                <a:gd name="connsiteY0" fmla="*/ 18752 h 81667"/>
                <a:gd name="connsiteX1" fmla="*/ 50692 w 90914"/>
                <a:gd name="connsiteY1" fmla="*/ 18752 h 81667"/>
                <a:gd name="connsiteX2" fmla="*/ 50692 w 90914"/>
                <a:gd name="connsiteY2" fmla="*/ 191 h 81667"/>
                <a:gd name="connsiteX3" fmla="*/ 6125 w 90914"/>
                <a:gd name="connsiteY3" fmla="*/ 41025 h 81667"/>
                <a:gd name="connsiteX4" fmla="*/ 50692 w 90914"/>
                <a:gd name="connsiteY4" fmla="*/ 81858 h 81667"/>
                <a:gd name="connsiteX5" fmla="*/ 50692 w 90914"/>
                <a:gd name="connsiteY5" fmla="*/ 63298 h 81667"/>
                <a:gd name="connsiteX6" fmla="*/ 97040 w 90914"/>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4" h="81667">
                  <a:moveTo>
                    <a:pt x="97040" y="18752"/>
                  </a:moveTo>
                  <a:lnTo>
                    <a:pt x="50692" y="18752"/>
                  </a:lnTo>
                  <a:lnTo>
                    <a:pt x="50692" y="191"/>
                  </a:lnTo>
                  <a:lnTo>
                    <a:pt x="6125" y="41025"/>
                  </a:lnTo>
                  <a:lnTo>
                    <a:pt x="50692" y="81858"/>
                  </a:lnTo>
                  <a:lnTo>
                    <a:pt x="50692" y="63298"/>
                  </a:lnTo>
                  <a:lnTo>
                    <a:pt x="97040"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95" name="フリーフォーム 694">
              <a:extLst>
                <a:ext uri="{FF2B5EF4-FFF2-40B4-BE49-F238E27FC236}">
                  <a16:creationId xmlns:a16="http://schemas.microsoft.com/office/drawing/2014/main" id="{93D30237-FFE5-8941-B15C-50E156A1E407}"/>
                </a:ext>
              </a:extLst>
            </p:cNvPr>
            <p:cNvSpPr/>
            <p:nvPr/>
          </p:nvSpPr>
          <p:spPr>
            <a:xfrm>
              <a:off x="8130128" y="4793629"/>
              <a:ext cx="126066" cy="72000"/>
            </a:xfrm>
            <a:custGeom>
              <a:avLst/>
              <a:gdLst>
                <a:gd name="connsiteX0" fmla="*/ 143687 w 137561"/>
                <a:gd name="connsiteY0" fmla="*/ 18752 h 81667"/>
                <a:gd name="connsiteX1" fmla="*/ 50692 w 137561"/>
                <a:gd name="connsiteY1" fmla="*/ 18752 h 81667"/>
                <a:gd name="connsiteX2" fmla="*/ 50692 w 137561"/>
                <a:gd name="connsiteY2" fmla="*/ 191 h 81667"/>
                <a:gd name="connsiteX3" fmla="*/ 6125 w 137561"/>
                <a:gd name="connsiteY3" fmla="*/ 41025 h 81667"/>
                <a:gd name="connsiteX4" fmla="*/ 50692 w 137561"/>
                <a:gd name="connsiteY4" fmla="*/ 81858 h 81667"/>
                <a:gd name="connsiteX5" fmla="*/ 50692 w 137561"/>
                <a:gd name="connsiteY5" fmla="*/ 63298 h 81667"/>
                <a:gd name="connsiteX6" fmla="*/ 143687 w 13756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61" h="81667">
                  <a:moveTo>
                    <a:pt x="143687" y="18752"/>
                  </a:moveTo>
                  <a:lnTo>
                    <a:pt x="50692" y="18752"/>
                  </a:lnTo>
                  <a:lnTo>
                    <a:pt x="50692" y="191"/>
                  </a:lnTo>
                  <a:lnTo>
                    <a:pt x="6125" y="41025"/>
                  </a:lnTo>
                  <a:lnTo>
                    <a:pt x="50692" y="81858"/>
                  </a:lnTo>
                  <a:lnTo>
                    <a:pt x="50692" y="63298"/>
                  </a:lnTo>
                  <a:lnTo>
                    <a:pt x="143687"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96" name="フリーフォーム 695">
              <a:extLst>
                <a:ext uri="{FF2B5EF4-FFF2-40B4-BE49-F238E27FC236}">
                  <a16:creationId xmlns:a16="http://schemas.microsoft.com/office/drawing/2014/main" id="{61DFC146-F69A-464F-8BAD-055516430F36}"/>
                </a:ext>
              </a:extLst>
            </p:cNvPr>
            <p:cNvSpPr/>
            <p:nvPr/>
          </p:nvSpPr>
          <p:spPr>
            <a:xfrm>
              <a:off x="8255477" y="4793629"/>
              <a:ext cx="52856" cy="72333"/>
            </a:xfrm>
            <a:custGeom>
              <a:avLst/>
              <a:gdLst>
                <a:gd name="connsiteX0" fmla="*/ 63802 w 57676"/>
                <a:gd name="connsiteY0" fmla="*/ 18752 h 81667"/>
                <a:gd name="connsiteX1" fmla="*/ 50692 w 57676"/>
                <a:gd name="connsiteY1" fmla="*/ 18752 h 81667"/>
                <a:gd name="connsiteX2" fmla="*/ 50692 w 57676"/>
                <a:gd name="connsiteY2" fmla="*/ 191 h 81667"/>
                <a:gd name="connsiteX3" fmla="*/ 6125 w 57676"/>
                <a:gd name="connsiteY3" fmla="*/ 41025 h 81667"/>
                <a:gd name="connsiteX4" fmla="*/ 50692 w 57676"/>
                <a:gd name="connsiteY4" fmla="*/ 81858 h 81667"/>
                <a:gd name="connsiteX5" fmla="*/ 50692 w 57676"/>
                <a:gd name="connsiteY5" fmla="*/ 63298 h 81667"/>
                <a:gd name="connsiteX6" fmla="*/ 63802 w 57676"/>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76" h="81667">
                  <a:moveTo>
                    <a:pt x="63802" y="18752"/>
                  </a:moveTo>
                  <a:lnTo>
                    <a:pt x="50692" y="18752"/>
                  </a:lnTo>
                  <a:lnTo>
                    <a:pt x="50692" y="191"/>
                  </a:lnTo>
                  <a:lnTo>
                    <a:pt x="6125" y="41025"/>
                  </a:lnTo>
                  <a:lnTo>
                    <a:pt x="50692" y="81858"/>
                  </a:lnTo>
                  <a:lnTo>
                    <a:pt x="50692" y="63298"/>
                  </a:lnTo>
                  <a:lnTo>
                    <a:pt x="63802"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697" name="フリーフォーム 696">
              <a:extLst>
                <a:ext uri="{FF2B5EF4-FFF2-40B4-BE49-F238E27FC236}">
                  <a16:creationId xmlns:a16="http://schemas.microsoft.com/office/drawing/2014/main" id="{59DEF81B-FDCB-A141-A08E-D08BE782B418}"/>
                </a:ext>
              </a:extLst>
            </p:cNvPr>
            <p:cNvSpPr/>
            <p:nvPr/>
          </p:nvSpPr>
          <p:spPr>
            <a:xfrm>
              <a:off x="8311634" y="4793629"/>
              <a:ext cx="18072" cy="72333"/>
            </a:xfrm>
            <a:custGeom>
              <a:avLst/>
              <a:gdLst>
                <a:gd name="connsiteX0" fmla="*/ 25846 w 19720"/>
                <a:gd name="connsiteY0" fmla="*/ 18752 h 81667"/>
                <a:gd name="connsiteX1" fmla="*/ 25846 w 19720"/>
                <a:gd name="connsiteY1" fmla="*/ 18752 h 81667"/>
                <a:gd name="connsiteX2" fmla="*/ 25846 w 19720"/>
                <a:gd name="connsiteY2" fmla="*/ 191 h 81667"/>
                <a:gd name="connsiteX3" fmla="*/ 6125 w 19720"/>
                <a:gd name="connsiteY3" fmla="*/ 41025 h 81667"/>
                <a:gd name="connsiteX4" fmla="*/ 25846 w 19720"/>
                <a:gd name="connsiteY4" fmla="*/ 81858 h 81667"/>
                <a:gd name="connsiteX5" fmla="*/ 25846 w 19720"/>
                <a:gd name="connsiteY5" fmla="*/ 63298 h 81667"/>
                <a:gd name="connsiteX6" fmla="*/ 25846 w 19720"/>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 h="81667">
                  <a:moveTo>
                    <a:pt x="25846" y="18752"/>
                  </a:moveTo>
                  <a:lnTo>
                    <a:pt x="25846" y="18752"/>
                  </a:lnTo>
                  <a:lnTo>
                    <a:pt x="25846" y="191"/>
                  </a:lnTo>
                  <a:lnTo>
                    <a:pt x="6125" y="41025"/>
                  </a:lnTo>
                  <a:lnTo>
                    <a:pt x="25846" y="81858"/>
                  </a:lnTo>
                  <a:lnTo>
                    <a:pt x="25846" y="63298"/>
                  </a:lnTo>
                  <a:lnTo>
                    <a:pt x="25846"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98" name="フリーフォーム 697">
              <a:extLst>
                <a:ext uri="{FF2B5EF4-FFF2-40B4-BE49-F238E27FC236}">
                  <a16:creationId xmlns:a16="http://schemas.microsoft.com/office/drawing/2014/main" id="{85F44A3F-B07D-2D4C-BF12-1F07BD40A798}"/>
                </a:ext>
              </a:extLst>
            </p:cNvPr>
            <p:cNvSpPr/>
            <p:nvPr/>
          </p:nvSpPr>
          <p:spPr>
            <a:xfrm>
              <a:off x="8337604" y="4793629"/>
              <a:ext cx="7828" cy="72333"/>
            </a:xfrm>
            <a:custGeom>
              <a:avLst/>
              <a:gdLst>
                <a:gd name="connsiteX0" fmla="*/ 14667 w 8542"/>
                <a:gd name="connsiteY0" fmla="*/ 18752 h 81667"/>
                <a:gd name="connsiteX1" fmla="*/ 14667 w 8542"/>
                <a:gd name="connsiteY1" fmla="*/ 18752 h 81667"/>
                <a:gd name="connsiteX2" fmla="*/ 14667 w 8542"/>
                <a:gd name="connsiteY2" fmla="*/ 191 h 81667"/>
                <a:gd name="connsiteX3" fmla="*/ 6125 w 8542"/>
                <a:gd name="connsiteY3" fmla="*/ 41025 h 81667"/>
                <a:gd name="connsiteX4" fmla="*/ 14667 w 8542"/>
                <a:gd name="connsiteY4" fmla="*/ 81858 h 81667"/>
                <a:gd name="connsiteX5" fmla="*/ 14667 w 8542"/>
                <a:gd name="connsiteY5" fmla="*/ 63298 h 81667"/>
                <a:gd name="connsiteX6" fmla="*/ 14667 w 8542"/>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2" h="81667">
                  <a:moveTo>
                    <a:pt x="14667" y="18752"/>
                  </a:moveTo>
                  <a:lnTo>
                    <a:pt x="14667" y="18752"/>
                  </a:lnTo>
                  <a:lnTo>
                    <a:pt x="14667" y="191"/>
                  </a:lnTo>
                  <a:lnTo>
                    <a:pt x="6125" y="41025"/>
                  </a:lnTo>
                  <a:lnTo>
                    <a:pt x="14667" y="81858"/>
                  </a:lnTo>
                  <a:lnTo>
                    <a:pt x="14667" y="63298"/>
                  </a:lnTo>
                  <a:lnTo>
                    <a:pt x="14667"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699" name="フリーフォーム 698">
              <a:extLst>
                <a:ext uri="{FF2B5EF4-FFF2-40B4-BE49-F238E27FC236}">
                  <a16:creationId xmlns:a16="http://schemas.microsoft.com/office/drawing/2014/main" id="{05B7F60A-531E-BE4D-B8AB-4790C544A834}"/>
                </a:ext>
              </a:extLst>
            </p:cNvPr>
            <p:cNvSpPr/>
            <p:nvPr/>
          </p:nvSpPr>
          <p:spPr>
            <a:xfrm>
              <a:off x="8350027" y="4793629"/>
              <a:ext cx="73208" cy="72333"/>
            </a:xfrm>
            <a:custGeom>
              <a:avLst/>
              <a:gdLst>
                <a:gd name="connsiteX0" fmla="*/ 86010 w 79884"/>
                <a:gd name="connsiteY0" fmla="*/ 18752 h 81667"/>
                <a:gd name="connsiteX1" fmla="*/ 50692 w 79884"/>
                <a:gd name="connsiteY1" fmla="*/ 18752 h 81667"/>
                <a:gd name="connsiteX2" fmla="*/ 50692 w 79884"/>
                <a:gd name="connsiteY2" fmla="*/ 191 h 81667"/>
                <a:gd name="connsiteX3" fmla="*/ 6125 w 79884"/>
                <a:gd name="connsiteY3" fmla="*/ 41025 h 81667"/>
                <a:gd name="connsiteX4" fmla="*/ 50692 w 79884"/>
                <a:gd name="connsiteY4" fmla="*/ 81858 h 81667"/>
                <a:gd name="connsiteX5" fmla="*/ 50692 w 79884"/>
                <a:gd name="connsiteY5" fmla="*/ 63298 h 81667"/>
                <a:gd name="connsiteX6" fmla="*/ 86010 w 79884"/>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84" h="81667">
                  <a:moveTo>
                    <a:pt x="86010" y="18752"/>
                  </a:moveTo>
                  <a:lnTo>
                    <a:pt x="50692" y="18752"/>
                  </a:lnTo>
                  <a:lnTo>
                    <a:pt x="50692" y="191"/>
                  </a:lnTo>
                  <a:lnTo>
                    <a:pt x="6125" y="41025"/>
                  </a:lnTo>
                  <a:lnTo>
                    <a:pt x="50692" y="81858"/>
                  </a:lnTo>
                  <a:lnTo>
                    <a:pt x="50692" y="63298"/>
                  </a:lnTo>
                  <a:lnTo>
                    <a:pt x="86010"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0" name="フリーフォーム 699">
              <a:extLst>
                <a:ext uri="{FF2B5EF4-FFF2-40B4-BE49-F238E27FC236}">
                  <a16:creationId xmlns:a16="http://schemas.microsoft.com/office/drawing/2014/main" id="{10FF8F51-57E6-A34C-9FD4-547151D9D84E}"/>
                </a:ext>
              </a:extLst>
            </p:cNvPr>
            <p:cNvSpPr/>
            <p:nvPr/>
          </p:nvSpPr>
          <p:spPr>
            <a:xfrm>
              <a:off x="8426198" y="4793629"/>
              <a:ext cx="20522" cy="72333"/>
            </a:xfrm>
            <a:custGeom>
              <a:avLst/>
              <a:gdLst>
                <a:gd name="connsiteX0" fmla="*/ 28520 w 22394"/>
                <a:gd name="connsiteY0" fmla="*/ 18752 h 81667"/>
                <a:gd name="connsiteX1" fmla="*/ 28520 w 22394"/>
                <a:gd name="connsiteY1" fmla="*/ 18752 h 81667"/>
                <a:gd name="connsiteX2" fmla="*/ 28520 w 22394"/>
                <a:gd name="connsiteY2" fmla="*/ 191 h 81667"/>
                <a:gd name="connsiteX3" fmla="*/ 6125 w 22394"/>
                <a:gd name="connsiteY3" fmla="*/ 41025 h 81667"/>
                <a:gd name="connsiteX4" fmla="*/ 28520 w 22394"/>
                <a:gd name="connsiteY4" fmla="*/ 81858 h 81667"/>
                <a:gd name="connsiteX5" fmla="*/ 28520 w 22394"/>
                <a:gd name="connsiteY5" fmla="*/ 63298 h 81667"/>
                <a:gd name="connsiteX6" fmla="*/ 28520 w 22394"/>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4" h="81667">
                  <a:moveTo>
                    <a:pt x="28520" y="18752"/>
                  </a:moveTo>
                  <a:lnTo>
                    <a:pt x="28520" y="18752"/>
                  </a:lnTo>
                  <a:lnTo>
                    <a:pt x="28520" y="191"/>
                  </a:lnTo>
                  <a:lnTo>
                    <a:pt x="6125" y="41025"/>
                  </a:lnTo>
                  <a:lnTo>
                    <a:pt x="28520" y="81858"/>
                  </a:lnTo>
                  <a:lnTo>
                    <a:pt x="28520" y="63298"/>
                  </a:lnTo>
                  <a:lnTo>
                    <a:pt x="28520"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1" name="フリーフォーム 700">
              <a:extLst>
                <a:ext uri="{FF2B5EF4-FFF2-40B4-BE49-F238E27FC236}">
                  <a16:creationId xmlns:a16="http://schemas.microsoft.com/office/drawing/2014/main" id="{E26B7795-7FB8-584D-9A34-EB994F659E87}"/>
                </a:ext>
              </a:extLst>
            </p:cNvPr>
            <p:cNvSpPr/>
            <p:nvPr/>
          </p:nvSpPr>
          <p:spPr>
            <a:xfrm>
              <a:off x="8443250" y="4793629"/>
              <a:ext cx="22802" cy="72333"/>
            </a:xfrm>
            <a:custGeom>
              <a:avLst/>
              <a:gdLst>
                <a:gd name="connsiteX0" fmla="*/ 31008 w 24882"/>
                <a:gd name="connsiteY0" fmla="*/ 18752 h 81667"/>
                <a:gd name="connsiteX1" fmla="*/ 31008 w 24882"/>
                <a:gd name="connsiteY1" fmla="*/ 18752 h 81667"/>
                <a:gd name="connsiteX2" fmla="*/ 31008 w 24882"/>
                <a:gd name="connsiteY2" fmla="*/ 191 h 81667"/>
                <a:gd name="connsiteX3" fmla="*/ 6125 w 24882"/>
                <a:gd name="connsiteY3" fmla="*/ 41025 h 81667"/>
                <a:gd name="connsiteX4" fmla="*/ 31008 w 24882"/>
                <a:gd name="connsiteY4" fmla="*/ 81858 h 81667"/>
                <a:gd name="connsiteX5" fmla="*/ 31008 w 24882"/>
                <a:gd name="connsiteY5" fmla="*/ 63298 h 81667"/>
                <a:gd name="connsiteX6" fmla="*/ 31008 w 24882"/>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82" h="81667">
                  <a:moveTo>
                    <a:pt x="31008" y="18752"/>
                  </a:moveTo>
                  <a:lnTo>
                    <a:pt x="31008" y="18752"/>
                  </a:lnTo>
                  <a:lnTo>
                    <a:pt x="31008" y="191"/>
                  </a:lnTo>
                  <a:lnTo>
                    <a:pt x="6125" y="41025"/>
                  </a:lnTo>
                  <a:lnTo>
                    <a:pt x="31008" y="81858"/>
                  </a:lnTo>
                  <a:lnTo>
                    <a:pt x="31008" y="63298"/>
                  </a:lnTo>
                  <a:lnTo>
                    <a:pt x="31008"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2" name="フリーフォーム 701">
              <a:extLst>
                <a:ext uri="{FF2B5EF4-FFF2-40B4-BE49-F238E27FC236}">
                  <a16:creationId xmlns:a16="http://schemas.microsoft.com/office/drawing/2014/main" id="{F3358521-D5B8-7C45-9AED-E11757EFC867}"/>
                </a:ext>
              </a:extLst>
            </p:cNvPr>
            <p:cNvSpPr/>
            <p:nvPr/>
          </p:nvSpPr>
          <p:spPr>
            <a:xfrm>
              <a:off x="8485623" y="4793629"/>
              <a:ext cx="10551" cy="72333"/>
            </a:xfrm>
            <a:custGeom>
              <a:avLst/>
              <a:gdLst>
                <a:gd name="connsiteX0" fmla="*/ 17639 w 11513"/>
                <a:gd name="connsiteY0" fmla="*/ 18752 h 81667"/>
                <a:gd name="connsiteX1" fmla="*/ 17639 w 11513"/>
                <a:gd name="connsiteY1" fmla="*/ 18752 h 81667"/>
                <a:gd name="connsiteX2" fmla="*/ 17639 w 11513"/>
                <a:gd name="connsiteY2" fmla="*/ 191 h 81667"/>
                <a:gd name="connsiteX3" fmla="*/ 6125 w 11513"/>
                <a:gd name="connsiteY3" fmla="*/ 41025 h 81667"/>
                <a:gd name="connsiteX4" fmla="*/ 17639 w 11513"/>
                <a:gd name="connsiteY4" fmla="*/ 81858 h 81667"/>
                <a:gd name="connsiteX5" fmla="*/ 17639 w 11513"/>
                <a:gd name="connsiteY5" fmla="*/ 63298 h 81667"/>
                <a:gd name="connsiteX6" fmla="*/ 17639 w 11513"/>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3" h="81667">
                  <a:moveTo>
                    <a:pt x="17639" y="18752"/>
                  </a:moveTo>
                  <a:lnTo>
                    <a:pt x="17639" y="18752"/>
                  </a:lnTo>
                  <a:lnTo>
                    <a:pt x="17639" y="191"/>
                  </a:lnTo>
                  <a:lnTo>
                    <a:pt x="6125" y="41025"/>
                  </a:lnTo>
                  <a:lnTo>
                    <a:pt x="17639" y="81858"/>
                  </a:lnTo>
                  <a:lnTo>
                    <a:pt x="17639" y="63298"/>
                  </a:lnTo>
                  <a:lnTo>
                    <a:pt x="17639"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3" name="フリーフォーム 702">
              <a:extLst>
                <a:ext uri="{FF2B5EF4-FFF2-40B4-BE49-F238E27FC236}">
                  <a16:creationId xmlns:a16="http://schemas.microsoft.com/office/drawing/2014/main" id="{B038FFC1-7902-A349-BD78-DEDC6D1238AB}"/>
                </a:ext>
              </a:extLst>
            </p:cNvPr>
            <p:cNvSpPr/>
            <p:nvPr/>
          </p:nvSpPr>
          <p:spPr>
            <a:xfrm>
              <a:off x="8496685" y="4793629"/>
              <a:ext cx="14873" cy="72333"/>
            </a:xfrm>
            <a:custGeom>
              <a:avLst/>
              <a:gdLst>
                <a:gd name="connsiteX0" fmla="*/ 22354 w 16229"/>
                <a:gd name="connsiteY0" fmla="*/ 18752 h 81667"/>
                <a:gd name="connsiteX1" fmla="*/ 22354 w 16229"/>
                <a:gd name="connsiteY1" fmla="*/ 18752 h 81667"/>
                <a:gd name="connsiteX2" fmla="*/ 22354 w 16229"/>
                <a:gd name="connsiteY2" fmla="*/ 191 h 81667"/>
                <a:gd name="connsiteX3" fmla="*/ 6125 w 16229"/>
                <a:gd name="connsiteY3" fmla="*/ 41025 h 81667"/>
                <a:gd name="connsiteX4" fmla="*/ 22354 w 16229"/>
                <a:gd name="connsiteY4" fmla="*/ 81858 h 81667"/>
                <a:gd name="connsiteX5" fmla="*/ 22354 w 16229"/>
                <a:gd name="connsiteY5" fmla="*/ 63298 h 81667"/>
                <a:gd name="connsiteX6" fmla="*/ 22354 w 1622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9" h="81667">
                  <a:moveTo>
                    <a:pt x="22354" y="18752"/>
                  </a:moveTo>
                  <a:lnTo>
                    <a:pt x="22354" y="18752"/>
                  </a:lnTo>
                  <a:lnTo>
                    <a:pt x="22354" y="191"/>
                  </a:lnTo>
                  <a:lnTo>
                    <a:pt x="6125" y="41025"/>
                  </a:lnTo>
                  <a:lnTo>
                    <a:pt x="22354" y="81858"/>
                  </a:lnTo>
                  <a:lnTo>
                    <a:pt x="22354" y="63298"/>
                  </a:lnTo>
                  <a:lnTo>
                    <a:pt x="22354"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4" name="フリーフォーム 703">
              <a:extLst>
                <a:ext uri="{FF2B5EF4-FFF2-40B4-BE49-F238E27FC236}">
                  <a16:creationId xmlns:a16="http://schemas.microsoft.com/office/drawing/2014/main" id="{5743D523-D698-D14B-8F58-328A8E3DDDBF}"/>
                </a:ext>
              </a:extLst>
            </p:cNvPr>
            <p:cNvSpPr/>
            <p:nvPr/>
          </p:nvSpPr>
          <p:spPr>
            <a:xfrm>
              <a:off x="8521599" y="4793629"/>
              <a:ext cx="140462" cy="72333"/>
            </a:xfrm>
            <a:custGeom>
              <a:avLst/>
              <a:gdLst>
                <a:gd name="connsiteX0" fmla="*/ 159396 w 153270"/>
                <a:gd name="connsiteY0" fmla="*/ 18752 h 81667"/>
                <a:gd name="connsiteX1" fmla="*/ 50692 w 153270"/>
                <a:gd name="connsiteY1" fmla="*/ 18752 h 81667"/>
                <a:gd name="connsiteX2" fmla="*/ 50692 w 153270"/>
                <a:gd name="connsiteY2" fmla="*/ 191 h 81667"/>
                <a:gd name="connsiteX3" fmla="*/ 6125 w 153270"/>
                <a:gd name="connsiteY3" fmla="*/ 41025 h 81667"/>
                <a:gd name="connsiteX4" fmla="*/ 50692 w 153270"/>
                <a:gd name="connsiteY4" fmla="*/ 81858 h 81667"/>
                <a:gd name="connsiteX5" fmla="*/ 50692 w 153270"/>
                <a:gd name="connsiteY5" fmla="*/ 63298 h 81667"/>
                <a:gd name="connsiteX6" fmla="*/ 159396 w 153270"/>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0" h="81667">
                  <a:moveTo>
                    <a:pt x="159396" y="18752"/>
                  </a:moveTo>
                  <a:lnTo>
                    <a:pt x="50692" y="18752"/>
                  </a:lnTo>
                  <a:lnTo>
                    <a:pt x="50692" y="191"/>
                  </a:lnTo>
                  <a:lnTo>
                    <a:pt x="6125" y="41025"/>
                  </a:lnTo>
                  <a:lnTo>
                    <a:pt x="50692" y="81858"/>
                  </a:lnTo>
                  <a:lnTo>
                    <a:pt x="50692" y="63298"/>
                  </a:lnTo>
                  <a:lnTo>
                    <a:pt x="159396" y="63298"/>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05" name="フリーフォーム 704">
              <a:extLst>
                <a:ext uri="{FF2B5EF4-FFF2-40B4-BE49-F238E27FC236}">
                  <a16:creationId xmlns:a16="http://schemas.microsoft.com/office/drawing/2014/main" id="{BA22F100-8E96-1140-9D2C-F73D1C98AB04}"/>
                </a:ext>
              </a:extLst>
            </p:cNvPr>
            <p:cNvSpPr/>
            <p:nvPr/>
          </p:nvSpPr>
          <p:spPr>
            <a:xfrm>
              <a:off x="8708314" y="4793629"/>
              <a:ext cx="78416" cy="72333"/>
            </a:xfrm>
            <a:custGeom>
              <a:avLst/>
              <a:gdLst>
                <a:gd name="connsiteX0" fmla="*/ 91693 w 85567"/>
                <a:gd name="connsiteY0" fmla="*/ 18752 h 81667"/>
                <a:gd name="connsiteX1" fmla="*/ 50692 w 85567"/>
                <a:gd name="connsiteY1" fmla="*/ 18752 h 81667"/>
                <a:gd name="connsiteX2" fmla="*/ 50692 w 85567"/>
                <a:gd name="connsiteY2" fmla="*/ 191 h 81667"/>
                <a:gd name="connsiteX3" fmla="*/ 6125 w 85567"/>
                <a:gd name="connsiteY3" fmla="*/ 41025 h 81667"/>
                <a:gd name="connsiteX4" fmla="*/ 50692 w 85567"/>
                <a:gd name="connsiteY4" fmla="*/ 81858 h 81667"/>
                <a:gd name="connsiteX5" fmla="*/ 50692 w 85567"/>
                <a:gd name="connsiteY5" fmla="*/ 63298 h 81667"/>
                <a:gd name="connsiteX6" fmla="*/ 91693 w 8556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7" h="81667">
                  <a:moveTo>
                    <a:pt x="91693" y="18752"/>
                  </a:moveTo>
                  <a:lnTo>
                    <a:pt x="50692" y="18752"/>
                  </a:lnTo>
                  <a:lnTo>
                    <a:pt x="50692" y="191"/>
                  </a:lnTo>
                  <a:lnTo>
                    <a:pt x="6125" y="41025"/>
                  </a:lnTo>
                  <a:lnTo>
                    <a:pt x="50692" y="81858"/>
                  </a:lnTo>
                  <a:lnTo>
                    <a:pt x="50692" y="63298"/>
                  </a:lnTo>
                  <a:lnTo>
                    <a:pt x="91693" y="63298"/>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06" name="フリーフォーム 705">
              <a:extLst>
                <a:ext uri="{FF2B5EF4-FFF2-40B4-BE49-F238E27FC236}">
                  <a16:creationId xmlns:a16="http://schemas.microsoft.com/office/drawing/2014/main" id="{AB9DE709-7C24-8E43-AE0A-0563117574D7}"/>
                </a:ext>
              </a:extLst>
            </p:cNvPr>
            <p:cNvSpPr/>
            <p:nvPr/>
          </p:nvSpPr>
          <p:spPr>
            <a:xfrm>
              <a:off x="8871103" y="4793629"/>
              <a:ext cx="88081" cy="72333"/>
            </a:xfrm>
            <a:custGeom>
              <a:avLst/>
              <a:gdLst>
                <a:gd name="connsiteX0" fmla="*/ 6125 w 96113"/>
                <a:gd name="connsiteY0" fmla="*/ 18752 h 81667"/>
                <a:gd name="connsiteX1" fmla="*/ 57673 w 96113"/>
                <a:gd name="connsiteY1" fmla="*/ 18752 h 81667"/>
                <a:gd name="connsiteX2" fmla="*/ 57673 w 96113"/>
                <a:gd name="connsiteY2" fmla="*/ 191 h 81667"/>
                <a:gd name="connsiteX3" fmla="*/ 102239 w 96113"/>
                <a:gd name="connsiteY3" fmla="*/ 41025 h 81667"/>
                <a:gd name="connsiteX4" fmla="*/ 57673 w 96113"/>
                <a:gd name="connsiteY4" fmla="*/ 81858 h 81667"/>
                <a:gd name="connsiteX5" fmla="*/ 57673 w 96113"/>
                <a:gd name="connsiteY5" fmla="*/ 63298 h 81667"/>
                <a:gd name="connsiteX6" fmla="*/ 6125 w 96113"/>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13" h="81667">
                  <a:moveTo>
                    <a:pt x="6125" y="18752"/>
                  </a:moveTo>
                  <a:lnTo>
                    <a:pt x="57673" y="18752"/>
                  </a:lnTo>
                  <a:lnTo>
                    <a:pt x="57673" y="191"/>
                  </a:lnTo>
                  <a:lnTo>
                    <a:pt x="102239" y="41025"/>
                  </a:lnTo>
                  <a:lnTo>
                    <a:pt x="57673" y="81858"/>
                  </a:lnTo>
                  <a:lnTo>
                    <a:pt x="57673"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7" name="フリーフォーム 706">
              <a:extLst>
                <a:ext uri="{FF2B5EF4-FFF2-40B4-BE49-F238E27FC236}">
                  <a16:creationId xmlns:a16="http://schemas.microsoft.com/office/drawing/2014/main" id="{CDE434A6-FF51-4642-B72E-4C1C88B6DEA6}"/>
                </a:ext>
              </a:extLst>
            </p:cNvPr>
            <p:cNvSpPr/>
            <p:nvPr/>
          </p:nvSpPr>
          <p:spPr>
            <a:xfrm>
              <a:off x="8964700" y="4793629"/>
              <a:ext cx="24028" cy="72333"/>
            </a:xfrm>
            <a:custGeom>
              <a:avLst/>
              <a:gdLst>
                <a:gd name="connsiteX0" fmla="*/ 32345 w 26219"/>
                <a:gd name="connsiteY0" fmla="*/ 18752 h 81667"/>
                <a:gd name="connsiteX1" fmla="*/ 32345 w 26219"/>
                <a:gd name="connsiteY1" fmla="*/ 18752 h 81667"/>
                <a:gd name="connsiteX2" fmla="*/ 32345 w 26219"/>
                <a:gd name="connsiteY2" fmla="*/ 191 h 81667"/>
                <a:gd name="connsiteX3" fmla="*/ 6125 w 26219"/>
                <a:gd name="connsiteY3" fmla="*/ 41025 h 81667"/>
                <a:gd name="connsiteX4" fmla="*/ 32345 w 26219"/>
                <a:gd name="connsiteY4" fmla="*/ 81858 h 81667"/>
                <a:gd name="connsiteX5" fmla="*/ 32345 w 26219"/>
                <a:gd name="connsiteY5" fmla="*/ 63298 h 81667"/>
                <a:gd name="connsiteX6" fmla="*/ 32345 w 2621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9" h="81667">
                  <a:moveTo>
                    <a:pt x="32345" y="18752"/>
                  </a:moveTo>
                  <a:lnTo>
                    <a:pt x="32345" y="18752"/>
                  </a:lnTo>
                  <a:lnTo>
                    <a:pt x="32345" y="191"/>
                  </a:lnTo>
                  <a:lnTo>
                    <a:pt x="6125" y="41025"/>
                  </a:lnTo>
                  <a:lnTo>
                    <a:pt x="32345" y="81858"/>
                  </a:lnTo>
                  <a:lnTo>
                    <a:pt x="32345" y="63298"/>
                  </a:lnTo>
                  <a:lnTo>
                    <a:pt x="3234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08" name="フリーフォーム 707">
              <a:extLst>
                <a:ext uri="{FF2B5EF4-FFF2-40B4-BE49-F238E27FC236}">
                  <a16:creationId xmlns:a16="http://schemas.microsoft.com/office/drawing/2014/main" id="{B0D58FEA-AB00-5040-B986-9DF9167A1688}"/>
                </a:ext>
              </a:extLst>
            </p:cNvPr>
            <p:cNvSpPr/>
            <p:nvPr/>
          </p:nvSpPr>
          <p:spPr>
            <a:xfrm>
              <a:off x="9019327" y="4793629"/>
              <a:ext cx="30460" cy="72333"/>
            </a:xfrm>
            <a:custGeom>
              <a:avLst/>
              <a:gdLst>
                <a:gd name="connsiteX0" fmla="*/ 6125 w 33238"/>
                <a:gd name="connsiteY0" fmla="*/ 18752 h 81667"/>
                <a:gd name="connsiteX1" fmla="*/ 6125 w 33238"/>
                <a:gd name="connsiteY1" fmla="*/ 18752 h 81667"/>
                <a:gd name="connsiteX2" fmla="*/ 6125 w 33238"/>
                <a:gd name="connsiteY2" fmla="*/ 191 h 81667"/>
                <a:gd name="connsiteX3" fmla="*/ 39364 w 33238"/>
                <a:gd name="connsiteY3" fmla="*/ 41025 h 81667"/>
                <a:gd name="connsiteX4" fmla="*/ 6125 w 33238"/>
                <a:gd name="connsiteY4" fmla="*/ 81858 h 81667"/>
                <a:gd name="connsiteX5" fmla="*/ 6125 w 33238"/>
                <a:gd name="connsiteY5" fmla="*/ 63298 h 81667"/>
                <a:gd name="connsiteX6" fmla="*/ 6125 w 33238"/>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8" h="81667">
                  <a:moveTo>
                    <a:pt x="6125" y="18752"/>
                  </a:moveTo>
                  <a:lnTo>
                    <a:pt x="6125" y="18752"/>
                  </a:lnTo>
                  <a:lnTo>
                    <a:pt x="6125" y="191"/>
                  </a:lnTo>
                  <a:lnTo>
                    <a:pt x="39364" y="41025"/>
                  </a:lnTo>
                  <a:lnTo>
                    <a:pt x="6125" y="81858"/>
                  </a:lnTo>
                  <a:lnTo>
                    <a:pt x="6125" y="63298"/>
                  </a:lnTo>
                  <a:lnTo>
                    <a:pt x="6125" y="63298"/>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709" name="フリーフォーム 708">
              <a:extLst>
                <a:ext uri="{FF2B5EF4-FFF2-40B4-BE49-F238E27FC236}">
                  <a16:creationId xmlns:a16="http://schemas.microsoft.com/office/drawing/2014/main" id="{C6773288-4177-F747-9192-702FD35DD991}"/>
                </a:ext>
              </a:extLst>
            </p:cNvPr>
            <p:cNvSpPr/>
            <p:nvPr/>
          </p:nvSpPr>
          <p:spPr>
            <a:xfrm>
              <a:off x="9068030" y="4793629"/>
              <a:ext cx="136310" cy="72333"/>
            </a:xfrm>
            <a:custGeom>
              <a:avLst/>
              <a:gdLst>
                <a:gd name="connsiteX0" fmla="*/ 6125 w 148739"/>
                <a:gd name="connsiteY0" fmla="*/ 18752 h 81667"/>
                <a:gd name="connsiteX1" fmla="*/ 110299 w 148739"/>
                <a:gd name="connsiteY1" fmla="*/ 18752 h 81667"/>
                <a:gd name="connsiteX2" fmla="*/ 110299 w 148739"/>
                <a:gd name="connsiteY2" fmla="*/ 191 h 81667"/>
                <a:gd name="connsiteX3" fmla="*/ 154865 w 148739"/>
                <a:gd name="connsiteY3" fmla="*/ 41025 h 81667"/>
                <a:gd name="connsiteX4" fmla="*/ 110299 w 148739"/>
                <a:gd name="connsiteY4" fmla="*/ 81858 h 81667"/>
                <a:gd name="connsiteX5" fmla="*/ 110299 w 148739"/>
                <a:gd name="connsiteY5" fmla="*/ 63298 h 81667"/>
                <a:gd name="connsiteX6" fmla="*/ 6125 w 14873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9" h="81667">
                  <a:moveTo>
                    <a:pt x="6125" y="18752"/>
                  </a:moveTo>
                  <a:lnTo>
                    <a:pt x="110299" y="18752"/>
                  </a:lnTo>
                  <a:lnTo>
                    <a:pt x="110299" y="191"/>
                  </a:lnTo>
                  <a:lnTo>
                    <a:pt x="154865" y="41025"/>
                  </a:lnTo>
                  <a:lnTo>
                    <a:pt x="110299" y="81858"/>
                  </a:lnTo>
                  <a:lnTo>
                    <a:pt x="110299" y="63298"/>
                  </a:lnTo>
                  <a:lnTo>
                    <a:pt x="6125"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10" name="フリーフォーム 709">
              <a:extLst>
                <a:ext uri="{FF2B5EF4-FFF2-40B4-BE49-F238E27FC236}">
                  <a16:creationId xmlns:a16="http://schemas.microsoft.com/office/drawing/2014/main" id="{EC86C9FE-0413-664D-9893-F00146CFC065}"/>
                </a:ext>
              </a:extLst>
            </p:cNvPr>
            <p:cNvSpPr/>
            <p:nvPr/>
          </p:nvSpPr>
          <p:spPr>
            <a:xfrm>
              <a:off x="9214041" y="4793629"/>
              <a:ext cx="39685" cy="72333"/>
            </a:xfrm>
            <a:custGeom>
              <a:avLst/>
              <a:gdLst>
                <a:gd name="connsiteX0" fmla="*/ 6125 w 43303"/>
                <a:gd name="connsiteY0" fmla="*/ 18752 h 81667"/>
                <a:gd name="connsiteX1" fmla="*/ 6125 w 43303"/>
                <a:gd name="connsiteY1" fmla="*/ 18752 h 81667"/>
                <a:gd name="connsiteX2" fmla="*/ 6125 w 43303"/>
                <a:gd name="connsiteY2" fmla="*/ 191 h 81667"/>
                <a:gd name="connsiteX3" fmla="*/ 49429 w 43303"/>
                <a:gd name="connsiteY3" fmla="*/ 41025 h 81667"/>
                <a:gd name="connsiteX4" fmla="*/ 6125 w 43303"/>
                <a:gd name="connsiteY4" fmla="*/ 81858 h 81667"/>
                <a:gd name="connsiteX5" fmla="*/ 6125 w 43303"/>
                <a:gd name="connsiteY5" fmla="*/ 63298 h 81667"/>
                <a:gd name="connsiteX6" fmla="*/ 6125 w 43303"/>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3" h="81667">
                  <a:moveTo>
                    <a:pt x="6125" y="18752"/>
                  </a:moveTo>
                  <a:lnTo>
                    <a:pt x="6125" y="18752"/>
                  </a:lnTo>
                  <a:lnTo>
                    <a:pt x="6125" y="191"/>
                  </a:lnTo>
                  <a:lnTo>
                    <a:pt x="49429" y="41025"/>
                  </a:lnTo>
                  <a:lnTo>
                    <a:pt x="6125" y="81858"/>
                  </a:lnTo>
                  <a:lnTo>
                    <a:pt x="6125"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1" name="フリーフォーム 710">
              <a:extLst>
                <a:ext uri="{FF2B5EF4-FFF2-40B4-BE49-F238E27FC236}">
                  <a16:creationId xmlns:a16="http://schemas.microsoft.com/office/drawing/2014/main" id="{1BC9FE40-6C28-624D-A892-CA0512E4985E}"/>
                </a:ext>
              </a:extLst>
            </p:cNvPr>
            <p:cNvSpPr/>
            <p:nvPr/>
          </p:nvSpPr>
          <p:spPr>
            <a:xfrm>
              <a:off x="9260227" y="4793629"/>
              <a:ext cx="44279" cy="72333"/>
            </a:xfrm>
            <a:custGeom>
              <a:avLst/>
              <a:gdLst>
                <a:gd name="connsiteX0" fmla="*/ 6125 w 48317"/>
                <a:gd name="connsiteY0" fmla="*/ 18752 h 81667"/>
                <a:gd name="connsiteX1" fmla="*/ 9876 w 48317"/>
                <a:gd name="connsiteY1" fmla="*/ 18752 h 81667"/>
                <a:gd name="connsiteX2" fmla="*/ 9876 w 48317"/>
                <a:gd name="connsiteY2" fmla="*/ 191 h 81667"/>
                <a:gd name="connsiteX3" fmla="*/ 54443 w 48317"/>
                <a:gd name="connsiteY3" fmla="*/ 41025 h 81667"/>
                <a:gd name="connsiteX4" fmla="*/ 9876 w 48317"/>
                <a:gd name="connsiteY4" fmla="*/ 81858 h 81667"/>
                <a:gd name="connsiteX5" fmla="*/ 9876 w 48317"/>
                <a:gd name="connsiteY5" fmla="*/ 63298 h 81667"/>
                <a:gd name="connsiteX6" fmla="*/ 6125 w 4831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17" h="81667">
                  <a:moveTo>
                    <a:pt x="6125" y="18752"/>
                  </a:moveTo>
                  <a:lnTo>
                    <a:pt x="9876" y="18752"/>
                  </a:lnTo>
                  <a:lnTo>
                    <a:pt x="9876" y="191"/>
                  </a:lnTo>
                  <a:lnTo>
                    <a:pt x="54443" y="41025"/>
                  </a:lnTo>
                  <a:lnTo>
                    <a:pt x="9876" y="81858"/>
                  </a:lnTo>
                  <a:lnTo>
                    <a:pt x="9876" y="63298"/>
                  </a:lnTo>
                  <a:lnTo>
                    <a:pt x="6125" y="63298"/>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712" name="フリーフォーム 711">
              <a:extLst>
                <a:ext uri="{FF2B5EF4-FFF2-40B4-BE49-F238E27FC236}">
                  <a16:creationId xmlns:a16="http://schemas.microsoft.com/office/drawing/2014/main" id="{A8015532-449C-DE4C-944E-C3BBCD84943A}"/>
                </a:ext>
              </a:extLst>
            </p:cNvPr>
            <p:cNvSpPr/>
            <p:nvPr/>
          </p:nvSpPr>
          <p:spPr>
            <a:xfrm>
              <a:off x="9317883" y="4793629"/>
              <a:ext cx="28317" cy="72333"/>
            </a:xfrm>
            <a:custGeom>
              <a:avLst/>
              <a:gdLst>
                <a:gd name="connsiteX0" fmla="*/ 6125 w 30899"/>
                <a:gd name="connsiteY0" fmla="*/ 18752 h 81667"/>
                <a:gd name="connsiteX1" fmla="*/ 6125 w 30899"/>
                <a:gd name="connsiteY1" fmla="*/ 18752 h 81667"/>
                <a:gd name="connsiteX2" fmla="*/ 6125 w 30899"/>
                <a:gd name="connsiteY2" fmla="*/ 191 h 81667"/>
                <a:gd name="connsiteX3" fmla="*/ 37025 w 30899"/>
                <a:gd name="connsiteY3" fmla="*/ 41025 h 81667"/>
                <a:gd name="connsiteX4" fmla="*/ 6125 w 30899"/>
                <a:gd name="connsiteY4" fmla="*/ 81858 h 81667"/>
                <a:gd name="connsiteX5" fmla="*/ 6125 w 30899"/>
                <a:gd name="connsiteY5" fmla="*/ 63298 h 81667"/>
                <a:gd name="connsiteX6" fmla="*/ 6125 w 3089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99" h="81667">
                  <a:moveTo>
                    <a:pt x="6125" y="18752"/>
                  </a:moveTo>
                  <a:lnTo>
                    <a:pt x="6125" y="18752"/>
                  </a:lnTo>
                  <a:lnTo>
                    <a:pt x="6125" y="191"/>
                  </a:lnTo>
                  <a:lnTo>
                    <a:pt x="37025" y="41025"/>
                  </a:lnTo>
                  <a:lnTo>
                    <a:pt x="6125" y="81858"/>
                  </a:lnTo>
                  <a:lnTo>
                    <a:pt x="6125"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3" name="フリーフォーム 712">
              <a:extLst>
                <a:ext uri="{FF2B5EF4-FFF2-40B4-BE49-F238E27FC236}">
                  <a16:creationId xmlns:a16="http://schemas.microsoft.com/office/drawing/2014/main" id="{0B672FF1-F129-984A-86E6-910C2E2A97F3}"/>
                </a:ext>
              </a:extLst>
            </p:cNvPr>
            <p:cNvSpPr/>
            <p:nvPr/>
          </p:nvSpPr>
          <p:spPr>
            <a:xfrm>
              <a:off x="9365121" y="4793629"/>
              <a:ext cx="45777" cy="72333"/>
            </a:xfrm>
            <a:custGeom>
              <a:avLst/>
              <a:gdLst>
                <a:gd name="connsiteX0" fmla="*/ 6125 w 49951"/>
                <a:gd name="connsiteY0" fmla="*/ 18752 h 81667"/>
                <a:gd name="connsiteX1" fmla="*/ 11511 w 49951"/>
                <a:gd name="connsiteY1" fmla="*/ 18752 h 81667"/>
                <a:gd name="connsiteX2" fmla="*/ 11511 w 49951"/>
                <a:gd name="connsiteY2" fmla="*/ 191 h 81667"/>
                <a:gd name="connsiteX3" fmla="*/ 56077 w 49951"/>
                <a:gd name="connsiteY3" fmla="*/ 41025 h 81667"/>
                <a:gd name="connsiteX4" fmla="*/ 11511 w 49951"/>
                <a:gd name="connsiteY4" fmla="*/ 81858 h 81667"/>
                <a:gd name="connsiteX5" fmla="*/ 11511 w 49951"/>
                <a:gd name="connsiteY5" fmla="*/ 63298 h 81667"/>
                <a:gd name="connsiteX6" fmla="*/ 6125 w 4995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1" h="81667">
                  <a:moveTo>
                    <a:pt x="6125" y="18752"/>
                  </a:moveTo>
                  <a:lnTo>
                    <a:pt x="11511" y="18752"/>
                  </a:lnTo>
                  <a:lnTo>
                    <a:pt x="11511" y="191"/>
                  </a:lnTo>
                  <a:lnTo>
                    <a:pt x="56077" y="41025"/>
                  </a:lnTo>
                  <a:lnTo>
                    <a:pt x="11511" y="81858"/>
                  </a:lnTo>
                  <a:lnTo>
                    <a:pt x="11511"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4" name="フリーフォーム 713">
              <a:extLst>
                <a:ext uri="{FF2B5EF4-FFF2-40B4-BE49-F238E27FC236}">
                  <a16:creationId xmlns:a16="http://schemas.microsoft.com/office/drawing/2014/main" id="{CAEC3251-8E4B-A74F-A668-EF04B74A984F}"/>
                </a:ext>
              </a:extLst>
            </p:cNvPr>
            <p:cNvSpPr/>
            <p:nvPr/>
          </p:nvSpPr>
          <p:spPr>
            <a:xfrm>
              <a:off x="9420940" y="4793629"/>
              <a:ext cx="26343" cy="72333"/>
            </a:xfrm>
            <a:custGeom>
              <a:avLst/>
              <a:gdLst>
                <a:gd name="connsiteX0" fmla="*/ 6125 w 28745"/>
                <a:gd name="connsiteY0" fmla="*/ 18752 h 81667"/>
                <a:gd name="connsiteX1" fmla="*/ 6125 w 28745"/>
                <a:gd name="connsiteY1" fmla="*/ 18752 h 81667"/>
                <a:gd name="connsiteX2" fmla="*/ 6125 w 28745"/>
                <a:gd name="connsiteY2" fmla="*/ 191 h 81667"/>
                <a:gd name="connsiteX3" fmla="*/ 34871 w 28745"/>
                <a:gd name="connsiteY3" fmla="*/ 41025 h 81667"/>
                <a:gd name="connsiteX4" fmla="*/ 6125 w 28745"/>
                <a:gd name="connsiteY4" fmla="*/ 81858 h 81667"/>
                <a:gd name="connsiteX5" fmla="*/ 6125 w 28745"/>
                <a:gd name="connsiteY5" fmla="*/ 63298 h 81667"/>
                <a:gd name="connsiteX6" fmla="*/ 6125 w 28745"/>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5" h="81667">
                  <a:moveTo>
                    <a:pt x="6125" y="18752"/>
                  </a:moveTo>
                  <a:lnTo>
                    <a:pt x="6125" y="18752"/>
                  </a:lnTo>
                  <a:lnTo>
                    <a:pt x="6125" y="191"/>
                  </a:lnTo>
                  <a:lnTo>
                    <a:pt x="34871" y="41025"/>
                  </a:lnTo>
                  <a:lnTo>
                    <a:pt x="6125" y="81858"/>
                  </a:lnTo>
                  <a:lnTo>
                    <a:pt x="6125" y="63298"/>
                  </a:lnTo>
                  <a:lnTo>
                    <a:pt x="612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5" name="フリーフォーム 714">
              <a:extLst>
                <a:ext uri="{FF2B5EF4-FFF2-40B4-BE49-F238E27FC236}">
                  <a16:creationId xmlns:a16="http://schemas.microsoft.com/office/drawing/2014/main" id="{54D9BE95-BBE7-BE42-B177-452CCAA0ADDC}"/>
                </a:ext>
              </a:extLst>
            </p:cNvPr>
            <p:cNvSpPr/>
            <p:nvPr/>
          </p:nvSpPr>
          <p:spPr>
            <a:xfrm>
              <a:off x="9451742" y="4793629"/>
              <a:ext cx="50405" cy="72333"/>
            </a:xfrm>
            <a:custGeom>
              <a:avLst/>
              <a:gdLst>
                <a:gd name="connsiteX0" fmla="*/ 6125 w 55001"/>
                <a:gd name="connsiteY0" fmla="*/ 18752 h 81667"/>
                <a:gd name="connsiteX1" fmla="*/ 16561 w 55001"/>
                <a:gd name="connsiteY1" fmla="*/ 18752 h 81667"/>
                <a:gd name="connsiteX2" fmla="*/ 16561 w 55001"/>
                <a:gd name="connsiteY2" fmla="*/ 191 h 81667"/>
                <a:gd name="connsiteX3" fmla="*/ 61127 w 55001"/>
                <a:gd name="connsiteY3" fmla="*/ 41025 h 81667"/>
                <a:gd name="connsiteX4" fmla="*/ 16561 w 55001"/>
                <a:gd name="connsiteY4" fmla="*/ 81858 h 81667"/>
                <a:gd name="connsiteX5" fmla="*/ 16561 w 55001"/>
                <a:gd name="connsiteY5" fmla="*/ 63298 h 81667"/>
                <a:gd name="connsiteX6" fmla="*/ 6125 w 5500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01" h="81667">
                  <a:moveTo>
                    <a:pt x="6125" y="18752"/>
                  </a:moveTo>
                  <a:lnTo>
                    <a:pt x="16561" y="18752"/>
                  </a:lnTo>
                  <a:lnTo>
                    <a:pt x="16561" y="191"/>
                  </a:lnTo>
                  <a:lnTo>
                    <a:pt x="61127" y="41025"/>
                  </a:lnTo>
                  <a:lnTo>
                    <a:pt x="16561" y="81858"/>
                  </a:lnTo>
                  <a:lnTo>
                    <a:pt x="16561" y="63298"/>
                  </a:lnTo>
                  <a:lnTo>
                    <a:pt x="6125"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16" name="フリーフォーム 715">
              <a:extLst>
                <a:ext uri="{FF2B5EF4-FFF2-40B4-BE49-F238E27FC236}">
                  <a16:creationId xmlns:a16="http://schemas.microsoft.com/office/drawing/2014/main" id="{026FB667-8D92-B44F-85F0-71F3506FE97E}"/>
                </a:ext>
              </a:extLst>
            </p:cNvPr>
            <p:cNvSpPr/>
            <p:nvPr/>
          </p:nvSpPr>
          <p:spPr>
            <a:xfrm>
              <a:off x="9505722" y="4793629"/>
              <a:ext cx="14668" cy="72333"/>
            </a:xfrm>
            <a:custGeom>
              <a:avLst/>
              <a:gdLst>
                <a:gd name="connsiteX0" fmla="*/ 22132 w 16006"/>
                <a:gd name="connsiteY0" fmla="*/ 18752 h 81667"/>
                <a:gd name="connsiteX1" fmla="*/ 22132 w 16006"/>
                <a:gd name="connsiteY1" fmla="*/ 18752 h 81667"/>
                <a:gd name="connsiteX2" fmla="*/ 22132 w 16006"/>
                <a:gd name="connsiteY2" fmla="*/ 191 h 81667"/>
                <a:gd name="connsiteX3" fmla="*/ 6125 w 16006"/>
                <a:gd name="connsiteY3" fmla="*/ 41025 h 81667"/>
                <a:gd name="connsiteX4" fmla="*/ 22132 w 16006"/>
                <a:gd name="connsiteY4" fmla="*/ 81858 h 81667"/>
                <a:gd name="connsiteX5" fmla="*/ 22132 w 16006"/>
                <a:gd name="connsiteY5" fmla="*/ 63298 h 81667"/>
                <a:gd name="connsiteX6" fmla="*/ 22132 w 16006"/>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6" h="81667">
                  <a:moveTo>
                    <a:pt x="22132" y="18752"/>
                  </a:moveTo>
                  <a:lnTo>
                    <a:pt x="22132" y="18752"/>
                  </a:lnTo>
                  <a:lnTo>
                    <a:pt x="22132" y="191"/>
                  </a:lnTo>
                  <a:lnTo>
                    <a:pt x="6125" y="41025"/>
                  </a:lnTo>
                  <a:lnTo>
                    <a:pt x="22132" y="81858"/>
                  </a:lnTo>
                  <a:lnTo>
                    <a:pt x="22132" y="63298"/>
                  </a:lnTo>
                  <a:lnTo>
                    <a:pt x="22132"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7" name="フリーフォーム 716">
              <a:extLst>
                <a:ext uri="{FF2B5EF4-FFF2-40B4-BE49-F238E27FC236}">
                  <a16:creationId xmlns:a16="http://schemas.microsoft.com/office/drawing/2014/main" id="{BF00DA6B-C4F2-B044-B829-336B5F1DF8DC}"/>
                </a:ext>
              </a:extLst>
            </p:cNvPr>
            <p:cNvSpPr/>
            <p:nvPr/>
          </p:nvSpPr>
          <p:spPr>
            <a:xfrm>
              <a:off x="9523385" y="4793629"/>
              <a:ext cx="19433" cy="72333"/>
            </a:xfrm>
            <a:custGeom>
              <a:avLst/>
              <a:gdLst>
                <a:gd name="connsiteX0" fmla="*/ 27331 w 21205"/>
                <a:gd name="connsiteY0" fmla="*/ 18752 h 81667"/>
                <a:gd name="connsiteX1" fmla="*/ 27331 w 21205"/>
                <a:gd name="connsiteY1" fmla="*/ 18752 h 81667"/>
                <a:gd name="connsiteX2" fmla="*/ 27331 w 21205"/>
                <a:gd name="connsiteY2" fmla="*/ 191 h 81667"/>
                <a:gd name="connsiteX3" fmla="*/ 6125 w 21205"/>
                <a:gd name="connsiteY3" fmla="*/ 41025 h 81667"/>
                <a:gd name="connsiteX4" fmla="*/ 27331 w 21205"/>
                <a:gd name="connsiteY4" fmla="*/ 81858 h 81667"/>
                <a:gd name="connsiteX5" fmla="*/ 27331 w 21205"/>
                <a:gd name="connsiteY5" fmla="*/ 63298 h 81667"/>
                <a:gd name="connsiteX6" fmla="*/ 27331 w 21205"/>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5" h="81667">
                  <a:moveTo>
                    <a:pt x="27331" y="18752"/>
                  </a:moveTo>
                  <a:lnTo>
                    <a:pt x="27331" y="18752"/>
                  </a:lnTo>
                  <a:lnTo>
                    <a:pt x="27331" y="191"/>
                  </a:lnTo>
                  <a:lnTo>
                    <a:pt x="6125" y="41025"/>
                  </a:lnTo>
                  <a:lnTo>
                    <a:pt x="27331" y="81858"/>
                  </a:lnTo>
                  <a:lnTo>
                    <a:pt x="27331" y="63298"/>
                  </a:lnTo>
                  <a:lnTo>
                    <a:pt x="27331"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8" name="フリーフォーム 717">
              <a:extLst>
                <a:ext uri="{FF2B5EF4-FFF2-40B4-BE49-F238E27FC236}">
                  <a16:creationId xmlns:a16="http://schemas.microsoft.com/office/drawing/2014/main" id="{A7B5B30C-FAF3-6845-8D61-1CC88D8F498D}"/>
                </a:ext>
              </a:extLst>
            </p:cNvPr>
            <p:cNvSpPr/>
            <p:nvPr/>
          </p:nvSpPr>
          <p:spPr>
            <a:xfrm>
              <a:off x="9545066" y="4793629"/>
              <a:ext cx="24028" cy="72333"/>
            </a:xfrm>
            <a:custGeom>
              <a:avLst/>
              <a:gdLst>
                <a:gd name="connsiteX0" fmla="*/ 32345 w 26219"/>
                <a:gd name="connsiteY0" fmla="*/ 18752 h 81667"/>
                <a:gd name="connsiteX1" fmla="*/ 32345 w 26219"/>
                <a:gd name="connsiteY1" fmla="*/ 18752 h 81667"/>
                <a:gd name="connsiteX2" fmla="*/ 32345 w 26219"/>
                <a:gd name="connsiteY2" fmla="*/ 191 h 81667"/>
                <a:gd name="connsiteX3" fmla="*/ 6125 w 26219"/>
                <a:gd name="connsiteY3" fmla="*/ 41025 h 81667"/>
                <a:gd name="connsiteX4" fmla="*/ 32345 w 26219"/>
                <a:gd name="connsiteY4" fmla="*/ 81858 h 81667"/>
                <a:gd name="connsiteX5" fmla="*/ 32345 w 26219"/>
                <a:gd name="connsiteY5" fmla="*/ 63298 h 81667"/>
                <a:gd name="connsiteX6" fmla="*/ 32345 w 26219"/>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9" h="81667">
                  <a:moveTo>
                    <a:pt x="32345" y="18752"/>
                  </a:moveTo>
                  <a:lnTo>
                    <a:pt x="32345" y="18752"/>
                  </a:lnTo>
                  <a:lnTo>
                    <a:pt x="32345" y="191"/>
                  </a:lnTo>
                  <a:lnTo>
                    <a:pt x="6125" y="41025"/>
                  </a:lnTo>
                  <a:lnTo>
                    <a:pt x="32345" y="81858"/>
                  </a:lnTo>
                  <a:lnTo>
                    <a:pt x="32345" y="63298"/>
                  </a:lnTo>
                  <a:lnTo>
                    <a:pt x="32345"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19" name="フリーフォーム 718">
              <a:extLst>
                <a:ext uri="{FF2B5EF4-FFF2-40B4-BE49-F238E27FC236}">
                  <a16:creationId xmlns:a16="http://schemas.microsoft.com/office/drawing/2014/main" id="{273FB6D8-184F-EA4A-9380-FF3149880C65}"/>
                </a:ext>
              </a:extLst>
            </p:cNvPr>
            <p:cNvSpPr/>
            <p:nvPr/>
          </p:nvSpPr>
          <p:spPr>
            <a:xfrm>
              <a:off x="9586759" y="4793629"/>
              <a:ext cx="13035" cy="72333"/>
            </a:xfrm>
            <a:custGeom>
              <a:avLst/>
              <a:gdLst>
                <a:gd name="connsiteX0" fmla="*/ 20350 w 14224"/>
                <a:gd name="connsiteY0" fmla="*/ 18752 h 81667"/>
                <a:gd name="connsiteX1" fmla="*/ 20350 w 14224"/>
                <a:gd name="connsiteY1" fmla="*/ 18752 h 81667"/>
                <a:gd name="connsiteX2" fmla="*/ 20350 w 14224"/>
                <a:gd name="connsiteY2" fmla="*/ 191 h 81667"/>
                <a:gd name="connsiteX3" fmla="*/ 6125 w 14224"/>
                <a:gd name="connsiteY3" fmla="*/ 41025 h 81667"/>
                <a:gd name="connsiteX4" fmla="*/ 20350 w 14224"/>
                <a:gd name="connsiteY4" fmla="*/ 81858 h 81667"/>
                <a:gd name="connsiteX5" fmla="*/ 20350 w 14224"/>
                <a:gd name="connsiteY5" fmla="*/ 63298 h 81667"/>
                <a:gd name="connsiteX6" fmla="*/ 20350 w 14224"/>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4" h="81667">
                  <a:moveTo>
                    <a:pt x="20350" y="18752"/>
                  </a:moveTo>
                  <a:lnTo>
                    <a:pt x="20350" y="18752"/>
                  </a:lnTo>
                  <a:lnTo>
                    <a:pt x="20350" y="191"/>
                  </a:lnTo>
                  <a:lnTo>
                    <a:pt x="6125" y="41025"/>
                  </a:lnTo>
                  <a:lnTo>
                    <a:pt x="20350" y="81858"/>
                  </a:lnTo>
                  <a:lnTo>
                    <a:pt x="20350" y="63298"/>
                  </a:lnTo>
                  <a:lnTo>
                    <a:pt x="20350"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0" name="フリーフォーム 719">
              <a:extLst>
                <a:ext uri="{FF2B5EF4-FFF2-40B4-BE49-F238E27FC236}">
                  <a16:creationId xmlns:a16="http://schemas.microsoft.com/office/drawing/2014/main" id="{82A1BFB4-F6F0-A641-B848-9829E0170C71}"/>
                </a:ext>
              </a:extLst>
            </p:cNvPr>
            <p:cNvSpPr/>
            <p:nvPr/>
          </p:nvSpPr>
          <p:spPr>
            <a:xfrm>
              <a:off x="9614021" y="4793629"/>
              <a:ext cx="19604" cy="72333"/>
            </a:xfrm>
            <a:custGeom>
              <a:avLst/>
              <a:gdLst>
                <a:gd name="connsiteX0" fmla="*/ 27517 w 21391"/>
                <a:gd name="connsiteY0" fmla="*/ 18752 h 81667"/>
                <a:gd name="connsiteX1" fmla="*/ 27517 w 21391"/>
                <a:gd name="connsiteY1" fmla="*/ 18752 h 81667"/>
                <a:gd name="connsiteX2" fmla="*/ 27517 w 21391"/>
                <a:gd name="connsiteY2" fmla="*/ 191 h 81667"/>
                <a:gd name="connsiteX3" fmla="*/ 6125 w 21391"/>
                <a:gd name="connsiteY3" fmla="*/ 41025 h 81667"/>
                <a:gd name="connsiteX4" fmla="*/ 27517 w 21391"/>
                <a:gd name="connsiteY4" fmla="*/ 81858 h 81667"/>
                <a:gd name="connsiteX5" fmla="*/ 27517 w 21391"/>
                <a:gd name="connsiteY5" fmla="*/ 63298 h 81667"/>
                <a:gd name="connsiteX6" fmla="*/ 27517 w 2139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1" h="81667">
                  <a:moveTo>
                    <a:pt x="27517" y="18752"/>
                  </a:moveTo>
                  <a:lnTo>
                    <a:pt x="27517" y="18752"/>
                  </a:lnTo>
                  <a:lnTo>
                    <a:pt x="27517" y="191"/>
                  </a:lnTo>
                  <a:lnTo>
                    <a:pt x="6125" y="41025"/>
                  </a:lnTo>
                  <a:lnTo>
                    <a:pt x="27517" y="81858"/>
                  </a:lnTo>
                  <a:lnTo>
                    <a:pt x="27517" y="63298"/>
                  </a:lnTo>
                  <a:lnTo>
                    <a:pt x="27517"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1" name="フリーフォーム 720">
              <a:extLst>
                <a:ext uri="{FF2B5EF4-FFF2-40B4-BE49-F238E27FC236}">
                  <a16:creationId xmlns:a16="http://schemas.microsoft.com/office/drawing/2014/main" id="{1A60B4B0-8697-DD49-BA8F-E1B935F5D77C}"/>
                </a:ext>
              </a:extLst>
            </p:cNvPr>
            <p:cNvSpPr/>
            <p:nvPr/>
          </p:nvSpPr>
          <p:spPr>
            <a:xfrm>
              <a:off x="9650848" y="4793629"/>
              <a:ext cx="73957" cy="72333"/>
            </a:xfrm>
            <a:custGeom>
              <a:avLst/>
              <a:gdLst>
                <a:gd name="connsiteX0" fmla="*/ 86827 w 80701"/>
                <a:gd name="connsiteY0" fmla="*/ 18752 h 81667"/>
                <a:gd name="connsiteX1" fmla="*/ 50692 w 80701"/>
                <a:gd name="connsiteY1" fmla="*/ 18752 h 81667"/>
                <a:gd name="connsiteX2" fmla="*/ 50692 w 80701"/>
                <a:gd name="connsiteY2" fmla="*/ 191 h 81667"/>
                <a:gd name="connsiteX3" fmla="*/ 6125 w 80701"/>
                <a:gd name="connsiteY3" fmla="*/ 41025 h 81667"/>
                <a:gd name="connsiteX4" fmla="*/ 50692 w 80701"/>
                <a:gd name="connsiteY4" fmla="*/ 81858 h 81667"/>
                <a:gd name="connsiteX5" fmla="*/ 50692 w 80701"/>
                <a:gd name="connsiteY5" fmla="*/ 63298 h 81667"/>
                <a:gd name="connsiteX6" fmla="*/ 86827 w 80701"/>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01" h="81667">
                  <a:moveTo>
                    <a:pt x="86827" y="18752"/>
                  </a:moveTo>
                  <a:lnTo>
                    <a:pt x="50692" y="18752"/>
                  </a:lnTo>
                  <a:lnTo>
                    <a:pt x="50692" y="191"/>
                  </a:lnTo>
                  <a:lnTo>
                    <a:pt x="6125" y="41025"/>
                  </a:lnTo>
                  <a:lnTo>
                    <a:pt x="50692" y="81858"/>
                  </a:lnTo>
                  <a:lnTo>
                    <a:pt x="50692" y="63298"/>
                  </a:lnTo>
                  <a:lnTo>
                    <a:pt x="86827"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2" name="フリーフォーム 721">
              <a:extLst>
                <a:ext uri="{FF2B5EF4-FFF2-40B4-BE49-F238E27FC236}">
                  <a16:creationId xmlns:a16="http://schemas.microsoft.com/office/drawing/2014/main" id="{B31FC225-E8FE-E144-B742-F5B4B4F93E4F}"/>
                </a:ext>
              </a:extLst>
            </p:cNvPr>
            <p:cNvSpPr/>
            <p:nvPr/>
          </p:nvSpPr>
          <p:spPr>
            <a:xfrm>
              <a:off x="9744578" y="4793629"/>
              <a:ext cx="30156" cy="72333"/>
            </a:xfrm>
            <a:custGeom>
              <a:avLst/>
              <a:gdLst>
                <a:gd name="connsiteX0" fmla="*/ 39031 w 32905"/>
                <a:gd name="connsiteY0" fmla="*/ 18752 h 81667"/>
                <a:gd name="connsiteX1" fmla="*/ 39031 w 32905"/>
                <a:gd name="connsiteY1" fmla="*/ 18752 h 81667"/>
                <a:gd name="connsiteX2" fmla="*/ 39031 w 32905"/>
                <a:gd name="connsiteY2" fmla="*/ 191 h 81667"/>
                <a:gd name="connsiteX3" fmla="*/ 6125 w 32905"/>
                <a:gd name="connsiteY3" fmla="*/ 41025 h 81667"/>
                <a:gd name="connsiteX4" fmla="*/ 39031 w 32905"/>
                <a:gd name="connsiteY4" fmla="*/ 81858 h 81667"/>
                <a:gd name="connsiteX5" fmla="*/ 39031 w 32905"/>
                <a:gd name="connsiteY5" fmla="*/ 63298 h 81667"/>
                <a:gd name="connsiteX6" fmla="*/ 39031 w 32905"/>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5" h="81667">
                  <a:moveTo>
                    <a:pt x="39031" y="18752"/>
                  </a:moveTo>
                  <a:lnTo>
                    <a:pt x="39031" y="18752"/>
                  </a:lnTo>
                  <a:lnTo>
                    <a:pt x="39031" y="191"/>
                  </a:lnTo>
                  <a:lnTo>
                    <a:pt x="6125" y="41025"/>
                  </a:lnTo>
                  <a:lnTo>
                    <a:pt x="39031" y="81858"/>
                  </a:lnTo>
                  <a:lnTo>
                    <a:pt x="39031" y="63298"/>
                  </a:lnTo>
                  <a:lnTo>
                    <a:pt x="39031"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3" name="フリーフォーム 722">
              <a:extLst>
                <a:ext uri="{FF2B5EF4-FFF2-40B4-BE49-F238E27FC236}">
                  <a16:creationId xmlns:a16="http://schemas.microsoft.com/office/drawing/2014/main" id="{B2D0733C-335F-E548-BC0B-FA6079E35AA2}"/>
                </a:ext>
              </a:extLst>
            </p:cNvPr>
            <p:cNvSpPr/>
            <p:nvPr/>
          </p:nvSpPr>
          <p:spPr>
            <a:xfrm>
              <a:off x="9778784" y="4793629"/>
              <a:ext cx="25594" cy="72333"/>
            </a:xfrm>
            <a:custGeom>
              <a:avLst/>
              <a:gdLst>
                <a:gd name="connsiteX0" fmla="*/ 34054 w 27928"/>
                <a:gd name="connsiteY0" fmla="*/ 18752 h 81667"/>
                <a:gd name="connsiteX1" fmla="*/ 34054 w 27928"/>
                <a:gd name="connsiteY1" fmla="*/ 18752 h 81667"/>
                <a:gd name="connsiteX2" fmla="*/ 34054 w 27928"/>
                <a:gd name="connsiteY2" fmla="*/ 191 h 81667"/>
                <a:gd name="connsiteX3" fmla="*/ 6125 w 27928"/>
                <a:gd name="connsiteY3" fmla="*/ 41025 h 81667"/>
                <a:gd name="connsiteX4" fmla="*/ 34054 w 27928"/>
                <a:gd name="connsiteY4" fmla="*/ 81858 h 81667"/>
                <a:gd name="connsiteX5" fmla="*/ 34054 w 27928"/>
                <a:gd name="connsiteY5" fmla="*/ 63298 h 81667"/>
                <a:gd name="connsiteX6" fmla="*/ 34054 w 27928"/>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28" h="81667">
                  <a:moveTo>
                    <a:pt x="34054" y="18752"/>
                  </a:moveTo>
                  <a:lnTo>
                    <a:pt x="34054" y="18752"/>
                  </a:lnTo>
                  <a:lnTo>
                    <a:pt x="34054" y="191"/>
                  </a:lnTo>
                  <a:lnTo>
                    <a:pt x="6125" y="41025"/>
                  </a:lnTo>
                  <a:lnTo>
                    <a:pt x="34054" y="81858"/>
                  </a:lnTo>
                  <a:lnTo>
                    <a:pt x="34054" y="63298"/>
                  </a:lnTo>
                  <a:lnTo>
                    <a:pt x="34054" y="63298"/>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4" name="フリーフォーム 723">
              <a:extLst>
                <a:ext uri="{FF2B5EF4-FFF2-40B4-BE49-F238E27FC236}">
                  <a16:creationId xmlns:a16="http://schemas.microsoft.com/office/drawing/2014/main" id="{BC14F949-F45C-1F46-9168-3255B3CD1A8E}"/>
                </a:ext>
              </a:extLst>
            </p:cNvPr>
            <p:cNvSpPr/>
            <p:nvPr/>
          </p:nvSpPr>
          <p:spPr>
            <a:xfrm>
              <a:off x="9809177" y="4793629"/>
              <a:ext cx="128006" cy="72333"/>
            </a:xfrm>
            <a:custGeom>
              <a:avLst/>
              <a:gdLst>
                <a:gd name="connsiteX0" fmla="*/ 145804 w 139678"/>
                <a:gd name="connsiteY0" fmla="*/ 18752 h 81667"/>
                <a:gd name="connsiteX1" fmla="*/ 50692 w 139678"/>
                <a:gd name="connsiteY1" fmla="*/ 18752 h 81667"/>
                <a:gd name="connsiteX2" fmla="*/ 50692 w 139678"/>
                <a:gd name="connsiteY2" fmla="*/ 191 h 81667"/>
                <a:gd name="connsiteX3" fmla="*/ 6125 w 139678"/>
                <a:gd name="connsiteY3" fmla="*/ 41025 h 81667"/>
                <a:gd name="connsiteX4" fmla="*/ 50692 w 139678"/>
                <a:gd name="connsiteY4" fmla="*/ 81858 h 81667"/>
                <a:gd name="connsiteX5" fmla="*/ 50692 w 139678"/>
                <a:gd name="connsiteY5" fmla="*/ 63298 h 81667"/>
                <a:gd name="connsiteX6" fmla="*/ 145804 w 139678"/>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78" h="81667">
                  <a:moveTo>
                    <a:pt x="145804" y="18752"/>
                  </a:moveTo>
                  <a:lnTo>
                    <a:pt x="50692" y="18752"/>
                  </a:lnTo>
                  <a:lnTo>
                    <a:pt x="50692" y="191"/>
                  </a:lnTo>
                  <a:lnTo>
                    <a:pt x="6125" y="41025"/>
                  </a:lnTo>
                  <a:lnTo>
                    <a:pt x="50692" y="81858"/>
                  </a:lnTo>
                  <a:lnTo>
                    <a:pt x="50692" y="63298"/>
                  </a:lnTo>
                  <a:lnTo>
                    <a:pt x="145804"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25" name="フリーフォーム 724">
              <a:extLst>
                <a:ext uri="{FF2B5EF4-FFF2-40B4-BE49-F238E27FC236}">
                  <a16:creationId xmlns:a16="http://schemas.microsoft.com/office/drawing/2014/main" id="{16674A41-478F-2543-8D49-44DC9D46EBA6}"/>
                </a:ext>
              </a:extLst>
            </p:cNvPr>
            <p:cNvSpPr/>
            <p:nvPr/>
          </p:nvSpPr>
          <p:spPr>
            <a:xfrm>
              <a:off x="9941030" y="4793629"/>
              <a:ext cx="102922" cy="72333"/>
            </a:xfrm>
            <a:custGeom>
              <a:avLst/>
              <a:gdLst>
                <a:gd name="connsiteX0" fmla="*/ 118433 w 112307"/>
                <a:gd name="connsiteY0" fmla="*/ 18752 h 81667"/>
                <a:gd name="connsiteX1" fmla="*/ 50692 w 112307"/>
                <a:gd name="connsiteY1" fmla="*/ 18752 h 81667"/>
                <a:gd name="connsiteX2" fmla="*/ 50692 w 112307"/>
                <a:gd name="connsiteY2" fmla="*/ 191 h 81667"/>
                <a:gd name="connsiteX3" fmla="*/ 6125 w 112307"/>
                <a:gd name="connsiteY3" fmla="*/ 41025 h 81667"/>
                <a:gd name="connsiteX4" fmla="*/ 50692 w 112307"/>
                <a:gd name="connsiteY4" fmla="*/ 81858 h 81667"/>
                <a:gd name="connsiteX5" fmla="*/ 50692 w 112307"/>
                <a:gd name="connsiteY5" fmla="*/ 63298 h 81667"/>
                <a:gd name="connsiteX6" fmla="*/ 118433 w 112307"/>
                <a:gd name="connsiteY6" fmla="*/ 63298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 h="81667">
                  <a:moveTo>
                    <a:pt x="118433" y="18752"/>
                  </a:moveTo>
                  <a:lnTo>
                    <a:pt x="50692" y="18752"/>
                  </a:lnTo>
                  <a:lnTo>
                    <a:pt x="50692" y="191"/>
                  </a:lnTo>
                  <a:lnTo>
                    <a:pt x="6125" y="41025"/>
                  </a:lnTo>
                  <a:lnTo>
                    <a:pt x="50692" y="81858"/>
                  </a:lnTo>
                  <a:lnTo>
                    <a:pt x="50692" y="63298"/>
                  </a:lnTo>
                  <a:lnTo>
                    <a:pt x="118433" y="63298"/>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26" name="フリーフォーム 725">
              <a:extLst>
                <a:ext uri="{FF2B5EF4-FFF2-40B4-BE49-F238E27FC236}">
                  <a16:creationId xmlns:a16="http://schemas.microsoft.com/office/drawing/2014/main" id="{0B5B90DD-E092-6345-9D1B-5ADE30CA5C52}"/>
                </a:ext>
              </a:extLst>
            </p:cNvPr>
            <p:cNvSpPr/>
            <p:nvPr/>
          </p:nvSpPr>
          <p:spPr>
            <a:xfrm>
              <a:off x="7564856" y="5201326"/>
              <a:ext cx="56974" cy="72333"/>
            </a:xfrm>
            <a:custGeom>
              <a:avLst/>
              <a:gdLst>
                <a:gd name="connsiteX0" fmla="*/ 69936 w 62169"/>
                <a:gd name="connsiteY0" fmla="*/ 18876 h 81667"/>
                <a:gd name="connsiteX1" fmla="*/ 52333 w 62169"/>
                <a:gd name="connsiteY1" fmla="*/ 18876 h 81667"/>
                <a:gd name="connsiteX2" fmla="*/ 52333 w 62169"/>
                <a:gd name="connsiteY2" fmla="*/ 315 h 81667"/>
                <a:gd name="connsiteX3" fmla="*/ 7766 w 62169"/>
                <a:gd name="connsiteY3" fmla="*/ 41149 h 81667"/>
                <a:gd name="connsiteX4" fmla="*/ 52333 w 62169"/>
                <a:gd name="connsiteY4" fmla="*/ 81982 h 81667"/>
                <a:gd name="connsiteX5" fmla="*/ 52333 w 62169"/>
                <a:gd name="connsiteY5" fmla="*/ 63422 h 81667"/>
                <a:gd name="connsiteX6" fmla="*/ 69936 w 62169"/>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69" h="81667">
                  <a:moveTo>
                    <a:pt x="69936" y="18876"/>
                  </a:moveTo>
                  <a:lnTo>
                    <a:pt x="52333" y="18876"/>
                  </a:lnTo>
                  <a:lnTo>
                    <a:pt x="52333" y="315"/>
                  </a:lnTo>
                  <a:lnTo>
                    <a:pt x="7766" y="41149"/>
                  </a:lnTo>
                  <a:lnTo>
                    <a:pt x="52333" y="81982"/>
                  </a:lnTo>
                  <a:lnTo>
                    <a:pt x="52333" y="63422"/>
                  </a:lnTo>
                  <a:lnTo>
                    <a:pt x="69936"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27" name="フリーフォーム 726">
              <a:extLst>
                <a:ext uri="{FF2B5EF4-FFF2-40B4-BE49-F238E27FC236}">
                  <a16:creationId xmlns:a16="http://schemas.microsoft.com/office/drawing/2014/main" id="{D2A13E3A-A178-E24C-85C2-48E637D6AD09}"/>
                </a:ext>
              </a:extLst>
            </p:cNvPr>
            <p:cNvSpPr/>
            <p:nvPr/>
          </p:nvSpPr>
          <p:spPr>
            <a:xfrm>
              <a:off x="7656342" y="5201326"/>
              <a:ext cx="17153" cy="72333"/>
            </a:xfrm>
            <a:custGeom>
              <a:avLst/>
              <a:gdLst>
                <a:gd name="connsiteX0" fmla="*/ 7766 w 18717"/>
                <a:gd name="connsiteY0" fmla="*/ 18876 h 81667"/>
                <a:gd name="connsiteX1" fmla="*/ 7766 w 18717"/>
                <a:gd name="connsiteY1" fmla="*/ 18876 h 81667"/>
                <a:gd name="connsiteX2" fmla="*/ 7766 w 18717"/>
                <a:gd name="connsiteY2" fmla="*/ 315 h 81667"/>
                <a:gd name="connsiteX3" fmla="*/ 26484 w 18717"/>
                <a:gd name="connsiteY3" fmla="*/ 41149 h 81667"/>
                <a:gd name="connsiteX4" fmla="*/ 7766 w 18717"/>
                <a:gd name="connsiteY4" fmla="*/ 81982 h 81667"/>
                <a:gd name="connsiteX5" fmla="*/ 7766 w 18717"/>
                <a:gd name="connsiteY5" fmla="*/ 63422 h 81667"/>
                <a:gd name="connsiteX6" fmla="*/ 7766 w 18717"/>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7" h="81667">
                  <a:moveTo>
                    <a:pt x="7766" y="18876"/>
                  </a:moveTo>
                  <a:lnTo>
                    <a:pt x="7766" y="18876"/>
                  </a:lnTo>
                  <a:lnTo>
                    <a:pt x="7766" y="315"/>
                  </a:lnTo>
                  <a:lnTo>
                    <a:pt x="26484" y="41149"/>
                  </a:lnTo>
                  <a:lnTo>
                    <a:pt x="7766" y="81982"/>
                  </a:lnTo>
                  <a:lnTo>
                    <a:pt x="7766"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28" name="フリーフォーム 727">
              <a:extLst>
                <a:ext uri="{FF2B5EF4-FFF2-40B4-BE49-F238E27FC236}">
                  <a16:creationId xmlns:a16="http://schemas.microsoft.com/office/drawing/2014/main" id="{1A8BA2D1-6900-1643-AD21-970AA3EDD87A}"/>
                </a:ext>
              </a:extLst>
            </p:cNvPr>
            <p:cNvSpPr/>
            <p:nvPr/>
          </p:nvSpPr>
          <p:spPr>
            <a:xfrm>
              <a:off x="7678294" y="5201326"/>
              <a:ext cx="39208" cy="72333"/>
            </a:xfrm>
            <a:custGeom>
              <a:avLst/>
              <a:gdLst>
                <a:gd name="connsiteX0" fmla="*/ 50550 w 42783"/>
                <a:gd name="connsiteY0" fmla="*/ 18876 h 81667"/>
                <a:gd name="connsiteX1" fmla="*/ 50550 w 42783"/>
                <a:gd name="connsiteY1" fmla="*/ 18876 h 81667"/>
                <a:gd name="connsiteX2" fmla="*/ 50550 w 42783"/>
                <a:gd name="connsiteY2" fmla="*/ 315 h 81667"/>
                <a:gd name="connsiteX3" fmla="*/ 7766 w 42783"/>
                <a:gd name="connsiteY3" fmla="*/ 41149 h 81667"/>
                <a:gd name="connsiteX4" fmla="*/ 50550 w 42783"/>
                <a:gd name="connsiteY4" fmla="*/ 81982 h 81667"/>
                <a:gd name="connsiteX5" fmla="*/ 50550 w 42783"/>
                <a:gd name="connsiteY5" fmla="*/ 63422 h 81667"/>
                <a:gd name="connsiteX6" fmla="*/ 50550 w 42783"/>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3" h="81667">
                  <a:moveTo>
                    <a:pt x="50550" y="18876"/>
                  </a:moveTo>
                  <a:lnTo>
                    <a:pt x="50550" y="18876"/>
                  </a:lnTo>
                  <a:lnTo>
                    <a:pt x="50550" y="315"/>
                  </a:lnTo>
                  <a:lnTo>
                    <a:pt x="7766" y="41149"/>
                  </a:lnTo>
                  <a:lnTo>
                    <a:pt x="50550" y="81982"/>
                  </a:lnTo>
                  <a:lnTo>
                    <a:pt x="50550" y="63422"/>
                  </a:lnTo>
                  <a:lnTo>
                    <a:pt x="50550"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29" name="フリーフォーム 728">
              <a:extLst>
                <a:ext uri="{FF2B5EF4-FFF2-40B4-BE49-F238E27FC236}">
                  <a16:creationId xmlns:a16="http://schemas.microsoft.com/office/drawing/2014/main" id="{00A1A7DE-FD4A-A84B-AA6C-86CCB313C05E}"/>
                </a:ext>
              </a:extLst>
            </p:cNvPr>
            <p:cNvSpPr/>
            <p:nvPr/>
          </p:nvSpPr>
          <p:spPr>
            <a:xfrm>
              <a:off x="7728326" y="5201326"/>
              <a:ext cx="14090" cy="72333"/>
            </a:xfrm>
            <a:custGeom>
              <a:avLst/>
              <a:gdLst>
                <a:gd name="connsiteX0" fmla="*/ 23142 w 15375"/>
                <a:gd name="connsiteY0" fmla="*/ 18876 h 81667"/>
                <a:gd name="connsiteX1" fmla="*/ 23142 w 15375"/>
                <a:gd name="connsiteY1" fmla="*/ 18876 h 81667"/>
                <a:gd name="connsiteX2" fmla="*/ 23142 w 15375"/>
                <a:gd name="connsiteY2" fmla="*/ 315 h 81667"/>
                <a:gd name="connsiteX3" fmla="*/ 7766 w 15375"/>
                <a:gd name="connsiteY3" fmla="*/ 41149 h 81667"/>
                <a:gd name="connsiteX4" fmla="*/ 23142 w 15375"/>
                <a:gd name="connsiteY4" fmla="*/ 81982 h 81667"/>
                <a:gd name="connsiteX5" fmla="*/ 23142 w 15375"/>
                <a:gd name="connsiteY5" fmla="*/ 63422 h 81667"/>
                <a:gd name="connsiteX6" fmla="*/ 23142 w 15375"/>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5" h="81667">
                  <a:moveTo>
                    <a:pt x="23142" y="18876"/>
                  </a:moveTo>
                  <a:lnTo>
                    <a:pt x="23142" y="18876"/>
                  </a:lnTo>
                  <a:lnTo>
                    <a:pt x="23142" y="315"/>
                  </a:lnTo>
                  <a:lnTo>
                    <a:pt x="7766" y="41149"/>
                  </a:lnTo>
                  <a:lnTo>
                    <a:pt x="23142" y="81982"/>
                  </a:lnTo>
                  <a:lnTo>
                    <a:pt x="23142" y="63422"/>
                  </a:lnTo>
                  <a:lnTo>
                    <a:pt x="23142"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30" name="フリーフォーム 729">
              <a:extLst>
                <a:ext uri="{FF2B5EF4-FFF2-40B4-BE49-F238E27FC236}">
                  <a16:creationId xmlns:a16="http://schemas.microsoft.com/office/drawing/2014/main" id="{C0AAE146-6A69-C34D-8F42-55E196B6525C}"/>
                </a:ext>
              </a:extLst>
            </p:cNvPr>
            <p:cNvSpPr/>
            <p:nvPr/>
          </p:nvSpPr>
          <p:spPr>
            <a:xfrm>
              <a:off x="7744305" y="5201326"/>
              <a:ext cx="8117" cy="72333"/>
            </a:xfrm>
            <a:custGeom>
              <a:avLst/>
              <a:gdLst>
                <a:gd name="connsiteX0" fmla="*/ 16624 w 8857"/>
                <a:gd name="connsiteY0" fmla="*/ 18876 h 81667"/>
                <a:gd name="connsiteX1" fmla="*/ 16624 w 8857"/>
                <a:gd name="connsiteY1" fmla="*/ 18876 h 81667"/>
                <a:gd name="connsiteX2" fmla="*/ 16624 w 8857"/>
                <a:gd name="connsiteY2" fmla="*/ 315 h 81667"/>
                <a:gd name="connsiteX3" fmla="*/ 7766 w 8857"/>
                <a:gd name="connsiteY3" fmla="*/ 41149 h 81667"/>
                <a:gd name="connsiteX4" fmla="*/ 16624 w 8857"/>
                <a:gd name="connsiteY4" fmla="*/ 81982 h 81667"/>
                <a:gd name="connsiteX5" fmla="*/ 16624 w 8857"/>
                <a:gd name="connsiteY5" fmla="*/ 63422 h 81667"/>
                <a:gd name="connsiteX6" fmla="*/ 16624 w 8857"/>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7" h="81667">
                  <a:moveTo>
                    <a:pt x="16624" y="18876"/>
                  </a:moveTo>
                  <a:lnTo>
                    <a:pt x="16624" y="18876"/>
                  </a:lnTo>
                  <a:lnTo>
                    <a:pt x="16624" y="315"/>
                  </a:lnTo>
                  <a:lnTo>
                    <a:pt x="7766" y="41149"/>
                  </a:lnTo>
                  <a:lnTo>
                    <a:pt x="16624" y="81982"/>
                  </a:lnTo>
                  <a:lnTo>
                    <a:pt x="16624" y="63422"/>
                  </a:lnTo>
                  <a:lnTo>
                    <a:pt x="16624"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31" name="フリーフォーム 730">
              <a:extLst>
                <a:ext uri="{FF2B5EF4-FFF2-40B4-BE49-F238E27FC236}">
                  <a16:creationId xmlns:a16="http://schemas.microsoft.com/office/drawing/2014/main" id="{1E5656E0-A2AB-EC48-B794-B56B2506D1C3}"/>
                </a:ext>
              </a:extLst>
            </p:cNvPr>
            <p:cNvSpPr/>
            <p:nvPr/>
          </p:nvSpPr>
          <p:spPr>
            <a:xfrm>
              <a:off x="7751708" y="5201326"/>
              <a:ext cx="9801" cy="72333"/>
            </a:xfrm>
            <a:custGeom>
              <a:avLst/>
              <a:gdLst>
                <a:gd name="connsiteX0" fmla="*/ 18462 w 10695"/>
                <a:gd name="connsiteY0" fmla="*/ 18876 h 81667"/>
                <a:gd name="connsiteX1" fmla="*/ 18462 w 10695"/>
                <a:gd name="connsiteY1" fmla="*/ 18876 h 81667"/>
                <a:gd name="connsiteX2" fmla="*/ 18462 w 10695"/>
                <a:gd name="connsiteY2" fmla="*/ 315 h 81667"/>
                <a:gd name="connsiteX3" fmla="*/ 7766 w 10695"/>
                <a:gd name="connsiteY3" fmla="*/ 41149 h 81667"/>
                <a:gd name="connsiteX4" fmla="*/ 18462 w 10695"/>
                <a:gd name="connsiteY4" fmla="*/ 81982 h 81667"/>
                <a:gd name="connsiteX5" fmla="*/ 18462 w 10695"/>
                <a:gd name="connsiteY5" fmla="*/ 63422 h 81667"/>
                <a:gd name="connsiteX6" fmla="*/ 18462 w 10695"/>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5" h="81667">
                  <a:moveTo>
                    <a:pt x="18462" y="18876"/>
                  </a:moveTo>
                  <a:lnTo>
                    <a:pt x="18462" y="18876"/>
                  </a:lnTo>
                  <a:lnTo>
                    <a:pt x="18462" y="315"/>
                  </a:lnTo>
                  <a:lnTo>
                    <a:pt x="7766" y="41149"/>
                  </a:lnTo>
                  <a:lnTo>
                    <a:pt x="18462" y="81982"/>
                  </a:lnTo>
                  <a:lnTo>
                    <a:pt x="18462" y="63422"/>
                  </a:lnTo>
                  <a:lnTo>
                    <a:pt x="18462"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32" name="フリーフォーム 731">
              <a:extLst>
                <a:ext uri="{FF2B5EF4-FFF2-40B4-BE49-F238E27FC236}">
                  <a16:creationId xmlns:a16="http://schemas.microsoft.com/office/drawing/2014/main" id="{B0AED322-29B0-5A45-AB3E-9FA32511A53B}"/>
                </a:ext>
              </a:extLst>
            </p:cNvPr>
            <p:cNvSpPr/>
            <p:nvPr/>
          </p:nvSpPr>
          <p:spPr>
            <a:xfrm>
              <a:off x="7771313" y="5201326"/>
              <a:ext cx="70452" cy="72333"/>
            </a:xfrm>
            <a:custGeom>
              <a:avLst/>
              <a:gdLst>
                <a:gd name="connsiteX0" fmla="*/ 84643 w 76876"/>
                <a:gd name="connsiteY0" fmla="*/ 18876 h 81667"/>
                <a:gd name="connsiteX1" fmla="*/ 52333 w 76876"/>
                <a:gd name="connsiteY1" fmla="*/ 18876 h 81667"/>
                <a:gd name="connsiteX2" fmla="*/ 52333 w 76876"/>
                <a:gd name="connsiteY2" fmla="*/ 315 h 81667"/>
                <a:gd name="connsiteX3" fmla="*/ 7766 w 76876"/>
                <a:gd name="connsiteY3" fmla="*/ 41149 h 81667"/>
                <a:gd name="connsiteX4" fmla="*/ 52333 w 76876"/>
                <a:gd name="connsiteY4" fmla="*/ 81982 h 81667"/>
                <a:gd name="connsiteX5" fmla="*/ 52333 w 76876"/>
                <a:gd name="connsiteY5" fmla="*/ 63422 h 81667"/>
                <a:gd name="connsiteX6" fmla="*/ 84643 w 76876"/>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6" h="81667">
                  <a:moveTo>
                    <a:pt x="84643" y="18876"/>
                  </a:moveTo>
                  <a:lnTo>
                    <a:pt x="52333" y="18876"/>
                  </a:lnTo>
                  <a:lnTo>
                    <a:pt x="52333" y="315"/>
                  </a:lnTo>
                  <a:lnTo>
                    <a:pt x="7766" y="41149"/>
                  </a:lnTo>
                  <a:lnTo>
                    <a:pt x="52333" y="81982"/>
                  </a:lnTo>
                  <a:lnTo>
                    <a:pt x="52333" y="63422"/>
                  </a:lnTo>
                  <a:lnTo>
                    <a:pt x="84643"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33" name="フリーフォーム 732">
              <a:extLst>
                <a:ext uri="{FF2B5EF4-FFF2-40B4-BE49-F238E27FC236}">
                  <a16:creationId xmlns:a16="http://schemas.microsoft.com/office/drawing/2014/main" id="{6FCFA934-B19E-BE40-A2AE-4A08B34388B6}"/>
                </a:ext>
              </a:extLst>
            </p:cNvPr>
            <p:cNvSpPr/>
            <p:nvPr/>
          </p:nvSpPr>
          <p:spPr>
            <a:xfrm>
              <a:off x="7842836" y="5201326"/>
              <a:ext cx="64939" cy="72333"/>
            </a:xfrm>
            <a:custGeom>
              <a:avLst/>
              <a:gdLst>
                <a:gd name="connsiteX0" fmla="*/ 78627 w 70860"/>
                <a:gd name="connsiteY0" fmla="*/ 18876 h 81667"/>
                <a:gd name="connsiteX1" fmla="*/ 52333 w 70860"/>
                <a:gd name="connsiteY1" fmla="*/ 18876 h 81667"/>
                <a:gd name="connsiteX2" fmla="*/ 52333 w 70860"/>
                <a:gd name="connsiteY2" fmla="*/ 315 h 81667"/>
                <a:gd name="connsiteX3" fmla="*/ 7766 w 70860"/>
                <a:gd name="connsiteY3" fmla="*/ 41149 h 81667"/>
                <a:gd name="connsiteX4" fmla="*/ 52333 w 70860"/>
                <a:gd name="connsiteY4" fmla="*/ 81982 h 81667"/>
                <a:gd name="connsiteX5" fmla="*/ 52333 w 70860"/>
                <a:gd name="connsiteY5" fmla="*/ 63422 h 81667"/>
                <a:gd name="connsiteX6" fmla="*/ 78627 w 70860"/>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60" h="81667">
                  <a:moveTo>
                    <a:pt x="78627" y="18876"/>
                  </a:moveTo>
                  <a:lnTo>
                    <a:pt x="52333" y="18876"/>
                  </a:lnTo>
                  <a:lnTo>
                    <a:pt x="52333" y="315"/>
                  </a:lnTo>
                  <a:lnTo>
                    <a:pt x="7766" y="41149"/>
                  </a:lnTo>
                  <a:lnTo>
                    <a:pt x="52333" y="81982"/>
                  </a:lnTo>
                  <a:lnTo>
                    <a:pt x="52333" y="63422"/>
                  </a:lnTo>
                  <a:lnTo>
                    <a:pt x="78627"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34" name="フリーフォーム 733">
              <a:extLst>
                <a:ext uri="{FF2B5EF4-FFF2-40B4-BE49-F238E27FC236}">
                  <a16:creationId xmlns:a16="http://schemas.microsoft.com/office/drawing/2014/main" id="{78343F00-C58A-2D48-B6DA-702DD33F20AE}"/>
                </a:ext>
              </a:extLst>
            </p:cNvPr>
            <p:cNvSpPr/>
            <p:nvPr/>
          </p:nvSpPr>
          <p:spPr>
            <a:xfrm>
              <a:off x="7920641" y="5201326"/>
              <a:ext cx="49776" cy="72333"/>
            </a:xfrm>
            <a:custGeom>
              <a:avLst/>
              <a:gdLst>
                <a:gd name="connsiteX0" fmla="*/ 62081 w 54315"/>
                <a:gd name="connsiteY0" fmla="*/ 18876 h 81667"/>
                <a:gd name="connsiteX1" fmla="*/ 52333 w 54315"/>
                <a:gd name="connsiteY1" fmla="*/ 18876 h 81667"/>
                <a:gd name="connsiteX2" fmla="*/ 52333 w 54315"/>
                <a:gd name="connsiteY2" fmla="*/ 315 h 81667"/>
                <a:gd name="connsiteX3" fmla="*/ 7766 w 54315"/>
                <a:gd name="connsiteY3" fmla="*/ 41149 h 81667"/>
                <a:gd name="connsiteX4" fmla="*/ 52333 w 54315"/>
                <a:gd name="connsiteY4" fmla="*/ 81982 h 81667"/>
                <a:gd name="connsiteX5" fmla="*/ 52333 w 54315"/>
                <a:gd name="connsiteY5" fmla="*/ 63422 h 81667"/>
                <a:gd name="connsiteX6" fmla="*/ 62081 w 54315"/>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15" h="81667">
                  <a:moveTo>
                    <a:pt x="62081" y="18876"/>
                  </a:moveTo>
                  <a:lnTo>
                    <a:pt x="52333" y="18876"/>
                  </a:lnTo>
                  <a:lnTo>
                    <a:pt x="52333" y="315"/>
                  </a:lnTo>
                  <a:lnTo>
                    <a:pt x="7766" y="41149"/>
                  </a:lnTo>
                  <a:lnTo>
                    <a:pt x="52333" y="81982"/>
                  </a:lnTo>
                  <a:lnTo>
                    <a:pt x="52333" y="63422"/>
                  </a:lnTo>
                  <a:lnTo>
                    <a:pt x="62081"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35" name="フリーフォーム 734">
              <a:extLst>
                <a:ext uri="{FF2B5EF4-FFF2-40B4-BE49-F238E27FC236}">
                  <a16:creationId xmlns:a16="http://schemas.microsoft.com/office/drawing/2014/main" id="{14C4822A-7056-6C42-AC0E-95C63DE5B4AF}"/>
                </a:ext>
              </a:extLst>
            </p:cNvPr>
            <p:cNvSpPr/>
            <p:nvPr/>
          </p:nvSpPr>
          <p:spPr>
            <a:xfrm>
              <a:off x="7970519" y="5201326"/>
              <a:ext cx="55749" cy="72333"/>
            </a:xfrm>
            <a:custGeom>
              <a:avLst/>
              <a:gdLst>
                <a:gd name="connsiteX0" fmla="*/ 68599 w 60832"/>
                <a:gd name="connsiteY0" fmla="*/ 18876 h 81667"/>
                <a:gd name="connsiteX1" fmla="*/ 52333 w 60832"/>
                <a:gd name="connsiteY1" fmla="*/ 18876 h 81667"/>
                <a:gd name="connsiteX2" fmla="*/ 52333 w 60832"/>
                <a:gd name="connsiteY2" fmla="*/ 315 h 81667"/>
                <a:gd name="connsiteX3" fmla="*/ 7766 w 60832"/>
                <a:gd name="connsiteY3" fmla="*/ 41149 h 81667"/>
                <a:gd name="connsiteX4" fmla="*/ 52333 w 60832"/>
                <a:gd name="connsiteY4" fmla="*/ 81982 h 81667"/>
                <a:gd name="connsiteX5" fmla="*/ 52333 w 60832"/>
                <a:gd name="connsiteY5" fmla="*/ 63422 h 81667"/>
                <a:gd name="connsiteX6" fmla="*/ 68599 w 60832"/>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2" h="81667">
                  <a:moveTo>
                    <a:pt x="68599" y="18876"/>
                  </a:moveTo>
                  <a:lnTo>
                    <a:pt x="52333" y="18876"/>
                  </a:lnTo>
                  <a:lnTo>
                    <a:pt x="52333" y="315"/>
                  </a:lnTo>
                  <a:lnTo>
                    <a:pt x="7766" y="41149"/>
                  </a:lnTo>
                  <a:lnTo>
                    <a:pt x="52333" y="81982"/>
                  </a:lnTo>
                  <a:lnTo>
                    <a:pt x="52333" y="63422"/>
                  </a:lnTo>
                  <a:lnTo>
                    <a:pt x="68599"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36" name="フリーフォーム 735">
              <a:extLst>
                <a:ext uri="{FF2B5EF4-FFF2-40B4-BE49-F238E27FC236}">
                  <a16:creationId xmlns:a16="http://schemas.microsoft.com/office/drawing/2014/main" id="{8B8450F0-648B-A542-848E-88FD5E972314}"/>
                </a:ext>
              </a:extLst>
            </p:cNvPr>
            <p:cNvSpPr/>
            <p:nvPr/>
          </p:nvSpPr>
          <p:spPr>
            <a:xfrm>
              <a:off x="8037704" y="5201326"/>
              <a:ext cx="83164" cy="72333"/>
            </a:xfrm>
            <a:custGeom>
              <a:avLst/>
              <a:gdLst>
                <a:gd name="connsiteX0" fmla="*/ 98514 w 90747"/>
                <a:gd name="connsiteY0" fmla="*/ 18876 h 81667"/>
                <a:gd name="connsiteX1" fmla="*/ 52333 w 90747"/>
                <a:gd name="connsiteY1" fmla="*/ 18876 h 81667"/>
                <a:gd name="connsiteX2" fmla="*/ 52333 w 90747"/>
                <a:gd name="connsiteY2" fmla="*/ 315 h 81667"/>
                <a:gd name="connsiteX3" fmla="*/ 7766 w 90747"/>
                <a:gd name="connsiteY3" fmla="*/ 41149 h 81667"/>
                <a:gd name="connsiteX4" fmla="*/ 52333 w 90747"/>
                <a:gd name="connsiteY4" fmla="*/ 81982 h 81667"/>
                <a:gd name="connsiteX5" fmla="*/ 52333 w 90747"/>
                <a:gd name="connsiteY5" fmla="*/ 63422 h 81667"/>
                <a:gd name="connsiteX6" fmla="*/ 98514 w 90747"/>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47" h="81667">
                  <a:moveTo>
                    <a:pt x="98514" y="18876"/>
                  </a:moveTo>
                  <a:lnTo>
                    <a:pt x="52333" y="18876"/>
                  </a:lnTo>
                  <a:lnTo>
                    <a:pt x="52333" y="315"/>
                  </a:lnTo>
                  <a:lnTo>
                    <a:pt x="7766" y="41149"/>
                  </a:lnTo>
                  <a:lnTo>
                    <a:pt x="52333" y="81982"/>
                  </a:lnTo>
                  <a:lnTo>
                    <a:pt x="52333" y="63422"/>
                  </a:lnTo>
                  <a:lnTo>
                    <a:pt x="98514"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37" name="フリーフォーム 736">
              <a:extLst>
                <a:ext uri="{FF2B5EF4-FFF2-40B4-BE49-F238E27FC236}">
                  <a16:creationId xmlns:a16="http://schemas.microsoft.com/office/drawing/2014/main" id="{24407EFD-403F-1A41-B777-C2EFB4BE3F58}"/>
                </a:ext>
              </a:extLst>
            </p:cNvPr>
            <p:cNvSpPr/>
            <p:nvPr/>
          </p:nvSpPr>
          <p:spPr>
            <a:xfrm>
              <a:off x="8130059" y="5201326"/>
              <a:ext cx="126048" cy="72333"/>
            </a:xfrm>
            <a:custGeom>
              <a:avLst/>
              <a:gdLst>
                <a:gd name="connsiteX0" fmla="*/ 145309 w 137542"/>
                <a:gd name="connsiteY0" fmla="*/ 18876 h 81667"/>
                <a:gd name="connsiteX1" fmla="*/ 52333 w 137542"/>
                <a:gd name="connsiteY1" fmla="*/ 18876 h 81667"/>
                <a:gd name="connsiteX2" fmla="*/ 52333 w 137542"/>
                <a:gd name="connsiteY2" fmla="*/ 315 h 81667"/>
                <a:gd name="connsiteX3" fmla="*/ 7766 w 137542"/>
                <a:gd name="connsiteY3" fmla="*/ 41149 h 81667"/>
                <a:gd name="connsiteX4" fmla="*/ 52333 w 137542"/>
                <a:gd name="connsiteY4" fmla="*/ 81982 h 81667"/>
                <a:gd name="connsiteX5" fmla="*/ 52333 w 137542"/>
                <a:gd name="connsiteY5" fmla="*/ 63422 h 81667"/>
                <a:gd name="connsiteX6" fmla="*/ 145309 w 137542"/>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42" h="81667">
                  <a:moveTo>
                    <a:pt x="145309" y="18876"/>
                  </a:moveTo>
                  <a:lnTo>
                    <a:pt x="52333" y="18876"/>
                  </a:lnTo>
                  <a:lnTo>
                    <a:pt x="52333" y="315"/>
                  </a:lnTo>
                  <a:lnTo>
                    <a:pt x="7766" y="41149"/>
                  </a:lnTo>
                  <a:lnTo>
                    <a:pt x="52333" y="81982"/>
                  </a:lnTo>
                  <a:lnTo>
                    <a:pt x="52333" y="63422"/>
                  </a:lnTo>
                  <a:lnTo>
                    <a:pt x="145309"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38" name="フリーフォーム 737">
              <a:extLst>
                <a:ext uri="{FF2B5EF4-FFF2-40B4-BE49-F238E27FC236}">
                  <a16:creationId xmlns:a16="http://schemas.microsoft.com/office/drawing/2014/main" id="{EDA84626-6B71-084C-AF58-B6ABDA4DECBA}"/>
                </a:ext>
              </a:extLst>
            </p:cNvPr>
            <p:cNvSpPr/>
            <p:nvPr/>
          </p:nvSpPr>
          <p:spPr>
            <a:xfrm>
              <a:off x="8255393" y="5201326"/>
              <a:ext cx="52839" cy="72333"/>
            </a:xfrm>
            <a:custGeom>
              <a:avLst/>
              <a:gdLst>
                <a:gd name="connsiteX0" fmla="*/ 65424 w 57657"/>
                <a:gd name="connsiteY0" fmla="*/ 18876 h 81667"/>
                <a:gd name="connsiteX1" fmla="*/ 52333 w 57657"/>
                <a:gd name="connsiteY1" fmla="*/ 18876 h 81667"/>
                <a:gd name="connsiteX2" fmla="*/ 52333 w 57657"/>
                <a:gd name="connsiteY2" fmla="*/ 315 h 81667"/>
                <a:gd name="connsiteX3" fmla="*/ 7766 w 57657"/>
                <a:gd name="connsiteY3" fmla="*/ 41149 h 81667"/>
                <a:gd name="connsiteX4" fmla="*/ 52333 w 57657"/>
                <a:gd name="connsiteY4" fmla="*/ 81982 h 81667"/>
                <a:gd name="connsiteX5" fmla="*/ 52333 w 57657"/>
                <a:gd name="connsiteY5" fmla="*/ 63422 h 81667"/>
                <a:gd name="connsiteX6" fmla="*/ 65424 w 57657"/>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57" h="81667">
                  <a:moveTo>
                    <a:pt x="65424" y="18876"/>
                  </a:moveTo>
                  <a:lnTo>
                    <a:pt x="52333" y="18876"/>
                  </a:lnTo>
                  <a:lnTo>
                    <a:pt x="52333" y="315"/>
                  </a:lnTo>
                  <a:lnTo>
                    <a:pt x="7766" y="41149"/>
                  </a:lnTo>
                  <a:lnTo>
                    <a:pt x="52333" y="81982"/>
                  </a:lnTo>
                  <a:lnTo>
                    <a:pt x="52333" y="63422"/>
                  </a:lnTo>
                  <a:lnTo>
                    <a:pt x="65424"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39" name="フリーフォーム 738">
              <a:extLst>
                <a:ext uri="{FF2B5EF4-FFF2-40B4-BE49-F238E27FC236}">
                  <a16:creationId xmlns:a16="http://schemas.microsoft.com/office/drawing/2014/main" id="{5EB1033C-1F30-4B4F-B77C-DCE35AF7168F}"/>
                </a:ext>
              </a:extLst>
            </p:cNvPr>
            <p:cNvSpPr/>
            <p:nvPr/>
          </p:nvSpPr>
          <p:spPr>
            <a:xfrm>
              <a:off x="8311551" y="5201326"/>
              <a:ext cx="18072" cy="72333"/>
            </a:xfrm>
            <a:custGeom>
              <a:avLst/>
              <a:gdLst>
                <a:gd name="connsiteX0" fmla="*/ 27487 w 19720"/>
                <a:gd name="connsiteY0" fmla="*/ 18876 h 81667"/>
                <a:gd name="connsiteX1" fmla="*/ 27487 w 19720"/>
                <a:gd name="connsiteY1" fmla="*/ 18876 h 81667"/>
                <a:gd name="connsiteX2" fmla="*/ 27487 w 19720"/>
                <a:gd name="connsiteY2" fmla="*/ 315 h 81667"/>
                <a:gd name="connsiteX3" fmla="*/ 7766 w 19720"/>
                <a:gd name="connsiteY3" fmla="*/ 41149 h 81667"/>
                <a:gd name="connsiteX4" fmla="*/ 27487 w 19720"/>
                <a:gd name="connsiteY4" fmla="*/ 81982 h 81667"/>
                <a:gd name="connsiteX5" fmla="*/ 27487 w 19720"/>
                <a:gd name="connsiteY5" fmla="*/ 63422 h 81667"/>
                <a:gd name="connsiteX6" fmla="*/ 27487 w 19720"/>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 h="81667">
                  <a:moveTo>
                    <a:pt x="27487" y="18876"/>
                  </a:moveTo>
                  <a:lnTo>
                    <a:pt x="27487" y="18876"/>
                  </a:lnTo>
                  <a:lnTo>
                    <a:pt x="27487" y="315"/>
                  </a:lnTo>
                  <a:lnTo>
                    <a:pt x="7766" y="41149"/>
                  </a:lnTo>
                  <a:lnTo>
                    <a:pt x="27487" y="81982"/>
                  </a:lnTo>
                  <a:lnTo>
                    <a:pt x="27487" y="63422"/>
                  </a:lnTo>
                  <a:lnTo>
                    <a:pt x="27487"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0" name="フリーフォーム 739">
              <a:extLst>
                <a:ext uri="{FF2B5EF4-FFF2-40B4-BE49-F238E27FC236}">
                  <a16:creationId xmlns:a16="http://schemas.microsoft.com/office/drawing/2014/main" id="{AC048F65-4207-1B43-87B6-8209B6193BD8}"/>
                </a:ext>
              </a:extLst>
            </p:cNvPr>
            <p:cNvSpPr/>
            <p:nvPr/>
          </p:nvSpPr>
          <p:spPr>
            <a:xfrm>
              <a:off x="8339986" y="5201326"/>
              <a:ext cx="35226" cy="72333"/>
            </a:xfrm>
            <a:custGeom>
              <a:avLst/>
              <a:gdLst>
                <a:gd name="connsiteX0" fmla="*/ 46205 w 38438"/>
                <a:gd name="connsiteY0" fmla="*/ 18876 h 81667"/>
                <a:gd name="connsiteX1" fmla="*/ 46205 w 38438"/>
                <a:gd name="connsiteY1" fmla="*/ 18876 h 81667"/>
                <a:gd name="connsiteX2" fmla="*/ 46205 w 38438"/>
                <a:gd name="connsiteY2" fmla="*/ 315 h 81667"/>
                <a:gd name="connsiteX3" fmla="*/ 7766 w 38438"/>
                <a:gd name="connsiteY3" fmla="*/ 41149 h 81667"/>
                <a:gd name="connsiteX4" fmla="*/ 46205 w 38438"/>
                <a:gd name="connsiteY4" fmla="*/ 81982 h 81667"/>
                <a:gd name="connsiteX5" fmla="*/ 46205 w 38438"/>
                <a:gd name="connsiteY5" fmla="*/ 63422 h 81667"/>
                <a:gd name="connsiteX6" fmla="*/ 46205 w 38438"/>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38" h="81667">
                  <a:moveTo>
                    <a:pt x="46205" y="18876"/>
                  </a:moveTo>
                  <a:lnTo>
                    <a:pt x="46205" y="18876"/>
                  </a:lnTo>
                  <a:lnTo>
                    <a:pt x="46205" y="315"/>
                  </a:lnTo>
                  <a:lnTo>
                    <a:pt x="7766" y="41149"/>
                  </a:lnTo>
                  <a:lnTo>
                    <a:pt x="46205" y="81982"/>
                  </a:lnTo>
                  <a:lnTo>
                    <a:pt x="46205" y="63422"/>
                  </a:lnTo>
                  <a:lnTo>
                    <a:pt x="46205"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1" name="フリーフォーム 740">
              <a:extLst>
                <a:ext uri="{FF2B5EF4-FFF2-40B4-BE49-F238E27FC236}">
                  <a16:creationId xmlns:a16="http://schemas.microsoft.com/office/drawing/2014/main" id="{5D382E8C-E832-1640-81A2-AEA8807E91F1}"/>
                </a:ext>
              </a:extLst>
            </p:cNvPr>
            <p:cNvSpPr/>
            <p:nvPr/>
          </p:nvSpPr>
          <p:spPr>
            <a:xfrm>
              <a:off x="8383738" y="5201326"/>
              <a:ext cx="41811" cy="72333"/>
            </a:xfrm>
            <a:custGeom>
              <a:avLst/>
              <a:gdLst>
                <a:gd name="connsiteX0" fmla="*/ 53391 w 45624"/>
                <a:gd name="connsiteY0" fmla="*/ 18876 h 81667"/>
                <a:gd name="connsiteX1" fmla="*/ 52333 w 45624"/>
                <a:gd name="connsiteY1" fmla="*/ 18876 h 81667"/>
                <a:gd name="connsiteX2" fmla="*/ 52333 w 45624"/>
                <a:gd name="connsiteY2" fmla="*/ 315 h 81667"/>
                <a:gd name="connsiteX3" fmla="*/ 7766 w 45624"/>
                <a:gd name="connsiteY3" fmla="*/ 41149 h 81667"/>
                <a:gd name="connsiteX4" fmla="*/ 52333 w 45624"/>
                <a:gd name="connsiteY4" fmla="*/ 81982 h 81667"/>
                <a:gd name="connsiteX5" fmla="*/ 52333 w 45624"/>
                <a:gd name="connsiteY5" fmla="*/ 63422 h 81667"/>
                <a:gd name="connsiteX6" fmla="*/ 53391 w 45624"/>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24" h="81667">
                  <a:moveTo>
                    <a:pt x="53391" y="18876"/>
                  </a:moveTo>
                  <a:lnTo>
                    <a:pt x="52333" y="18876"/>
                  </a:lnTo>
                  <a:lnTo>
                    <a:pt x="52333" y="315"/>
                  </a:lnTo>
                  <a:lnTo>
                    <a:pt x="7766" y="41149"/>
                  </a:lnTo>
                  <a:lnTo>
                    <a:pt x="52333" y="81982"/>
                  </a:lnTo>
                  <a:lnTo>
                    <a:pt x="52333" y="63422"/>
                  </a:lnTo>
                  <a:lnTo>
                    <a:pt x="53391"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2" name="フリーフォーム 741">
              <a:extLst>
                <a:ext uri="{FF2B5EF4-FFF2-40B4-BE49-F238E27FC236}">
                  <a16:creationId xmlns:a16="http://schemas.microsoft.com/office/drawing/2014/main" id="{C58F4811-F42F-5B41-84C8-2292B93577EC}"/>
                </a:ext>
              </a:extLst>
            </p:cNvPr>
            <p:cNvSpPr/>
            <p:nvPr/>
          </p:nvSpPr>
          <p:spPr>
            <a:xfrm>
              <a:off x="8426164" y="5201326"/>
              <a:ext cx="10721" cy="72333"/>
            </a:xfrm>
            <a:custGeom>
              <a:avLst/>
              <a:gdLst>
                <a:gd name="connsiteX0" fmla="*/ 19465 w 11698"/>
                <a:gd name="connsiteY0" fmla="*/ 18876 h 81667"/>
                <a:gd name="connsiteX1" fmla="*/ 19465 w 11698"/>
                <a:gd name="connsiteY1" fmla="*/ 18876 h 81667"/>
                <a:gd name="connsiteX2" fmla="*/ 19465 w 11698"/>
                <a:gd name="connsiteY2" fmla="*/ 315 h 81667"/>
                <a:gd name="connsiteX3" fmla="*/ 7766 w 11698"/>
                <a:gd name="connsiteY3" fmla="*/ 41149 h 81667"/>
                <a:gd name="connsiteX4" fmla="*/ 19465 w 11698"/>
                <a:gd name="connsiteY4" fmla="*/ 81982 h 81667"/>
                <a:gd name="connsiteX5" fmla="*/ 19465 w 11698"/>
                <a:gd name="connsiteY5" fmla="*/ 63422 h 81667"/>
                <a:gd name="connsiteX6" fmla="*/ 19465 w 11698"/>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8" h="81667">
                  <a:moveTo>
                    <a:pt x="19465" y="18876"/>
                  </a:moveTo>
                  <a:lnTo>
                    <a:pt x="19465" y="18876"/>
                  </a:lnTo>
                  <a:lnTo>
                    <a:pt x="19465" y="315"/>
                  </a:lnTo>
                  <a:lnTo>
                    <a:pt x="7766" y="41149"/>
                  </a:lnTo>
                  <a:lnTo>
                    <a:pt x="19465" y="81982"/>
                  </a:lnTo>
                  <a:lnTo>
                    <a:pt x="19465" y="63422"/>
                  </a:lnTo>
                  <a:lnTo>
                    <a:pt x="19465"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3" name="フリーフォーム 742">
              <a:extLst>
                <a:ext uri="{FF2B5EF4-FFF2-40B4-BE49-F238E27FC236}">
                  <a16:creationId xmlns:a16="http://schemas.microsoft.com/office/drawing/2014/main" id="{77243994-2EF4-0242-B6A7-CA3384534CDB}"/>
                </a:ext>
              </a:extLst>
            </p:cNvPr>
            <p:cNvSpPr/>
            <p:nvPr/>
          </p:nvSpPr>
          <p:spPr>
            <a:xfrm>
              <a:off x="8437497" y="5201326"/>
              <a:ext cx="11503" cy="72333"/>
            </a:xfrm>
            <a:custGeom>
              <a:avLst/>
              <a:gdLst>
                <a:gd name="connsiteX0" fmla="*/ 20319 w 12552"/>
                <a:gd name="connsiteY0" fmla="*/ 18876 h 81667"/>
                <a:gd name="connsiteX1" fmla="*/ 20319 w 12552"/>
                <a:gd name="connsiteY1" fmla="*/ 18876 h 81667"/>
                <a:gd name="connsiteX2" fmla="*/ 20319 w 12552"/>
                <a:gd name="connsiteY2" fmla="*/ 315 h 81667"/>
                <a:gd name="connsiteX3" fmla="*/ 7766 w 12552"/>
                <a:gd name="connsiteY3" fmla="*/ 41149 h 81667"/>
                <a:gd name="connsiteX4" fmla="*/ 20319 w 12552"/>
                <a:gd name="connsiteY4" fmla="*/ 81982 h 81667"/>
                <a:gd name="connsiteX5" fmla="*/ 20319 w 12552"/>
                <a:gd name="connsiteY5" fmla="*/ 63422 h 81667"/>
                <a:gd name="connsiteX6" fmla="*/ 20319 w 12552"/>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2" h="81667">
                  <a:moveTo>
                    <a:pt x="20319" y="18876"/>
                  </a:moveTo>
                  <a:lnTo>
                    <a:pt x="20319" y="18876"/>
                  </a:lnTo>
                  <a:lnTo>
                    <a:pt x="20319" y="315"/>
                  </a:lnTo>
                  <a:lnTo>
                    <a:pt x="7766" y="41149"/>
                  </a:lnTo>
                  <a:lnTo>
                    <a:pt x="20319" y="81982"/>
                  </a:lnTo>
                  <a:lnTo>
                    <a:pt x="20319" y="63422"/>
                  </a:lnTo>
                  <a:lnTo>
                    <a:pt x="20319"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4" name="フリーフォーム 743">
              <a:extLst>
                <a:ext uri="{FF2B5EF4-FFF2-40B4-BE49-F238E27FC236}">
                  <a16:creationId xmlns:a16="http://schemas.microsoft.com/office/drawing/2014/main" id="{7E8A5762-5DC4-1748-B2FE-2AF662D9FF57}"/>
                </a:ext>
              </a:extLst>
            </p:cNvPr>
            <p:cNvSpPr/>
            <p:nvPr/>
          </p:nvSpPr>
          <p:spPr>
            <a:xfrm>
              <a:off x="8481913" y="5201326"/>
              <a:ext cx="16541" cy="72333"/>
            </a:xfrm>
            <a:custGeom>
              <a:avLst/>
              <a:gdLst>
                <a:gd name="connsiteX0" fmla="*/ 25816 w 18049"/>
                <a:gd name="connsiteY0" fmla="*/ 18876 h 81667"/>
                <a:gd name="connsiteX1" fmla="*/ 25816 w 18049"/>
                <a:gd name="connsiteY1" fmla="*/ 18876 h 81667"/>
                <a:gd name="connsiteX2" fmla="*/ 25816 w 18049"/>
                <a:gd name="connsiteY2" fmla="*/ 315 h 81667"/>
                <a:gd name="connsiteX3" fmla="*/ 7766 w 18049"/>
                <a:gd name="connsiteY3" fmla="*/ 41149 h 81667"/>
                <a:gd name="connsiteX4" fmla="*/ 25816 w 18049"/>
                <a:gd name="connsiteY4" fmla="*/ 81982 h 81667"/>
                <a:gd name="connsiteX5" fmla="*/ 25816 w 18049"/>
                <a:gd name="connsiteY5" fmla="*/ 63422 h 81667"/>
                <a:gd name="connsiteX6" fmla="*/ 25816 w 18049"/>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 h="81667">
                  <a:moveTo>
                    <a:pt x="25816" y="18876"/>
                  </a:moveTo>
                  <a:lnTo>
                    <a:pt x="25816" y="18876"/>
                  </a:lnTo>
                  <a:lnTo>
                    <a:pt x="25816" y="315"/>
                  </a:lnTo>
                  <a:lnTo>
                    <a:pt x="7766" y="41149"/>
                  </a:lnTo>
                  <a:lnTo>
                    <a:pt x="25816" y="81982"/>
                  </a:lnTo>
                  <a:lnTo>
                    <a:pt x="25816" y="63422"/>
                  </a:lnTo>
                  <a:lnTo>
                    <a:pt x="2581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5" name="フリーフォーム 744">
              <a:extLst>
                <a:ext uri="{FF2B5EF4-FFF2-40B4-BE49-F238E27FC236}">
                  <a16:creationId xmlns:a16="http://schemas.microsoft.com/office/drawing/2014/main" id="{1271FA87-9CF5-4442-94D8-A682DD8E0894}"/>
                </a:ext>
              </a:extLst>
            </p:cNvPr>
            <p:cNvSpPr/>
            <p:nvPr/>
          </p:nvSpPr>
          <p:spPr>
            <a:xfrm>
              <a:off x="8523947" y="5201326"/>
              <a:ext cx="140428" cy="72333"/>
            </a:xfrm>
            <a:custGeom>
              <a:avLst/>
              <a:gdLst>
                <a:gd name="connsiteX0" fmla="*/ 161000 w 153233"/>
                <a:gd name="connsiteY0" fmla="*/ 18876 h 81667"/>
                <a:gd name="connsiteX1" fmla="*/ 52333 w 153233"/>
                <a:gd name="connsiteY1" fmla="*/ 18876 h 81667"/>
                <a:gd name="connsiteX2" fmla="*/ 52333 w 153233"/>
                <a:gd name="connsiteY2" fmla="*/ 315 h 81667"/>
                <a:gd name="connsiteX3" fmla="*/ 7766 w 153233"/>
                <a:gd name="connsiteY3" fmla="*/ 41149 h 81667"/>
                <a:gd name="connsiteX4" fmla="*/ 52333 w 153233"/>
                <a:gd name="connsiteY4" fmla="*/ 81982 h 81667"/>
                <a:gd name="connsiteX5" fmla="*/ 52333 w 153233"/>
                <a:gd name="connsiteY5" fmla="*/ 63422 h 81667"/>
                <a:gd name="connsiteX6" fmla="*/ 161000 w 153233"/>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33" h="81667">
                  <a:moveTo>
                    <a:pt x="161000" y="18876"/>
                  </a:moveTo>
                  <a:lnTo>
                    <a:pt x="52333" y="18876"/>
                  </a:lnTo>
                  <a:lnTo>
                    <a:pt x="52333" y="315"/>
                  </a:lnTo>
                  <a:lnTo>
                    <a:pt x="7766" y="41149"/>
                  </a:lnTo>
                  <a:lnTo>
                    <a:pt x="52333" y="81982"/>
                  </a:lnTo>
                  <a:lnTo>
                    <a:pt x="52333" y="63422"/>
                  </a:lnTo>
                  <a:lnTo>
                    <a:pt x="161000" y="63422"/>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46" name="フリーフォーム 745">
              <a:extLst>
                <a:ext uri="{FF2B5EF4-FFF2-40B4-BE49-F238E27FC236}">
                  <a16:creationId xmlns:a16="http://schemas.microsoft.com/office/drawing/2014/main" id="{A6D9D7ED-BE66-E846-8444-731A72B48F87}"/>
                </a:ext>
              </a:extLst>
            </p:cNvPr>
            <p:cNvSpPr/>
            <p:nvPr/>
          </p:nvSpPr>
          <p:spPr>
            <a:xfrm>
              <a:off x="8711616" y="5201326"/>
              <a:ext cx="78382" cy="72333"/>
            </a:xfrm>
            <a:custGeom>
              <a:avLst/>
              <a:gdLst>
                <a:gd name="connsiteX0" fmla="*/ 93296 w 85529"/>
                <a:gd name="connsiteY0" fmla="*/ 18876 h 81667"/>
                <a:gd name="connsiteX1" fmla="*/ 52333 w 85529"/>
                <a:gd name="connsiteY1" fmla="*/ 18876 h 81667"/>
                <a:gd name="connsiteX2" fmla="*/ 52333 w 85529"/>
                <a:gd name="connsiteY2" fmla="*/ 315 h 81667"/>
                <a:gd name="connsiteX3" fmla="*/ 7766 w 85529"/>
                <a:gd name="connsiteY3" fmla="*/ 41149 h 81667"/>
                <a:gd name="connsiteX4" fmla="*/ 52333 w 85529"/>
                <a:gd name="connsiteY4" fmla="*/ 81982 h 81667"/>
                <a:gd name="connsiteX5" fmla="*/ 52333 w 85529"/>
                <a:gd name="connsiteY5" fmla="*/ 63422 h 81667"/>
                <a:gd name="connsiteX6" fmla="*/ 93296 w 85529"/>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9" h="81667">
                  <a:moveTo>
                    <a:pt x="93296" y="18876"/>
                  </a:moveTo>
                  <a:lnTo>
                    <a:pt x="52333" y="18876"/>
                  </a:lnTo>
                  <a:lnTo>
                    <a:pt x="52333" y="315"/>
                  </a:lnTo>
                  <a:lnTo>
                    <a:pt x="7766" y="41149"/>
                  </a:lnTo>
                  <a:lnTo>
                    <a:pt x="52333" y="81982"/>
                  </a:lnTo>
                  <a:lnTo>
                    <a:pt x="52333" y="63422"/>
                  </a:lnTo>
                  <a:lnTo>
                    <a:pt x="93296" y="63422"/>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47" name="フリーフォーム 746">
              <a:extLst>
                <a:ext uri="{FF2B5EF4-FFF2-40B4-BE49-F238E27FC236}">
                  <a16:creationId xmlns:a16="http://schemas.microsoft.com/office/drawing/2014/main" id="{BEF514EC-C36D-8944-8E8C-F55DB0F4DEEB}"/>
                </a:ext>
              </a:extLst>
            </p:cNvPr>
            <p:cNvSpPr/>
            <p:nvPr/>
          </p:nvSpPr>
          <p:spPr>
            <a:xfrm>
              <a:off x="8814980" y="5201326"/>
              <a:ext cx="11163" cy="72333"/>
            </a:xfrm>
            <a:custGeom>
              <a:avLst/>
              <a:gdLst>
                <a:gd name="connsiteX0" fmla="*/ 19948 w 12181"/>
                <a:gd name="connsiteY0" fmla="*/ 18876 h 81667"/>
                <a:gd name="connsiteX1" fmla="*/ 19948 w 12181"/>
                <a:gd name="connsiteY1" fmla="*/ 18876 h 81667"/>
                <a:gd name="connsiteX2" fmla="*/ 19948 w 12181"/>
                <a:gd name="connsiteY2" fmla="*/ 315 h 81667"/>
                <a:gd name="connsiteX3" fmla="*/ 7766 w 12181"/>
                <a:gd name="connsiteY3" fmla="*/ 41149 h 81667"/>
                <a:gd name="connsiteX4" fmla="*/ 19948 w 12181"/>
                <a:gd name="connsiteY4" fmla="*/ 81982 h 81667"/>
                <a:gd name="connsiteX5" fmla="*/ 19948 w 12181"/>
                <a:gd name="connsiteY5" fmla="*/ 63422 h 81667"/>
                <a:gd name="connsiteX6" fmla="*/ 19948 w 12181"/>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1" h="81667">
                  <a:moveTo>
                    <a:pt x="19948" y="18876"/>
                  </a:moveTo>
                  <a:lnTo>
                    <a:pt x="19948" y="18876"/>
                  </a:lnTo>
                  <a:lnTo>
                    <a:pt x="19948" y="315"/>
                  </a:lnTo>
                  <a:lnTo>
                    <a:pt x="7766" y="41149"/>
                  </a:lnTo>
                  <a:lnTo>
                    <a:pt x="19948" y="81982"/>
                  </a:lnTo>
                  <a:lnTo>
                    <a:pt x="19948" y="63422"/>
                  </a:lnTo>
                  <a:lnTo>
                    <a:pt x="19948"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8" name="フリーフォーム 747">
              <a:extLst>
                <a:ext uri="{FF2B5EF4-FFF2-40B4-BE49-F238E27FC236}">
                  <a16:creationId xmlns:a16="http://schemas.microsoft.com/office/drawing/2014/main" id="{637C488C-F19C-3444-A181-3AD0D9CA8EF0}"/>
                </a:ext>
              </a:extLst>
            </p:cNvPr>
            <p:cNvSpPr/>
            <p:nvPr/>
          </p:nvSpPr>
          <p:spPr>
            <a:xfrm>
              <a:off x="8874643" y="5201326"/>
              <a:ext cx="88083" cy="72333"/>
            </a:xfrm>
            <a:custGeom>
              <a:avLst/>
              <a:gdLst>
                <a:gd name="connsiteX0" fmla="*/ 7766 w 96114"/>
                <a:gd name="connsiteY0" fmla="*/ 18876 h 81667"/>
                <a:gd name="connsiteX1" fmla="*/ 59315 w 96114"/>
                <a:gd name="connsiteY1" fmla="*/ 18876 h 81667"/>
                <a:gd name="connsiteX2" fmla="*/ 59315 w 96114"/>
                <a:gd name="connsiteY2" fmla="*/ 315 h 81667"/>
                <a:gd name="connsiteX3" fmla="*/ 103881 w 96114"/>
                <a:gd name="connsiteY3" fmla="*/ 41149 h 81667"/>
                <a:gd name="connsiteX4" fmla="*/ 59315 w 96114"/>
                <a:gd name="connsiteY4" fmla="*/ 81982 h 81667"/>
                <a:gd name="connsiteX5" fmla="*/ 59315 w 96114"/>
                <a:gd name="connsiteY5" fmla="*/ 63422 h 81667"/>
                <a:gd name="connsiteX6" fmla="*/ 7766 w 96114"/>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14" h="81667">
                  <a:moveTo>
                    <a:pt x="7766" y="18876"/>
                  </a:moveTo>
                  <a:lnTo>
                    <a:pt x="59315" y="18876"/>
                  </a:lnTo>
                  <a:lnTo>
                    <a:pt x="59315" y="315"/>
                  </a:lnTo>
                  <a:lnTo>
                    <a:pt x="103881" y="41149"/>
                  </a:lnTo>
                  <a:lnTo>
                    <a:pt x="59315" y="81982"/>
                  </a:lnTo>
                  <a:lnTo>
                    <a:pt x="59315"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49" name="フリーフォーム 748">
              <a:extLst>
                <a:ext uri="{FF2B5EF4-FFF2-40B4-BE49-F238E27FC236}">
                  <a16:creationId xmlns:a16="http://schemas.microsoft.com/office/drawing/2014/main" id="{8816D9E4-664A-374D-80EE-8B8E72C16653}"/>
                </a:ext>
              </a:extLst>
            </p:cNvPr>
            <p:cNvSpPr/>
            <p:nvPr/>
          </p:nvSpPr>
          <p:spPr>
            <a:xfrm>
              <a:off x="8968240" y="5201326"/>
              <a:ext cx="14703" cy="72333"/>
            </a:xfrm>
            <a:custGeom>
              <a:avLst/>
              <a:gdLst>
                <a:gd name="connsiteX0" fmla="*/ 23811 w 16044"/>
                <a:gd name="connsiteY0" fmla="*/ 18876 h 81667"/>
                <a:gd name="connsiteX1" fmla="*/ 23811 w 16044"/>
                <a:gd name="connsiteY1" fmla="*/ 18876 h 81667"/>
                <a:gd name="connsiteX2" fmla="*/ 23811 w 16044"/>
                <a:gd name="connsiteY2" fmla="*/ 315 h 81667"/>
                <a:gd name="connsiteX3" fmla="*/ 7766 w 16044"/>
                <a:gd name="connsiteY3" fmla="*/ 41149 h 81667"/>
                <a:gd name="connsiteX4" fmla="*/ 23811 w 16044"/>
                <a:gd name="connsiteY4" fmla="*/ 81982 h 81667"/>
                <a:gd name="connsiteX5" fmla="*/ 23811 w 16044"/>
                <a:gd name="connsiteY5" fmla="*/ 63422 h 81667"/>
                <a:gd name="connsiteX6" fmla="*/ 23811 w 16044"/>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4" h="81667">
                  <a:moveTo>
                    <a:pt x="23811" y="18876"/>
                  </a:moveTo>
                  <a:lnTo>
                    <a:pt x="23811" y="18876"/>
                  </a:lnTo>
                  <a:lnTo>
                    <a:pt x="23811" y="315"/>
                  </a:lnTo>
                  <a:lnTo>
                    <a:pt x="7766" y="41149"/>
                  </a:lnTo>
                  <a:lnTo>
                    <a:pt x="23811" y="81982"/>
                  </a:lnTo>
                  <a:lnTo>
                    <a:pt x="23811" y="63422"/>
                  </a:lnTo>
                  <a:lnTo>
                    <a:pt x="23811"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0" name="フリーフォーム 749">
              <a:extLst>
                <a:ext uri="{FF2B5EF4-FFF2-40B4-BE49-F238E27FC236}">
                  <a16:creationId xmlns:a16="http://schemas.microsoft.com/office/drawing/2014/main" id="{3E75E472-710E-2445-8B5E-8FD0C0C7C103}"/>
                </a:ext>
              </a:extLst>
            </p:cNvPr>
            <p:cNvSpPr/>
            <p:nvPr/>
          </p:nvSpPr>
          <p:spPr>
            <a:xfrm>
              <a:off x="8998735" y="5201326"/>
              <a:ext cx="7930" cy="72333"/>
            </a:xfrm>
            <a:custGeom>
              <a:avLst/>
              <a:gdLst>
                <a:gd name="connsiteX0" fmla="*/ 7766 w 8653"/>
                <a:gd name="connsiteY0" fmla="*/ 18876 h 81667"/>
                <a:gd name="connsiteX1" fmla="*/ 7766 w 8653"/>
                <a:gd name="connsiteY1" fmla="*/ 18876 h 81667"/>
                <a:gd name="connsiteX2" fmla="*/ 7766 w 8653"/>
                <a:gd name="connsiteY2" fmla="*/ 315 h 81667"/>
                <a:gd name="connsiteX3" fmla="*/ 16420 w 8653"/>
                <a:gd name="connsiteY3" fmla="*/ 41149 h 81667"/>
                <a:gd name="connsiteX4" fmla="*/ 7766 w 8653"/>
                <a:gd name="connsiteY4" fmla="*/ 81982 h 81667"/>
                <a:gd name="connsiteX5" fmla="*/ 7766 w 8653"/>
                <a:gd name="connsiteY5" fmla="*/ 63422 h 81667"/>
                <a:gd name="connsiteX6" fmla="*/ 7766 w 8653"/>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3" h="81667">
                  <a:moveTo>
                    <a:pt x="7766" y="18876"/>
                  </a:moveTo>
                  <a:lnTo>
                    <a:pt x="7766" y="18876"/>
                  </a:lnTo>
                  <a:lnTo>
                    <a:pt x="7766" y="315"/>
                  </a:lnTo>
                  <a:lnTo>
                    <a:pt x="16420" y="41149"/>
                  </a:lnTo>
                  <a:lnTo>
                    <a:pt x="7766" y="81982"/>
                  </a:lnTo>
                  <a:lnTo>
                    <a:pt x="7766"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1" name="フリーフォーム 750">
              <a:extLst>
                <a:ext uri="{FF2B5EF4-FFF2-40B4-BE49-F238E27FC236}">
                  <a16:creationId xmlns:a16="http://schemas.microsoft.com/office/drawing/2014/main" id="{C8243699-EB92-8343-B911-012310C8D09C}"/>
                </a:ext>
              </a:extLst>
            </p:cNvPr>
            <p:cNvSpPr/>
            <p:nvPr/>
          </p:nvSpPr>
          <p:spPr>
            <a:xfrm>
              <a:off x="9022934" y="5201326"/>
              <a:ext cx="30460" cy="72333"/>
            </a:xfrm>
            <a:custGeom>
              <a:avLst/>
              <a:gdLst>
                <a:gd name="connsiteX0" fmla="*/ 7766 w 33238"/>
                <a:gd name="connsiteY0" fmla="*/ 18876 h 81667"/>
                <a:gd name="connsiteX1" fmla="*/ 7766 w 33238"/>
                <a:gd name="connsiteY1" fmla="*/ 18876 h 81667"/>
                <a:gd name="connsiteX2" fmla="*/ 7766 w 33238"/>
                <a:gd name="connsiteY2" fmla="*/ 315 h 81667"/>
                <a:gd name="connsiteX3" fmla="*/ 41005 w 33238"/>
                <a:gd name="connsiteY3" fmla="*/ 41149 h 81667"/>
                <a:gd name="connsiteX4" fmla="*/ 7766 w 33238"/>
                <a:gd name="connsiteY4" fmla="*/ 81982 h 81667"/>
                <a:gd name="connsiteX5" fmla="*/ 7766 w 33238"/>
                <a:gd name="connsiteY5" fmla="*/ 63422 h 81667"/>
                <a:gd name="connsiteX6" fmla="*/ 7766 w 33238"/>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8" h="81667">
                  <a:moveTo>
                    <a:pt x="7766" y="18876"/>
                  </a:moveTo>
                  <a:lnTo>
                    <a:pt x="7766" y="18876"/>
                  </a:lnTo>
                  <a:lnTo>
                    <a:pt x="7766" y="315"/>
                  </a:lnTo>
                  <a:lnTo>
                    <a:pt x="41005" y="41149"/>
                  </a:lnTo>
                  <a:lnTo>
                    <a:pt x="7766" y="81982"/>
                  </a:lnTo>
                  <a:lnTo>
                    <a:pt x="7766" y="63422"/>
                  </a:lnTo>
                  <a:lnTo>
                    <a:pt x="7766" y="63422"/>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752" name="フリーフォーム 751">
              <a:extLst>
                <a:ext uri="{FF2B5EF4-FFF2-40B4-BE49-F238E27FC236}">
                  <a16:creationId xmlns:a16="http://schemas.microsoft.com/office/drawing/2014/main" id="{C87DA855-98F1-7544-AAF8-D5B07FAFE5E2}"/>
                </a:ext>
              </a:extLst>
            </p:cNvPr>
            <p:cNvSpPr/>
            <p:nvPr/>
          </p:nvSpPr>
          <p:spPr>
            <a:xfrm>
              <a:off x="9071570" y="5201326"/>
              <a:ext cx="136310" cy="72333"/>
            </a:xfrm>
            <a:custGeom>
              <a:avLst/>
              <a:gdLst>
                <a:gd name="connsiteX0" fmla="*/ 7766 w 148739"/>
                <a:gd name="connsiteY0" fmla="*/ 18876 h 81667"/>
                <a:gd name="connsiteX1" fmla="*/ 111940 w 148739"/>
                <a:gd name="connsiteY1" fmla="*/ 18876 h 81667"/>
                <a:gd name="connsiteX2" fmla="*/ 111940 w 148739"/>
                <a:gd name="connsiteY2" fmla="*/ 315 h 81667"/>
                <a:gd name="connsiteX3" fmla="*/ 156506 w 148739"/>
                <a:gd name="connsiteY3" fmla="*/ 41149 h 81667"/>
                <a:gd name="connsiteX4" fmla="*/ 111940 w 148739"/>
                <a:gd name="connsiteY4" fmla="*/ 81982 h 81667"/>
                <a:gd name="connsiteX5" fmla="*/ 111940 w 148739"/>
                <a:gd name="connsiteY5" fmla="*/ 63422 h 81667"/>
                <a:gd name="connsiteX6" fmla="*/ 7766 w 148739"/>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9" h="81667">
                  <a:moveTo>
                    <a:pt x="7766" y="18876"/>
                  </a:moveTo>
                  <a:lnTo>
                    <a:pt x="111940" y="18876"/>
                  </a:lnTo>
                  <a:lnTo>
                    <a:pt x="111940" y="315"/>
                  </a:lnTo>
                  <a:lnTo>
                    <a:pt x="156506" y="41149"/>
                  </a:lnTo>
                  <a:lnTo>
                    <a:pt x="111940" y="81982"/>
                  </a:lnTo>
                  <a:lnTo>
                    <a:pt x="111940" y="63422"/>
                  </a:lnTo>
                  <a:lnTo>
                    <a:pt x="7766"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53" name="フリーフォーム 752">
              <a:extLst>
                <a:ext uri="{FF2B5EF4-FFF2-40B4-BE49-F238E27FC236}">
                  <a16:creationId xmlns:a16="http://schemas.microsoft.com/office/drawing/2014/main" id="{9BF79C4D-49E0-0A41-9906-73D67ADECD16}"/>
                </a:ext>
              </a:extLst>
            </p:cNvPr>
            <p:cNvSpPr/>
            <p:nvPr/>
          </p:nvSpPr>
          <p:spPr>
            <a:xfrm>
              <a:off x="9218364" y="5201326"/>
              <a:ext cx="39650" cy="72333"/>
            </a:xfrm>
            <a:custGeom>
              <a:avLst/>
              <a:gdLst>
                <a:gd name="connsiteX0" fmla="*/ 7766 w 43265"/>
                <a:gd name="connsiteY0" fmla="*/ 18876 h 81667"/>
                <a:gd name="connsiteX1" fmla="*/ 7766 w 43265"/>
                <a:gd name="connsiteY1" fmla="*/ 18876 h 81667"/>
                <a:gd name="connsiteX2" fmla="*/ 7766 w 43265"/>
                <a:gd name="connsiteY2" fmla="*/ 315 h 81667"/>
                <a:gd name="connsiteX3" fmla="*/ 51032 w 43265"/>
                <a:gd name="connsiteY3" fmla="*/ 41149 h 81667"/>
                <a:gd name="connsiteX4" fmla="*/ 7766 w 43265"/>
                <a:gd name="connsiteY4" fmla="*/ 81982 h 81667"/>
                <a:gd name="connsiteX5" fmla="*/ 7766 w 43265"/>
                <a:gd name="connsiteY5" fmla="*/ 63422 h 81667"/>
                <a:gd name="connsiteX6" fmla="*/ 7766 w 43265"/>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 h="81667">
                  <a:moveTo>
                    <a:pt x="7766" y="18876"/>
                  </a:moveTo>
                  <a:lnTo>
                    <a:pt x="7766" y="18876"/>
                  </a:lnTo>
                  <a:lnTo>
                    <a:pt x="7766" y="315"/>
                  </a:lnTo>
                  <a:lnTo>
                    <a:pt x="51032" y="41149"/>
                  </a:lnTo>
                  <a:lnTo>
                    <a:pt x="7766" y="81982"/>
                  </a:lnTo>
                  <a:lnTo>
                    <a:pt x="7766"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4" name="フリーフォーム 753">
              <a:extLst>
                <a:ext uri="{FF2B5EF4-FFF2-40B4-BE49-F238E27FC236}">
                  <a16:creationId xmlns:a16="http://schemas.microsoft.com/office/drawing/2014/main" id="{44BB88E3-7707-9847-9AD2-2DE4685CCD3B}"/>
                </a:ext>
              </a:extLst>
            </p:cNvPr>
            <p:cNvSpPr/>
            <p:nvPr/>
          </p:nvSpPr>
          <p:spPr>
            <a:xfrm>
              <a:off x="9264549" y="5201326"/>
              <a:ext cx="44279" cy="72333"/>
            </a:xfrm>
            <a:custGeom>
              <a:avLst/>
              <a:gdLst>
                <a:gd name="connsiteX0" fmla="*/ 7766 w 48317"/>
                <a:gd name="connsiteY0" fmla="*/ 18876 h 81667"/>
                <a:gd name="connsiteX1" fmla="*/ 11517 w 48317"/>
                <a:gd name="connsiteY1" fmla="*/ 18876 h 81667"/>
                <a:gd name="connsiteX2" fmla="*/ 11517 w 48317"/>
                <a:gd name="connsiteY2" fmla="*/ 315 h 81667"/>
                <a:gd name="connsiteX3" fmla="*/ 56084 w 48317"/>
                <a:gd name="connsiteY3" fmla="*/ 41149 h 81667"/>
                <a:gd name="connsiteX4" fmla="*/ 11517 w 48317"/>
                <a:gd name="connsiteY4" fmla="*/ 81982 h 81667"/>
                <a:gd name="connsiteX5" fmla="*/ 11517 w 48317"/>
                <a:gd name="connsiteY5" fmla="*/ 63422 h 81667"/>
                <a:gd name="connsiteX6" fmla="*/ 7766 w 48317"/>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17" h="81667">
                  <a:moveTo>
                    <a:pt x="7766" y="18876"/>
                  </a:moveTo>
                  <a:lnTo>
                    <a:pt x="11517" y="18876"/>
                  </a:lnTo>
                  <a:lnTo>
                    <a:pt x="11517" y="315"/>
                  </a:lnTo>
                  <a:lnTo>
                    <a:pt x="56084" y="41149"/>
                  </a:lnTo>
                  <a:lnTo>
                    <a:pt x="11517" y="81982"/>
                  </a:lnTo>
                  <a:lnTo>
                    <a:pt x="11517" y="63422"/>
                  </a:lnTo>
                  <a:lnTo>
                    <a:pt x="7766" y="63422"/>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755" name="フリーフォーム 754">
              <a:extLst>
                <a:ext uri="{FF2B5EF4-FFF2-40B4-BE49-F238E27FC236}">
                  <a16:creationId xmlns:a16="http://schemas.microsoft.com/office/drawing/2014/main" id="{0AB3D7DD-E69D-8D4E-AD4F-AAF4B090AF63}"/>
                </a:ext>
              </a:extLst>
            </p:cNvPr>
            <p:cNvSpPr/>
            <p:nvPr/>
          </p:nvSpPr>
          <p:spPr>
            <a:xfrm>
              <a:off x="9322238" y="5201326"/>
              <a:ext cx="28351" cy="72333"/>
            </a:xfrm>
            <a:custGeom>
              <a:avLst/>
              <a:gdLst>
                <a:gd name="connsiteX0" fmla="*/ 7766 w 30936"/>
                <a:gd name="connsiteY0" fmla="*/ 18876 h 81667"/>
                <a:gd name="connsiteX1" fmla="*/ 7766 w 30936"/>
                <a:gd name="connsiteY1" fmla="*/ 18876 h 81667"/>
                <a:gd name="connsiteX2" fmla="*/ 7766 w 30936"/>
                <a:gd name="connsiteY2" fmla="*/ 315 h 81667"/>
                <a:gd name="connsiteX3" fmla="*/ 38703 w 30936"/>
                <a:gd name="connsiteY3" fmla="*/ 41149 h 81667"/>
                <a:gd name="connsiteX4" fmla="*/ 7766 w 30936"/>
                <a:gd name="connsiteY4" fmla="*/ 81982 h 81667"/>
                <a:gd name="connsiteX5" fmla="*/ 7766 w 30936"/>
                <a:gd name="connsiteY5" fmla="*/ 63422 h 81667"/>
                <a:gd name="connsiteX6" fmla="*/ 7766 w 30936"/>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6" h="81667">
                  <a:moveTo>
                    <a:pt x="7766" y="18876"/>
                  </a:moveTo>
                  <a:lnTo>
                    <a:pt x="7766" y="18876"/>
                  </a:lnTo>
                  <a:lnTo>
                    <a:pt x="7766" y="315"/>
                  </a:lnTo>
                  <a:lnTo>
                    <a:pt x="38703" y="41149"/>
                  </a:lnTo>
                  <a:lnTo>
                    <a:pt x="7766" y="81982"/>
                  </a:lnTo>
                  <a:lnTo>
                    <a:pt x="7766"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6" name="フリーフォーム 755">
              <a:extLst>
                <a:ext uri="{FF2B5EF4-FFF2-40B4-BE49-F238E27FC236}">
                  <a16:creationId xmlns:a16="http://schemas.microsoft.com/office/drawing/2014/main" id="{8160F5B6-D1A9-6640-8C52-4B46C63441E2}"/>
                </a:ext>
              </a:extLst>
            </p:cNvPr>
            <p:cNvSpPr/>
            <p:nvPr/>
          </p:nvSpPr>
          <p:spPr>
            <a:xfrm>
              <a:off x="9369513" y="5201326"/>
              <a:ext cx="45811" cy="72333"/>
            </a:xfrm>
            <a:custGeom>
              <a:avLst/>
              <a:gdLst>
                <a:gd name="connsiteX0" fmla="*/ 7766 w 49988"/>
                <a:gd name="connsiteY0" fmla="*/ 18876 h 81667"/>
                <a:gd name="connsiteX1" fmla="*/ 13189 w 49988"/>
                <a:gd name="connsiteY1" fmla="*/ 18876 h 81667"/>
                <a:gd name="connsiteX2" fmla="*/ 13189 w 49988"/>
                <a:gd name="connsiteY2" fmla="*/ 315 h 81667"/>
                <a:gd name="connsiteX3" fmla="*/ 57755 w 49988"/>
                <a:gd name="connsiteY3" fmla="*/ 41149 h 81667"/>
                <a:gd name="connsiteX4" fmla="*/ 13189 w 49988"/>
                <a:gd name="connsiteY4" fmla="*/ 81982 h 81667"/>
                <a:gd name="connsiteX5" fmla="*/ 13189 w 49988"/>
                <a:gd name="connsiteY5" fmla="*/ 63422 h 81667"/>
                <a:gd name="connsiteX6" fmla="*/ 7766 w 49988"/>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88" h="81667">
                  <a:moveTo>
                    <a:pt x="7766" y="18876"/>
                  </a:moveTo>
                  <a:lnTo>
                    <a:pt x="13189" y="18876"/>
                  </a:lnTo>
                  <a:lnTo>
                    <a:pt x="13189" y="315"/>
                  </a:lnTo>
                  <a:lnTo>
                    <a:pt x="57755" y="41149"/>
                  </a:lnTo>
                  <a:lnTo>
                    <a:pt x="13189" y="81982"/>
                  </a:lnTo>
                  <a:lnTo>
                    <a:pt x="13189"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7" name="フリーフォーム 756">
              <a:extLst>
                <a:ext uri="{FF2B5EF4-FFF2-40B4-BE49-F238E27FC236}">
                  <a16:creationId xmlns:a16="http://schemas.microsoft.com/office/drawing/2014/main" id="{9F0344DE-2A71-B94D-9C04-5F8D8F303DDB}"/>
                </a:ext>
              </a:extLst>
            </p:cNvPr>
            <p:cNvSpPr/>
            <p:nvPr/>
          </p:nvSpPr>
          <p:spPr>
            <a:xfrm>
              <a:off x="9425262" y="5201326"/>
              <a:ext cx="26343" cy="72333"/>
            </a:xfrm>
            <a:custGeom>
              <a:avLst/>
              <a:gdLst>
                <a:gd name="connsiteX0" fmla="*/ 7766 w 28745"/>
                <a:gd name="connsiteY0" fmla="*/ 18876 h 81667"/>
                <a:gd name="connsiteX1" fmla="*/ 7766 w 28745"/>
                <a:gd name="connsiteY1" fmla="*/ 18876 h 81667"/>
                <a:gd name="connsiteX2" fmla="*/ 7766 w 28745"/>
                <a:gd name="connsiteY2" fmla="*/ 315 h 81667"/>
                <a:gd name="connsiteX3" fmla="*/ 36512 w 28745"/>
                <a:gd name="connsiteY3" fmla="*/ 41149 h 81667"/>
                <a:gd name="connsiteX4" fmla="*/ 7766 w 28745"/>
                <a:gd name="connsiteY4" fmla="*/ 81982 h 81667"/>
                <a:gd name="connsiteX5" fmla="*/ 7766 w 28745"/>
                <a:gd name="connsiteY5" fmla="*/ 63422 h 81667"/>
                <a:gd name="connsiteX6" fmla="*/ 7766 w 28745"/>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45" h="81667">
                  <a:moveTo>
                    <a:pt x="7766" y="18876"/>
                  </a:moveTo>
                  <a:lnTo>
                    <a:pt x="7766" y="18876"/>
                  </a:lnTo>
                  <a:lnTo>
                    <a:pt x="7766" y="315"/>
                  </a:lnTo>
                  <a:lnTo>
                    <a:pt x="36512" y="41149"/>
                  </a:lnTo>
                  <a:lnTo>
                    <a:pt x="7766" y="81982"/>
                  </a:lnTo>
                  <a:lnTo>
                    <a:pt x="7766" y="63422"/>
                  </a:lnTo>
                  <a:lnTo>
                    <a:pt x="7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58" name="フリーフォーム 757">
              <a:extLst>
                <a:ext uri="{FF2B5EF4-FFF2-40B4-BE49-F238E27FC236}">
                  <a16:creationId xmlns:a16="http://schemas.microsoft.com/office/drawing/2014/main" id="{8181B249-87F6-E94E-8C2B-924B1C0A7E9C}"/>
                </a:ext>
              </a:extLst>
            </p:cNvPr>
            <p:cNvSpPr/>
            <p:nvPr/>
          </p:nvSpPr>
          <p:spPr>
            <a:xfrm>
              <a:off x="9456064" y="5201326"/>
              <a:ext cx="50371" cy="72333"/>
            </a:xfrm>
            <a:custGeom>
              <a:avLst/>
              <a:gdLst>
                <a:gd name="connsiteX0" fmla="*/ 7766 w 54964"/>
                <a:gd name="connsiteY0" fmla="*/ 18876 h 81667"/>
                <a:gd name="connsiteX1" fmla="*/ 18165 w 54964"/>
                <a:gd name="connsiteY1" fmla="*/ 18876 h 81667"/>
                <a:gd name="connsiteX2" fmla="*/ 18165 w 54964"/>
                <a:gd name="connsiteY2" fmla="*/ 315 h 81667"/>
                <a:gd name="connsiteX3" fmla="*/ 62731 w 54964"/>
                <a:gd name="connsiteY3" fmla="*/ 41149 h 81667"/>
                <a:gd name="connsiteX4" fmla="*/ 18165 w 54964"/>
                <a:gd name="connsiteY4" fmla="*/ 81982 h 81667"/>
                <a:gd name="connsiteX5" fmla="*/ 18165 w 54964"/>
                <a:gd name="connsiteY5" fmla="*/ 63422 h 81667"/>
                <a:gd name="connsiteX6" fmla="*/ 7766 w 54964"/>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4" h="81667">
                  <a:moveTo>
                    <a:pt x="7766" y="18876"/>
                  </a:moveTo>
                  <a:lnTo>
                    <a:pt x="18165" y="18876"/>
                  </a:lnTo>
                  <a:lnTo>
                    <a:pt x="18165" y="315"/>
                  </a:lnTo>
                  <a:lnTo>
                    <a:pt x="62731" y="41149"/>
                  </a:lnTo>
                  <a:lnTo>
                    <a:pt x="18165" y="81982"/>
                  </a:lnTo>
                  <a:lnTo>
                    <a:pt x="18165" y="63422"/>
                  </a:lnTo>
                  <a:lnTo>
                    <a:pt x="7766"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59" name="フリーフォーム 758">
              <a:extLst>
                <a:ext uri="{FF2B5EF4-FFF2-40B4-BE49-F238E27FC236}">
                  <a16:creationId xmlns:a16="http://schemas.microsoft.com/office/drawing/2014/main" id="{F1D6A367-2BCB-A842-9F8A-4A1A4BBB0E83}"/>
                </a:ext>
              </a:extLst>
            </p:cNvPr>
            <p:cNvSpPr/>
            <p:nvPr/>
          </p:nvSpPr>
          <p:spPr>
            <a:xfrm>
              <a:off x="9527674" y="5201326"/>
              <a:ext cx="19468" cy="72333"/>
            </a:xfrm>
            <a:custGeom>
              <a:avLst/>
              <a:gdLst>
                <a:gd name="connsiteX0" fmla="*/ 29010 w 21243"/>
                <a:gd name="connsiteY0" fmla="*/ 18876 h 81667"/>
                <a:gd name="connsiteX1" fmla="*/ 29010 w 21243"/>
                <a:gd name="connsiteY1" fmla="*/ 18876 h 81667"/>
                <a:gd name="connsiteX2" fmla="*/ 29010 w 21243"/>
                <a:gd name="connsiteY2" fmla="*/ 315 h 81667"/>
                <a:gd name="connsiteX3" fmla="*/ 7766 w 21243"/>
                <a:gd name="connsiteY3" fmla="*/ 41149 h 81667"/>
                <a:gd name="connsiteX4" fmla="*/ 29010 w 21243"/>
                <a:gd name="connsiteY4" fmla="*/ 81982 h 81667"/>
                <a:gd name="connsiteX5" fmla="*/ 29010 w 21243"/>
                <a:gd name="connsiteY5" fmla="*/ 63422 h 81667"/>
                <a:gd name="connsiteX6" fmla="*/ 29010 w 21243"/>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3" h="81667">
                  <a:moveTo>
                    <a:pt x="29010" y="18876"/>
                  </a:moveTo>
                  <a:lnTo>
                    <a:pt x="29010" y="18876"/>
                  </a:lnTo>
                  <a:lnTo>
                    <a:pt x="29010" y="315"/>
                  </a:lnTo>
                  <a:lnTo>
                    <a:pt x="7766" y="41149"/>
                  </a:lnTo>
                  <a:lnTo>
                    <a:pt x="29010" y="81982"/>
                  </a:lnTo>
                  <a:lnTo>
                    <a:pt x="29010" y="63422"/>
                  </a:lnTo>
                  <a:lnTo>
                    <a:pt x="29010"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60" name="フリーフォーム 759">
              <a:extLst>
                <a:ext uri="{FF2B5EF4-FFF2-40B4-BE49-F238E27FC236}">
                  <a16:creationId xmlns:a16="http://schemas.microsoft.com/office/drawing/2014/main" id="{92A770EB-C074-584F-8569-1FD2A57C7DF9}"/>
                </a:ext>
              </a:extLst>
            </p:cNvPr>
            <p:cNvSpPr/>
            <p:nvPr/>
          </p:nvSpPr>
          <p:spPr>
            <a:xfrm>
              <a:off x="9549356" y="5201326"/>
              <a:ext cx="24062" cy="72333"/>
            </a:xfrm>
            <a:custGeom>
              <a:avLst/>
              <a:gdLst>
                <a:gd name="connsiteX0" fmla="*/ 34023 w 26256"/>
                <a:gd name="connsiteY0" fmla="*/ 18876 h 81667"/>
                <a:gd name="connsiteX1" fmla="*/ 34023 w 26256"/>
                <a:gd name="connsiteY1" fmla="*/ 18876 h 81667"/>
                <a:gd name="connsiteX2" fmla="*/ 34023 w 26256"/>
                <a:gd name="connsiteY2" fmla="*/ 315 h 81667"/>
                <a:gd name="connsiteX3" fmla="*/ 7766 w 26256"/>
                <a:gd name="connsiteY3" fmla="*/ 41149 h 81667"/>
                <a:gd name="connsiteX4" fmla="*/ 34023 w 26256"/>
                <a:gd name="connsiteY4" fmla="*/ 81982 h 81667"/>
                <a:gd name="connsiteX5" fmla="*/ 34023 w 26256"/>
                <a:gd name="connsiteY5" fmla="*/ 63422 h 81667"/>
                <a:gd name="connsiteX6" fmla="*/ 34023 w 26256"/>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56" h="81667">
                  <a:moveTo>
                    <a:pt x="34023" y="18876"/>
                  </a:moveTo>
                  <a:lnTo>
                    <a:pt x="34023" y="18876"/>
                  </a:lnTo>
                  <a:lnTo>
                    <a:pt x="34023" y="315"/>
                  </a:lnTo>
                  <a:lnTo>
                    <a:pt x="7766" y="41149"/>
                  </a:lnTo>
                  <a:lnTo>
                    <a:pt x="34023" y="81982"/>
                  </a:lnTo>
                  <a:lnTo>
                    <a:pt x="34023" y="63422"/>
                  </a:lnTo>
                  <a:lnTo>
                    <a:pt x="34023"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61" name="フリーフォーム 760">
              <a:extLst>
                <a:ext uri="{FF2B5EF4-FFF2-40B4-BE49-F238E27FC236}">
                  <a16:creationId xmlns:a16="http://schemas.microsoft.com/office/drawing/2014/main" id="{71D5C8D6-7088-C949-810E-D57D209742D8}"/>
                </a:ext>
              </a:extLst>
            </p:cNvPr>
            <p:cNvSpPr/>
            <p:nvPr/>
          </p:nvSpPr>
          <p:spPr>
            <a:xfrm>
              <a:off x="9618139" y="5201326"/>
              <a:ext cx="49487" cy="72333"/>
            </a:xfrm>
            <a:custGeom>
              <a:avLst/>
              <a:gdLst>
                <a:gd name="connsiteX0" fmla="*/ 61766 w 53999"/>
                <a:gd name="connsiteY0" fmla="*/ 18876 h 81667"/>
                <a:gd name="connsiteX1" fmla="*/ 52333 w 53999"/>
                <a:gd name="connsiteY1" fmla="*/ 18876 h 81667"/>
                <a:gd name="connsiteX2" fmla="*/ 52333 w 53999"/>
                <a:gd name="connsiteY2" fmla="*/ 315 h 81667"/>
                <a:gd name="connsiteX3" fmla="*/ 7766 w 53999"/>
                <a:gd name="connsiteY3" fmla="*/ 41149 h 81667"/>
                <a:gd name="connsiteX4" fmla="*/ 52333 w 53999"/>
                <a:gd name="connsiteY4" fmla="*/ 81982 h 81667"/>
                <a:gd name="connsiteX5" fmla="*/ 52333 w 53999"/>
                <a:gd name="connsiteY5" fmla="*/ 63422 h 81667"/>
                <a:gd name="connsiteX6" fmla="*/ 61766 w 53999"/>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9" h="81667">
                  <a:moveTo>
                    <a:pt x="61766" y="18876"/>
                  </a:moveTo>
                  <a:lnTo>
                    <a:pt x="52333" y="18876"/>
                  </a:lnTo>
                  <a:lnTo>
                    <a:pt x="52333" y="315"/>
                  </a:lnTo>
                  <a:lnTo>
                    <a:pt x="7766" y="41149"/>
                  </a:lnTo>
                  <a:lnTo>
                    <a:pt x="52333" y="81982"/>
                  </a:lnTo>
                  <a:lnTo>
                    <a:pt x="52333" y="63422"/>
                  </a:lnTo>
                  <a:lnTo>
                    <a:pt x="61766"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62" name="フリーフォーム 761">
              <a:extLst>
                <a:ext uri="{FF2B5EF4-FFF2-40B4-BE49-F238E27FC236}">
                  <a16:creationId xmlns:a16="http://schemas.microsoft.com/office/drawing/2014/main" id="{48FEDDC6-C312-5C49-A481-B968D2262835}"/>
                </a:ext>
              </a:extLst>
            </p:cNvPr>
            <p:cNvSpPr/>
            <p:nvPr/>
          </p:nvSpPr>
          <p:spPr>
            <a:xfrm>
              <a:off x="9687298" y="5201326"/>
              <a:ext cx="30189" cy="72333"/>
            </a:xfrm>
            <a:custGeom>
              <a:avLst/>
              <a:gdLst>
                <a:gd name="connsiteX0" fmla="*/ 40708 w 32941"/>
                <a:gd name="connsiteY0" fmla="*/ 18876 h 81667"/>
                <a:gd name="connsiteX1" fmla="*/ 40708 w 32941"/>
                <a:gd name="connsiteY1" fmla="*/ 18876 h 81667"/>
                <a:gd name="connsiteX2" fmla="*/ 40708 w 32941"/>
                <a:gd name="connsiteY2" fmla="*/ 315 h 81667"/>
                <a:gd name="connsiteX3" fmla="*/ 7766 w 32941"/>
                <a:gd name="connsiteY3" fmla="*/ 41149 h 81667"/>
                <a:gd name="connsiteX4" fmla="*/ 40708 w 32941"/>
                <a:gd name="connsiteY4" fmla="*/ 81982 h 81667"/>
                <a:gd name="connsiteX5" fmla="*/ 40708 w 32941"/>
                <a:gd name="connsiteY5" fmla="*/ 63422 h 81667"/>
                <a:gd name="connsiteX6" fmla="*/ 40708 w 32941"/>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1" h="81667">
                  <a:moveTo>
                    <a:pt x="40708" y="18876"/>
                  </a:moveTo>
                  <a:lnTo>
                    <a:pt x="40708" y="18876"/>
                  </a:lnTo>
                  <a:lnTo>
                    <a:pt x="40708" y="315"/>
                  </a:lnTo>
                  <a:lnTo>
                    <a:pt x="7766" y="41149"/>
                  </a:lnTo>
                  <a:lnTo>
                    <a:pt x="40708" y="81982"/>
                  </a:lnTo>
                  <a:lnTo>
                    <a:pt x="40708" y="63422"/>
                  </a:lnTo>
                  <a:lnTo>
                    <a:pt x="40708"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63" name="フリーフォーム 762">
              <a:extLst>
                <a:ext uri="{FF2B5EF4-FFF2-40B4-BE49-F238E27FC236}">
                  <a16:creationId xmlns:a16="http://schemas.microsoft.com/office/drawing/2014/main" id="{5729EF94-1CF5-794D-A460-9DEB431D7694}"/>
                </a:ext>
              </a:extLst>
            </p:cNvPr>
            <p:cNvSpPr/>
            <p:nvPr/>
          </p:nvSpPr>
          <p:spPr>
            <a:xfrm>
              <a:off x="9721538" y="5201326"/>
              <a:ext cx="25560" cy="72333"/>
            </a:xfrm>
            <a:custGeom>
              <a:avLst/>
              <a:gdLst>
                <a:gd name="connsiteX0" fmla="*/ 35657 w 27891"/>
                <a:gd name="connsiteY0" fmla="*/ 18876 h 81667"/>
                <a:gd name="connsiteX1" fmla="*/ 35657 w 27891"/>
                <a:gd name="connsiteY1" fmla="*/ 18876 h 81667"/>
                <a:gd name="connsiteX2" fmla="*/ 35657 w 27891"/>
                <a:gd name="connsiteY2" fmla="*/ 315 h 81667"/>
                <a:gd name="connsiteX3" fmla="*/ 7766 w 27891"/>
                <a:gd name="connsiteY3" fmla="*/ 41149 h 81667"/>
                <a:gd name="connsiteX4" fmla="*/ 35657 w 27891"/>
                <a:gd name="connsiteY4" fmla="*/ 81982 h 81667"/>
                <a:gd name="connsiteX5" fmla="*/ 35657 w 27891"/>
                <a:gd name="connsiteY5" fmla="*/ 63422 h 81667"/>
                <a:gd name="connsiteX6" fmla="*/ 35657 w 27891"/>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1" h="81667">
                  <a:moveTo>
                    <a:pt x="35657" y="18876"/>
                  </a:moveTo>
                  <a:lnTo>
                    <a:pt x="35657" y="18876"/>
                  </a:lnTo>
                  <a:lnTo>
                    <a:pt x="35657" y="315"/>
                  </a:lnTo>
                  <a:lnTo>
                    <a:pt x="7766" y="41149"/>
                  </a:lnTo>
                  <a:lnTo>
                    <a:pt x="35657" y="81982"/>
                  </a:lnTo>
                  <a:lnTo>
                    <a:pt x="35657" y="63422"/>
                  </a:lnTo>
                  <a:lnTo>
                    <a:pt x="35657" y="6342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64" name="フリーフォーム 763">
              <a:extLst>
                <a:ext uri="{FF2B5EF4-FFF2-40B4-BE49-F238E27FC236}">
                  <a16:creationId xmlns:a16="http://schemas.microsoft.com/office/drawing/2014/main" id="{E01C1482-D942-5145-B88D-700F5200AFF8}"/>
                </a:ext>
              </a:extLst>
            </p:cNvPr>
            <p:cNvSpPr/>
            <p:nvPr/>
          </p:nvSpPr>
          <p:spPr>
            <a:xfrm>
              <a:off x="9751931" y="5201326"/>
              <a:ext cx="128039" cy="72333"/>
            </a:xfrm>
            <a:custGeom>
              <a:avLst/>
              <a:gdLst>
                <a:gd name="connsiteX0" fmla="*/ 147481 w 139714"/>
                <a:gd name="connsiteY0" fmla="*/ 18876 h 81667"/>
                <a:gd name="connsiteX1" fmla="*/ 52333 w 139714"/>
                <a:gd name="connsiteY1" fmla="*/ 18876 h 81667"/>
                <a:gd name="connsiteX2" fmla="*/ 52333 w 139714"/>
                <a:gd name="connsiteY2" fmla="*/ 315 h 81667"/>
                <a:gd name="connsiteX3" fmla="*/ 7766 w 139714"/>
                <a:gd name="connsiteY3" fmla="*/ 41149 h 81667"/>
                <a:gd name="connsiteX4" fmla="*/ 52333 w 139714"/>
                <a:gd name="connsiteY4" fmla="*/ 81982 h 81667"/>
                <a:gd name="connsiteX5" fmla="*/ 52333 w 139714"/>
                <a:gd name="connsiteY5" fmla="*/ 63422 h 81667"/>
                <a:gd name="connsiteX6" fmla="*/ 147481 w 139714"/>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4" h="81667">
                  <a:moveTo>
                    <a:pt x="147481" y="18876"/>
                  </a:moveTo>
                  <a:lnTo>
                    <a:pt x="52333" y="18876"/>
                  </a:lnTo>
                  <a:lnTo>
                    <a:pt x="52333" y="315"/>
                  </a:lnTo>
                  <a:lnTo>
                    <a:pt x="7766" y="41149"/>
                  </a:lnTo>
                  <a:lnTo>
                    <a:pt x="52333" y="81982"/>
                  </a:lnTo>
                  <a:lnTo>
                    <a:pt x="52333" y="63422"/>
                  </a:lnTo>
                  <a:lnTo>
                    <a:pt x="147481" y="6342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65" name="フリーフォーム 764">
              <a:extLst>
                <a:ext uri="{FF2B5EF4-FFF2-40B4-BE49-F238E27FC236}">
                  <a16:creationId xmlns:a16="http://schemas.microsoft.com/office/drawing/2014/main" id="{6380FA37-B933-4348-9B12-2FBDA626E54F}"/>
                </a:ext>
              </a:extLst>
            </p:cNvPr>
            <p:cNvSpPr/>
            <p:nvPr/>
          </p:nvSpPr>
          <p:spPr>
            <a:xfrm>
              <a:off x="9884361" y="5201326"/>
              <a:ext cx="102922" cy="72333"/>
            </a:xfrm>
            <a:custGeom>
              <a:avLst/>
              <a:gdLst>
                <a:gd name="connsiteX0" fmla="*/ 120073 w 112306"/>
                <a:gd name="connsiteY0" fmla="*/ 18876 h 81667"/>
                <a:gd name="connsiteX1" fmla="*/ 52333 w 112306"/>
                <a:gd name="connsiteY1" fmla="*/ 18876 h 81667"/>
                <a:gd name="connsiteX2" fmla="*/ 52333 w 112306"/>
                <a:gd name="connsiteY2" fmla="*/ 315 h 81667"/>
                <a:gd name="connsiteX3" fmla="*/ 7766 w 112306"/>
                <a:gd name="connsiteY3" fmla="*/ 41149 h 81667"/>
                <a:gd name="connsiteX4" fmla="*/ 52333 w 112306"/>
                <a:gd name="connsiteY4" fmla="*/ 81982 h 81667"/>
                <a:gd name="connsiteX5" fmla="*/ 52333 w 112306"/>
                <a:gd name="connsiteY5" fmla="*/ 63422 h 81667"/>
                <a:gd name="connsiteX6" fmla="*/ 120073 w 112306"/>
                <a:gd name="connsiteY6" fmla="*/ 6342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6" h="81667">
                  <a:moveTo>
                    <a:pt x="120073" y="18876"/>
                  </a:moveTo>
                  <a:lnTo>
                    <a:pt x="52333" y="18876"/>
                  </a:lnTo>
                  <a:lnTo>
                    <a:pt x="52333" y="315"/>
                  </a:lnTo>
                  <a:lnTo>
                    <a:pt x="7766" y="41149"/>
                  </a:lnTo>
                  <a:lnTo>
                    <a:pt x="52333" y="81982"/>
                  </a:lnTo>
                  <a:lnTo>
                    <a:pt x="52333" y="63422"/>
                  </a:lnTo>
                  <a:lnTo>
                    <a:pt x="120073" y="63422"/>
                  </a:lnTo>
                  <a:close/>
                </a:path>
              </a:pathLst>
            </a:custGeom>
            <a:solidFill>
              <a:srgbClr val="A9A9A9"/>
            </a:solidFill>
            <a:ln w="550" cap="flat">
              <a:solidFill>
                <a:srgbClr val="000000"/>
              </a:solidFill>
              <a:prstDash val="solid"/>
              <a:miter/>
            </a:ln>
          </p:spPr>
          <p:txBody>
            <a:bodyPr rtlCol="0" anchor="ctr"/>
            <a:lstStyle/>
            <a:p>
              <a:endParaRPr lang="ja-JP" altLang="en-US"/>
            </a:p>
          </p:txBody>
        </p:sp>
        <p:cxnSp>
          <p:nvCxnSpPr>
            <p:cNvPr id="766" name="直線コネクタ 765">
              <a:extLst>
                <a:ext uri="{FF2B5EF4-FFF2-40B4-BE49-F238E27FC236}">
                  <a16:creationId xmlns:a16="http://schemas.microsoft.com/office/drawing/2014/main" id="{2FD4FA2B-8A2E-0949-9679-4D6BC1EC205B}"/>
                </a:ext>
              </a:extLst>
            </p:cNvPr>
            <p:cNvCxnSpPr>
              <a:cxnSpLocks/>
            </p:cNvCxnSpPr>
            <p:nvPr/>
          </p:nvCxnSpPr>
          <p:spPr>
            <a:xfrm>
              <a:off x="7507996" y="482955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7" name="直線コネクタ 766">
              <a:extLst>
                <a:ext uri="{FF2B5EF4-FFF2-40B4-BE49-F238E27FC236}">
                  <a16:creationId xmlns:a16="http://schemas.microsoft.com/office/drawing/2014/main" id="{62D69AB5-E150-BB4D-8FC1-E4C60C6BBD47}"/>
                </a:ext>
              </a:extLst>
            </p:cNvPr>
            <p:cNvCxnSpPr>
              <a:cxnSpLocks/>
            </p:cNvCxnSpPr>
            <p:nvPr/>
          </p:nvCxnSpPr>
          <p:spPr>
            <a:xfrm>
              <a:off x="7507996" y="503206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8" name="直線コネクタ 767">
              <a:extLst>
                <a:ext uri="{FF2B5EF4-FFF2-40B4-BE49-F238E27FC236}">
                  <a16:creationId xmlns:a16="http://schemas.microsoft.com/office/drawing/2014/main" id="{A834CE1F-D2D8-2344-823C-9A442A7257FE}"/>
                </a:ext>
              </a:extLst>
            </p:cNvPr>
            <p:cNvCxnSpPr>
              <a:cxnSpLocks/>
            </p:cNvCxnSpPr>
            <p:nvPr/>
          </p:nvCxnSpPr>
          <p:spPr>
            <a:xfrm>
              <a:off x="7507996" y="523837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9" name="直線コネクタ 768">
              <a:extLst>
                <a:ext uri="{FF2B5EF4-FFF2-40B4-BE49-F238E27FC236}">
                  <a16:creationId xmlns:a16="http://schemas.microsoft.com/office/drawing/2014/main" id="{29D27037-EDF1-FE4E-BF8E-CBC23D0D097D}"/>
                </a:ext>
              </a:extLst>
            </p:cNvPr>
            <p:cNvCxnSpPr>
              <a:cxnSpLocks/>
            </p:cNvCxnSpPr>
            <p:nvPr/>
          </p:nvCxnSpPr>
          <p:spPr>
            <a:xfrm>
              <a:off x="9991930" y="5236542"/>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0" name="直線コネクタ 769">
              <a:extLst>
                <a:ext uri="{FF2B5EF4-FFF2-40B4-BE49-F238E27FC236}">
                  <a16:creationId xmlns:a16="http://schemas.microsoft.com/office/drawing/2014/main" id="{093C5459-C658-5541-B8D8-B85E19D822CC}"/>
                </a:ext>
              </a:extLst>
            </p:cNvPr>
            <p:cNvCxnSpPr>
              <a:cxnSpLocks/>
            </p:cNvCxnSpPr>
            <p:nvPr/>
          </p:nvCxnSpPr>
          <p:spPr>
            <a:xfrm>
              <a:off x="10332565" y="5033724"/>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1" name="直線コネクタ 770">
              <a:extLst>
                <a:ext uri="{FF2B5EF4-FFF2-40B4-BE49-F238E27FC236}">
                  <a16:creationId xmlns:a16="http://schemas.microsoft.com/office/drawing/2014/main" id="{EF56E959-BDB5-044F-83A0-0B06342F6A8C}"/>
                </a:ext>
              </a:extLst>
            </p:cNvPr>
            <p:cNvCxnSpPr>
              <a:cxnSpLocks/>
            </p:cNvCxnSpPr>
            <p:nvPr/>
          </p:nvCxnSpPr>
          <p:spPr>
            <a:xfrm>
              <a:off x="10049547" y="482526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2" name="フリーフォーム 771">
              <a:extLst>
                <a:ext uri="{FF2B5EF4-FFF2-40B4-BE49-F238E27FC236}">
                  <a16:creationId xmlns:a16="http://schemas.microsoft.com/office/drawing/2014/main" id="{64549586-6076-A745-AE14-3D50CB83ED90}"/>
                </a:ext>
              </a:extLst>
            </p:cNvPr>
            <p:cNvSpPr/>
            <p:nvPr/>
          </p:nvSpPr>
          <p:spPr>
            <a:xfrm>
              <a:off x="7571312" y="5403507"/>
              <a:ext cx="55595" cy="72333"/>
            </a:xfrm>
            <a:custGeom>
              <a:avLst/>
              <a:gdLst>
                <a:gd name="connsiteX0" fmla="*/ 68806 w 60665"/>
                <a:gd name="connsiteY0" fmla="*/ 19000 h 81667"/>
                <a:gd name="connsiteX1" fmla="*/ 52706 w 60665"/>
                <a:gd name="connsiteY1" fmla="*/ 19000 h 81667"/>
                <a:gd name="connsiteX2" fmla="*/ 52706 w 60665"/>
                <a:gd name="connsiteY2" fmla="*/ 439 h 81667"/>
                <a:gd name="connsiteX3" fmla="*/ 8140 w 60665"/>
                <a:gd name="connsiteY3" fmla="*/ 41273 h 81667"/>
                <a:gd name="connsiteX4" fmla="*/ 52706 w 60665"/>
                <a:gd name="connsiteY4" fmla="*/ 82106 h 81667"/>
                <a:gd name="connsiteX5" fmla="*/ 52706 w 60665"/>
                <a:gd name="connsiteY5" fmla="*/ 63546 h 81667"/>
                <a:gd name="connsiteX6" fmla="*/ 68806 w 6066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5" h="81667">
                  <a:moveTo>
                    <a:pt x="68806" y="19000"/>
                  </a:moveTo>
                  <a:lnTo>
                    <a:pt x="52706" y="19000"/>
                  </a:lnTo>
                  <a:lnTo>
                    <a:pt x="52706" y="439"/>
                  </a:lnTo>
                  <a:lnTo>
                    <a:pt x="8140" y="41273"/>
                  </a:lnTo>
                  <a:lnTo>
                    <a:pt x="52706" y="82106"/>
                  </a:lnTo>
                  <a:lnTo>
                    <a:pt x="52706" y="63546"/>
                  </a:lnTo>
                  <a:lnTo>
                    <a:pt x="68806"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73" name="フリーフォーム 772">
              <a:extLst>
                <a:ext uri="{FF2B5EF4-FFF2-40B4-BE49-F238E27FC236}">
                  <a16:creationId xmlns:a16="http://schemas.microsoft.com/office/drawing/2014/main" id="{941AE51B-144A-A544-9AC9-16B0733A0CED}"/>
                </a:ext>
              </a:extLst>
            </p:cNvPr>
            <p:cNvSpPr/>
            <p:nvPr/>
          </p:nvSpPr>
          <p:spPr>
            <a:xfrm>
              <a:off x="7658102" y="5403507"/>
              <a:ext cx="17306" cy="72333"/>
            </a:xfrm>
            <a:custGeom>
              <a:avLst/>
              <a:gdLst>
                <a:gd name="connsiteX0" fmla="*/ 8140 w 18884"/>
                <a:gd name="connsiteY0" fmla="*/ 19000 h 81667"/>
                <a:gd name="connsiteX1" fmla="*/ 8140 w 18884"/>
                <a:gd name="connsiteY1" fmla="*/ 19000 h 81667"/>
                <a:gd name="connsiteX2" fmla="*/ 8140 w 18884"/>
                <a:gd name="connsiteY2" fmla="*/ 439 h 81667"/>
                <a:gd name="connsiteX3" fmla="*/ 27025 w 18884"/>
                <a:gd name="connsiteY3" fmla="*/ 41273 h 81667"/>
                <a:gd name="connsiteX4" fmla="*/ 8140 w 18884"/>
                <a:gd name="connsiteY4" fmla="*/ 82106 h 81667"/>
                <a:gd name="connsiteX5" fmla="*/ 8140 w 18884"/>
                <a:gd name="connsiteY5" fmla="*/ 63546 h 81667"/>
                <a:gd name="connsiteX6" fmla="*/ 8140 w 1888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84" h="81667">
                  <a:moveTo>
                    <a:pt x="8140" y="19000"/>
                  </a:moveTo>
                  <a:lnTo>
                    <a:pt x="8140" y="19000"/>
                  </a:lnTo>
                  <a:lnTo>
                    <a:pt x="8140" y="439"/>
                  </a:lnTo>
                  <a:lnTo>
                    <a:pt x="27025"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74" name="フリーフォーム 773">
              <a:extLst>
                <a:ext uri="{FF2B5EF4-FFF2-40B4-BE49-F238E27FC236}">
                  <a16:creationId xmlns:a16="http://schemas.microsoft.com/office/drawing/2014/main" id="{D8BDAC3A-A71B-D44B-839A-2474F4ACB36B}"/>
                </a:ext>
              </a:extLst>
            </p:cNvPr>
            <p:cNvSpPr/>
            <p:nvPr/>
          </p:nvSpPr>
          <p:spPr>
            <a:xfrm>
              <a:off x="7680412" y="5403507"/>
              <a:ext cx="39208" cy="72333"/>
            </a:xfrm>
            <a:custGeom>
              <a:avLst/>
              <a:gdLst>
                <a:gd name="connsiteX0" fmla="*/ 50923 w 42783"/>
                <a:gd name="connsiteY0" fmla="*/ 19000 h 81667"/>
                <a:gd name="connsiteX1" fmla="*/ 50923 w 42783"/>
                <a:gd name="connsiteY1" fmla="*/ 19000 h 81667"/>
                <a:gd name="connsiteX2" fmla="*/ 50923 w 42783"/>
                <a:gd name="connsiteY2" fmla="*/ 439 h 81667"/>
                <a:gd name="connsiteX3" fmla="*/ 8140 w 42783"/>
                <a:gd name="connsiteY3" fmla="*/ 41273 h 81667"/>
                <a:gd name="connsiteX4" fmla="*/ 50923 w 42783"/>
                <a:gd name="connsiteY4" fmla="*/ 82106 h 81667"/>
                <a:gd name="connsiteX5" fmla="*/ 50923 w 42783"/>
                <a:gd name="connsiteY5" fmla="*/ 63546 h 81667"/>
                <a:gd name="connsiteX6" fmla="*/ 50923 w 42783"/>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3" h="81667">
                  <a:moveTo>
                    <a:pt x="50923" y="19000"/>
                  </a:moveTo>
                  <a:lnTo>
                    <a:pt x="50923" y="19000"/>
                  </a:lnTo>
                  <a:lnTo>
                    <a:pt x="50923" y="439"/>
                  </a:lnTo>
                  <a:lnTo>
                    <a:pt x="8140" y="41273"/>
                  </a:lnTo>
                  <a:lnTo>
                    <a:pt x="50923" y="82106"/>
                  </a:lnTo>
                  <a:lnTo>
                    <a:pt x="50923" y="63546"/>
                  </a:lnTo>
                  <a:lnTo>
                    <a:pt x="50923"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75" name="フリーフォーム 774">
              <a:extLst>
                <a:ext uri="{FF2B5EF4-FFF2-40B4-BE49-F238E27FC236}">
                  <a16:creationId xmlns:a16="http://schemas.microsoft.com/office/drawing/2014/main" id="{E5F6CFCA-8942-404D-9860-2B1C75BB1A7E}"/>
                </a:ext>
              </a:extLst>
            </p:cNvPr>
            <p:cNvSpPr/>
            <p:nvPr/>
          </p:nvSpPr>
          <p:spPr>
            <a:xfrm>
              <a:off x="7764444" y="5403507"/>
              <a:ext cx="70146" cy="72333"/>
            </a:xfrm>
            <a:custGeom>
              <a:avLst/>
              <a:gdLst>
                <a:gd name="connsiteX0" fmla="*/ 84682 w 76542"/>
                <a:gd name="connsiteY0" fmla="*/ 19000 h 81667"/>
                <a:gd name="connsiteX1" fmla="*/ 52706 w 76542"/>
                <a:gd name="connsiteY1" fmla="*/ 19000 h 81667"/>
                <a:gd name="connsiteX2" fmla="*/ 52706 w 76542"/>
                <a:gd name="connsiteY2" fmla="*/ 439 h 81667"/>
                <a:gd name="connsiteX3" fmla="*/ 8140 w 76542"/>
                <a:gd name="connsiteY3" fmla="*/ 41273 h 81667"/>
                <a:gd name="connsiteX4" fmla="*/ 52706 w 76542"/>
                <a:gd name="connsiteY4" fmla="*/ 82106 h 81667"/>
                <a:gd name="connsiteX5" fmla="*/ 52706 w 76542"/>
                <a:gd name="connsiteY5" fmla="*/ 63546 h 81667"/>
                <a:gd name="connsiteX6" fmla="*/ 84682 w 7654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42" h="81667">
                  <a:moveTo>
                    <a:pt x="84682" y="19000"/>
                  </a:moveTo>
                  <a:lnTo>
                    <a:pt x="52706" y="19000"/>
                  </a:lnTo>
                  <a:lnTo>
                    <a:pt x="52706" y="439"/>
                  </a:lnTo>
                  <a:lnTo>
                    <a:pt x="8140" y="41273"/>
                  </a:lnTo>
                  <a:lnTo>
                    <a:pt x="52706" y="82106"/>
                  </a:lnTo>
                  <a:lnTo>
                    <a:pt x="52706" y="63546"/>
                  </a:lnTo>
                  <a:lnTo>
                    <a:pt x="84682"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76" name="フリーフォーム 775">
              <a:extLst>
                <a:ext uri="{FF2B5EF4-FFF2-40B4-BE49-F238E27FC236}">
                  <a16:creationId xmlns:a16="http://schemas.microsoft.com/office/drawing/2014/main" id="{216B91F1-E4A5-E144-9951-E8980CB1A26B}"/>
                </a:ext>
              </a:extLst>
            </p:cNvPr>
            <p:cNvSpPr/>
            <p:nvPr/>
          </p:nvSpPr>
          <p:spPr>
            <a:xfrm>
              <a:off x="7835816" y="5403507"/>
              <a:ext cx="64173" cy="72333"/>
            </a:xfrm>
            <a:custGeom>
              <a:avLst/>
              <a:gdLst>
                <a:gd name="connsiteX0" fmla="*/ 78165 w 70024"/>
                <a:gd name="connsiteY0" fmla="*/ 19000 h 81667"/>
                <a:gd name="connsiteX1" fmla="*/ 52706 w 70024"/>
                <a:gd name="connsiteY1" fmla="*/ 19000 h 81667"/>
                <a:gd name="connsiteX2" fmla="*/ 52706 w 70024"/>
                <a:gd name="connsiteY2" fmla="*/ 439 h 81667"/>
                <a:gd name="connsiteX3" fmla="*/ 8140 w 70024"/>
                <a:gd name="connsiteY3" fmla="*/ 41273 h 81667"/>
                <a:gd name="connsiteX4" fmla="*/ 52706 w 70024"/>
                <a:gd name="connsiteY4" fmla="*/ 82106 h 81667"/>
                <a:gd name="connsiteX5" fmla="*/ 52706 w 70024"/>
                <a:gd name="connsiteY5" fmla="*/ 63546 h 81667"/>
                <a:gd name="connsiteX6" fmla="*/ 78165 w 7002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4" h="81667">
                  <a:moveTo>
                    <a:pt x="78165" y="19000"/>
                  </a:moveTo>
                  <a:lnTo>
                    <a:pt x="52706" y="19000"/>
                  </a:lnTo>
                  <a:lnTo>
                    <a:pt x="52706" y="439"/>
                  </a:lnTo>
                  <a:lnTo>
                    <a:pt x="8140" y="41273"/>
                  </a:lnTo>
                  <a:lnTo>
                    <a:pt x="52706" y="82106"/>
                  </a:lnTo>
                  <a:lnTo>
                    <a:pt x="52706" y="63546"/>
                  </a:lnTo>
                  <a:lnTo>
                    <a:pt x="78165"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77" name="フリーフォーム 776">
              <a:extLst>
                <a:ext uri="{FF2B5EF4-FFF2-40B4-BE49-F238E27FC236}">
                  <a16:creationId xmlns:a16="http://schemas.microsoft.com/office/drawing/2014/main" id="{70B65837-1C4C-3A4F-9EAF-D5A7FC76A54C}"/>
                </a:ext>
              </a:extLst>
            </p:cNvPr>
            <p:cNvSpPr/>
            <p:nvPr/>
          </p:nvSpPr>
          <p:spPr>
            <a:xfrm>
              <a:off x="7906880" y="5403507"/>
              <a:ext cx="49776" cy="72333"/>
            </a:xfrm>
            <a:custGeom>
              <a:avLst/>
              <a:gdLst>
                <a:gd name="connsiteX0" fmla="*/ 62455 w 54315"/>
                <a:gd name="connsiteY0" fmla="*/ 19000 h 81667"/>
                <a:gd name="connsiteX1" fmla="*/ 52706 w 54315"/>
                <a:gd name="connsiteY1" fmla="*/ 19000 h 81667"/>
                <a:gd name="connsiteX2" fmla="*/ 52706 w 54315"/>
                <a:gd name="connsiteY2" fmla="*/ 439 h 81667"/>
                <a:gd name="connsiteX3" fmla="*/ 8140 w 54315"/>
                <a:gd name="connsiteY3" fmla="*/ 41273 h 81667"/>
                <a:gd name="connsiteX4" fmla="*/ 52706 w 54315"/>
                <a:gd name="connsiteY4" fmla="*/ 82106 h 81667"/>
                <a:gd name="connsiteX5" fmla="*/ 52706 w 54315"/>
                <a:gd name="connsiteY5" fmla="*/ 63546 h 81667"/>
                <a:gd name="connsiteX6" fmla="*/ 62455 w 5431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15" h="81667">
                  <a:moveTo>
                    <a:pt x="62455" y="19000"/>
                  </a:moveTo>
                  <a:lnTo>
                    <a:pt x="52706" y="19000"/>
                  </a:lnTo>
                  <a:lnTo>
                    <a:pt x="52706" y="439"/>
                  </a:lnTo>
                  <a:lnTo>
                    <a:pt x="8140" y="41273"/>
                  </a:lnTo>
                  <a:lnTo>
                    <a:pt x="52706" y="82106"/>
                  </a:lnTo>
                  <a:lnTo>
                    <a:pt x="52706" y="63546"/>
                  </a:lnTo>
                  <a:lnTo>
                    <a:pt x="62455"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78" name="フリーフォーム 777">
              <a:extLst>
                <a:ext uri="{FF2B5EF4-FFF2-40B4-BE49-F238E27FC236}">
                  <a16:creationId xmlns:a16="http://schemas.microsoft.com/office/drawing/2014/main" id="{9CF92BF3-D4BF-334D-8CB3-589181B7D71F}"/>
                </a:ext>
              </a:extLst>
            </p:cNvPr>
            <p:cNvSpPr/>
            <p:nvPr/>
          </p:nvSpPr>
          <p:spPr>
            <a:xfrm>
              <a:off x="7956759" y="5403507"/>
              <a:ext cx="55749" cy="72333"/>
            </a:xfrm>
            <a:custGeom>
              <a:avLst/>
              <a:gdLst>
                <a:gd name="connsiteX0" fmla="*/ 68973 w 60832"/>
                <a:gd name="connsiteY0" fmla="*/ 19000 h 81667"/>
                <a:gd name="connsiteX1" fmla="*/ 52706 w 60832"/>
                <a:gd name="connsiteY1" fmla="*/ 19000 h 81667"/>
                <a:gd name="connsiteX2" fmla="*/ 52706 w 60832"/>
                <a:gd name="connsiteY2" fmla="*/ 439 h 81667"/>
                <a:gd name="connsiteX3" fmla="*/ 8140 w 60832"/>
                <a:gd name="connsiteY3" fmla="*/ 41273 h 81667"/>
                <a:gd name="connsiteX4" fmla="*/ 52706 w 60832"/>
                <a:gd name="connsiteY4" fmla="*/ 82106 h 81667"/>
                <a:gd name="connsiteX5" fmla="*/ 52706 w 60832"/>
                <a:gd name="connsiteY5" fmla="*/ 63546 h 81667"/>
                <a:gd name="connsiteX6" fmla="*/ 68973 w 6083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2" h="81667">
                  <a:moveTo>
                    <a:pt x="68973" y="19000"/>
                  </a:moveTo>
                  <a:lnTo>
                    <a:pt x="52706" y="19000"/>
                  </a:lnTo>
                  <a:lnTo>
                    <a:pt x="52706" y="439"/>
                  </a:lnTo>
                  <a:lnTo>
                    <a:pt x="8140" y="41273"/>
                  </a:lnTo>
                  <a:lnTo>
                    <a:pt x="52706" y="82106"/>
                  </a:lnTo>
                  <a:lnTo>
                    <a:pt x="52706" y="63546"/>
                  </a:lnTo>
                  <a:lnTo>
                    <a:pt x="68973"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79" name="フリーフォーム 778">
              <a:extLst>
                <a:ext uri="{FF2B5EF4-FFF2-40B4-BE49-F238E27FC236}">
                  <a16:creationId xmlns:a16="http://schemas.microsoft.com/office/drawing/2014/main" id="{80DB43DD-FD4C-A34F-AE9C-A4AA18C33684}"/>
                </a:ext>
              </a:extLst>
            </p:cNvPr>
            <p:cNvSpPr/>
            <p:nvPr/>
          </p:nvSpPr>
          <p:spPr>
            <a:xfrm>
              <a:off x="8024047" y="5403507"/>
              <a:ext cx="92354" cy="72333"/>
            </a:xfrm>
            <a:custGeom>
              <a:avLst/>
              <a:gdLst>
                <a:gd name="connsiteX0" fmla="*/ 108915 w 100775"/>
                <a:gd name="connsiteY0" fmla="*/ 19000 h 81667"/>
                <a:gd name="connsiteX1" fmla="*/ 52706 w 100775"/>
                <a:gd name="connsiteY1" fmla="*/ 19000 h 81667"/>
                <a:gd name="connsiteX2" fmla="*/ 52706 w 100775"/>
                <a:gd name="connsiteY2" fmla="*/ 439 h 81667"/>
                <a:gd name="connsiteX3" fmla="*/ 8140 w 100775"/>
                <a:gd name="connsiteY3" fmla="*/ 41273 h 81667"/>
                <a:gd name="connsiteX4" fmla="*/ 52706 w 100775"/>
                <a:gd name="connsiteY4" fmla="*/ 82106 h 81667"/>
                <a:gd name="connsiteX5" fmla="*/ 52706 w 100775"/>
                <a:gd name="connsiteY5" fmla="*/ 63546 h 81667"/>
                <a:gd name="connsiteX6" fmla="*/ 108915 w 10077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75" h="81667">
                  <a:moveTo>
                    <a:pt x="108915" y="19000"/>
                  </a:moveTo>
                  <a:lnTo>
                    <a:pt x="52706" y="19000"/>
                  </a:lnTo>
                  <a:lnTo>
                    <a:pt x="52706" y="439"/>
                  </a:lnTo>
                  <a:lnTo>
                    <a:pt x="8140" y="41273"/>
                  </a:lnTo>
                  <a:lnTo>
                    <a:pt x="52706" y="82106"/>
                  </a:lnTo>
                  <a:lnTo>
                    <a:pt x="52706" y="63546"/>
                  </a:lnTo>
                  <a:lnTo>
                    <a:pt x="108915"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0" name="フリーフォーム 779">
              <a:extLst>
                <a:ext uri="{FF2B5EF4-FFF2-40B4-BE49-F238E27FC236}">
                  <a16:creationId xmlns:a16="http://schemas.microsoft.com/office/drawing/2014/main" id="{3BF9F6FF-C12D-B24A-9366-F769B7CE07C4}"/>
                </a:ext>
              </a:extLst>
            </p:cNvPr>
            <p:cNvSpPr/>
            <p:nvPr/>
          </p:nvSpPr>
          <p:spPr>
            <a:xfrm>
              <a:off x="8124773" y="5403507"/>
              <a:ext cx="126048" cy="72333"/>
            </a:xfrm>
            <a:custGeom>
              <a:avLst/>
              <a:gdLst>
                <a:gd name="connsiteX0" fmla="*/ 145682 w 137542"/>
                <a:gd name="connsiteY0" fmla="*/ 19000 h 81667"/>
                <a:gd name="connsiteX1" fmla="*/ 52706 w 137542"/>
                <a:gd name="connsiteY1" fmla="*/ 19000 h 81667"/>
                <a:gd name="connsiteX2" fmla="*/ 52706 w 137542"/>
                <a:gd name="connsiteY2" fmla="*/ 439 h 81667"/>
                <a:gd name="connsiteX3" fmla="*/ 8140 w 137542"/>
                <a:gd name="connsiteY3" fmla="*/ 41273 h 81667"/>
                <a:gd name="connsiteX4" fmla="*/ 52706 w 137542"/>
                <a:gd name="connsiteY4" fmla="*/ 82106 h 81667"/>
                <a:gd name="connsiteX5" fmla="*/ 52706 w 137542"/>
                <a:gd name="connsiteY5" fmla="*/ 63546 h 81667"/>
                <a:gd name="connsiteX6" fmla="*/ 145682 w 13754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42" h="81667">
                  <a:moveTo>
                    <a:pt x="145682" y="19000"/>
                  </a:moveTo>
                  <a:lnTo>
                    <a:pt x="52706" y="19000"/>
                  </a:lnTo>
                  <a:lnTo>
                    <a:pt x="52706" y="439"/>
                  </a:lnTo>
                  <a:lnTo>
                    <a:pt x="8140" y="41273"/>
                  </a:lnTo>
                  <a:lnTo>
                    <a:pt x="52706" y="82106"/>
                  </a:lnTo>
                  <a:lnTo>
                    <a:pt x="52706" y="63546"/>
                  </a:lnTo>
                  <a:lnTo>
                    <a:pt x="145682"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81" name="フリーフォーム 780">
              <a:extLst>
                <a:ext uri="{FF2B5EF4-FFF2-40B4-BE49-F238E27FC236}">
                  <a16:creationId xmlns:a16="http://schemas.microsoft.com/office/drawing/2014/main" id="{9DDB6ECD-66C8-6D45-B6AB-6FA56E9124D7}"/>
                </a:ext>
              </a:extLst>
            </p:cNvPr>
            <p:cNvSpPr/>
            <p:nvPr/>
          </p:nvSpPr>
          <p:spPr>
            <a:xfrm>
              <a:off x="8250107" y="5403507"/>
              <a:ext cx="52686" cy="72333"/>
            </a:xfrm>
            <a:custGeom>
              <a:avLst/>
              <a:gdLst>
                <a:gd name="connsiteX0" fmla="*/ 65630 w 57490"/>
                <a:gd name="connsiteY0" fmla="*/ 19000 h 81667"/>
                <a:gd name="connsiteX1" fmla="*/ 52706 w 57490"/>
                <a:gd name="connsiteY1" fmla="*/ 19000 h 81667"/>
                <a:gd name="connsiteX2" fmla="*/ 52706 w 57490"/>
                <a:gd name="connsiteY2" fmla="*/ 439 h 81667"/>
                <a:gd name="connsiteX3" fmla="*/ 8140 w 57490"/>
                <a:gd name="connsiteY3" fmla="*/ 41273 h 81667"/>
                <a:gd name="connsiteX4" fmla="*/ 52706 w 57490"/>
                <a:gd name="connsiteY4" fmla="*/ 82106 h 81667"/>
                <a:gd name="connsiteX5" fmla="*/ 52706 w 57490"/>
                <a:gd name="connsiteY5" fmla="*/ 63546 h 81667"/>
                <a:gd name="connsiteX6" fmla="*/ 65630 w 57490"/>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90" h="81667">
                  <a:moveTo>
                    <a:pt x="65630" y="19000"/>
                  </a:moveTo>
                  <a:lnTo>
                    <a:pt x="52706" y="19000"/>
                  </a:lnTo>
                  <a:lnTo>
                    <a:pt x="52706" y="439"/>
                  </a:lnTo>
                  <a:lnTo>
                    <a:pt x="8140" y="41273"/>
                  </a:lnTo>
                  <a:lnTo>
                    <a:pt x="52706" y="82106"/>
                  </a:lnTo>
                  <a:lnTo>
                    <a:pt x="52706" y="63546"/>
                  </a:lnTo>
                  <a:lnTo>
                    <a:pt x="65630"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782" name="フリーフォーム 781">
              <a:extLst>
                <a:ext uri="{FF2B5EF4-FFF2-40B4-BE49-F238E27FC236}">
                  <a16:creationId xmlns:a16="http://schemas.microsoft.com/office/drawing/2014/main" id="{226DDCD1-B137-774B-8715-47CB67CE82A8}"/>
                </a:ext>
              </a:extLst>
            </p:cNvPr>
            <p:cNvSpPr/>
            <p:nvPr/>
          </p:nvSpPr>
          <p:spPr>
            <a:xfrm>
              <a:off x="8306214" y="5403507"/>
              <a:ext cx="18072" cy="72333"/>
            </a:xfrm>
            <a:custGeom>
              <a:avLst/>
              <a:gdLst>
                <a:gd name="connsiteX0" fmla="*/ 27860 w 19720"/>
                <a:gd name="connsiteY0" fmla="*/ 19000 h 81667"/>
                <a:gd name="connsiteX1" fmla="*/ 27860 w 19720"/>
                <a:gd name="connsiteY1" fmla="*/ 19000 h 81667"/>
                <a:gd name="connsiteX2" fmla="*/ 27860 w 19720"/>
                <a:gd name="connsiteY2" fmla="*/ 439 h 81667"/>
                <a:gd name="connsiteX3" fmla="*/ 8140 w 19720"/>
                <a:gd name="connsiteY3" fmla="*/ 41273 h 81667"/>
                <a:gd name="connsiteX4" fmla="*/ 27860 w 19720"/>
                <a:gd name="connsiteY4" fmla="*/ 82106 h 81667"/>
                <a:gd name="connsiteX5" fmla="*/ 27860 w 19720"/>
                <a:gd name="connsiteY5" fmla="*/ 63546 h 81667"/>
                <a:gd name="connsiteX6" fmla="*/ 27860 w 19720"/>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 h="81667">
                  <a:moveTo>
                    <a:pt x="27860" y="19000"/>
                  </a:moveTo>
                  <a:lnTo>
                    <a:pt x="27860" y="19000"/>
                  </a:lnTo>
                  <a:lnTo>
                    <a:pt x="27860" y="439"/>
                  </a:lnTo>
                  <a:lnTo>
                    <a:pt x="8140" y="41273"/>
                  </a:lnTo>
                  <a:lnTo>
                    <a:pt x="27860" y="82106"/>
                  </a:lnTo>
                  <a:lnTo>
                    <a:pt x="27860" y="63546"/>
                  </a:lnTo>
                  <a:lnTo>
                    <a:pt x="2786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3" name="フリーフォーム 782">
              <a:extLst>
                <a:ext uri="{FF2B5EF4-FFF2-40B4-BE49-F238E27FC236}">
                  <a16:creationId xmlns:a16="http://schemas.microsoft.com/office/drawing/2014/main" id="{72AA3D2B-4A90-EE47-B5FE-E799940EB989}"/>
                </a:ext>
              </a:extLst>
            </p:cNvPr>
            <p:cNvSpPr/>
            <p:nvPr/>
          </p:nvSpPr>
          <p:spPr>
            <a:xfrm>
              <a:off x="8366609" y="5403507"/>
              <a:ext cx="8576" cy="72333"/>
            </a:xfrm>
            <a:custGeom>
              <a:avLst/>
              <a:gdLst>
                <a:gd name="connsiteX0" fmla="*/ 17499 w 9358"/>
                <a:gd name="connsiteY0" fmla="*/ 19000 h 81667"/>
                <a:gd name="connsiteX1" fmla="*/ 17499 w 9358"/>
                <a:gd name="connsiteY1" fmla="*/ 19000 h 81667"/>
                <a:gd name="connsiteX2" fmla="*/ 17499 w 9358"/>
                <a:gd name="connsiteY2" fmla="*/ 439 h 81667"/>
                <a:gd name="connsiteX3" fmla="*/ 8140 w 9358"/>
                <a:gd name="connsiteY3" fmla="*/ 41273 h 81667"/>
                <a:gd name="connsiteX4" fmla="*/ 17499 w 9358"/>
                <a:gd name="connsiteY4" fmla="*/ 82106 h 81667"/>
                <a:gd name="connsiteX5" fmla="*/ 17499 w 9358"/>
                <a:gd name="connsiteY5" fmla="*/ 63546 h 81667"/>
                <a:gd name="connsiteX6" fmla="*/ 17499 w 935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8" h="81667">
                  <a:moveTo>
                    <a:pt x="17499" y="19000"/>
                  </a:moveTo>
                  <a:lnTo>
                    <a:pt x="17499" y="19000"/>
                  </a:lnTo>
                  <a:lnTo>
                    <a:pt x="17499" y="439"/>
                  </a:lnTo>
                  <a:lnTo>
                    <a:pt x="8140" y="41273"/>
                  </a:lnTo>
                  <a:lnTo>
                    <a:pt x="17499" y="82106"/>
                  </a:lnTo>
                  <a:lnTo>
                    <a:pt x="17499" y="63546"/>
                  </a:lnTo>
                  <a:lnTo>
                    <a:pt x="17499"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4" name="フリーフォーム 783">
              <a:extLst>
                <a:ext uri="{FF2B5EF4-FFF2-40B4-BE49-F238E27FC236}">
                  <a16:creationId xmlns:a16="http://schemas.microsoft.com/office/drawing/2014/main" id="{4A0A58F4-4129-8247-82B5-5BEDD617EA8A}"/>
                </a:ext>
              </a:extLst>
            </p:cNvPr>
            <p:cNvSpPr/>
            <p:nvPr/>
          </p:nvSpPr>
          <p:spPr>
            <a:xfrm>
              <a:off x="8374011" y="5403507"/>
              <a:ext cx="12252" cy="72333"/>
            </a:xfrm>
            <a:custGeom>
              <a:avLst/>
              <a:gdLst>
                <a:gd name="connsiteX0" fmla="*/ 21510 w 13369"/>
                <a:gd name="connsiteY0" fmla="*/ 19000 h 81667"/>
                <a:gd name="connsiteX1" fmla="*/ 21510 w 13369"/>
                <a:gd name="connsiteY1" fmla="*/ 19000 h 81667"/>
                <a:gd name="connsiteX2" fmla="*/ 21510 w 13369"/>
                <a:gd name="connsiteY2" fmla="*/ 439 h 81667"/>
                <a:gd name="connsiteX3" fmla="*/ 8140 w 13369"/>
                <a:gd name="connsiteY3" fmla="*/ 41273 h 81667"/>
                <a:gd name="connsiteX4" fmla="*/ 21510 w 13369"/>
                <a:gd name="connsiteY4" fmla="*/ 82106 h 81667"/>
                <a:gd name="connsiteX5" fmla="*/ 21510 w 13369"/>
                <a:gd name="connsiteY5" fmla="*/ 63546 h 81667"/>
                <a:gd name="connsiteX6" fmla="*/ 21510 w 1336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9" h="81667">
                  <a:moveTo>
                    <a:pt x="21510" y="19000"/>
                  </a:moveTo>
                  <a:lnTo>
                    <a:pt x="21510" y="19000"/>
                  </a:lnTo>
                  <a:lnTo>
                    <a:pt x="21510" y="439"/>
                  </a:lnTo>
                  <a:lnTo>
                    <a:pt x="8140" y="41273"/>
                  </a:lnTo>
                  <a:lnTo>
                    <a:pt x="21510" y="82106"/>
                  </a:lnTo>
                  <a:lnTo>
                    <a:pt x="21510" y="63546"/>
                  </a:lnTo>
                  <a:lnTo>
                    <a:pt x="2151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5" name="フリーフォーム 784">
              <a:extLst>
                <a:ext uri="{FF2B5EF4-FFF2-40B4-BE49-F238E27FC236}">
                  <a16:creationId xmlns:a16="http://schemas.microsoft.com/office/drawing/2014/main" id="{69444CB8-B94F-E44A-945F-9DE9D803F22F}"/>
                </a:ext>
              </a:extLst>
            </p:cNvPr>
            <p:cNvSpPr/>
            <p:nvPr/>
          </p:nvSpPr>
          <p:spPr>
            <a:xfrm>
              <a:off x="8427004" y="5403507"/>
              <a:ext cx="14396" cy="72333"/>
            </a:xfrm>
            <a:custGeom>
              <a:avLst/>
              <a:gdLst>
                <a:gd name="connsiteX0" fmla="*/ 23849 w 15709"/>
                <a:gd name="connsiteY0" fmla="*/ 19000 h 81667"/>
                <a:gd name="connsiteX1" fmla="*/ 23849 w 15709"/>
                <a:gd name="connsiteY1" fmla="*/ 19000 h 81667"/>
                <a:gd name="connsiteX2" fmla="*/ 23849 w 15709"/>
                <a:gd name="connsiteY2" fmla="*/ 439 h 81667"/>
                <a:gd name="connsiteX3" fmla="*/ 8140 w 15709"/>
                <a:gd name="connsiteY3" fmla="*/ 41273 h 81667"/>
                <a:gd name="connsiteX4" fmla="*/ 23849 w 15709"/>
                <a:gd name="connsiteY4" fmla="*/ 82106 h 81667"/>
                <a:gd name="connsiteX5" fmla="*/ 23849 w 15709"/>
                <a:gd name="connsiteY5" fmla="*/ 63546 h 81667"/>
                <a:gd name="connsiteX6" fmla="*/ 23849 w 1570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9" h="81667">
                  <a:moveTo>
                    <a:pt x="23849" y="19000"/>
                  </a:moveTo>
                  <a:lnTo>
                    <a:pt x="23849" y="19000"/>
                  </a:lnTo>
                  <a:lnTo>
                    <a:pt x="23849" y="439"/>
                  </a:lnTo>
                  <a:lnTo>
                    <a:pt x="8140" y="41273"/>
                  </a:lnTo>
                  <a:lnTo>
                    <a:pt x="23849" y="82106"/>
                  </a:lnTo>
                  <a:lnTo>
                    <a:pt x="23849" y="63546"/>
                  </a:lnTo>
                  <a:lnTo>
                    <a:pt x="23849"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6" name="フリーフォーム 785">
              <a:extLst>
                <a:ext uri="{FF2B5EF4-FFF2-40B4-BE49-F238E27FC236}">
                  <a16:creationId xmlns:a16="http://schemas.microsoft.com/office/drawing/2014/main" id="{054FD552-94B2-1347-84CD-B6A397103A76}"/>
                </a:ext>
              </a:extLst>
            </p:cNvPr>
            <p:cNvSpPr/>
            <p:nvPr/>
          </p:nvSpPr>
          <p:spPr>
            <a:xfrm>
              <a:off x="8466162" y="5403507"/>
              <a:ext cx="7197" cy="72333"/>
            </a:xfrm>
            <a:custGeom>
              <a:avLst/>
              <a:gdLst>
                <a:gd name="connsiteX0" fmla="*/ 15995 w 7854"/>
                <a:gd name="connsiteY0" fmla="*/ 19000 h 81667"/>
                <a:gd name="connsiteX1" fmla="*/ 15995 w 7854"/>
                <a:gd name="connsiteY1" fmla="*/ 19000 h 81667"/>
                <a:gd name="connsiteX2" fmla="*/ 15995 w 7854"/>
                <a:gd name="connsiteY2" fmla="*/ 439 h 81667"/>
                <a:gd name="connsiteX3" fmla="*/ 8140 w 7854"/>
                <a:gd name="connsiteY3" fmla="*/ 41273 h 81667"/>
                <a:gd name="connsiteX4" fmla="*/ 15995 w 7854"/>
                <a:gd name="connsiteY4" fmla="*/ 82106 h 81667"/>
                <a:gd name="connsiteX5" fmla="*/ 15995 w 7854"/>
                <a:gd name="connsiteY5" fmla="*/ 63546 h 81667"/>
                <a:gd name="connsiteX6" fmla="*/ 15995 w 785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 h="81667">
                  <a:moveTo>
                    <a:pt x="15995" y="19000"/>
                  </a:moveTo>
                  <a:lnTo>
                    <a:pt x="15995" y="19000"/>
                  </a:lnTo>
                  <a:lnTo>
                    <a:pt x="15995" y="439"/>
                  </a:lnTo>
                  <a:lnTo>
                    <a:pt x="8140" y="41273"/>
                  </a:lnTo>
                  <a:lnTo>
                    <a:pt x="15995" y="82106"/>
                  </a:lnTo>
                  <a:lnTo>
                    <a:pt x="15995" y="63546"/>
                  </a:lnTo>
                  <a:lnTo>
                    <a:pt x="15995"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7" name="フリーフォーム 786">
              <a:extLst>
                <a:ext uri="{FF2B5EF4-FFF2-40B4-BE49-F238E27FC236}">
                  <a16:creationId xmlns:a16="http://schemas.microsoft.com/office/drawing/2014/main" id="{382BE85E-E8A1-174C-8D62-B0E2B725AEE8}"/>
                </a:ext>
              </a:extLst>
            </p:cNvPr>
            <p:cNvSpPr/>
            <p:nvPr/>
          </p:nvSpPr>
          <p:spPr>
            <a:xfrm>
              <a:off x="8506238" y="5403507"/>
              <a:ext cx="140599" cy="72333"/>
            </a:xfrm>
            <a:custGeom>
              <a:avLst/>
              <a:gdLst>
                <a:gd name="connsiteX0" fmla="*/ 161559 w 153419"/>
                <a:gd name="connsiteY0" fmla="*/ 19000 h 81667"/>
                <a:gd name="connsiteX1" fmla="*/ 52706 w 153419"/>
                <a:gd name="connsiteY1" fmla="*/ 19000 h 81667"/>
                <a:gd name="connsiteX2" fmla="*/ 52706 w 153419"/>
                <a:gd name="connsiteY2" fmla="*/ 439 h 81667"/>
                <a:gd name="connsiteX3" fmla="*/ 8140 w 153419"/>
                <a:gd name="connsiteY3" fmla="*/ 41273 h 81667"/>
                <a:gd name="connsiteX4" fmla="*/ 52706 w 153419"/>
                <a:gd name="connsiteY4" fmla="*/ 82106 h 81667"/>
                <a:gd name="connsiteX5" fmla="*/ 52706 w 153419"/>
                <a:gd name="connsiteY5" fmla="*/ 63546 h 81667"/>
                <a:gd name="connsiteX6" fmla="*/ 161559 w 15341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19" h="81667">
                  <a:moveTo>
                    <a:pt x="161559" y="19000"/>
                  </a:moveTo>
                  <a:lnTo>
                    <a:pt x="52706" y="19000"/>
                  </a:lnTo>
                  <a:lnTo>
                    <a:pt x="52706" y="439"/>
                  </a:lnTo>
                  <a:lnTo>
                    <a:pt x="8140" y="41273"/>
                  </a:lnTo>
                  <a:lnTo>
                    <a:pt x="52706" y="82106"/>
                  </a:lnTo>
                  <a:lnTo>
                    <a:pt x="52706" y="63546"/>
                  </a:lnTo>
                  <a:lnTo>
                    <a:pt x="161559" y="63546"/>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88" name="フリーフォーム 787">
              <a:extLst>
                <a:ext uri="{FF2B5EF4-FFF2-40B4-BE49-F238E27FC236}">
                  <a16:creationId xmlns:a16="http://schemas.microsoft.com/office/drawing/2014/main" id="{1D49651D-EDB0-E940-95EF-63B6474EF1EE}"/>
                </a:ext>
              </a:extLst>
            </p:cNvPr>
            <p:cNvSpPr/>
            <p:nvPr/>
          </p:nvSpPr>
          <p:spPr>
            <a:xfrm>
              <a:off x="8674302" y="5403507"/>
              <a:ext cx="9189" cy="72333"/>
            </a:xfrm>
            <a:custGeom>
              <a:avLst/>
              <a:gdLst>
                <a:gd name="connsiteX0" fmla="*/ 8140 w 10027"/>
                <a:gd name="connsiteY0" fmla="*/ 19000 h 81667"/>
                <a:gd name="connsiteX1" fmla="*/ 8140 w 10027"/>
                <a:gd name="connsiteY1" fmla="*/ 19000 h 81667"/>
                <a:gd name="connsiteX2" fmla="*/ 8140 w 10027"/>
                <a:gd name="connsiteY2" fmla="*/ 439 h 81667"/>
                <a:gd name="connsiteX3" fmla="*/ 18167 w 10027"/>
                <a:gd name="connsiteY3" fmla="*/ 41273 h 81667"/>
                <a:gd name="connsiteX4" fmla="*/ 8140 w 10027"/>
                <a:gd name="connsiteY4" fmla="*/ 82106 h 81667"/>
                <a:gd name="connsiteX5" fmla="*/ 8140 w 10027"/>
                <a:gd name="connsiteY5" fmla="*/ 63546 h 81667"/>
                <a:gd name="connsiteX6" fmla="*/ 8140 w 10027"/>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7" h="81667">
                  <a:moveTo>
                    <a:pt x="8140" y="19000"/>
                  </a:moveTo>
                  <a:lnTo>
                    <a:pt x="8140" y="19000"/>
                  </a:lnTo>
                  <a:lnTo>
                    <a:pt x="8140" y="439"/>
                  </a:lnTo>
                  <a:lnTo>
                    <a:pt x="18167"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89" name="フリーフォーム 788">
              <a:extLst>
                <a:ext uri="{FF2B5EF4-FFF2-40B4-BE49-F238E27FC236}">
                  <a16:creationId xmlns:a16="http://schemas.microsoft.com/office/drawing/2014/main" id="{30F4829C-50E5-144C-9AA6-934661F5B38B}"/>
                </a:ext>
              </a:extLst>
            </p:cNvPr>
            <p:cNvSpPr/>
            <p:nvPr/>
          </p:nvSpPr>
          <p:spPr>
            <a:xfrm>
              <a:off x="8687679" y="5403507"/>
              <a:ext cx="78263" cy="72333"/>
            </a:xfrm>
            <a:custGeom>
              <a:avLst/>
              <a:gdLst>
                <a:gd name="connsiteX0" fmla="*/ 93540 w 85399"/>
                <a:gd name="connsiteY0" fmla="*/ 19000 h 81667"/>
                <a:gd name="connsiteX1" fmla="*/ 52706 w 85399"/>
                <a:gd name="connsiteY1" fmla="*/ 19000 h 81667"/>
                <a:gd name="connsiteX2" fmla="*/ 52706 w 85399"/>
                <a:gd name="connsiteY2" fmla="*/ 439 h 81667"/>
                <a:gd name="connsiteX3" fmla="*/ 8140 w 85399"/>
                <a:gd name="connsiteY3" fmla="*/ 41273 h 81667"/>
                <a:gd name="connsiteX4" fmla="*/ 52706 w 85399"/>
                <a:gd name="connsiteY4" fmla="*/ 82106 h 81667"/>
                <a:gd name="connsiteX5" fmla="*/ 52706 w 85399"/>
                <a:gd name="connsiteY5" fmla="*/ 63546 h 81667"/>
                <a:gd name="connsiteX6" fmla="*/ 93540 w 8539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99" h="81667">
                  <a:moveTo>
                    <a:pt x="93540" y="19000"/>
                  </a:moveTo>
                  <a:lnTo>
                    <a:pt x="52706" y="19000"/>
                  </a:lnTo>
                  <a:lnTo>
                    <a:pt x="52706" y="439"/>
                  </a:lnTo>
                  <a:lnTo>
                    <a:pt x="8140" y="41273"/>
                  </a:lnTo>
                  <a:lnTo>
                    <a:pt x="52706" y="82106"/>
                  </a:lnTo>
                  <a:lnTo>
                    <a:pt x="52706" y="63546"/>
                  </a:lnTo>
                  <a:lnTo>
                    <a:pt x="93540" y="63546"/>
                  </a:lnTo>
                  <a:close/>
                </a:path>
              </a:pathLst>
            </a:custGeom>
            <a:solidFill>
              <a:schemeClr val="bg1">
                <a:lumMod val="65000"/>
              </a:schemeClr>
            </a:solidFill>
            <a:ln w="550" cap="flat">
              <a:solidFill>
                <a:srgbClr val="000000"/>
              </a:solidFill>
              <a:prstDash val="solid"/>
              <a:miter/>
            </a:ln>
          </p:spPr>
          <p:txBody>
            <a:bodyPr rtlCol="0" anchor="ctr"/>
            <a:lstStyle/>
            <a:p>
              <a:endParaRPr lang="ja-JP" altLang="en-US"/>
            </a:p>
          </p:txBody>
        </p:sp>
        <p:sp>
          <p:nvSpPr>
            <p:cNvPr id="790" name="フリーフォーム 789">
              <a:extLst>
                <a:ext uri="{FF2B5EF4-FFF2-40B4-BE49-F238E27FC236}">
                  <a16:creationId xmlns:a16="http://schemas.microsoft.com/office/drawing/2014/main" id="{856EFF5B-6236-ED4A-82E5-8B86D5E1BAAB}"/>
                </a:ext>
              </a:extLst>
            </p:cNvPr>
            <p:cNvSpPr/>
            <p:nvPr/>
          </p:nvSpPr>
          <p:spPr>
            <a:xfrm>
              <a:off x="8832770" y="5403507"/>
              <a:ext cx="86074" cy="72333"/>
            </a:xfrm>
            <a:custGeom>
              <a:avLst/>
              <a:gdLst>
                <a:gd name="connsiteX0" fmla="*/ 8140 w 93923"/>
                <a:gd name="connsiteY0" fmla="*/ 19000 h 81667"/>
                <a:gd name="connsiteX1" fmla="*/ 57497 w 93923"/>
                <a:gd name="connsiteY1" fmla="*/ 19000 h 81667"/>
                <a:gd name="connsiteX2" fmla="*/ 57497 w 93923"/>
                <a:gd name="connsiteY2" fmla="*/ 439 h 81667"/>
                <a:gd name="connsiteX3" fmla="*/ 102063 w 93923"/>
                <a:gd name="connsiteY3" fmla="*/ 41273 h 81667"/>
                <a:gd name="connsiteX4" fmla="*/ 57497 w 93923"/>
                <a:gd name="connsiteY4" fmla="*/ 82106 h 81667"/>
                <a:gd name="connsiteX5" fmla="*/ 57497 w 93923"/>
                <a:gd name="connsiteY5" fmla="*/ 63546 h 81667"/>
                <a:gd name="connsiteX6" fmla="*/ 8140 w 93923"/>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23" h="81667">
                  <a:moveTo>
                    <a:pt x="8140" y="19000"/>
                  </a:moveTo>
                  <a:lnTo>
                    <a:pt x="57497" y="19000"/>
                  </a:lnTo>
                  <a:lnTo>
                    <a:pt x="57497" y="439"/>
                  </a:lnTo>
                  <a:lnTo>
                    <a:pt x="102063" y="41273"/>
                  </a:lnTo>
                  <a:lnTo>
                    <a:pt x="57497" y="82106"/>
                  </a:lnTo>
                  <a:lnTo>
                    <a:pt x="57497"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1" name="フリーフォーム 790">
              <a:extLst>
                <a:ext uri="{FF2B5EF4-FFF2-40B4-BE49-F238E27FC236}">
                  <a16:creationId xmlns:a16="http://schemas.microsoft.com/office/drawing/2014/main" id="{F97D5030-9CC5-B04D-B278-4E4888B1151C}"/>
                </a:ext>
              </a:extLst>
            </p:cNvPr>
            <p:cNvSpPr/>
            <p:nvPr/>
          </p:nvSpPr>
          <p:spPr>
            <a:xfrm>
              <a:off x="9040504" y="5403507"/>
              <a:ext cx="11793" cy="72333"/>
            </a:xfrm>
            <a:custGeom>
              <a:avLst/>
              <a:gdLst>
                <a:gd name="connsiteX0" fmla="*/ 8140 w 12868"/>
                <a:gd name="connsiteY0" fmla="*/ 19000 h 81667"/>
                <a:gd name="connsiteX1" fmla="*/ 8140 w 12868"/>
                <a:gd name="connsiteY1" fmla="*/ 19000 h 81667"/>
                <a:gd name="connsiteX2" fmla="*/ 8140 w 12868"/>
                <a:gd name="connsiteY2" fmla="*/ 439 h 81667"/>
                <a:gd name="connsiteX3" fmla="*/ 21008 w 12868"/>
                <a:gd name="connsiteY3" fmla="*/ 41273 h 81667"/>
                <a:gd name="connsiteX4" fmla="*/ 8140 w 12868"/>
                <a:gd name="connsiteY4" fmla="*/ 82106 h 81667"/>
                <a:gd name="connsiteX5" fmla="*/ 8140 w 12868"/>
                <a:gd name="connsiteY5" fmla="*/ 63546 h 81667"/>
                <a:gd name="connsiteX6" fmla="*/ 8140 w 1286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 h="81667">
                  <a:moveTo>
                    <a:pt x="8140" y="19000"/>
                  </a:moveTo>
                  <a:lnTo>
                    <a:pt x="8140" y="19000"/>
                  </a:lnTo>
                  <a:lnTo>
                    <a:pt x="8140" y="439"/>
                  </a:lnTo>
                  <a:lnTo>
                    <a:pt x="21008"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2" name="フリーフォーム 791">
              <a:extLst>
                <a:ext uri="{FF2B5EF4-FFF2-40B4-BE49-F238E27FC236}">
                  <a16:creationId xmlns:a16="http://schemas.microsoft.com/office/drawing/2014/main" id="{49D3C091-48B0-B046-BAEB-471018EC4DBF}"/>
                </a:ext>
              </a:extLst>
            </p:cNvPr>
            <p:cNvSpPr/>
            <p:nvPr/>
          </p:nvSpPr>
          <p:spPr>
            <a:xfrm>
              <a:off x="9062966" y="5403507"/>
              <a:ext cx="32010" cy="72333"/>
            </a:xfrm>
            <a:custGeom>
              <a:avLst/>
              <a:gdLst>
                <a:gd name="connsiteX0" fmla="*/ 8140 w 34928"/>
                <a:gd name="connsiteY0" fmla="*/ 19000 h 81667"/>
                <a:gd name="connsiteX1" fmla="*/ 8140 w 34928"/>
                <a:gd name="connsiteY1" fmla="*/ 19000 h 81667"/>
                <a:gd name="connsiteX2" fmla="*/ 8140 w 34928"/>
                <a:gd name="connsiteY2" fmla="*/ 439 h 81667"/>
                <a:gd name="connsiteX3" fmla="*/ 43069 w 34928"/>
                <a:gd name="connsiteY3" fmla="*/ 41273 h 81667"/>
                <a:gd name="connsiteX4" fmla="*/ 8140 w 34928"/>
                <a:gd name="connsiteY4" fmla="*/ 82106 h 81667"/>
                <a:gd name="connsiteX5" fmla="*/ 8140 w 34928"/>
                <a:gd name="connsiteY5" fmla="*/ 63546 h 81667"/>
                <a:gd name="connsiteX6" fmla="*/ 8140 w 3492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 h="81667">
                  <a:moveTo>
                    <a:pt x="8140" y="19000"/>
                  </a:moveTo>
                  <a:lnTo>
                    <a:pt x="8140" y="19000"/>
                  </a:lnTo>
                  <a:lnTo>
                    <a:pt x="8140" y="439"/>
                  </a:lnTo>
                  <a:lnTo>
                    <a:pt x="43069"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3" name="フリーフォーム 792">
              <a:extLst>
                <a:ext uri="{FF2B5EF4-FFF2-40B4-BE49-F238E27FC236}">
                  <a16:creationId xmlns:a16="http://schemas.microsoft.com/office/drawing/2014/main" id="{64C97712-B803-C44F-9E35-56D39DF06D71}"/>
                </a:ext>
              </a:extLst>
            </p:cNvPr>
            <p:cNvSpPr/>
            <p:nvPr/>
          </p:nvSpPr>
          <p:spPr>
            <a:xfrm>
              <a:off x="9100184" y="5403507"/>
              <a:ext cx="17460" cy="72333"/>
            </a:xfrm>
            <a:custGeom>
              <a:avLst/>
              <a:gdLst>
                <a:gd name="connsiteX0" fmla="*/ 27192 w 19052"/>
                <a:gd name="connsiteY0" fmla="*/ 19000 h 81667"/>
                <a:gd name="connsiteX1" fmla="*/ 27192 w 19052"/>
                <a:gd name="connsiteY1" fmla="*/ 19000 h 81667"/>
                <a:gd name="connsiteX2" fmla="*/ 27192 w 19052"/>
                <a:gd name="connsiteY2" fmla="*/ 439 h 81667"/>
                <a:gd name="connsiteX3" fmla="*/ 8140 w 19052"/>
                <a:gd name="connsiteY3" fmla="*/ 41273 h 81667"/>
                <a:gd name="connsiteX4" fmla="*/ 27192 w 19052"/>
                <a:gd name="connsiteY4" fmla="*/ 82106 h 81667"/>
                <a:gd name="connsiteX5" fmla="*/ 27192 w 19052"/>
                <a:gd name="connsiteY5" fmla="*/ 63546 h 81667"/>
                <a:gd name="connsiteX6" fmla="*/ 27192 w 1905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2" h="81667">
                  <a:moveTo>
                    <a:pt x="27192" y="19000"/>
                  </a:moveTo>
                  <a:lnTo>
                    <a:pt x="27192" y="19000"/>
                  </a:lnTo>
                  <a:lnTo>
                    <a:pt x="27192" y="439"/>
                  </a:lnTo>
                  <a:lnTo>
                    <a:pt x="8140" y="41273"/>
                  </a:lnTo>
                  <a:lnTo>
                    <a:pt x="27192" y="82106"/>
                  </a:lnTo>
                  <a:lnTo>
                    <a:pt x="27192" y="63546"/>
                  </a:lnTo>
                  <a:lnTo>
                    <a:pt x="27192"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4" name="フリーフォーム 793">
              <a:extLst>
                <a:ext uri="{FF2B5EF4-FFF2-40B4-BE49-F238E27FC236}">
                  <a16:creationId xmlns:a16="http://schemas.microsoft.com/office/drawing/2014/main" id="{E7E08975-C2FA-DE4C-AB3F-663FE973F2DE}"/>
                </a:ext>
              </a:extLst>
            </p:cNvPr>
            <p:cNvSpPr/>
            <p:nvPr/>
          </p:nvSpPr>
          <p:spPr>
            <a:xfrm>
              <a:off x="9117286" y="5403507"/>
              <a:ext cx="11027" cy="72333"/>
            </a:xfrm>
            <a:custGeom>
              <a:avLst/>
              <a:gdLst>
                <a:gd name="connsiteX0" fmla="*/ 20173 w 12032"/>
                <a:gd name="connsiteY0" fmla="*/ 19000 h 81667"/>
                <a:gd name="connsiteX1" fmla="*/ 20173 w 12032"/>
                <a:gd name="connsiteY1" fmla="*/ 19000 h 81667"/>
                <a:gd name="connsiteX2" fmla="*/ 20173 w 12032"/>
                <a:gd name="connsiteY2" fmla="*/ 439 h 81667"/>
                <a:gd name="connsiteX3" fmla="*/ 8140 w 12032"/>
                <a:gd name="connsiteY3" fmla="*/ 41273 h 81667"/>
                <a:gd name="connsiteX4" fmla="*/ 20173 w 12032"/>
                <a:gd name="connsiteY4" fmla="*/ 82106 h 81667"/>
                <a:gd name="connsiteX5" fmla="*/ 20173 w 12032"/>
                <a:gd name="connsiteY5" fmla="*/ 63546 h 81667"/>
                <a:gd name="connsiteX6" fmla="*/ 20173 w 1203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2" h="81667">
                  <a:moveTo>
                    <a:pt x="20173" y="19000"/>
                  </a:moveTo>
                  <a:lnTo>
                    <a:pt x="20173" y="19000"/>
                  </a:lnTo>
                  <a:lnTo>
                    <a:pt x="20173" y="439"/>
                  </a:lnTo>
                  <a:lnTo>
                    <a:pt x="8140" y="41273"/>
                  </a:lnTo>
                  <a:lnTo>
                    <a:pt x="20173" y="82106"/>
                  </a:lnTo>
                  <a:lnTo>
                    <a:pt x="20173" y="63546"/>
                  </a:lnTo>
                  <a:lnTo>
                    <a:pt x="20173"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5" name="フリーフォーム 794">
              <a:extLst>
                <a:ext uri="{FF2B5EF4-FFF2-40B4-BE49-F238E27FC236}">
                  <a16:creationId xmlns:a16="http://schemas.microsoft.com/office/drawing/2014/main" id="{BDD554CE-529A-4348-99C1-8AA60519D25F}"/>
                </a:ext>
              </a:extLst>
            </p:cNvPr>
            <p:cNvSpPr/>
            <p:nvPr/>
          </p:nvSpPr>
          <p:spPr>
            <a:xfrm>
              <a:off x="9128262" y="5403507"/>
              <a:ext cx="31244" cy="72333"/>
            </a:xfrm>
            <a:custGeom>
              <a:avLst/>
              <a:gdLst>
                <a:gd name="connsiteX0" fmla="*/ 42233 w 34093"/>
                <a:gd name="connsiteY0" fmla="*/ 19000 h 81667"/>
                <a:gd name="connsiteX1" fmla="*/ 42233 w 34093"/>
                <a:gd name="connsiteY1" fmla="*/ 19000 h 81667"/>
                <a:gd name="connsiteX2" fmla="*/ 42233 w 34093"/>
                <a:gd name="connsiteY2" fmla="*/ 439 h 81667"/>
                <a:gd name="connsiteX3" fmla="*/ 8140 w 34093"/>
                <a:gd name="connsiteY3" fmla="*/ 41273 h 81667"/>
                <a:gd name="connsiteX4" fmla="*/ 42233 w 34093"/>
                <a:gd name="connsiteY4" fmla="*/ 82106 h 81667"/>
                <a:gd name="connsiteX5" fmla="*/ 42233 w 34093"/>
                <a:gd name="connsiteY5" fmla="*/ 63546 h 81667"/>
                <a:gd name="connsiteX6" fmla="*/ 42233 w 34093"/>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3" h="81667">
                  <a:moveTo>
                    <a:pt x="42233" y="19000"/>
                  </a:moveTo>
                  <a:lnTo>
                    <a:pt x="42233" y="19000"/>
                  </a:lnTo>
                  <a:lnTo>
                    <a:pt x="42233" y="439"/>
                  </a:lnTo>
                  <a:lnTo>
                    <a:pt x="8140" y="41273"/>
                  </a:lnTo>
                  <a:lnTo>
                    <a:pt x="42233" y="82106"/>
                  </a:lnTo>
                  <a:lnTo>
                    <a:pt x="42233" y="63546"/>
                  </a:lnTo>
                  <a:lnTo>
                    <a:pt x="42233" y="63546"/>
                  </a:lnTo>
                  <a:close/>
                </a:path>
              </a:pathLst>
            </a:custGeom>
            <a:pattFill prst="wdDnDiag">
              <a:fgClr>
                <a:schemeClr val="bg1"/>
              </a:fgClr>
              <a:bgClr>
                <a:srgbClr val="8580B1"/>
              </a:bgClr>
            </a:pattFill>
            <a:ln w="550" cap="flat">
              <a:solidFill>
                <a:srgbClr val="000000"/>
              </a:solidFill>
              <a:prstDash val="solid"/>
              <a:miter/>
            </a:ln>
          </p:spPr>
          <p:txBody>
            <a:bodyPr rtlCol="0" anchor="ctr"/>
            <a:lstStyle/>
            <a:p>
              <a:endParaRPr lang="ja-JP" altLang="en-US"/>
            </a:p>
          </p:txBody>
        </p:sp>
        <p:sp>
          <p:nvSpPr>
            <p:cNvPr id="796" name="フリーフォーム 795">
              <a:extLst>
                <a:ext uri="{FF2B5EF4-FFF2-40B4-BE49-F238E27FC236}">
                  <a16:creationId xmlns:a16="http://schemas.microsoft.com/office/drawing/2014/main" id="{921394B2-EF16-6F40-8E85-E9832527476B}"/>
                </a:ext>
              </a:extLst>
            </p:cNvPr>
            <p:cNvSpPr/>
            <p:nvPr/>
          </p:nvSpPr>
          <p:spPr>
            <a:xfrm>
              <a:off x="9161038" y="5403507"/>
              <a:ext cx="9648" cy="72333"/>
            </a:xfrm>
            <a:custGeom>
              <a:avLst/>
              <a:gdLst>
                <a:gd name="connsiteX0" fmla="*/ 18669 w 10528"/>
                <a:gd name="connsiteY0" fmla="*/ 19000 h 81667"/>
                <a:gd name="connsiteX1" fmla="*/ 18669 w 10528"/>
                <a:gd name="connsiteY1" fmla="*/ 19000 h 81667"/>
                <a:gd name="connsiteX2" fmla="*/ 18669 w 10528"/>
                <a:gd name="connsiteY2" fmla="*/ 439 h 81667"/>
                <a:gd name="connsiteX3" fmla="*/ 8140 w 10528"/>
                <a:gd name="connsiteY3" fmla="*/ 41273 h 81667"/>
                <a:gd name="connsiteX4" fmla="*/ 18669 w 10528"/>
                <a:gd name="connsiteY4" fmla="*/ 82106 h 81667"/>
                <a:gd name="connsiteX5" fmla="*/ 18669 w 10528"/>
                <a:gd name="connsiteY5" fmla="*/ 63546 h 81667"/>
                <a:gd name="connsiteX6" fmla="*/ 18669 w 1052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8" h="81667">
                  <a:moveTo>
                    <a:pt x="18669" y="19000"/>
                  </a:moveTo>
                  <a:lnTo>
                    <a:pt x="18669" y="19000"/>
                  </a:lnTo>
                  <a:lnTo>
                    <a:pt x="18669" y="439"/>
                  </a:lnTo>
                  <a:lnTo>
                    <a:pt x="8140" y="41273"/>
                  </a:lnTo>
                  <a:lnTo>
                    <a:pt x="18669" y="82106"/>
                  </a:lnTo>
                  <a:lnTo>
                    <a:pt x="18669" y="63546"/>
                  </a:lnTo>
                  <a:lnTo>
                    <a:pt x="18669"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7" name="フリーフォーム 796">
              <a:extLst>
                <a:ext uri="{FF2B5EF4-FFF2-40B4-BE49-F238E27FC236}">
                  <a16:creationId xmlns:a16="http://schemas.microsoft.com/office/drawing/2014/main" id="{119FFA81-676F-C04F-B5F8-016D3F8310B5}"/>
                </a:ext>
              </a:extLst>
            </p:cNvPr>
            <p:cNvSpPr/>
            <p:nvPr/>
          </p:nvSpPr>
          <p:spPr>
            <a:xfrm>
              <a:off x="9187637" y="5403507"/>
              <a:ext cx="15469" cy="72333"/>
            </a:xfrm>
            <a:custGeom>
              <a:avLst/>
              <a:gdLst>
                <a:gd name="connsiteX0" fmla="*/ 25019 w 16879"/>
                <a:gd name="connsiteY0" fmla="*/ 19000 h 81667"/>
                <a:gd name="connsiteX1" fmla="*/ 25019 w 16879"/>
                <a:gd name="connsiteY1" fmla="*/ 19000 h 81667"/>
                <a:gd name="connsiteX2" fmla="*/ 25019 w 16879"/>
                <a:gd name="connsiteY2" fmla="*/ 439 h 81667"/>
                <a:gd name="connsiteX3" fmla="*/ 8140 w 16879"/>
                <a:gd name="connsiteY3" fmla="*/ 41273 h 81667"/>
                <a:gd name="connsiteX4" fmla="*/ 25019 w 16879"/>
                <a:gd name="connsiteY4" fmla="*/ 82106 h 81667"/>
                <a:gd name="connsiteX5" fmla="*/ 25019 w 16879"/>
                <a:gd name="connsiteY5" fmla="*/ 63546 h 81667"/>
                <a:gd name="connsiteX6" fmla="*/ 25019 w 1687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9" h="81667">
                  <a:moveTo>
                    <a:pt x="25019" y="19000"/>
                  </a:moveTo>
                  <a:lnTo>
                    <a:pt x="25019" y="19000"/>
                  </a:lnTo>
                  <a:lnTo>
                    <a:pt x="25019" y="439"/>
                  </a:lnTo>
                  <a:lnTo>
                    <a:pt x="8140" y="41273"/>
                  </a:lnTo>
                  <a:lnTo>
                    <a:pt x="25019" y="82106"/>
                  </a:lnTo>
                  <a:lnTo>
                    <a:pt x="25019" y="63546"/>
                  </a:lnTo>
                  <a:lnTo>
                    <a:pt x="25019"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8" name="フリーフォーム 797">
              <a:extLst>
                <a:ext uri="{FF2B5EF4-FFF2-40B4-BE49-F238E27FC236}">
                  <a16:creationId xmlns:a16="http://schemas.microsoft.com/office/drawing/2014/main" id="{BCC64067-97B2-2B4A-85AB-90E57768A0B1}"/>
                </a:ext>
              </a:extLst>
            </p:cNvPr>
            <p:cNvSpPr/>
            <p:nvPr/>
          </p:nvSpPr>
          <p:spPr>
            <a:xfrm>
              <a:off x="9248747" y="5403507"/>
              <a:ext cx="15775" cy="72333"/>
            </a:xfrm>
            <a:custGeom>
              <a:avLst/>
              <a:gdLst>
                <a:gd name="connsiteX0" fmla="*/ 25354 w 17213"/>
                <a:gd name="connsiteY0" fmla="*/ 19000 h 81667"/>
                <a:gd name="connsiteX1" fmla="*/ 25354 w 17213"/>
                <a:gd name="connsiteY1" fmla="*/ 19000 h 81667"/>
                <a:gd name="connsiteX2" fmla="*/ 25354 w 17213"/>
                <a:gd name="connsiteY2" fmla="*/ 439 h 81667"/>
                <a:gd name="connsiteX3" fmla="*/ 8140 w 17213"/>
                <a:gd name="connsiteY3" fmla="*/ 41273 h 81667"/>
                <a:gd name="connsiteX4" fmla="*/ 25354 w 17213"/>
                <a:gd name="connsiteY4" fmla="*/ 82106 h 81667"/>
                <a:gd name="connsiteX5" fmla="*/ 25354 w 17213"/>
                <a:gd name="connsiteY5" fmla="*/ 63546 h 81667"/>
                <a:gd name="connsiteX6" fmla="*/ 25354 w 17213"/>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3" h="81667">
                  <a:moveTo>
                    <a:pt x="25354" y="19000"/>
                  </a:moveTo>
                  <a:lnTo>
                    <a:pt x="25354" y="19000"/>
                  </a:lnTo>
                  <a:lnTo>
                    <a:pt x="25354" y="439"/>
                  </a:lnTo>
                  <a:lnTo>
                    <a:pt x="8140" y="41273"/>
                  </a:lnTo>
                  <a:lnTo>
                    <a:pt x="25354" y="82106"/>
                  </a:lnTo>
                  <a:lnTo>
                    <a:pt x="25354" y="63546"/>
                  </a:lnTo>
                  <a:lnTo>
                    <a:pt x="25354"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799" name="フリーフォーム 798">
              <a:extLst>
                <a:ext uri="{FF2B5EF4-FFF2-40B4-BE49-F238E27FC236}">
                  <a16:creationId xmlns:a16="http://schemas.microsoft.com/office/drawing/2014/main" id="{4BE5D985-C44E-F641-84BF-73D2E82625DB}"/>
                </a:ext>
              </a:extLst>
            </p:cNvPr>
            <p:cNvSpPr/>
            <p:nvPr/>
          </p:nvSpPr>
          <p:spPr>
            <a:xfrm>
              <a:off x="9267279" y="5403507"/>
              <a:ext cx="19145" cy="72333"/>
            </a:xfrm>
            <a:custGeom>
              <a:avLst/>
              <a:gdLst>
                <a:gd name="connsiteX0" fmla="*/ 29030 w 20890"/>
                <a:gd name="connsiteY0" fmla="*/ 19000 h 81667"/>
                <a:gd name="connsiteX1" fmla="*/ 29030 w 20890"/>
                <a:gd name="connsiteY1" fmla="*/ 19000 h 81667"/>
                <a:gd name="connsiteX2" fmla="*/ 29030 w 20890"/>
                <a:gd name="connsiteY2" fmla="*/ 439 h 81667"/>
                <a:gd name="connsiteX3" fmla="*/ 8140 w 20890"/>
                <a:gd name="connsiteY3" fmla="*/ 41273 h 81667"/>
                <a:gd name="connsiteX4" fmla="*/ 29030 w 20890"/>
                <a:gd name="connsiteY4" fmla="*/ 82106 h 81667"/>
                <a:gd name="connsiteX5" fmla="*/ 29030 w 20890"/>
                <a:gd name="connsiteY5" fmla="*/ 63546 h 81667"/>
                <a:gd name="connsiteX6" fmla="*/ 29030 w 20890"/>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0" h="81667">
                  <a:moveTo>
                    <a:pt x="29030" y="19000"/>
                  </a:moveTo>
                  <a:lnTo>
                    <a:pt x="29030" y="19000"/>
                  </a:lnTo>
                  <a:lnTo>
                    <a:pt x="29030" y="439"/>
                  </a:lnTo>
                  <a:lnTo>
                    <a:pt x="8140" y="41273"/>
                  </a:lnTo>
                  <a:lnTo>
                    <a:pt x="29030" y="82106"/>
                  </a:lnTo>
                  <a:lnTo>
                    <a:pt x="29030" y="63546"/>
                  </a:lnTo>
                  <a:lnTo>
                    <a:pt x="2903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0" name="フリーフォーム 799">
              <a:extLst>
                <a:ext uri="{FF2B5EF4-FFF2-40B4-BE49-F238E27FC236}">
                  <a16:creationId xmlns:a16="http://schemas.microsoft.com/office/drawing/2014/main" id="{C6901059-701D-8149-AE50-09C5FEEBD33A}"/>
                </a:ext>
              </a:extLst>
            </p:cNvPr>
            <p:cNvSpPr/>
            <p:nvPr/>
          </p:nvSpPr>
          <p:spPr>
            <a:xfrm>
              <a:off x="9289742" y="5403507"/>
              <a:ext cx="16387" cy="72333"/>
            </a:xfrm>
            <a:custGeom>
              <a:avLst/>
              <a:gdLst>
                <a:gd name="connsiteX0" fmla="*/ 26022 w 17882"/>
                <a:gd name="connsiteY0" fmla="*/ 19000 h 81667"/>
                <a:gd name="connsiteX1" fmla="*/ 26022 w 17882"/>
                <a:gd name="connsiteY1" fmla="*/ 19000 h 81667"/>
                <a:gd name="connsiteX2" fmla="*/ 26022 w 17882"/>
                <a:gd name="connsiteY2" fmla="*/ 439 h 81667"/>
                <a:gd name="connsiteX3" fmla="*/ 8140 w 17882"/>
                <a:gd name="connsiteY3" fmla="*/ 41273 h 81667"/>
                <a:gd name="connsiteX4" fmla="*/ 26022 w 17882"/>
                <a:gd name="connsiteY4" fmla="*/ 82106 h 81667"/>
                <a:gd name="connsiteX5" fmla="*/ 26022 w 17882"/>
                <a:gd name="connsiteY5" fmla="*/ 63546 h 81667"/>
                <a:gd name="connsiteX6" fmla="*/ 26022 w 1788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82" h="81667">
                  <a:moveTo>
                    <a:pt x="26022" y="19000"/>
                  </a:moveTo>
                  <a:lnTo>
                    <a:pt x="26022" y="19000"/>
                  </a:lnTo>
                  <a:lnTo>
                    <a:pt x="26022" y="439"/>
                  </a:lnTo>
                  <a:lnTo>
                    <a:pt x="8140" y="41273"/>
                  </a:lnTo>
                  <a:lnTo>
                    <a:pt x="26022" y="82106"/>
                  </a:lnTo>
                  <a:lnTo>
                    <a:pt x="26022" y="63546"/>
                  </a:lnTo>
                  <a:lnTo>
                    <a:pt x="26022"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1" name="フリーフォーム 800">
              <a:extLst>
                <a:ext uri="{FF2B5EF4-FFF2-40B4-BE49-F238E27FC236}">
                  <a16:creationId xmlns:a16="http://schemas.microsoft.com/office/drawing/2014/main" id="{5B5F68C5-1A8F-9545-BE62-9E6165D9324E}"/>
                </a:ext>
              </a:extLst>
            </p:cNvPr>
            <p:cNvSpPr/>
            <p:nvPr/>
          </p:nvSpPr>
          <p:spPr>
            <a:xfrm>
              <a:off x="9308785" y="5403507"/>
              <a:ext cx="21901" cy="72333"/>
            </a:xfrm>
            <a:custGeom>
              <a:avLst/>
              <a:gdLst>
                <a:gd name="connsiteX0" fmla="*/ 32039 w 23898"/>
                <a:gd name="connsiteY0" fmla="*/ 19000 h 81667"/>
                <a:gd name="connsiteX1" fmla="*/ 32039 w 23898"/>
                <a:gd name="connsiteY1" fmla="*/ 19000 h 81667"/>
                <a:gd name="connsiteX2" fmla="*/ 32039 w 23898"/>
                <a:gd name="connsiteY2" fmla="*/ 439 h 81667"/>
                <a:gd name="connsiteX3" fmla="*/ 8140 w 23898"/>
                <a:gd name="connsiteY3" fmla="*/ 41273 h 81667"/>
                <a:gd name="connsiteX4" fmla="*/ 32039 w 23898"/>
                <a:gd name="connsiteY4" fmla="*/ 82106 h 81667"/>
                <a:gd name="connsiteX5" fmla="*/ 32039 w 23898"/>
                <a:gd name="connsiteY5" fmla="*/ 63546 h 81667"/>
                <a:gd name="connsiteX6" fmla="*/ 32039 w 2389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98" h="81667">
                  <a:moveTo>
                    <a:pt x="32039" y="19000"/>
                  </a:moveTo>
                  <a:lnTo>
                    <a:pt x="32039" y="19000"/>
                  </a:lnTo>
                  <a:lnTo>
                    <a:pt x="32039" y="439"/>
                  </a:lnTo>
                  <a:lnTo>
                    <a:pt x="8140" y="41273"/>
                  </a:lnTo>
                  <a:lnTo>
                    <a:pt x="32039" y="82106"/>
                  </a:lnTo>
                  <a:lnTo>
                    <a:pt x="32039" y="63546"/>
                  </a:lnTo>
                  <a:lnTo>
                    <a:pt x="32039"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2" name="フリーフォーム 801">
              <a:extLst>
                <a:ext uri="{FF2B5EF4-FFF2-40B4-BE49-F238E27FC236}">
                  <a16:creationId xmlns:a16="http://schemas.microsoft.com/office/drawing/2014/main" id="{2C1D38AE-4888-754B-B7BA-620DC9141969}"/>
                </a:ext>
              </a:extLst>
            </p:cNvPr>
            <p:cNvSpPr/>
            <p:nvPr/>
          </p:nvSpPr>
          <p:spPr>
            <a:xfrm>
              <a:off x="9375153" y="5403507"/>
              <a:ext cx="30478" cy="72333"/>
            </a:xfrm>
            <a:custGeom>
              <a:avLst/>
              <a:gdLst>
                <a:gd name="connsiteX0" fmla="*/ 8140 w 33257"/>
                <a:gd name="connsiteY0" fmla="*/ 19000 h 81667"/>
                <a:gd name="connsiteX1" fmla="*/ 8140 w 33257"/>
                <a:gd name="connsiteY1" fmla="*/ 19000 h 81667"/>
                <a:gd name="connsiteX2" fmla="*/ 8140 w 33257"/>
                <a:gd name="connsiteY2" fmla="*/ 439 h 81667"/>
                <a:gd name="connsiteX3" fmla="*/ 41397 w 33257"/>
                <a:gd name="connsiteY3" fmla="*/ 41273 h 81667"/>
                <a:gd name="connsiteX4" fmla="*/ 8140 w 33257"/>
                <a:gd name="connsiteY4" fmla="*/ 82106 h 81667"/>
                <a:gd name="connsiteX5" fmla="*/ 8140 w 33257"/>
                <a:gd name="connsiteY5" fmla="*/ 63546 h 81667"/>
                <a:gd name="connsiteX6" fmla="*/ 8140 w 33257"/>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57" h="81667">
                  <a:moveTo>
                    <a:pt x="8140" y="19000"/>
                  </a:moveTo>
                  <a:lnTo>
                    <a:pt x="8140" y="19000"/>
                  </a:lnTo>
                  <a:lnTo>
                    <a:pt x="8140" y="439"/>
                  </a:lnTo>
                  <a:lnTo>
                    <a:pt x="41397" y="41273"/>
                  </a:lnTo>
                  <a:lnTo>
                    <a:pt x="8140" y="82106"/>
                  </a:lnTo>
                  <a:lnTo>
                    <a:pt x="8140" y="63546"/>
                  </a:lnTo>
                  <a:lnTo>
                    <a:pt x="8140" y="63546"/>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803" name="フリーフォーム 802">
              <a:extLst>
                <a:ext uri="{FF2B5EF4-FFF2-40B4-BE49-F238E27FC236}">
                  <a16:creationId xmlns:a16="http://schemas.microsoft.com/office/drawing/2014/main" id="{5FA5ADC5-8A4B-384F-A23F-F69572947D4D}"/>
                </a:ext>
              </a:extLst>
            </p:cNvPr>
            <p:cNvSpPr/>
            <p:nvPr/>
          </p:nvSpPr>
          <p:spPr>
            <a:xfrm>
              <a:off x="9425235" y="5403507"/>
              <a:ext cx="136310" cy="72333"/>
            </a:xfrm>
            <a:custGeom>
              <a:avLst/>
              <a:gdLst>
                <a:gd name="connsiteX0" fmla="*/ 8140 w 148739"/>
                <a:gd name="connsiteY0" fmla="*/ 19000 h 81667"/>
                <a:gd name="connsiteX1" fmla="*/ 112313 w 148739"/>
                <a:gd name="connsiteY1" fmla="*/ 19000 h 81667"/>
                <a:gd name="connsiteX2" fmla="*/ 112313 w 148739"/>
                <a:gd name="connsiteY2" fmla="*/ 439 h 81667"/>
                <a:gd name="connsiteX3" fmla="*/ 156880 w 148739"/>
                <a:gd name="connsiteY3" fmla="*/ 41273 h 81667"/>
                <a:gd name="connsiteX4" fmla="*/ 112313 w 148739"/>
                <a:gd name="connsiteY4" fmla="*/ 82106 h 81667"/>
                <a:gd name="connsiteX5" fmla="*/ 112313 w 148739"/>
                <a:gd name="connsiteY5" fmla="*/ 63546 h 81667"/>
                <a:gd name="connsiteX6" fmla="*/ 8140 w 14873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9" h="81667">
                  <a:moveTo>
                    <a:pt x="8140" y="19000"/>
                  </a:moveTo>
                  <a:lnTo>
                    <a:pt x="112313" y="19000"/>
                  </a:lnTo>
                  <a:lnTo>
                    <a:pt x="112313" y="439"/>
                  </a:lnTo>
                  <a:lnTo>
                    <a:pt x="156880" y="41273"/>
                  </a:lnTo>
                  <a:lnTo>
                    <a:pt x="112313" y="82106"/>
                  </a:lnTo>
                  <a:lnTo>
                    <a:pt x="112313" y="63546"/>
                  </a:lnTo>
                  <a:lnTo>
                    <a:pt x="8140"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04" name="フリーフォーム 803">
              <a:extLst>
                <a:ext uri="{FF2B5EF4-FFF2-40B4-BE49-F238E27FC236}">
                  <a16:creationId xmlns:a16="http://schemas.microsoft.com/office/drawing/2014/main" id="{6AB44BD4-3D73-3540-A7F3-8CBA6101AD9B}"/>
                </a:ext>
              </a:extLst>
            </p:cNvPr>
            <p:cNvSpPr/>
            <p:nvPr/>
          </p:nvSpPr>
          <p:spPr>
            <a:xfrm>
              <a:off x="9571348" y="5403507"/>
              <a:ext cx="39668" cy="72333"/>
            </a:xfrm>
            <a:custGeom>
              <a:avLst/>
              <a:gdLst>
                <a:gd name="connsiteX0" fmla="*/ 8140 w 43285"/>
                <a:gd name="connsiteY0" fmla="*/ 19000 h 81667"/>
                <a:gd name="connsiteX1" fmla="*/ 8140 w 43285"/>
                <a:gd name="connsiteY1" fmla="*/ 19000 h 81667"/>
                <a:gd name="connsiteX2" fmla="*/ 8140 w 43285"/>
                <a:gd name="connsiteY2" fmla="*/ 439 h 81667"/>
                <a:gd name="connsiteX3" fmla="*/ 51425 w 43285"/>
                <a:gd name="connsiteY3" fmla="*/ 41273 h 81667"/>
                <a:gd name="connsiteX4" fmla="*/ 8140 w 43285"/>
                <a:gd name="connsiteY4" fmla="*/ 82106 h 81667"/>
                <a:gd name="connsiteX5" fmla="*/ 8140 w 43285"/>
                <a:gd name="connsiteY5" fmla="*/ 63546 h 81667"/>
                <a:gd name="connsiteX6" fmla="*/ 8140 w 4328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85" h="81667">
                  <a:moveTo>
                    <a:pt x="8140" y="19000"/>
                  </a:moveTo>
                  <a:lnTo>
                    <a:pt x="8140" y="19000"/>
                  </a:lnTo>
                  <a:lnTo>
                    <a:pt x="8140" y="439"/>
                  </a:lnTo>
                  <a:lnTo>
                    <a:pt x="51425"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5" name="フリーフォーム 804">
              <a:extLst>
                <a:ext uri="{FF2B5EF4-FFF2-40B4-BE49-F238E27FC236}">
                  <a16:creationId xmlns:a16="http://schemas.microsoft.com/office/drawing/2014/main" id="{0D26FCD3-4A6B-224B-9E5F-C4C578CC1D00}"/>
                </a:ext>
              </a:extLst>
            </p:cNvPr>
            <p:cNvSpPr/>
            <p:nvPr/>
          </p:nvSpPr>
          <p:spPr>
            <a:xfrm>
              <a:off x="9616989" y="5403507"/>
              <a:ext cx="44262" cy="72333"/>
            </a:xfrm>
            <a:custGeom>
              <a:avLst/>
              <a:gdLst>
                <a:gd name="connsiteX0" fmla="*/ 8140 w 48298"/>
                <a:gd name="connsiteY0" fmla="*/ 19000 h 81667"/>
                <a:gd name="connsiteX1" fmla="*/ 11872 w 48298"/>
                <a:gd name="connsiteY1" fmla="*/ 19000 h 81667"/>
                <a:gd name="connsiteX2" fmla="*/ 11872 w 48298"/>
                <a:gd name="connsiteY2" fmla="*/ 439 h 81667"/>
                <a:gd name="connsiteX3" fmla="*/ 56439 w 48298"/>
                <a:gd name="connsiteY3" fmla="*/ 41273 h 81667"/>
                <a:gd name="connsiteX4" fmla="*/ 11872 w 48298"/>
                <a:gd name="connsiteY4" fmla="*/ 82106 h 81667"/>
                <a:gd name="connsiteX5" fmla="*/ 11872 w 48298"/>
                <a:gd name="connsiteY5" fmla="*/ 63546 h 81667"/>
                <a:gd name="connsiteX6" fmla="*/ 8140 w 4829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8" h="81667">
                  <a:moveTo>
                    <a:pt x="8140" y="19000"/>
                  </a:moveTo>
                  <a:lnTo>
                    <a:pt x="11872" y="19000"/>
                  </a:lnTo>
                  <a:lnTo>
                    <a:pt x="11872" y="439"/>
                  </a:lnTo>
                  <a:lnTo>
                    <a:pt x="56439" y="41273"/>
                  </a:lnTo>
                  <a:lnTo>
                    <a:pt x="11872" y="82106"/>
                  </a:lnTo>
                  <a:lnTo>
                    <a:pt x="11872" y="63546"/>
                  </a:lnTo>
                  <a:lnTo>
                    <a:pt x="8140" y="63546"/>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806" name="フリーフォーム 805">
              <a:extLst>
                <a:ext uri="{FF2B5EF4-FFF2-40B4-BE49-F238E27FC236}">
                  <a16:creationId xmlns:a16="http://schemas.microsoft.com/office/drawing/2014/main" id="{8B341EF6-6A52-5840-B1B8-A6D451A4732C}"/>
                </a:ext>
              </a:extLst>
            </p:cNvPr>
            <p:cNvSpPr/>
            <p:nvPr/>
          </p:nvSpPr>
          <p:spPr>
            <a:xfrm>
              <a:off x="9671513" y="5403507"/>
              <a:ext cx="30631" cy="72333"/>
            </a:xfrm>
            <a:custGeom>
              <a:avLst/>
              <a:gdLst>
                <a:gd name="connsiteX0" fmla="*/ 8140 w 33424"/>
                <a:gd name="connsiteY0" fmla="*/ 19000 h 81667"/>
                <a:gd name="connsiteX1" fmla="*/ 8140 w 33424"/>
                <a:gd name="connsiteY1" fmla="*/ 19000 h 81667"/>
                <a:gd name="connsiteX2" fmla="*/ 8140 w 33424"/>
                <a:gd name="connsiteY2" fmla="*/ 439 h 81667"/>
                <a:gd name="connsiteX3" fmla="*/ 41565 w 33424"/>
                <a:gd name="connsiteY3" fmla="*/ 41273 h 81667"/>
                <a:gd name="connsiteX4" fmla="*/ 8140 w 33424"/>
                <a:gd name="connsiteY4" fmla="*/ 82106 h 81667"/>
                <a:gd name="connsiteX5" fmla="*/ 8140 w 33424"/>
                <a:gd name="connsiteY5" fmla="*/ 63546 h 81667"/>
                <a:gd name="connsiteX6" fmla="*/ 8140 w 3342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4" h="81667">
                  <a:moveTo>
                    <a:pt x="8140" y="19000"/>
                  </a:moveTo>
                  <a:lnTo>
                    <a:pt x="8140" y="19000"/>
                  </a:lnTo>
                  <a:lnTo>
                    <a:pt x="8140" y="439"/>
                  </a:lnTo>
                  <a:lnTo>
                    <a:pt x="41565"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7" name="フリーフォーム 806">
              <a:extLst>
                <a:ext uri="{FF2B5EF4-FFF2-40B4-BE49-F238E27FC236}">
                  <a16:creationId xmlns:a16="http://schemas.microsoft.com/office/drawing/2014/main" id="{4903F657-CC29-764A-BDBC-029698B001AD}"/>
                </a:ext>
              </a:extLst>
            </p:cNvPr>
            <p:cNvSpPr/>
            <p:nvPr/>
          </p:nvSpPr>
          <p:spPr>
            <a:xfrm>
              <a:off x="9752329" y="5403507"/>
              <a:ext cx="7352" cy="72333"/>
            </a:xfrm>
            <a:custGeom>
              <a:avLst/>
              <a:gdLst>
                <a:gd name="connsiteX0" fmla="*/ 8140 w 8022"/>
                <a:gd name="connsiteY0" fmla="*/ 19000 h 81667"/>
                <a:gd name="connsiteX1" fmla="*/ 8140 w 8022"/>
                <a:gd name="connsiteY1" fmla="*/ 19000 h 81667"/>
                <a:gd name="connsiteX2" fmla="*/ 8140 w 8022"/>
                <a:gd name="connsiteY2" fmla="*/ 439 h 81667"/>
                <a:gd name="connsiteX3" fmla="*/ 16162 w 8022"/>
                <a:gd name="connsiteY3" fmla="*/ 41273 h 81667"/>
                <a:gd name="connsiteX4" fmla="*/ 8140 w 8022"/>
                <a:gd name="connsiteY4" fmla="*/ 82106 h 81667"/>
                <a:gd name="connsiteX5" fmla="*/ 8140 w 8022"/>
                <a:gd name="connsiteY5" fmla="*/ 63546 h 81667"/>
                <a:gd name="connsiteX6" fmla="*/ 8140 w 8022"/>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 h="81667">
                  <a:moveTo>
                    <a:pt x="8140" y="19000"/>
                  </a:moveTo>
                  <a:lnTo>
                    <a:pt x="8140" y="19000"/>
                  </a:lnTo>
                  <a:lnTo>
                    <a:pt x="8140" y="439"/>
                  </a:lnTo>
                  <a:lnTo>
                    <a:pt x="16162"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8" name="フリーフォーム 807">
              <a:extLst>
                <a:ext uri="{FF2B5EF4-FFF2-40B4-BE49-F238E27FC236}">
                  <a16:creationId xmlns:a16="http://schemas.microsoft.com/office/drawing/2014/main" id="{F6CE9B9B-6923-404E-9B66-0D9085239E20}"/>
                </a:ext>
              </a:extLst>
            </p:cNvPr>
            <p:cNvSpPr/>
            <p:nvPr/>
          </p:nvSpPr>
          <p:spPr>
            <a:xfrm>
              <a:off x="9776834" y="5403507"/>
              <a:ext cx="7793" cy="72333"/>
            </a:xfrm>
            <a:custGeom>
              <a:avLst/>
              <a:gdLst>
                <a:gd name="connsiteX0" fmla="*/ 8140 w 8504"/>
                <a:gd name="connsiteY0" fmla="*/ 19000 h 81667"/>
                <a:gd name="connsiteX1" fmla="*/ 8140 w 8504"/>
                <a:gd name="connsiteY1" fmla="*/ 19000 h 81667"/>
                <a:gd name="connsiteX2" fmla="*/ 8140 w 8504"/>
                <a:gd name="connsiteY2" fmla="*/ 439 h 81667"/>
                <a:gd name="connsiteX3" fmla="*/ 16645 w 8504"/>
                <a:gd name="connsiteY3" fmla="*/ 41273 h 81667"/>
                <a:gd name="connsiteX4" fmla="*/ 8140 w 8504"/>
                <a:gd name="connsiteY4" fmla="*/ 82106 h 81667"/>
                <a:gd name="connsiteX5" fmla="*/ 8140 w 8504"/>
                <a:gd name="connsiteY5" fmla="*/ 63546 h 81667"/>
                <a:gd name="connsiteX6" fmla="*/ 8140 w 850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 h="81667">
                  <a:moveTo>
                    <a:pt x="8140" y="19000"/>
                  </a:moveTo>
                  <a:lnTo>
                    <a:pt x="8140" y="19000"/>
                  </a:lnTo>
                  <a:lnTo>
                    <a:pt x="8140" y="439"/>
                  </a:lnTo>
                  <a:lnTo>
                    <a:pt x="16645"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09" name="フリーフォーム 808">
              <a:extLst>
                <a:ext uri="{FF2B5EF4-FFF2-40B4-BE49-F238E27FC236}">
                  <a16:creationId xmlns:a16="http://schemas.microsoft.com/office/drawing/2014/main" id="{1755FE07-9F43-4740-A8A0-E3620F9488B7}"/>
                </a:ext>
              </a:extLst>
            </p:cNvPr>
            <p:cNvSpPr/>
            <p:nvPr/>
          </p:nvSpPr>
          <p:spPr>
            <a:xfrm>
              <a:off x="9790857" y="5403507"/>
              <a:ext cx="10278" cy="72333"/>
            </a:xfrm>
            <a:custGeom>
              <a:avLst/>
              <a:gdLst>
                <a:gd name="connsiteX0" fmla="*/ 8140 w 11215"/>
                <a:gd name="connsiteY0" fmla="*/ 19000 h 81667"/>
                <a:gd name="connsiteX1" fmla="*/ 8140 w 11215"/>
                <a:gd name="connsiteY1" fmla="*/ 19000 h 81667"/>
                <a:gd name="connsiteX2" fmla="*/ 8140 w 11215"/>
                <a:gd name="connsiteY2" fmla="*/ 439 h 81667"/>
                <a:gd name="connsiteX3" fmla="*/ 19356 w 11215"/>
                <a:gd name="connsiteY3" fmla="*/ 41273 h 81667"/>
                <a:gd name="connsiteX4" fmla="*/ 8140 w 11215"/>
                <a:gd name="connsiteY4" fmla="*/ 82106 h 81667"/>
                <a:gd name="connsiteX5" fmla="*/ 8140 w 11215"/>
                <a:gd name="connsiteY5" fmla="*/ 63546 h 81667"/>
                <a:gd name="connsiteX6" fmla="*/ 8140 w 1121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5" h="81667">
                  <a:moveTo>
                    <a:pt x="8140" y="19000"/>
                  </a:moveTo>
                  <a:lnTo>
                    <a:pt x="8140" y="19000"/>
                  </a:lnTo>
                  <a:lnTo>
                    <a:pt x="8140" y="439"/>
                  </a:lnTo>
                  <a:lnTo>
                    <a:pt x="19356" y="41273"/>
                  </a:lnTo>
                  <a:lnTo>
                    <a:pt x="8140" y="82106"/>
                  </a:lnTo>
                  <a:lnTo>
                    <a:pt x="8140" y="63546"/>
                  </a:lnTo>
                  <a:lnTo>
                    <a:pt x="814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10" name="フリーフォーム 809">
              <a:extLst>
                <a:ext uri="{FF2B5EF4-FFF2-40B4-BE49-F238E27FC236}">
                  <a16:creationId xmlns:a16="http://schemas.microsoft.com/office/drawing/2014/main" id="{B9007E23-5ABE-4F4B-A19F-B51364AEABE0}"/>
                </a:ext>
              </a:extLst>
            </p:cNvPr>
            <p:cNvSpPr/>
            <p:nvPr/>
          </p:nvSpPr>
          <p:spPr>
            <a:xfrm>
              <a:off x="9802463" y="5403507"/>
              <a:ext cx="50371" cy="72333"/>
            </a:xfrm>
            <a:custGeom>
              <a:avLst/>
              <a:gdLst>
                <a:gd name="connsiteX0" fmla="*/ 8140 w 54964"/>
                <a:gd name="connsiteY0" fmla="*/ 19000 h 81667"/>
                <a:gd name="connsiteX1" fmla="*/ 18538 w 54964"/>
                <a:gd name="connsiteY1" fmla="*/ 19000 h 81667"/>
                <a:gd name="connsiteX2" fmla="*/ 18538 w 54964"/>
                <a:gd name="connsiteY2" fmla="*/ 439 h 81667"/>
                <a:gd name="connsiteX3" fmla="*/ 63105 w 54964"/>
                <a:gd name="connsiteY3" fmla="*/ 41273 h 81667"/>
                <a:gd name="connsiteX4" fmla="*/ 18538 w 54964"/>
                <a:gd name="connsiteY4" fmla="*/ 82106 h 81667"/>
                <a:gd name="connsiteX5" fmla="*/ 18538 w 54964"/>
                <a:gd name="connsiteY5" fmla="*/ 63546 h 81667"/>
                <a:gd name="connsiteX6" fmla="*/ 8140 w 5496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4" h="81667">
                  <a:moveTo>
                    <a:pt x="8140" y="19000"/>
                  </a:moveTo>
                  <a:lnTo>
                    <a:pt x="18538" y="19000"/>
                  </a:lnTo>
                  <a:lnTo>
                    <a:pt x="18538" y="439"/>
                  </a:lnTo>
                  <a:lnTo>
                    <a:pt x="63105" y="41273"/>
                  </a:lnTo>
                  <a:lnTo>
                    <a:pt x="18538" y="82106"/>
                  </a:lnTo>
                  <a:lnTo>
                    <a:pt x="18538" y="63546"/>
                  </a:lnTo>
                  <a:lnTo>
                    <a:pt x="8140"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11" name="フリーフォーム 810">
              <a:extLst>
                <a:ext uri="{FF2B5EF4-FFF2-40B4-BE49-F238E27FC236}">
                  <a16:creationId xmlns:a16="http://schemas.microsoft.com/office/drawing/2014/main" id="{4A622A0B-866F-B14E-A7EC-8D59FFC1C007}"/>
                </a:ext>
              </a:extLst>
            </p:cNvPr>
            <p:cNvSpPr/>
            <p:nvPr/>
          </p:nvSpPr>
          <p:spPr>
            <a:xfrm>
              <a:off x="9859438" y="5403507"/>
              <a:ext cx="13341" cy="72333"/>
            </a:xfrm>
            <a:custGeom>
              <a:avLst/>
              <a:gdLst>
                <a:gd name="connsiteX0" fmla="*/ 22698 w 14558"/>
                <a:gd name="connsiteY0" fmla="*/ 19000 h 81667"/>
                <a:gd name="connsiteX1" fmla="*/ 22698 w 14558"/>
                <a:gd name="connsiteY1" fmla="*/ 19000 h 81667"/>
                <a:gd name="connsiteX2" fmla="*/ 22698 w 14558"/>
                <a:gd name="connsiteY2" fmla="*/ 439 h 81667"/>
                <a:gd name="connsiteX3" fmla="*/ 8140 w 14558"/>
                <a:gd name="connsiteY3" fmla="*/ 41273 h 81667"/>
                <a:gd name="connsiteX4" fmla="*/ 22698 w 14558"/>
                <a:gd name="connsiteY4" fmla="*/ 82106 h 81667"/>
                <a:gd name="connsiteX5" fmla="*/ 22698 w 14558"/>
                <a:gd name="connsiteY5" fmla="*/ 63546 h 81667"/>
                <a:gd name="connsiteX6" fmla="*/ 22698 w 14558"/>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 h="81667">
                  <a:moveTo>
                    <a:pt x="22698" y="19000"/>
                  </a:moveTo>
                  <a:lnTo>
                    <a:pt x="22698" y="19000"/>
                  </a:lnTo>
                  <a:lnTo>
                    <a:pt x="22698" y="439"/>
                  </a:lnTo>
                  <a:lnTo>
                    <a:pt x="8140" y="41273"/>
                  </a:lnTo>
                  <a:lnTo>
                    <a:pt x="22698" y="82106"/>
                  </a:lnTo>
                  <a:lnTo>
                    <a:pt x="22698" y="63546"/>
                  </a:lnTo>
                  <a:lnTo>
                    <a:pt x="22698"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12" name="フリーフォーム 811">
              <a:extLst>
                <a:ext uri="{FF2B5EF4-FFF2-40B4-BE49-F238E27FC236}">
                  <a16:creationId xmlns:a16="http://schemas.microsoft.com/office/drawing/2014/main" id="{A6986D41-7B77-014C-AA01-85697B02B96D}"/>
                </a:ext>
              </a:extLst>
            </p:cNvPr>
            <p:cNvSpPr/>
            <p:nvPr/>
          </p:nvSpPr>
          <p:spPr>
            <a:xfrm>
              <a:off x="9907018" y="5403507"/>
              <a:ext cx="30154" cy="72333"/>
            </a:xfrm>
            <a:custGeom>
              <a:avLst/>
              <a:gdLst>
                <a:gd name="connsiteX0" fmla="*/ 41045 w 32904"/>
                <a:gd name="connsiteY0" fmla="*/ 19000 h 81667"/>
                <a:gd name="connsiteX1" fmla="*/ 41045 w 32904"/>
                <a:gd name="connsiteY1" fmla="*/ 19000 h 81667"/>
                <a:gd name="connsiteX2" fmla="*/ 41045 w 32904"/>
                <a:gd name="connsiteY2" fmla="*/ 439 h 81667"/>
                <a:gd name="connsiteX3" fmla="*/ 8140 w 32904"/>
                <a:gd name="connsiteY3" fmla="*/ 41273 h 81667"/>
                <a:gd name="connsiteX4" fmla="*/ 41045 w 32904"/>
                <a:gd name="connsiteY4" fmla="*/ 82106 h 81667"/>
                <a:gd name="connsiteX5" fmla="*/ 41045 w 32904"/>
                <a:gd name="connsiteY5" fmla="*/ 63546 h 81667"/>
                <a:gd name="connsiteX6" fmla="*/ 41045 w 32904"/>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4" h="81667">
                  <a:moveTo>
                    <a:pt x="41045" y="19000"/>
                  </a:moveTo>
                  <a:lnTo>
                    <a:pt x="41045" y="19000"/>
                  </a:lnTo>
                  <a:lnTo>
                    <a:pt x="41045" y="439"/>
                  </a:lnTo>
                  <a:lnTo>
                    <a:pt x="8140" y="41273"/>
                  </a:lnTo>
                  <a:lnTo>
                    <a:pt x="41045" y="82106"/>
                  </a:lnTo>
                  <a:lnTo>
                    <a:pt x="41045" y="63546"/>
                  </a:lnTo>
                  <a:lnTo>
                    <a:pt x="41045"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13" name="フリーフォーム 812">
              <a:extLst>
                <a:ext uri="{FF2B5EF4-FFF2-40B4-BE49-F238E27FC236}">
                  <a16:creationId xmlns:a16="http://schemas.microsoft.com/office/drawing/2014/main" id="{7BF1A5F4-315B-D445-A792-25C429412A90}"/>
                </a:ext>
              </a:extLst>
            </p:cNvPr>
            <p:cNvSpPr/>
            <p:nvPr/>
          </p:nvSpPr>
          <p:spPr>
            <a:xfrm>
              <a:off x="9941836" y="5403507"/>
              <a:ext cx="24981" cy="72333"/>
            </a:xfrm>
            <a:custGeom>
              <a:avLst/>
              <a:gdLst>
                <a:gd name="connsiteX0" fmla="*/ 35400 w 27259"/>
                <a:gd name="connsiteY0" fmla="*/ 19000 h 81667"/>
                <a:gd name="connsiteX1" fmla="*/ 35400 w 27259"/>
                <a:gd name="connsiteY1" fmla="*/ 19000 h 81667"/>
                <a:gd name="connsiteX2" fmla="*/ 35400 w 27259"/>
                <a:gd name="connsiteY2" fmla="*/ 439 h 81667"/>
                <a:gd name="connsiteX3" fmla="*/ 8140 w 27259"/>
                <a:gd name="connsiteY3" fmla="*/ 41273 h 81667"/>
                <a:gd name="connsiteX4" fmla="*/ 35400 w 27259"/>
                <a:gd name="connsiteY4" fmla="*/ 82106 h 81667"/>
                <a:gd name="connsiteX5" fmla="*/ 35400 w 27259"/>
                <a:gd name="connsiteY5" fmla="*/ 63546 h 81667"/>
                <a:gd name="connsiteX6" fmla="*/ 35400 w 27259"/>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59" h="81667">
                  <a:moveTo>
                    <a:pt x="35400" y="19000"/>
                  </a:moveTo>
                  <a:lnTo>
                    <a:pt x="35400" y="19000"/>
                  </a:lnTo>
                  <a:lnTo>
                    <a:pt x="35400" y="439"/>
                  </a:lnTo>
                  <a:lnTo>
                    <a:pt x="8140" y="41273"/>
                  </a:lnTo>
                  <a:lnTo>
                    <a:pt x="35400" y="82106"/>
                  </a:lnTo>
                  <a:lnTo>
                    <a:pt x="35400" y="63546"/>
                  </a:lnTo>
                  <a:lnTo>
                    <a:pt x="35400" y="63546"/>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14" name="フリーフォーム 813">
              <a:extLst>
                <a:ext uri="{FF2B5EF4-FFF2-40B4-BE49-F238E27FC236}">
                  <a16:creationId xmlns:a16="http://schemas.microsoft.com/office/drawing/2014/main" id="{35EC2030-9F88-E541-8186-C2CEAACA83B7}"/>
                </a:ext>
              </a:extLst>
            </p:cNvPr>
            <p:cNvSpPr/>
            <p:nvPr/>
          </p:nvSpPr>
          <p:spPr>
            <a:xfrm>
              <a:off x="9972366" y="5403507"/>
              <a:ext cx="128040" cy="72333"/>
            </a:xfrm>
            <a:custGeom>
              <a:avLst/>
              <a:gdLst>
                <a:gd name="connsiteX0" fmla="*/ 147855 w 139715"/>
                <a:gd name="connsiteY0" fmla="*/ 19000 h 81667"/>
                <a:gd name="connsiteX1" fmla="*/ 52706 w 139715"/>
                <a:gd name="connsiteY1" fmla="*/ 19000 h 81667"/>
                <a:gd name="connsiteX2" fmla="*/ 52706 w 139715"/>
                <a:gd name="connsiteY2" fmla="*/ 439 h 81667"/>
                <a:gd name="connsiteX3" fmla="*/ 8140 w 139715"/>
                <a:gd name="connsiteY3" fmla="*/ 41273 h 81667"/>
                <a:gd name="connsiteX4" fmla="*/ 52706 w 139715"/>
                <a:gd name="connsiteY4" fmla="*/ 82106 h 81667"/>
                <a:gd name="connsiteX5" fmla="*/ 52706 w 139715"/>
                <a:gd name="connsiteY5" fmla="*/ 63546 h 81667"/>
                <a:gd name="connsiteX6" fmla="*/ 147855 w 139715"/>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15" h="81667">
                  <a:moveTo>
                    <a:pt x="147855" y="19000"/>
                  </a:moveTo>
                  <a:lnTo>
                    <a:pt x="52706" y="19000"/>
                  </a:lnTo>
                  <a:lnTo>
                    <a:pt x="52706" y="439"/>
                  </a:lnTo>
                  <a:lnTo>
                    <a:pt x="8140" y="41273"/>
                  </a:lnTo>
                  <a:lnTo>
                    <a:pt x="52706" y="82106"/>
                  </a:lnTo>
                  <a:lnTo>
                    <a:pt x="52706" y="63546"/>
                  </a:lnTo>
                  <a:lnTo>
                    <a:pt x="147855" y="63546"/>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15" name="フリーフォーム 814">
              <a:extLst>
                <a:ext uri="{FF2B5EF4-FFF2-40B4-BE49-F238E27FC236}">
                  <a16:creationId xmlns:a16="http://schemas.microsoft.com/office/drawing/2014/main" id="{E2A190EA-1F70-3644-BDD8-4D75FB6FC59B}"/>
                </a:ext>
              </a:extLst>
            </p:cNvPr>
            <p:cNvSpPr/>
            <p:nvPr/>
          </p:nvSpPr>
          <p:spPr>
            <a:xfrm>
              <a:off x="10105239" y="5403507"/>
              <a:ext cx="102922" cy="72333"/>
            </a:xfrm>
            <a:custGeom>
              <a:avLst/>
              <a:gdLst>
                <a:gd name="connsiteX0" fmla="*/ 120447 w 112306"/>
                <a:gd name="connsiteY0" fmla="*/ 19000 h 81667"/>
                <a:gd name="connsiteX1" fmla="*/ 52706 w 112306"/>
                <a:gd name="connsiteY1" fmla="*/ 19000 h 81667"/>
                <a:gd name="connsiteX2" fmla="*/ 52706 w 112306"/>
                <a:gd name="connsiteY2" fmla="*/ 439 h 81667"/>
                <a:gd name="connsiteX3" fmla="*/ 8140 w 112306"/>
                <a:gd name="connsiteY3" fmla="*/ 41273 h 81667"/>
                <a:gd name="connsiteX4" fmla="*/ 52706 w 112306"/>
                <a:gd name="connsiteY4" fmla="*/ 82106 h 81667"/>
                <a:gd name="connsiteX5" fmla="*/ 52706 w 112306"/>
                <a:gd name="connsiteY5" fmla="*/ 63546 h 81667"/>
                <a:gd name="connsiteX6" fmla="*/ 120447 w 112306"/>
                <a:gd name="connsiteY6" fmla="*/ 63546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6" h="81667">
                  <a:moveTo>
                    <a:pt x="120447" y="19000"/>
                  </a:moveTo>
                  <a:lnTo>
                    <a:pt x="52706" y="19000"/>
                  </a:lnTo>
                  <a:lnTo>
                    <a:pt x="52706" y="439"/>
                  </a:lnTo>
                  <a:lnTo>
                    <a:pt x="8140" y="41273"/>
                  </a:lnTo>
                  <a:lnTo>
                    <a:pt x="52706" y="82106"/>
                  </a:lnTo>
                  <a:lnTo>
                    <a:pt x="52706" y="63546"/>
                  </a:lnTo>
                  <a:lnTo>
                    <a:pt x="120447" y="63546"/>
                  </a:lnTo>
                  <a:close/>
                </a:path>
              </a:pathLst>
            </a:custGeom>
            <a:solidFill>
              <a:srgbClr val="A9A9A9"/>
            </a:solidFill>
            <a:ln w="550" cap="flat">
              <a:solidFill>
                <a:srgbClr val="000000"/>
              </a:solidFill>
              <a:prstDash val="solid"/>
              <a:miter/>
            </a:ln>
          </p:spPr>
          <p:txBody>
            <a:bodyPr rtlCol="0" anchor="ctr"/>
            <a:lstStyle/>
            <a:p>
              <a:endParaRPr lang="ja-JP" altLang="en-US"/>
            </a:p>
          </p:txBody>
        </p:sp>
        <p:cxnSp>
          <p:nvCxnSpPr>
            <p:cNvPr id="816" name="直線コネクタ 815">
              <a:extLst>
                <a:ext uri="{FF2B5EF4-FFF2-40B4-BE49-F238E27FC236}">
                  <a16:creationId xmlns:a16="http://schemas.microsoft.com/office/drawing/2014/main" id="{B26DE927-90B1-5043-ADA7-5AA9E115AEE2}"/>
                </a:ext>
              </a:extLst>
            </p:cNvPr>
            <p:cNvCxnSpPr>
              <a:cxnSpLocks/>
            </p:cNvCxnSpPr>
            <p:nvPr/>
          </p:nvCxnSpPr>
          <p:spPr>
            <a:xfrm>
              <a:off x="7517678" y="544308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7" name="直線コネクタ 816">
              <a:extLst>
                <a:ext uri="{FF2B5EF4-FFF2-40B4-BE49-F238E27FC236}">
                  <a16:creationId xmlns:a16="http://schemas.microsoft.com/office/drawing/2014/main" id="{6FBBB0C9-1199-8342-B220-D018782FF61A}"/>
                </a:ext>
              </a:extLst>
            </p:cNvPr>
            <p:cNvCxnSpPr>
              <a:cxnSpLocks/>
            </p:cNvCxnSpPr>
            <p:nvPr/>
          </p:nvCxnSpPr>
          <p:spPr>
            <a:xfrm>
              <a:off x="10214553" y="5440464"/>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8" name="フリーフォーム 817">
              <a:extLst>
                <a:ext uri="{FF2B5EF4-FFF2-40B4-BE49-F238E27FC236}">
                  <a16:creationId xmlns:a16="http://schemas.microsoft.com/office/drawing/2014/main" id="{6175A1B6-7820-434C-BD1D-AE3018846725}"/>
                </a:ext>
              </a:extLst>
            </p:cNvPr>
            <p:cNvSpPr/>
            <p:nvPr/>
          </p:nvSpPr>
          <p:spPr>
            <a:xfrm>
              <a:off x="7557135" y="5649297"/>
              <a:ext cx="859429" cy="133787"/>
            </a:xfrm>
            <a:custGeom>
              <a:avLst/>
              <a:gdLst>
                <a:gd name="connsiteX0" fmla="*/ 6071 w 39361287"/>
                <a:gd name="connsiteY0" fmla="*/ 5 h 3712"/>
                <a:gd name="connsiteX1" fmla="*/ 39367356 w 39361287"/>
                <a:gd name="connsiteY1" fmla="*/ 5 h 3712"/>
              </a:gdLst>
              <a:ahLst/>
              <a:cxnLst>
                <a:cxn ang="0">
                  <a:pos x="connsiteX0" y="connsiteY0"/>
                </a:cxn>
                <a:cxn ang="0">
                  <a:pos x="connsiteX1" y="connsiteY1"/>
                </a:cxn>
              </a:cxnLst>
              <a:rect l="l" t="t" r="r" b="b"/>
              <a:pathLst>
                <a:path w="39361287" h="3712">
                  <a:moveTo>
                    <a:pt x="6071" y="5"/>
                  </a:moveTo>
                  <a:lnTo>
                    <a:pt x="39367356" y="5"/>
                  </a:lnTo>
                </a:path>
              </a:pathLst>
            </a:custGeom>
            <a:ln w="9525" cap="flat">
              <a:solidFill>
                <a:srgbClr val="111111"/>
              </a:solidFill>
              <a:prstDash val="solid"/>
              <a:miter/>
            </a:ln>
          </p:spPr>
          <p:txBody>
            <a:bodyPr rtlCol="0" anchor="ctr"/>
            <a:lstStyle/>
            <a:p>
              <a:endParaRPr lang="ja-JP" altLang="en-US"/>
            </a:p>
          </p:txBody>
        </p:sp>
        <p:sp>
          <p:nvSpPr>
            <p:cNvPr id="819" name="フリーフォーム 818">
              <a:extLst>
                <a:ext uri="{FF2B5EF4-FFF2-40B4-BE49-F238E27FC236}">
                  <a16:creationId xmlns:a16="http://schemas.microsoft.com/office/drawing/2014/main" id="{C2E8B6FC-54B0-A245-A0B9-9A793F37F41A}"/>
                </a:ext>
              </a:extLst>
            </p:cNvPr>
            <p:cNvSpPr/>
            <p:nvPr/>
          </p:nvSpPr>
          <p:spPr>
            <a:xfrm>
              <a:off x="8635358" y="5647647"/>
              <a:ext cx="1949029" cy="133787"/>
            </a:xfrm>
            <a:custGeom>
              <a:avLst/>
              <a:gdLst>
                <a:gd name="connsiteX0" fmla="*/ 6071 w 39361287"/>
                <a:gd name="connsiteY0" fmla="*/ 5 h 3712"/>
                <a:gd name="connsiteX1" fmla="*/ 39367356 w 39361287"/>
                <a:gd name="connsiteY1" fmla="*/ 5 h 3712"/>
              </a:gdLst>
              <a:ahLst/>
              <a:cxnLst>
                <a:cxn ang="0">
                  <a:pos x="connsiteX0" y="connsiteY0"/>
                </a:cxn>
                <a:cxn ang="0">
                  <a:pos x="connsiteX1" y="connsiteY1"/>
                </a:cxn>
              </a:cxnLst>
              <a:rect l="l" t="t" r="r" b="b"/>
              <a:pathLst>
                <a:path w="39361287" h="3712">
                  <a:moveTo>
                    <a:pt x="6071" y="5"/>
                  </a:moveTo>
                  <a:lnTo>
                    <a:pt x="39367356" y="5"/>
                  </a:lnTo>
                </a:path>
              </a:pathLst>
            </a:custGeom>
            <a:ln w="9525" cap="flat">
              <a:solidFill>
                <a:srgbClr val="111111"/>
              </a:solidFill>
              <a:prstDash val="solid"/>
              <a:miter/>
            </a:ln>
          </p:spPr>
          <p:txBody>
            <a:bodyPr rtlCol="0" anchor="ctr"/>
            <a:lstStyle/>
            <a:p>
              <a:endParaRPr lang="ja-JP" altLang="en-US"/>
            </a:p>
          </p:txBody>
        </p:sp>
        <p:sp>
          <p:nvSpPr>
            <p:cNvPr id="820" name="フリーフォーム 819">
              <a:extLst>
                <a:ext uri="{FF2B5EF4-FFF2-40B4-BE49-F238E27FC236}">
                  <a16:creationId xmlns:a16="http://schemas.microsoft.com/office/drawing/2014/main" id="{CC2F5998-1E0A-B740-A1AD-426327F42478}"/>
                </a:ext>
              </a:extLst>
            </p:cNvPr>
            <p:cNvSpPr/>
            <p:nvPr/>
          </p:nvSpPr>
          <p:spPr>
            <a:xfrm>
              <a:off x="7555315" y="5610796"/>
              <a:ext cx="52686" cy="72333"/>
            </a:xfrm>
            <a:custGeom>
              <a:avLst/>
              <a:gdLst>
                <a:gd name="connsiteX0" fmla="*/ 6071 w 57490"/>
                <a:gd name="connsiteY0" fmla="*/ 18566 h 81667"/>
                <a:gd name="connsiteX1" fmla="*/ 18995 w 57490"/>
                <a:gd name="connsiteY1" fmla="*/ 18566 h 81667"/>
                <a:gd name="connsiteX2" fmla="*/ 18995 w 57490"/>
                <a:gd name="connsiteY2" fmla="*/ 5 h 81667"/>
                <a:gd name="connsiteX3" fmla="*/ 63561 w 57490"/>
                <a:gd name="connsiteY3" fmla="*/ 40839 h 81667"/>
                <a:gd name="connsiteX4" fmla="*/ 18995 w 57490"/>
                <a:gd name="connsiteY4" fmla="*/ 81672 h 81667"/>
                <a:gd name="connsiteX5" fmla="*/ 18995 w 57490"/>
                <a:gd name="connsiteY5" fmla="*/ 63112 h 81667"/>
                <a:gd name="connsiteX6" fmla="*/ 6071 w 5749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90" h="81667">
                  <a:moveTo>
                    <a:pt x="6071" y="18566"/>
                  </a:moveTo>
                  <a:lnTo>
                    <a:pt x="18995" y="18566"/>
                  </a:lnTo>
                  <a:lnTo>
                    <a:pt x="18995" y="5"/>
                  </a:lnTo>
                  <a:lnTo>
                    <a:pt x="63561" y="40839"/>
                  </a:lnTo>
                  <a:lnTo>
                    <a:pt x="18995" y="81672"/>
                  </a:lnTo>
                  <a:lnTo>
                    <a:pt x="18995"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1" name="フリーフォーム 820">
              <a:extLst>
                <a:ext uri="{FF2B5EF4-FFF2-40B4-BE49-F238E27FC236}">
                  <a16:creationId xmlns:a16="http://schemas.microsoft.com/office/drawing/2014/main" id="{8AAD9784-23E3-7E45-925A-00FA81972309}"/>
                </a:ext>
              </a:extLst>
            </p:cNvPr>
            <p:cNvSpPr/>
            <p:nvPr/>
          </p:nvSpPr>
          <p:spPr>
            <a:xfrm>
              <a:off x="7607288" y="5610796"/>
              <a:ext cx="126066" cy="72333"/>
            </a:xfrm>
            <a:custGeom>
              <a:avLst/>
              <a:gdLst>
                <a:gd name="connsiteX0" fmla="*/ 6071 w 137561"/>
                <a:gd name="connsiteY0" fmla="*/ 18566 h 81667"/>
                <a:gd name="connsiteX1" fmla="*/ 99066 w 137561"/>
                <a:gd name="connsiteY1" fmla="*/ 18566 h 81667"/>
                <a:gd name="connsiteX2" fmla="*/ 99066 w 137561"/>
                <a:gd name="connsiteY2" fmla="*/ 5 h 81667"/>
                <a:gd name="connsiteX3" fmla="*/ 143632 w 137561"/>
                <a:gd name="connsiteY3" fmla="*/ 40839 h 81667"/>
                <a:gd name="connsiteX4" fmla="*/ 99066 w 137561"/>
                <a:gd name="connsiteY4" fmla="*/ 81672 h 81667"/>
                <a:gd name="connsiteX5" fmla="*/ 99066 w 137561"/>
                <a:gd name="connsiteY5" fmla="*/ 63112 h 81667"/>
                <a:gd name="connsiteX6" fmla="*/ 6071 w 13756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61" h="81667">
                  <a:moveTo>
                    <a:pt x="6071" y="18566"/>
                  </a:moveTo>
                  <a:lnTo>
                    <a:pt x="99066" y="18566"/>
                  </a:lnTo>
                  <a:lnTo>
                    <a:pt x="99066" y="5"/>
                  </a:lnTo>
                  <a:lnTo>
                    <a:pt x="143632" y="40839"/>
                  </a:lnTo>
                  <a:lnTo>
                    <a:pt x="99066" y="81672"/>
                  </a:lnTo>
                  <a:lnTo>
                    <a:pt x="99066"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2" name="フリーフォーム 821">
              <a:extLst>
                <a:ext uri="{FF2B5EF4-FFF2-40B4-BE49-F238E27FC236}">
                  <a16:creationId xmlns:a16="http://schemas.microsoft.com/office/drawing/2014/main" id="{3C470CE6-2CBE-F94D-B38B-7D6BA5E5B756}"/>
                </a:ext>
              </a:extLst>
            </p:cNvPr>
            <p:cNvSpPr/>
            <p:nvPr/>
          </p:nvSpPr>
          <p:spPr>
            <a:xfrm>
              <a:off x="7744107" y="5610796"/>
              <a:ext cx="89444" cy="72333"/>
            </a:xfrm>
            <a:custGeom>
              <a:avLst/>
              <a:gdLst>
                <a:gd name="connsiteX0" fmla="*/ 6071 w 97600"/>
                <a:gd name="connsiteY0" fmla="*/ 18566 h 81667"/>
                <a:gd name="connsiteX1" fmla="*/ 59105 w 97600"/>
                <a:gd name="connsiteY1" fmla="*/ 18566 h 81667"/>
                <a:gd name="connsiteX2" fmla="*/ 59105 w 97600"/>
                <a:gd name="connsiteY2" fmla="*/ 5 h 81667"/>
                <a:gd name="connsiteX3" fmla="*/ 103671 w 97600"/>
                <a:gd name="connsiteY3" fmla="*/ 40839 h 81667"/>
                <a:gd name="connsiteX4" fmla="*/ 59105 w 97600"/>
                <a:gd name="connsiteY4" fmla="*/ 81672 h 81667"/>
                <a:gd name="connsiteX5" fmla="*/ 59105 w 97600"/>
                <a:gd name="connsiteY5" fmla="*/ 63112 h 81667"/>
                <a:gd name="connsiteX6" fmla="*/ 6071 w 9760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00" h="81667">
                  <a:moveTo>
                    <a:pt x="6071" y="18566"/>
                  </a:moveTo>
                  <a:lnTo>
                    <a:pt x="59105" y="18566"/>
                  </a:lnTo>
                  <a:lnTo>
                    <a:pt x="59105" y="5"/>
                  </a:lnTo>
                  <a:lnTo>
                    <a:pt x="103671" y="40839"/>
                  </a:lnTo>
                  <a:lnTo>
                    <a:pt x="59105" y="81672"/>
                  </a:lnTo>
                  <a:lnTo>
                    <a:pt x="59105"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23" name="フリーフォーム 822">
              <a:extLst>
                <a:ext uri="{FF2B5EF4-FFF2-40B4-BE49-F238E27FC236}">
                  <a16:creationId xmlns:a16="http://schemas.microsoft.com/office/drawing/2014/main" id="{73F50D39-E235-314B-8D4E-68D179485F8E}"/>
                </a:ext>
              </a:extLst>
            </p:cNvPr>
            <p:cNvSpPr/>
            <p:nvPr/>
          </p:nvSpPr>
          <p:spPr>
            <a:xfrm>
              <a:off x="7845091" y="5610796"/>
              <a:ext cx="55749" cy="72333"/>
            </a:xfrm>
            <a:custGeom>
              <a:avLst/>
              <a:gdLst>
                <a:gd name="connsiteX0" fmla="*/ 6071 w 60832"/>
                <a:gd name="connsiteY0" fmla="*/ 18566 h 81667"/>
                <a:gd name="connsiteX1" fmla="*/ 22337 w 60832"/>
                <a:gd name="connsiteY1" fmla="*/ 18566 h 81667"/>
                <a:gd name="connsiteX2" fmla="*/ 22337 w 60832"/>
                <a:gd name="connsiteY2" fmla="*/ 5 h 81667"/>
                <a:gd name="connsiteX3" fmla="*/ 66903 w 60832"/>
                <a:gd name="connsiteY3" fmla="*/ 40839 h 81667"/>
                <a:gd name="connsiteX4" fmla="*/ 22337 w 60832"/>
                <a:gd name="connsiteY4" fmla="*/ 81672 h 81667"/>
                <a:gd name="connsiteX5" fmla="*/ 22337 w 60832"/>
                <a:gd name="connsiteY5" fmla="*/ 63112 h 81667"/>
                <a:gd name="connsiteX6" fmla="*/ 6071 w 6083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2" h="81667">
                  <a:moveTo>
                    <a:pt x="6071" y="18566"/>
                  </a:moveTo>
                  <a:lnTo>
                    <a:pt x="22337" y="18566"/>
                  </a:lnTo>
                  <a:lnTo>
                    <a:pt x="22337" y="5"/>
                  </a:lnTo>
                  <a:lnTo>
                    <a:pt x="66903" y="40839"/>
                  </a:lnTo>
                  <a:lnTo>
                    <a:pt x="22337" y="81672"/>
                  </a:lnTo>
                  <a:lnTo>
                    <a:pt x="22337"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24" name="フリーフォーム 823">
              <a:extLst>
                <a:ext uri="{FF2B5EF4-FFF2-40B4-BE49-F238E27FC236}">
                  <a16:creationId xmlns:a16="http://schemas.microsoft.com/office/drawing/2014/main" id="{BDE2F7CD-C2E9-3E46-80F8-775AC60B21F0}"/>
                </a:ext>
              </a:extLst>
            </p:cNvPr>
            <p:cNvSpPr/>
            <p:nvPr/>
          </p:nvSpPr>
          <p:spPr>
            <a:xfrm>
              <a:off x="7900942" y="5610796"/>
              <a:ext cx="49759" cy="72333"/>
            </a:xfrm>
            <a:custGeom>
              <a:avLst/>
              <a:gdLst>
                <a:gd name="connsiteX0" fmla="*/ 6071 w 54296"/>
                <a:gd name="connsiteY0" fmla="*/ 18566 h 81667"/>
                <a:gd name="connsiteX1" fmla="*/ 15801 w 54296"/>
                <a:gd name="connsiteY1" fmla="*/ 18566 h 81667"/>
                <a:gd name="connsiteX2" fmla="*/ 15801 w 54296"/>
                <a:gd name="connsiteY2" fmla="*/ 5 h 81667"/>
                <a:gd name="connsiteX3" fmla="*/ 60368 w 54296"/>
                <a:gd name="connsiteY3" fmla="*/ 40839 h 81667"/>
                <a:gd name="connsiteX4" fmla="*/ 15801 w 54296"/>
                <a:gd name="connsiteY4" fmla="*/ 81672 h 81667"/>
                <a:gd name="connsiteX5" fmla="*/ 15801 w 54296"/>
                <a:gd name="connsiteY5" fmla="*/ 63112 h 81667"/>
                <a:gd name="connsiteX6" fmla="*/ 6071 w 54296"/>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6" h="81667">
                  <a:moveTo>
                    <a:pt x="6071" y="18566"/>
                  </a:moveTo>
                  <a:lnTo>
                    <a:pt x="15801" y="18566"/>
                  </a:lnTo>
                  <a:lnTo>
                    <a:pt x="15801" y="5"/>
                  </a:lnTo>
                  <a:lnTo>
                    <a:pt x="60368" y="40839"/>
                  </a:lnTo>
                  <a:lnTo>
                    <a:pt x="15801" y="81672"/>
                  </a:lnTo>
                  <a:lnTo>
                    <a:pt x="15801"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5" name="フリーフォーム 824">
              <a:extLst>
                <a:ext uri="{FF2B5EF4-FFF2-40B4-BE49-F238E27FC236}">
                  <a16:creationId xmlns:a16="http://schemas.microsoft.com/office/drawing/2014/main" id="{A3E0CB64-CB7A-6E4C-9987-DC92CE6CD1E8}"/>
                </a:ext>
              </a:extLst>
            </p:cNvPr>
            <p:cNvSpPr/>
            <p:nvPr/>
          </p:nvSpPr>
          <p:spPr>
            <a:xfrm>
              <a:off x="7960469" y="5610796"/>
              <a:ext cx="64019" cy="72333"/>
            </a:xfrm>
            <a:custGeom>
              <a:avLst/>
              <a:gdLst>
                <a:gd name="connsiteX0" fmla="*/ 6071 w 69857"/>
                <a:gd name="connsiteY0" fmla="*/ 18566 h 81667"/>
                <a:gd name="connsiteX1" fmla="*/ 31362 w 69857"/>
                <a:gd name="connsiteY1" fmla="*/ 18566 h 81667"/>
                <a:gd name="connsiteX2" fmla="*/ 31362 w 69857"/>
                <a:gd name="connsiteY2" fmla="*/ 5 h 81667"/>
                <a:gd name="connsiteX3" fmla="*/ 75929 w 69857"/>
                <a:gd name="connsiteY3" fmla="*/ 40839 h 81667"/>
                <a:gd name="connsiteX4" fmla="*/ 31362 w 69857"/>
                <a:gd name="connsiteY4" fmla="*/ 81672 h 81667"/>
                <a:gd name="connsiteX5" fmla="*/ 31362 w 69857"/>
                <a:gd name="connsiteY5" fmla="*/ 63112 h 81667"/>
                <a:gd name="connsiteX6" fmla="*/ 6071 w 69857"/>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7" h="81667">
                  <a:moveTo>
                    <a:pt x="6071" y="18566"/>
                  </a:moveTo>
                  <a:lnTo>
                    <a:pt x="31362" y="18566"/>
                  </a:lnTo>
                  <a:lnTo>
                    <a:pt x="31362" y="5"/>
                  </a:lnTo>
                  <a:lnTo>
                    <a:pt x="75929" y="40839"/>
                  </a:lnTo>
                  <a:lnTo>
                    <a:pt x="31362" y="81672"/>
                  </a:lnTo>
                  <a:lnTo>
                    <a:pt x="31362"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6" name="フリーフォーム 825">
              <a:extLst>
                <a:ext uri="{FF2B5EF4-FFF2-40B4-BE49-F238E27FC236}">
                  <a16:creationId xmlns:a16="http://schemas.microsoft.com/office/drawing/2014/main" id="{F75E8CF8-F883-8B4E-AF95-E6200B1CF096}"/>
                </a:ext>
              </a:extLst>
            </p:cNvPr>
            <p:cNvSpPr/>
            <p:nvPr/>
          </p:nvSpPr>
          <p:spPr>
            <a:xfrm>
              <a:off x="8025545" y="5610796"/>
              <a:ext cx="70180" cy="72333"/>
            </a:xfrm>
            <a:custGeom>
              <a:avLst/>
              <a:gdLst>
                <a:gd name="connsiteX0" fmla="*/ 6071 w 76579"/>
                <a:gd name="connsiteY0" fmla="*/ 18566 h 81667"/>
                <a:gd name="connsiteX1" fmla="*/ 38084 w 76579"/>
                <a:gd name="connsiteY1" fmla="*/ 18566 h 81667"/>
                <a:gd name="connsiteX2" fmla="*/ 38084 w 76579"/>
                <a:gd name="connsiteY2" fmla="*/ 5 h 81667"/>
                <a:gd name="connsiteX3" fmla="*/ 82650 w 76579"/>
                <a:gd name="connsiteY3" fmla="*/ 40839 h 81667"/>
                <a:gd name="connsiteX4" fmla="*/ 38084 w 76579"/>
                <a:gd name="connsiteY4" fmla="*/ 81672 h 81667"/>
                <a:gd name="connsiteX5" fmla="*/ 38084 w 76579"/>
                <a:gd name="connsiteY5" fmla="*/ 63112 h 81667"/>
                <a:gd name="connsiteX6" fmla="*/ 6071 w 7657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79" h="81667">
                  <a:moveTo>
                    <a:pt x="6071" y="18566"/>
                  </a:moveTo>
                  <a:lnTo>
                    <a:pt x="38084" y="18566"/>
                  </a:lnTo>
                  <a:lnTo>
                    <a:pt x="38084" y="5"/>
                  </a:lnTo>
                  <a:lnTo>
                    <a:pt x="82650" y="40839"/>
                  </a:lnTo>
                  <a:lnTo>
                    <a:pt x="38084" y="81672"/>
                  </a:lnTo>
                  <a:lnTo>
                    <a:pt x="38084"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7" name="フリーフォーム 826">
              <a:extLst>
                <a:ext uri="{FF2B5EF4-FFF2-40B4-BE49-F238E27FC236}">
                  <a16:creationId xmlns:a16="http://schemas.microsoft.com/office/drawing/2014/main" id="{9BC8E677-EEE2-364A-9890-7F00E378259C}"/>
                </a:ext>
              </a:extLst>
            </p:cNvPr>
            <p:cNvSpPr/>
            <p:nvPr/>
          </p:nvSpPr>
          <p:spPr>
            <a:xfrm>
              <a:off x="8117813" y="5610796"/>
              <a:ext cx="39208" cy="72333"/>
            </a:xfrm>
            <a:custGeom>
              <a:avLst/>
              <a:gdLst>
                <a:gd name="connsiteX0" fmla="*/ 6071 w 42783"/>
                <a:gd name="connsiteY0" fmla="*/ 18566 h 81667"/>
                <a:gd name="connsiteX1" fmla="*/ 6071 w 42783"/>
                <a:gd name="connsiteY1" fmla="*/ 18566 h 81667"/>
                <a:gd name="connsiteX2" fmla="*/ 6071 w 42783"/>
                <a:gd name="connsiteY2" fmla="*/ 5 h 81667"/>
                <a:gd name="connsiteX3" fmla="*/ 48854 w 42783"/>
                <a:gd name="connsiteY3" fmla="*/ 40839 h 81667"/>
                <a:gd name="connsiteX4" fmla="*/ 6071 w 42783"/>
                <a:gd name="connsiteY4" fmla="*/ 81672 h 81667"/>
                <a:gd name="connsiteX5" fmla="*/ 6071 w 42783"/>
                <a:gd name="connsiteY5" fmla="*/ 63112 h 81667"/>
                <a:gd name="connsiteX6" fmla="*/ 6071 w 42783"/>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3" h="81667">
                  <a:moveTo>
                    <a:pt x="6071" y="18566"/>
                  </a:moveTo>
                  <a:lnTo>
                    <a:pt x="6071" y="18566"/>
                  </a:lnTo>
                  <a:lnTo>
                    <a:pt x="6071" y="5"/>
                  </a:lnTo>
                  <a:lnTo>
                    <a:pt x="48854" y="40839"/>
                  </a:lnTo>
                  <a:lnTo>
                    <a:pt x="6071" y="81672"/>
                  </a:lnTo>
                  <a:lnTo>
                    <a:pt x="6071"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28" name="フリーフォーム 827">
              <a:extLst>
                <a:ext uri="{FF2B5EF4-FFF2-40B4-BE49-F238E27FC236}">
                  <a16:creationId xmlns:a16="http://schemas.microsoft.com/office/drawing/2014/main" id="{971362A5-93B8-3843-8782-61EC824F4A1F}"/>
                </a:ext>
              </a:extLst>
            </p:cNvPr>
            <p:cNvSpPr/>
            <p:nvPr/>
          </p:nvSpPr>
          <p:spPr>
            <a:xfrm>
              <a:off x="8161719" y="5610796"/>
              <a:ext cx="17323" cy="72333"/>
            </a:xfrm>
            <a:custGeom>
              <a:avLst/>
              <a:gdLst>
                <a:gd name="connsiteX0" fmla="*/ 24974 w 18902"/>
                <a:gd name="connsiteY0" fmla="*/ 18566 h 81667"/>
                <a:gd name="connsiteX1" fmla="*/ 24974 w 18902"/>
                <a:gd name="connsiteY1" fmla="*/ 18566 h 81667"/>
                <a:gd name="connsiteX2" fmla="*/ 24974 w 18902"/>
                <a:gd name="connsiteY2" fmla="*/ 5 h 81667"/>
                <a:gd name="connsiteX3" fmla="*/ 6071 w 18902"/>
                <a:gd name="connsiteY3" fmla="*/ 40839 h 81667"/>
                <a:gd name="connsiteX4" fmla="*/ 24974 w 18902"/>
                <a:gd name="connsiteY4" fmla="*/ 81672 h 81667"/>
                <a:gd name="connsiteX5" fmla="*/ 24974 w 18902"/>
                <a:gd name="connsiteY5" fmla="*/ 63112 h 81667"/>
                <a:gd name="connsiteX6" fmla="*/ 24974 w 1890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02" h="81667">
                  <a:moveTo>
                    <a:pt x="24974" y="18566"/>
                  </a:moveTo>
                  <a:lnTo>
                    <a:pt x="24974" y="18566"/>
                  </a:lnTo>
                  <a:lnTo>
                    <a:pt x="24974" y="5"/>
                  </a:lnTo>
                  <a:lnTo>
                    <a:pt x="6071" y="40839"/>
                  </a:lnTo>
                  <a:lnTo>
                    <a:pt x="24974" y="81672"/>
                  </a:lnTo>
                  <a:lnTo>
                    <a:pt x="24974" y="63112"/>
                  </a:lnTo>
                  <a:lnTo>
                    <a:pt x="24974"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29" name="フリーフォーム 828">
              <a:extLst>
                <a:ext uri="{FF2B5EF4-FFF2-40B4-BE49-F238E27FC236}">
                  <a16:creationId xmlns:a16="http://schemas.microsoft.com/office/drawing/2014/main" id="{1AF83BF9-9401-5748-99A0-D6589D455F0C}"/>
                </a:ext>
              </a:extLst>
            </p:cNvPr>
            <p:cNvSpPr/>
            <p:nvPr/>
          </p:nvSpPr>
          <p:spPr>
            <a:xfrm>
              <a:off x="8211648" y="5610796"/>
              <a:ext cx="55579" cy="72333"/>
            </a:xfrm>
            <a:custGeom>
              <a:avLst/>
              <a:gdLst>
                <a:gd name="connsiteX0" fmla="*/ 6071 w 60647"/>
                <a:gd name="connsiteY0" fmla="*/ 18566 h 81667"/>
                <a:gd name="connsiteX1" fmla="*/ 22152 w 60647"/>
                <a:gd name="connsiteY1" fmla="*/ 18566 h 81667"/>
                <a:gd name="connsiteX2" fmla="*/ 22152 w 60647"/>
                <a:gd name="connsiteY2" fmla="*/ 5 h 81667"/>
                <a:gd name="connsiteX3" fmla="*/ 66718 w 60647"/>
                <a:gd name="connsiteY3" fmla="*/ 40839 h 81667"/>
                <a:gd name="connsiteX4" fmla="*/ 22152 w 60647"/>
                <a:gd name="connsiteY4" fmla="*/ 81672 h 81667"/>
                <a:gd name="connsiteX5" fmla="*/ 22152 w 60647"/>
                <a:gd name="connsiteY5" fmla="*/ 63112 h 81667"/>
                <a:gd name="connsiteX6" fmla="*/ 6071 w 60647"/>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7" h="81667">
                  <a:moveTo>
                    <a:pt x="6071" y="18566"/>
                  </a:moveTo>
                  <a:lnTo>
                    <a:pt x="22152" y="18566"/>
                  </a:lnTo>
                  <a:lnTo>
                    <a:pt x="22152" y="5"/>
                  </a:lnTo>
                  <a:lnTo>
                    <a:pt x="66718" y="40839"/>
                  </a:lnTo>
                  <a:lnTo>
                    <a:pt x="22152" y="81672"/>
                  </a:lnTo>
                  <a:lnTo>
                    <a:pt x="22152"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30" name="フリーフォーム 829">
              <a:extLst>
                <a:ext uri="{FF2B5EF4-FFF2-40B4-BE49-F238E27FC236}">
                  <a16:creationId xmlns:a16="http://schemas.microsoft.com/office/drawing/2014/main" id="{52DFF7E5-E84F-FD46-B997-BA59FF73FB11}"/>
                </a:ext>
              </a:extLst>
            </p:cNvPr>
            <p:cNvSpPr/>
            <p:nvPr/>
          </p:nvSpPr>
          <p:spPr>
            <a:xfrm>
              <a:off x="8267499" y="5610796"/>
              <a:ext cx="36451" cy="72333"/>
            </a:xfrm>
            <a:custGeom>
              <a:avLst/>
              <a:gdLst>
                <a:gd name="connsiteX0" fmla="*/ 6071 w 39775"/>
                <a:gd name="connsiteY0" fmla="*/ 18566 h 81667"/>
                <a:gd name="connsiteX1" fmla="*/ 6071 w 39775"/>
                <a:gd name="connsiteY1" fmla="*/ 18566 h 81667"/>
                <a:gd name="connsiteX2" fmla="*/ 6071 w 39775"/>
                <a:gd name="connsiteY2" fmla="*/ 5 h 81667"/>
                <a:gd name="connsiteX3" fmla="*/ 45846 w 39775"/>
                <a:gd name="connsiteY3" fmla="*/ 40839 h 81667"/>
                <a:gd name="connsiteX4" fmla="*/ 6071 w 39775"/>
                <a:gd name="connsiteY4" fmla="*/ 81672 h 81667"/>
                <a:gd name="connsiteX5" fmla="*/ 6071 w 39775"/>
                <a:gd name="connsiteY5" fmla="*/ 63112 h 81667"/>
                <a:gd name="connsiteX6" fmla="*/ 6071 w 39775"/>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75" h="81667">
                  <a:moveTo>
                    <a:pt x="6071" y="18566"/>
                  </a:moveTo>
                  <a:lnTo>
                    <a:pt x="6071" y="18566"/>
                  </a:lnTo>
                  <a:lnTo>
                    <a:pt x="6071" y="5"/>
                  </a:lnTo>
                  <a:lnTo>
                    <a:pt x="45846"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1" name="フリーフォーム 830">
              <a:extLst>
                <a:ext uri="{FF2B5EF4-FFF2-40B4-BE49-F238E27FC236}">
                  <a16:creationId xmlns:a16="http://schemas.microsoft.com/office/drawing/2014/main" id="{CD3BE395-0732-A044-86F6-BAD393E1BE64}"/>
                </a:ext>
              </a:extLst>
            </p:cNvPr>
            <p:cNvSpPr/>
            <p:nvPr/>
          </p:nvSpPr>
          <p:spPr>
            <a:xfrm>
              <a:off x="8304598" y="5610796"/>
              <a:ext cx="31720" cy="72333"/>
            </a:xfrm>
            <a:custGeom>
              <a:avLst/>
              <a:gdLst>
                <a:gd name="connsiteX0" fmla="*/ 6071 w 34612"/>
                <a:gd name="connsiteY0" fmla="*/ 18566 h 81667"/>
                <a:gd name="connsiteX1" fmla="*/ 6071 w 34612"/>
                <a:gd name="connsiteY1" fmla="*/ 18566 h 81667"/>
                <a:gd name="connsiteX2" fmla="*/ 6071 w 34612"/>
                <a:gd name="connsiteY2" fmla="*/ 5 h 81667"/>
                <a:gd name="connsiteX3" fmla="*/ 40683 w 34612"/>
                <a:gd name="connsiteY3" fmla="*/ 40839 h 81667"/>
                <a:gd name="connsiteX4" fmla="*/ 6071 w 34612"/>
                <a:gd name="connsiteY4" fmla="*/ 81672 h 81667"/>
                <a:gd name="connsiteX5" fmla="*/ 6071 w 34612"/>
                <a:gd name="connsiteY5" fmla="*/ 63112 h 81667"/>
                <a:gd name="connsiteX6" fmla="*/ 6071 w 3461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2" h="81667">
                  <a:moveTo>
                    <a:pt x="6071" y="18566"/>
                  </a:moveTo>
                  <a:lnTo>
                    <a:pt x="6071" y="18566"/>
                  </a:lnTo>
                  <a:lnTo>
                    <a:pt x="6071" y="5"/>
                  </a:lnTo>
                  <a:lnTo>
                    <a:pt x="40683"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2" name="フリーフォーム 831">
              <a:extLst>
                <a:ext uri="{FF2B5EF4-FFF2-40B4-BE49-F238E27FC236}">
                  <a16:creationId xmlns:a16="http://schemas.microsoft.com/office/drawing/2014/main" id="{BC7CD28C-4AB3-014D-955B-0A2841A30298}"/>
                </a:ext>
              </a:extLst>
            </p:cNvPr>
            <p:cNvSpPr/>
            <p:nvPr/>
          </p:nvSpPr>
          <p:spPr>
            <a:xfrm>
              <a:off x="8342785" y="5610796"/>
              <a:ext cx="23756" cy="72333"/>
            </a:xfrm>
            <a:custGeom>
              <a:avLst/>
              <a:gdLst>
                <a:gd name="connsiteX0" fmla="*/ 6071 w 25922"/>
                <a:gd name="connsiteY0" fmla="*/ 18566 h 81667"/>
                <a:gd name="connsiteX1" fmla="*/ 6071 w 25922"/>
                <a:gd name="connsiteY1" fmla="*/ 18566 h 81667"/>
                <a:gd name="connsiteX2" fmla="*/ 6071 w 25922"/>
                <a:gd name="connsiteY2" fmla="*/ 5 h 81667"/>
                <a:gd name="connsiteX3" fmla="*/ 31993 w 25922"/>
                <a:gd name="connsiteY3" fmla="*/ 40839 h 81667"/>
                <a:gd name="connsiteX4" fmla="*/ 6071 w 25922"/>
                <a:gd name="connsiteY4" fmla="*/ 81672 h 81667"/>
                <a:gd name="connsiteX5" fmla="*/ 6071 w 25922"/>
                <a:gd name="connsiteY5" fmla="*/ 63112 h 81667"/>
                <a:gd name="connsiteX6" fmla="*/ 6071 w 2592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22" h="81667">
                  <a:moveTo>
                    <a:pt x="6071" y="18566"/>
                  </a:moveTo>
                  <a:lnTo>
                    <a:pt x="6071" y="18566"/>
                  </a:lnTo>
                  <a:lnTo>
                    <a:pt x="6071" y="5"/>
                  </a:lnTo>
                  <a:lnTo>
                    <a:pt x="31993"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3" name="フリーフォーム 832">
              <a:extLst>
                <a:ext uri="{FF2B5EF4-FFF2-40B4-BE49-F238E27FC236}">
                  <a16:creationId xmlns:a16="http://schemas.microsoft.com/office/drawing/2014/main" id="{7AD9EF56-552B-014F-99C6-D7D5F6B2BCA0}"/>
                </a:ext>
              </a:extLst>
            </p:cNvPr>
            <p:cNvSpPr/>
            <p:nvPr/>
          </p:nvSpPr>
          <p:spPr>
            <a:xfrm>
              <a:off x="8688148" y="5610796"/>
              <a:ext cx="48092" cy="72333"/>
            </a:xfrm>
            <a:custGeom>
              <a:avLst/>
              <a:gdLst>
                <a:gd name="connsiteX0" fmla="*/ 58548 w 52477"/>
                <a:gd name="connsiteY0" fmla="*/ 18566 h 81667"/>
                <a:gd name="connsiteX1" fmla="*/ 50637 w 52477"/>
                <a:gd name="connsiteY1" fmla="*/ 18566 h 81667"/>
                <a:gd name="connsiteX2" fmla="*/ 50637 w 52477"/>
                <a:gd name="connsiteY2" fmla="*/ 5 h 81667"/>
                <a:gd name="connsiteX3" fmla="*/ 6071 w 52477"/>
                <a:gd name="connsiteY3" fmla="*/ 40839 h 81667"/>
                <a:gd name="connsiteX4" fmla="*/ 50637 w 52477"/>
                <a:gd name="connsiteY4" fmla="*/ 81672 h 81667"/>
                <a:gd name="connsiteX5" fmla="*/ 50637 w 52477"/>
                <a:gd name="connsiteY5" fmla="*/ 63112 h 81667"/>
                <a:gd name="connsiteX6" fmla="*/ 58548 w 52477"/>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77" h="81667">
                  <a:moveTo>
                    <a:pt x="58548" y="18566"/>
                  </a:moveTo>
                  <a:lnTo>
                    <a:pt x="50637" y="18566"/>
                  </a:lnTo>
                  <a:lnTo>
                    <a:pt x="50637" y="5"/>
                  </a:lnTo>
                  <a:lnTo>
                    <a:pt x="6071" y="40839"/>
                  </a:lnTo>
                  <a:lnTo>
                    <a:pt x="50637" y="81672"/>
                  </a:lnTo>
                  <a:lnTo>
                    <a:pt x="50637" y="63112"/>
                  </a:lnTo>
                  <a:lnTo>
                    <a:pt x="58548" y="63112"/>
                  </a:lnTo>
                  <a:close/>
                </a:path>
              </a:pathLst>
            </a:custGeom>
            <a:pattFill prst="wdDnDiag">
              <a:fgClr>
                <a:schemeClr val="bg1"/>
              </a:fgClr>
              <a:bgClr>
                <a:srgbClr val="555555"/>
              </a:bgClr>
            </a:pattFill>
            <a:ln w="550" cap="flat">
              <a:solidFill>
                <a:srgbClr val="000000"/>
              </a:solidFill>
              <a:prstDash val="solid"/>
              <a:miter/>
            </a:ln>
          </p:spPr>
          <p:txBody>
            <a:bodyPr rtlCol="0" anchor="ctr"/>
            <a:lstStyle/>
            <a:p>
              <a:endParaRPr lang="ja-JP" altLang="en-US"/>
            </a:p>
          </p:txBody>
        </p:sp>
        <p:sp>
          <p:nvSpPr>
            <p:cNvPr id="834" name="フリーフォーム 833">
              <a:extLst>
                <a:ext uri="{FF2B5EF4-FFF2-40B4-BE49-F238E27FC236}">
                  <a16:creationId xmlns:a16="http://schemas.microsoft.com/office/drawing/2014/main" id="{6591D59C-65D0-EC4C-B04F-5FBAA7FED132}"/>
                </a:ext>
              </a:extLst>
            </p:cNvPr>
            <p:cNvSpPr/>
            <p:nvPr/>
          </p:nvSpPr>
          <p:spPr>
            <a:xfrm>
              <a:off x="8759248" y="5610796"/>
              <a:ext cx="18548" cy="72333"/>
            </a:xfrm>
            <a:custGeom>
              <a:avLst/>
              <a:gdLst>
                <a:gd name="connsiteX0" fmla="*/ 26311 w 20240"/>
                <a:gd name="connsiteY0" fmla="*/ 18566 h 81667"/>
                <a:gd name="connsiteX1" fmla="*/ 26311 w 20240"/>
                <a:gd name="connsiteY1" fmla="*/ 18566 h 81667"/>
                <a:gd name="connsiteX2" fmla="*/ 26311 w 20240"/>
                <a:gd name="connsiteY2" fmla="*/ 5 h 81667"/>
                <a:gd name="connsiteX3" fmla="*/ 6071 w 20240"/>
                <a:gd name="connsiteY3" fmla="*/ 40839 h 81667"/>
                <a:gd name="connsiteX4" fmla="*/ 26311 w 20240"/>
                <a:gd name="connsiteY4" fmla="*/ 81672 h 81667"/>
                <a:gd name="connsiteX5" fmla="*/ 26311 w 20240"/>
                <a:gd name="connsiteY5" fmla="*/ 63112 h 81667"/>
                <a:gd name="connsiteX6" fmla="*/ 26311 w 2024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0" h="81667">
                  <a:moveTo>
                    <a:pt x="26311" y="18566"/>
                  </a:moveTo>
                  <a:lnTo>
                    <a:pt x="26311" y="18566"/>
                  </a:lnTo>
                  <a:lnTo>
                    <a:pt x="26311" y="5"/>
                  </a:lnTo>
                  <a:lnTo>
                    <a:pt x="6071" y="40839"/>
                  </a:lnTo>
                  <a:lnTo>
                    <a:pt x="26311" y="81672"/>
                  </a:lnTo>
                  <a:lnTo>
                    <a:pt x="26311" y="63112"/>
                  </a:lnTo>
                  <a:lnTo>
                    <a:pt x="2631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5" name="フリーフォーム 834">
              <a:extLst>
                <a:ext uri="{FF2B5EF4-FFF2-40B4-BE49-F238E27FC236}">
                  <a16:creationId xmlns:a16="http://schemas.microsoft.com/office/drawing/2014/main" id="{41FF9A9E-3A51-8E4E-9A80-FE693BAC7E26}"/>
                </a:ext>
              </a:extLst>
            </p:cNvPr>
            <p:cNvSpPr/>
            <p:nvPr/>
          </p:nvSpPr>
          <p:spPr>
            <a:xfrm>
              <a:off x="8774325" y="5610796"/>
              <a:ext cx="16098" cy="72333"/>
            </a:xfrm>
            <a:custGeom>
              <a:avLst/>
              <a:gdLst>
                <a:gd name="connsiteX0" fmla="*/ 23637 w 17566"/>
                <a:gd name="connsiteY0" fmla="*/ 18566 h 81667"/>
                <a:gd name="connsiteX1" fmla="*/ 23637 w 17566"/>
                <a:gd name="connsiteY1" fmla="*/ 18566 h 81667"/>
                <a:gd name="connsiteX2" fmla="*/ 23637 w 17566"/>
                <a:gd name="connsiteY2" fmla="*/ 5 h 81667"/>
                <a:gd name="connsiteX3" fmla="*/ 6071 w 17566"/>
                <a:gd name="connsiteY3" fmla="*/ 40839 h 81667"/>
                <a:gd name="connsiteX4" fmla="*/ 23637 w 17566"/>
                <a:gd name="connsiteY4" fmla="*/ 81672 h 81667"/>
                <a:gd name="connsiteX5" fmla="*/ 23637 w 17566"/>
                <a:gd name="connsiteY5" fmla="*/ 63112 h 81667"/>
                <a:gd name="connsiteX6" fmla="*/ 23637 w 17566"/>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6" h="81667">
                  <a:moveTo>
                    <a:pt x="23637" y="18566"/>
                  </a:moveTo>
                  <a:lnTo>
                    <a:pt x="23637" y="18566"/>
                  </a:lnTo>
                  <a:lnTo>
                    <a:pt x="23637" y="5"/>
                  </a:lnTo>
                  <a:lnTo>
                    <a:pt x="6071" y="40839"/>
                  </a:lnTo>
                  <a:lnTo>
                    <a:pt x="23637" y="81672"/>
                  </a:lnTo>
                  <a:lnTo>
                    <a:pt x="23637" y="63112"/>
                  </a:lnTo>
                  <a:lnTo>
                    <a:pt x="23637"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6" name="フリーフォーム 835">
              <a:extLst>
                <a:ext uri="{FF2B5EF4-FFF2-40B4-BE49-F238E27FC236}">
                  <a16:creationId xmlns:a16="http://schemas.microsoft.com/office/drawing/2014/main" id="{5724964D-09D4-4F4F-8413-9143094BAA3B}"/>
                </a:ext>
              </a:extLst>
            </p:cNvPr>
            <p:cNvSpPr/>
            <p:nvPr/>
          </p:nvSpPr>
          <p:spPr>
            <a:xfrm>
              <a:off x="8799442" y="5610796"/>
              <a:ext cx="7488" cy="72333"/>
            </a:xfrm>
            <a:custGeom>
              <a:avLst/>
              <a:gdLst>
                <a:gd name="connsiteX0" fmla="*/ 14242 w 8171"/>
                <a:gd name="connsiteY0" fmla="*/ 18566 h 81667"/>
                <a:gd name="connsiteX1" fmla="*/ 14242 w 8171"/>
                <a:gd name="connsiteY1" fmla="*/ 18566 h 81667"/>
                <a:gd name="connsiteX2" fmla="*/ 14242 w 8171"/>
                <a:gd name="connsiteY2" fmla="*/ 5 h 81667"/>
                <a:gd name="connsiteX3" fmla="*/ 6071 w 8171"/>
                <a:gd name="connsiteY3" fmla="*/ 40839 h 81667"/>
                <a:gd name="connsiteX4" fmla="*/ 14242 w 8171"/>
                <a:gd name="connsiteY4" fmla="*/ 81672 h 81667"/>
                <a:gd name="connsiteX5" fmla="*/ 14242 w 8171"/>
                <a:gd name="connsiteY5" fmla="*/ 63112 h 81667"/>
                <a:gd name="connsiteX6" fmla="*/ 14242 w 817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1" h="81667">
                  <a:moveTo>
                    <a:pt x="14242" y="18566"/>
                  </a:moveTo>
                  <a:lnTo>
                    <a:pt x="14242" y="18566"/>
                  </a:lnTo>
                  <a:lnTo>
                    <a:pt x="14242" y="5"/>
                  </a:lnTo>
                  <a:lnTo>
                    <a:pt x="6071" y="40839"/>
                  </a:lnTo>
                  <a:lnTo>
                    <a:pt x="14242" y="81672"/>
                  </a:lnTo>
                  <a:lnTo>
                    <a:pt x="14242" y="63112"/>
                  </a:lnTo>
                  <a:lnTo>
                    <a:pt x="14242"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37" name="フリーフォーム 836">
              <a:extLst>
                <a:ext uri="{FF2B5EF4-FFF2-40B4-BE49-F238E27FC236}">
                  <a16:creationId xmlns:a16="http://schemas.microsoft.com/office/drawing/2014/main" id="{58E5D656-0406-D344-B782-EAE5CE56C30F}"/>
                </a:ext>
              </a:extLst>
            </p:cNvPr>
            <p:cNvSpPr/>
            <p:nvPr/>
          </p:nvSpPr>
          <p:spPr>
            <a:xfrm>
              <a:off x="8835145" y="5610796"/>
              <a:ext cx="67661" cy="72333"/>
            </a:xfrm>
            <a:custGeom>
              <a:avLst/>
              <a:gdLst>
                <a:gd name="connsiteX0" fmla="*/ 79903 w 73831"/>
                <a:gd name="connsiteY0" fmla="*/ 18566 h 81667"/>
                <a:gd name="connsiteX1" fmla="*/ 50637 w 73831"/>
                <a:gd name="connsiteY1" fmla="*/ 18566 h 81667"/>
                <a:gd name="connsiteX2" fmla="*/ 50637 w 73831"/>
                <a:gd name="connsiteY2" fmla="*/ 5 h 81667"/>
                <a:gd name="connsiteX3" fmla="*/ 6071 w 73831"/>
                <a:gd name="connsiteY3" fmla="*/ 40839 h 81667"/>
                <a:gd name="connsiteX4" fmla="*/ 50637 w 73831"/>
                <a:gd name="connsiteY4" fmla="*/ 81672 h 81667"/>
                <a:gd name="connsiteX5" fmla="*/ 50637 w 73831"/>
                <a:gd name="connsiteY5" fmla="*/ 63112 h 81667"/>
                <a:gd name="connsiteX6" fmla="*/ 79903 w 7383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31" h="81667">
                  <a:moveTo>
                    <a:pt x="79903" y="18566"/>
                  </a:moveTo>
                  <a:lnTo>
                    <a:pt x="50637" y="18566"/>
                  </a:lnTo>
                  <a:lnTo>
                    <a:pt x="50637" y="5"/>
                  </a:lnTo>
                  <a:lnTo>
                    <a:pt x="6071" y="40839"/>
                  </a:lnTo>
                  <a:lnTo>
                    <a:pt x="50637" y="81672"/>
                  </a:lnTo>
                  <a:lnTo>
                    <a:pt x="50637" y="63112"/>
                  </a:lnTo>
                  <a:lnTo>
                    <a:pt x="79903" y="63112"/>
                  </a:lnTo>
                  <a:close/>
                </a:path>
              </a:pathLst>
            </a:custGeom>
            <a:pattFill prst="wdDnDiag">
              <a:fgClr>
                <a:schemeClr val="bg1"/>
              </a:fgClr>
              <a:bgClr>
                <a:srgbClr val="C29682"/>
              </a:bgClr>
            </a:pattFill>
            <a:ln w="550" cap="flat">
              <a:solidFill>
                <a:srgbClr val="000000"/>
              </a:solidFill>
              <a:prstDash val="solid"/>
              <a:miter/>
            </a:ln>
          </p:spPr>
          <p:txBody>
            <a:bodyPr rtlCol="0" anchor="ctr"/>
            <a:lstStyle/>
            <a:p>
              <a:endParaRPr lang="ja-JP" altLang="en-US">
                <a:pattFill prst="wdDnDiag">
                  <a:fgClr>
                    <a:schemeClr val="bg1"/>
                  </a:fgClr>
                  <a:bgClr>
                    <a:srgbClr val="C29682"/>
                  </a:bgClr>
                </a:pattFill>
              </a:endParaRPr>
            </a:p>
          </p:txBody>
        </p:sp>
        <p:sp>
          <p:nvSpPr>
            <p:cNvPr id="838" name="フリーフォーム 837">
              <a:extLst>
                <a:ext uri="{FF2B5EF4-FFF2-40B4-BE49-F238E27FC236}">
                  <a16:creationId xmlns:a16="http://schemas.microsoft.com/office/drawing/2014/main" id="{6808E809-FCD6-794C-AAE3-65985B40F9C6}"/>
                </a:ext>
              </a:extLst>
            </p:cNvPr>
            <p:cNvSpPr/>
            <p:nvPr/>
          </p:nvSpPr>
          <p:spPr>
            <a:xfrm>
              <a:off x="8904032" y="5610796"/>
              <a:ext cx="76442" cy="72333"/>
            </a:xfrm>
            <a:custGeom>
              <a:avLst/>
              <a:gdLst>
                <a:gd name="connsiteX0" fmla="*/ 89484 w 83412"/>
                <a:gd name="connsiteY0" fmla="*/ 18566 h 81667"/>
                <a:gd name="connsiteX1" fmla="*/ 50637 w 83412"/>
                <a:gd name="connsiteY1" fmla="*/ 18566 h 81667"/>
                <a:gd name="connsiteX2" fmla="*/ 50637 w 83412"/>
                <a:gd name="connsiteY2" fmla="*/ 5 h 81667"/>
                <a:gd name="connsiteX3" fmla="*/ 6071 w 83412"/>
                <a:gd name="connsiteY3" fmla="*/ 40839 h 81667"/>
                <a:gd name="connsiteX4" fmla="*/ 50637 w 83412"/>
                <a:gd name="connsiteY4" fmla="*/ 81672 h 81667"/>
                <a:gd name="connsiteX5" fmla="*/ 50637 w 83412"/>
                <a:gd name="connsiteY5" fmla="*/ 63112 h 81667"/>
                <a:gd name="connsiteX6" fmla="*/ 89484 w 8341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2" h="81667">
                  <a:moveTo>
                    <a:pt x="89484" y="18566"/>
                  </a:moveTo>
                  <a:lnTo>
                    <a:pt x="50637" y="18566"/>
                  </a:lnTo>
                  <a:lnTo>
                    <a:pt x="50637" y="5"/>
                  </a:lnTo>
                  <a:lnTo>
                    <a:pt x="6071" y="40839"/>
                  </a:lnTo>
                  <a:lnTo>
                    <a:pt x="50637" y="81672"/>
                  </a:lnTo>
                  <a:lnTo>
                    <a:pt x="50637" y="63112"/>
                  </a:lnTo>
                  <a:lnTo>
                    <a:pt x="89484" y="63112"/>
                  </a:lnTo>
                  <a:close/>
                </a:path>
              </a:pathLst>
            </a:custGeom>
            <a:pattFill prst="wdDnDiag">
              <a:fgClr>
                <a:schemeClr val="bg1"/>
              </a:fgClr>
              <a:bgClr>
                <a:srgbClr val="67BDAA"/>
              </a:bgClr>
            </a:pattFill>
            <a:ln w="550" cap="flat">
              <a:solidFill>
                <a:srgbClr val="000000"/>
              </a:solidFill>
              <a:prstDash val="solid"/>
              <a:miter/>
            </a:ln>
          </p:spPr>
          <p:txBody>
            <a:bodyPr rtlCol="0" anchor="ctr"/>
            <a:lstStyle/>
            <a:p>
              <a:endParaRPr lang="ja-JP" altLang="en-US"/>
            </a:p>
          </p:txBody>
        </p:sp>
        <p:sp>
          <p:nvSpPr>
            <p:cNvPr id="839" name="フリーフォーム 838">
              <a:extLst>
                <a:ext uri="{FF2B5EF4-FFF2-40B4-BE49-F238E27FC236}">
                  <a16:creationId xmlns:a16="http://schemas.microsoft.com/office/drawing/2014/main" id="{FE29FFD8-94B6-6844-A08D-070364395B25}"/>
                </a:ext>
              </a:extLst>
            </p:cNvPr>
            <p:cNvSpPr/>
            <p:nvPr/>
          </p:nvSpPr>
          <p:spPr>
            <a:xfrm>
              <a:off x="8981495" y="5610796"/>
              <a:ext cx="30938" cy="72333"/>
            </a:xfrm>
            <a:custGeom>
              <a:avLst/>
              <a:gdLst>
                <a:gd name="connsiteX0" fmla="*/ 39830 w 33759"/>
                <a:gd name="connsiteY0" fmla="*/ 18566 h 81667"/>
                <a:gd name="connsiteX1" fmla="*/ 39830 w 33759"/>
                <a:gd name="connsiteY1" fmla="*/ 18566 h 81667"/>
                <a:gd name="connsiteX2" fmla="*/ 39830 w 33759"/>
                <a:gd name="connsiteY2" fmla="*/ 5 h 81667"/>
                <a:gd name="connsiteX3" fmla="*/ 6071 w 33759"/>
                <a:gd name="connsiteY3" fmla="*/ 40839 h 81667"/>
                <a:gd name="connsiteX4" fmla="*/ 39830 w 33759"/>
                <a:gd name="connsiteY4" fmla="*/ 81672 h 81667"/>
                <a:gd name="connsiteX5" fmla="*/ 39830 w 33759"/>
                <a:gd name="connsiteY5" fmla="*/ 63112 h 81667"/>
                <a:gd name="connsiteX6" fmla="*/ 39830 w 3375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9" h="81667">
                  <a:moveTo>
                    <a:pt x="39830" y="18566"/>
                  </a:moveTo>
                  <a:lnTo>
                    <a:pt x="39830" y="18566"/>
                  </a:lnTo>
                  <a:lnTo>
                    <a:pt x="39830" y="5"/>
                  </a:lnTo>
                  <a:lnTo>
                    <a:pt x="6071" y="40839"/>
                  </a:lnTo>
                  <a:lnTo>
                    <a:pt x="39830" y="81672"/>
                  </a:lnTo>
                  <a:lnTo>
                    <a:pt x="39830" y="63112"/>
                  </a:lnTo>
                  <a:lnTo>
                    <a:pt x="39830"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0" name="フリーフォーム 839">
              <a:extLst>
                <a:ext uri="{FF2B5EF4-FFF2-40B4-BE49-F238E27FC236}">
                  <a16:creationId xmlns:a16="http://schemas.microsoft.com/office/drawing/2014/main" id="{5ED350F2-0483-8240-9B91-8D2CD4C91F0A}"/>
                </a:ext>
              </a:extLst>
            </p:cNvPr>
            <p:cNvSpPr/>
            <p:nvPr/>
          </p:nvSpPr>
          <p:spPr>
            <a:xfrm>
              <a:off x="9021351" y="5610796"/>
              <a:ext cx="32333" cy="72333"/>
            </a:xfrm>
            <a:custGeom>
              <a:avLst/>
              <a:gdLst>
                <a:gd name="connsiteX0" fmla="*/ 41352 w 35281"/>
                <a:gd name="connsiteY0" fmla="*/ 18566 h 81667"/>
                <a:gd name="connsiteX1" fmla="*/ 41352 w 35281"/>
                <a:gd name="connsiteY1" fmla="*/ 18566 h 81667"/>
                <a:gd name="connsiteX2" fmla="*/ 41352 w 35281"/>
                <a:gd name="connsiteY2" fmla="*/ 5 h 81667"/>
                <a:gd name="connsiteX3" fmla="*/ 6071 w 35281"/>
                <a:gd name="connsiteY3" fmla="*/ 40839 h 81667"/>
                <a:gd name="connsiteX4" fmla="*/ 41352 w 35281"/>
                <a:gd name="connsiteY4" fmla="*/ 81672 h 81667"/>
                <a:gd name="connsiteX5" fmla="*/ 41352 w 35281"/>
                <a:gd name="connsiteY5" fmla="*/ 63112 h 81667"/>
                <a:gd name="connsiteX6" fmla="*/ 41352 w 3528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1" h="81667">
                  <a:moveTo>
                    <a:pt x="41352" y="18566"/>
                  </a:moveTo>
                  <a:lnTo>
                    <a:pt x="41352" y="18566"/>
                  </a:lnTo>
                  <a:lnTo>
                    <a:pt x="41352" y="5"/>
                  </a:lnTo>
                  <a:lnTo>
                    <a:pt x="6071" y="40839"/>
                  </a:lnTo>
                  <a:lnTo>
                    <a:pt x="41352" y="81672"/>
                  </a:lnTo>
                  <a:lnTo>
                    <a:pt x="41352" y="63112"/>
                  </a:lnTo>
                  <a:lnTo>
                    <a:pt x="41352" y="63112"/>
                  </a:lnTo>
                  <a:close/>
                </a:path>
              </a:pathLst>
            </a:custGeom>
            <a:pattFill prst="wdDnDiag">
              <a:fgClr>
                <a:schemeClr val="bg1"/>
              </a:fgClr>
              <a:bgClr>
                <a:srgbClr val="8580B1"/>
              </a:bgClr>
            </a:pattFill>
            <a:ln w="550" cap="flat">
              <a:solidFill>
                <a:srgbClr val="000000"/>
              </a:solidFill>
              <a:prstDash val="solid"/>
              <a:miter/>
            </a:ln>
          </p:spPr>
          <p:txBody>
            <a:bodyPr rtlCol="0" anchor="ctr"/>
            <a:lstStyle/>
            <a:p>
              <a:endParaRPr lang="ja-JP" altLang="en-US"/>
            </a:p>
          </p:txBody>
        </p:sp>
        <p:sp>
          <p:nvSpPr>
            <p:cNvPr id="841" name="フリーフォーム 840">
              <a:extLst>
                <a:ext uri="{FF2B5EF4-FFF2-40B4-BE49-F238E27FC236}">
                  <a16:creationId xmlns:a16="http://schemas.microsoft.com/office/drawing/2014/main" id="{1CE8472D-D870-AC4E-8634-D026DA08F5FB}"/>
                </a:ext>
              </a:extLst>
            </p:cNvPr>
            <p:cNvSpPr/>
            <p:nvPr/>
          </p:nvSpPr>
          <p:spPr>
            <a:xfrm>
              <a:off x="9057325" y="5610796"/>
              <a:ext cx="32129" cy="72333"/>
            </a:xfrm>
            <a:custGeom>
              <a:avLst/>
              <a:gdLst>
                <a:gd name="connsiteX0" fmla="*/ 41130 w 35059"/>
                <a:gd name="connsiteY0" fmla="*/ 18566 h 81667"/>
                <a:gd name="connsiteX1" fmla="*/ 41130 w 35059"/>
                <a:gd name="connsiteY1" fmla="*/ 18566 h 81667"/>
                <a:gd name="connsiteX2" fmla="*/ 41130 w 35059"/>
                <a:gd name="connsiteY2" fmla="*/ 5 h 81667"/>
                <a:gd name="connsiteX3" fmla="*/ 6071 w 35059"/>
                <a:gd name="connsiteY3" fmla="*/ 40839 h 81667"/>
                <a:gd name="connsiteX4" fmla="*/ 41130 w 35059"/>
                <a:gd name="connsiteY4" fmla="*/ 81672 h 81667"/>
                <a:gd name="connsiteX5" fmla="*/ 41130 w 35059"/>
                <a:gd name="connsiteY5" fmla="*/ 63112 h 81667"/>
                <a:gd name="connsiteX6" fmla="*/ 41130 w 3505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9" h="81667">
                  <a:moveTo>
                    <a:pt x="41130" y="18566"/>
                  </a:moveTo>
                  <a:lnTo>
                    <a:pt x="41130" y="18566"/>
                  </a:lnTo>
                  <a:lnTo>
                    <a:pt x="41130" y="5"/>
                  </a:lnTo>
                  <a:lnTo>
                    <a:pt x="6071" y="40839"/>
                  </a:lnTo>
                  <a:lnTo>
                    <a:pt x="41130" y="81672"/>
                  </a:lnTo>
                  <a:lnTo>
                    <a:pt x="41130" y="63112"/>
                  </a:lnTo>
                  <a:lnTo>
                    <a:pt x="41130"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2" name="フリーフォーム 841">
              <a:extLst>
                <a:ext uri="{FF2B5EF4-FFF2-40B4-BE49-F238E27FC236}">
                  <a16:creationId xmlns:a16="http://schemas.microsoft.com/office/drawing/2014/main" id="{C8E9CAE2-89B8-964A-B887-D002EC747382}"/>
                </a:ext>
              </a:extLst>
            </p:cNvPr>
            <p:cNvSpPr/>
            <p:nvPr/>
          </p:nvSpPr>
          <p:spPr>
            <a:xfrm>
              <a:off x="9101571" y="5610796"/>
              <a:ext cx="11197" cy="72333"/>
            </a:xfrm>
            <a:custGeom>
              <a:avLst/>
              <a:gdLst>
                <a:gd name="connsiteX0" fmla="*/ 18289 w 12218"/>
                <a:gd name="connsiteY0" fmla="*/ 18566 h 81667"/>
                <a:gd name="connsiteX1" fmla="*/ 18289 w 12218"/>
                <a:gd name="connsiteY1" fmla="*/ 18566 h 81667"/>
                <a:gd name="connsiteX2" fmla="*/ 18289 w 12218"/>
                <a:gd name="connsiteY2" fmla="*/ 5 h 81667"/>
                <a:gd name="connsiteX3" fmla="*/ 6071 w 12218"/>
                <a:gd name="connsiteY3" fmla="*/ 40839 h 81667"/>
                <a:gd name="connsiteX4" fmla="*/ 18289 w 12218"/>
                <a:gd name="connsiteY4" fmla="*/ 81672 h 81667"/>
                <a:gd name="connsiteX5" fmla="*/ 18289 w 12218"/>
                <a:gd name="connsiteY5" fmla="*/ 63112 h 81667"/>
                <a:gd name="connsiteX6" fmla="*/ 18289 w 12218"/>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 h="81667">
                  <a:moveTo>
                    <a:pt x="18289" y="18566"/>
                  </a:moveTo>
                  <a:lnTo>
                    <a:pt x="18289" y="18566"/>
                  </a:lnTo>
                  <a:lnTo>
                    <a:pt x="18289" y="5"/>
                  </a:lnTo>
                  <a:lnTo>
                    <a:pt x="6071" y="40839"/>
                  </a:lnTo>
                  <a:lnTo>
                    <a:pt x="18289" y="81672"/>
                  </a:lnTo>
                  <a:lnTo>
                    <a:pt x="18289" y="63112"/>
                  </a:lnTo>
                  <a:lnTo>
                    <a:pt x="18289"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3" name="フリーフォーム 842">
              <a:extLst>
                <a:ext uri="{FF2B5EF4-FFF2-40B4-BE49-F238E27FC236}">
                  <a16:creationId xmlns:a16="http://schemas.microsoft.com/office/drawing/2014/main" id="{7DF99ECC-92F3-2C4C-BE08-C7484B385E7C}"/>
                </a:ext>
              </a:extLst>
            </p:cNvPr>
            <p:cNvSpPr/>
            <p:nvPr/>
          </p:nvSpPr>
          <p:spPr>
            <a:xfrm>
              <a:off x="9118044" y="5610796"/>
              <a:ext cx="19161" cy="72333"/>
            </a:xfrm>
            <a:custGeom>
              <a:avLst/>
              <a:gdLst>
                <a:gd name="connsiteX0" fmla="*/ 26979 w 20908"/>
                <a:gd name="connsiteY0" fmla="*/ 18566 h 81667"/>
                <a:gd name="connsiteX1" fmla="*/ 26979 w 20908"/>
                <a:gd name="connsiteY1" fmla="*/ 18566 h 81667"/>
                <a:gd name="connsiteX2" fmla="*/ 26979 w 20908"/>
                <a:gd name="connsiteY2" fmla="*/ 5 h 81667"/>
                <a:gd name="connsiteX3" fmla="*/ 6071 w 20908"/>
                <a:gd name="connsiteY3" fmla="*/ 40839 h 81667"/>
                <a:gd name="connsiteX4" fmla="*/ 26979 w 20908"/>
                <a:gd name="connsiteY4" fmla="*/ 81672 h 81667"/>
                <a:gd name="connsiteX5" fmla="*/ 26979 w 20908"/>
                <a:gd name="connsiteY5" fmla="*/ 63112 h 81667"/>
                <a:gd name="connsiteX6" fmla="*/ 26979 w 20908"/>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8" h="81667">
                  <a:moveTo>
                    <a:pt x="26979" y="18566"/>
                  </a:moveTo>
                  <a:lnTo>
                    <a:pt x="26979" y="18566"/>
                  </a:lnTo>
                  <a:lnTo>
                    <a:pt x="26979" y="5"/>
                  </a:lnTo>
                  <a:lnTo>
                    <a:pt x="6071" y="40839"/>
                  </a:lnTo>
                  <a:lnTo>
                    <a:pt x="26979" y="81672"/>
                  </a:lnTo>
                  <a:lnTo>
                    <a:pt x="26979" y="63112"/>
                  </a:lnTo>
                  <a:lnTo>
                    <a:pt x="26979" y="63112"/>
                  </a:lnTo>
                  <a:close/>
                </a:path>
              </a:pathLst>
            </a:custGeom>
            <a:solidFill>
              <a:schemeClr val="tx1"/>
            </a:solidFill>
            <a:ln w="550" cap="flat">
              <a:solidFill>
                <a:srgbClr val="000000"/>
              </a:solidFill>
              <a:prstDash val="solid"/>
              <a:miter/>
            </a:ln>
          </p:spPr>
          <p:txBody>
            <a:bodyPr rtlCol="0" anchor="ctr"/>
            <a:lstStyle/>
            <a:p>
              <a:endParaRPr lang="ja-JP" altLang="en-US"/>
            </a:p>
          </p:txBody>
        </p:sp>
        <p:sp>
          <p:nvSpPr>
            <p:cNvPr id="844" name="フリーフォーム 843">
              <a:extLst>
                <a:ext uri="{FF2B5EF4-FFF2-40B4-BE49-F238E27FC236}">
                  <a16:creationId xmlns:a16="http://schemas.microsoft.com/office/drawing/2014/main" id="{508EE249-B71F-D942-A2FB-526884885A1F}"/>
                </a:ext>
              </a:extLst>
            </p:cNvPr>
            <p:cNvSpPr/>
            <p:nvPr/>
          </p:nvSpPr>
          <p:spPr>
            <a:xfrm>
              <a:off x="9149357" y="5610796"/>
              <a:ext cx="33864" cy="72333"/>
            </a:xfrm>
            <a:custGeom>
              <a:avLst/>
              <a:gdLst>
                <a:gd name="connsiteX0" fmla="*/ 43023 w 36952"/>
                <a:gd name="connsiteY0" fmla="*/ 18566 h 81667"/>
                <a:gd name="connsiteX1" fmla="*/ 43023 w 36952"/>
                <a:gd name="connsiteY1" fmla="*/ 18566 h 81667"/>
                <a:gd name="connsiteX2" fmla="*/ 43023 w 36952"/>
                <a:gd name="connsiteY2" fmla="*/ 5 h 81667"/>
                <a:gd name="connsiteX3" fmla="*/ 6071 w 36952"/>
                <a:gd name="connsiteY3" fmla="*/ 40839 h 81667"/>
                <a:gd name="connsiteX4" fmla="*/ 43023 w 36952"/>
                <a:gd name="connsiteY4" fmla="*/ 81672 h 81667"/>
                <a:gd name="connsiteX5" fmla="*/ 43023 w 36952"/>
                <a:gd name="connsiteY5" fmla="*/ 63112 h 81667"/>
                <a:gd name="connsiteX6" fmla="*/ 43023 w 3695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52" h="81667">
                  <a:moveTo>
                    <a:pt x="43023" y="18566"/>
                  </a:moveTo>
                  <a:lnTo>
                    <a:pt x="43023" y="18566"/>
                  </a:lnTo>
                  <a:lnTo>
                    <a:pt x="43023" y="5"/>
                  </a:lnTo>
                  <a:lnTo>
                    <a:pt x="6071" y="40839"/>
                  </a:lnTo>
                  <a:lnTo>
                    <a:pt x="43023" y="81672"/>
                  </a:lnTo>
                  <a:lnTo>
                    <a:pt x="43023" y="63112"/>
                  </a:lnTo>
                  <a:lnTo>
                    <a:pt x="43023" y="63112"/>
                  </a:lnTo>
                  <a:close/>
                </a:path>
              </a:pathLst>
            </a:custGeom>
            <a:solidFill>
              <a:srgbClr val="BBE2C4"/>
            </a:solidFill>
            <a:ln w="550" cap="flat">
              <a:solidFill>
                <a:srgbClr val="000000"/>
              </a:solidFill>
              <a:prstDash val="solid"/>
              <a:miter/>
            </a:ln>
          </p:spPr>
          <p:txBody>
            <a:bodyPr rtlCol="0" anchor="ctr"/>
            <a:lstStyle/>
            <a:p>
              <a:endParaRPr lang="ja-JP" altLang="en-US"/>
            </a:p>
          </p:txBody>
        </p:sp>
        <p:sp>
          <p:nvSpPr>
            <p:cNvPr id="845" name="フリーフォーム 844">
              <a:extLst>
                <a:ext uri="{FF2B5EF4-FFF2-40B4-BE49-F238E27FC236}">
                  <a16:creationId xmlns:a16="http://schemas.microsoft.com/office/drawing/2014/main" id="{5D5963AD-C8DD-2449-8D35-E9A4C978E47C}"/>
                </a:ext>
              </a:extLst>
            </p:cNvPr>
            <p:cNvSpPr/>
            <p:nvPr/>
          </p:nvSpPr>
          <p:spPr>
            <a:xfrm>
              <a:off x="9186728" y="5610796"/>
              <a:ext cx="31721" cy="72333"/>
            </a:xfrm>
            <a:custGeom>
              <a:avLst/>
              <a:gdLst>
                <a:gd name="connsiteX0" fmla="*/ 40684 w 34613"/>
                <a:gd name="connsiteY0" fmla="*/ 18566 h 81667"/>
                <a:gd name="connsiteX1" fmla="*/ 40684 w 34613"/>
                <a:gd name="connsiteY1" fmla="*/ 18566 h 81667"/>
                <a:gd name="connsiteX2" fmla="*/ 40684 w 34613"/>
                <a:gd name="connsiteY2" fmla="*/ 5 h 81667"/>
                <a:gd name="connsiteX3" fmla="*/ 6071 w 34613"/>
                <a:gd name="connsiteY3" fmla="*/ 40839 h 81667"/>
                <a:gd name="connsiteX4" fmla="*/ 40684 w 34613"/>
                <a:gd name="connsiteY4" fmla="*/ 81672 h 81667"/>
                <a:gd name="connsiteX5" fmla="*/ 40684 w 34613"/>
                <a:gd name="connsiteY5" fmla="*/ 63112 h 81667"/>
                <a:gd name="connsiteX6" fmla="*/ 40684 w 34613"/>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3" h="81667">
                  <a:moveTo>
                    <a:pt x="40684" y="18566"/>
                  </a:moveTo>
                  <a:lnTo>
                    <a:pt x="40684" y="18566"/>
                  </a:lnTo>
                  <a:lnTo>
                    <a:pt x="40684" y="5"/>
                  </a:lnTo>
                  <a:lnTo>
                    <a:pt x="6071" y="40839"/>
                  </a:lnTo>
                  <a:lnTo>
                    <a:pt x="40684" y="81672"/>
                  </a:lnTo>
                  <a:lnTo>
                    <a:pt x="40684" y="63112"/>
                  </a:lnTo>
                  <a:lnTo>
                    <a:pt x="40684"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6" name="フリーフォーム 845">
              <a:extLst>
                <a:ext uri="{FF2B5EF4-FFF2-40B4-BE49-F238E27FC236}">
                  <a16:creationId xmlns:a16="http://schemas.microsoft.com/office/drawing/2014/main" id="{98FE1EEC-32EA-F341-BB00-35565C9778C1}"/>
                </a:ext>
              </a:extLst>
            </p:cNvPr>
            <p:cNvSpPr/>
            <p:nvPr/>
          </p:nvSpPr>
          <p:spPr>
            <a:xfrm>
              <a:off x="9223553" y="5610796"/>
              <a:ext cx="21135" cy="72333"/>
            </a:xfrm>
            <a:custGeom>
              <a:avLst/>
              <a:gdLst>
                <a:gd name="connsiteX0" fmla="*/ 29134 w 23062"/>
                <a:gd name="connsiteY0" fmla="*/ 18566 h 81667"/>
                <a:gd name="connsiteX1" fmla="*/ 29134 w 23062"/>
                <a:gd name="connsiteY1" fmla="*/ 18566 h 81667"/>
                <a:gd name="connsiteX2" fmla="*/ 29134 w 23062"/>
                <a:gd name="connsiteY2" fmla="*/ 5 h 81667"/>
                <a:gd name="connsiteX3" fmla="*/ 6071 w 23062"/>
                <a:gd name="connsiteY3" fmla="*/ 40839 h 81667"/>
                <a:gd name="connsiteX4" fmla="*/ 29134 w 23062"/>
                <a:gd name="connsiteY4" fmla="*/ 81672 h 81667"/>
                <a:gd name="connsiteX5" fmla="*/ 29134 w 23062"/>
                <a:gd name="connsiteY5" fmla="*/ 63112 h 81667"/>
                <a:gd name="connsiteX6" fmla="*/ 29134 w 23062"/>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2" h="81667">
                  <a:moveTo>
                    <a:pt x="29134" y="18566"/>
                  </a:moveTo>
                  <a:lnTo>
                    <a:pt x="29134" y="18566"/>
                  </a:lnTo>
                  <a:lnTo>
                    <a:pt x="29134" y="5"/>
                  </a:lnTo>
                  <a:lnTo>
                    <a:pt x="6071" y="40839"/>
                  </a:lnTo>
                  <a:lnTo>
                    <a:pt x="29134" y="81672"/>
                  </a:lnTo>
                  <a:lnTo>
                    <a:pt x="29134" y="63112"/>
                  </a:lnTo>
                  <a:lnTo>
                    <a:pt x="29134"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7" name="フリーフォーム 846">
              <a:extLst>
                <a:ext uri="{FF2B5EF4-FFF2-40B4-BE49-F238E27FC236}">
                  <a16:creationId xmlns:a16="http://schemas.microsoft.com/office/drawing/2014/main" id="{4F9D880C-BDC7-4443-8DD7-6B3C3816174A}"/>
                </a:ext>
              </a:extLst>
            </p:cNvPr>
            <p:cNvSpPr/>
            <p:nvPr/>
          </p:nvSpPr>
          <p:spPr>
            <a:xfrm>
              <a:off x="9242749" y="5610796"/>
              <a:ext cx="44688" cy="72333"/>
            </a:xfrm>
            <a:custGeom>
              <a:avLst/>
              <a:gdLst>
                <a:gd name="connsiteX0" fmla="*/ 54834 w 48763"/>
                <a:gd name="connsiteY0" fmla="*/ 18566 h 81667"/>
                <a:gd name="connsiteX1" fmla="*/ 50637 w 48763"/>
                <a:gd name="connsiteY1" fmla="*/ 18566 h 81667"/>
                <a:gd name="connsiteX2" fmla="*/ 50637 w 48763"/>
                <a:gd name="connsiteY2" fmla="*/ 5 h 81667"/>
                <a:gd name="connsiteX3" fmla="*/ 6071 w 48763"/>
                <a:gd name="connsiteY3" fmla="*/ 40839 h 81667"/>
                <a:gd name="connsiteX4" fmla="*/ 50637 w 48763"/>
                <a:gd name="connsiteY4" fmla="*/ 81672 h 81667"/>
                <a:gd name="connsiteX5" fmla="*/ 50637 w 48763"/>
                <a:gd name="connsiteY5" fmla="*/ 63112 h 81667"/>
                <a:gd name="connsiteX6" fmla="*/ 54834 w 48763"/>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3" h="81667">
                  <a:moveTo>
                    <a:pt x="54834" y="18566"/>
                  </a:moveTo>
                  <a:lnTo>
                    <a:pt x="50637" y="18566"/>
                  </a:lnTo>
                  <a:lnTo>
                    <a:pt x="50637" y="5"/>
                  </a:lnTo>
                  <a:lnTo>
                    <a:pt x="6071" y="40839"/>
                  </a:lnTo>
                  <a:lnTo>
                    <a:pt x="50637" y="81672"/>
                  </a:lnTo>
                  <a:lnTo>
                    <a:pt x="50637" y="63112"/>
                  </a:lnTo>
                  <a:lnTo>
                    <a:pt x="54834"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48" name="フリーフォーム 847">
              <a:extLst>
                <a:ext uri="{FF2B5EF4-FFF2-40B4-BE49-F238E27FC236}">
                  <a16:creationId xmlns:a16="http://schemas.microsoft.com/office/drawing/2014/main" id="{527D3258-647A-0E46-ADF8-8369EAFDFAB2}"/>
                </a:ext>
              </a:extLst>
            </p:cNvPr>
            <p:cNvSpPr/>
            <p:nvPr/>
          </p:nvSpPr>
          <p:spPr>
            <a:xfrm>
              <a:off x="9291283" y="5610796"/>
              <a:ext cx="117624" cy="72333"/>
            </a:xfrm>
            <a:custGeom>
              <a:avLst/>
              <a:gdLst>
                <a:gd name="connsiteX0" fmla="*/ 134422 w 128350"/>
                <a:gd name="connsiteY0" fmla="*/ 18566 h 81667"/>
                <a:gd name="connsiteX1" fmla="*/ 50637 w 128350"/>
                <a:gd name="connsiteY1" fmla="*/ 18566 h 81667"/>
                <a:gd name="connsiteX2" fmla="*/ 50637 w 128350"/>
                <a:gd name="connsiteY2" fmla="*/ 5 h 81667"/>
                <a:gd name="connsiteX3" fmla="*/ 6071 w 128350"/>
                <a:gd name="connsiteY3" fmla="*/ 40839 h 81667"/>
                <a:gd name="connsiteX4" fmla="*/ 50637 w 128350"/>
                <a:gd name="connsiteY4" fmla="*/ 81672 h 81667"/>
                <a:gd name="connsiteX5" fmla="*/ 50637 w 128350"/>
                <a:gd name="connsiteY5" fmla="*/ 63112 h 81667"/>
                <a:gd name="connsiteX6" fmla="*/ 134422 w 12835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50" h="81667">
                  <a:moveTo>
                    <a:pt x="134422" y="18566"/>
                  </a:moveTo>
                  <a:lnTo>
                    <a:pt x="50637" y="18566"/>
                  </a:lnTo>
                  <a:lnTo>
                    <a:pt x="50637" y="5"/>
                  </a:lnTo>
                  <a:lnTo>
                    <a:pt x="6071" y="40839"/>
                  </a:lnTo>
                  <a:lnTo>
                    <a:pt x="50637" y="81672"/>
                  </a:lnTo>
                  <a:lnTo>
                    <a:pt x="50637" y="63112"/>
                  </a:lnTo>
                  <a:lnTo>
                    <a:pt x="134422" y="63112"/>
                  </a:lnTo>
                  <a:close/>
                </a:path>
              </a:pathLst>
            </a:custGeom>
            <a:pattFill prst="wdDnDiag">
              <a:fgClr>
                <a:schemeClr val="bg1"/>
              </a:fgClr>
              <a:bgClr>
                <a:srgbClr val="469449"/>
              </a:bgClr>
            </a:pattFill>
            <a:ln w="550" cap="flat">
              <a:solidFill>
                <a:srgbClr val="000000"/>
              </a:solidFill>
              <a:prstDash val="solid"/>
              <a:miter/>
            </a:ln>
          </p:spPr>
          <p:txBody>
            <a:bodyPr rtlCol="0" anchor="ctr"/>
            <a:lstStyle/>
            <a:p>
              <a:endParaRPr lang="ja-JP" altLang="en-US"/>
            </a:p>
          </p:txBody>
        </p:sp>
        <p:sp>
          <p:nvSpPr>
            <p:cNvPr id="849" name="フリーフォーム 848">
              <a:extLst>
                <a:ext uri="{FF2B5EF4-FFF2-40B4-BE49-F238E27FC236}">
                  <a16:creationId xmlns:a16="http://schemas.microsoft.com/office/drawing/2014/main" id="{82961123-F81B-BE41-BF4C-3740D739A167}"/>
                </a:ext>
              </a:extLst>
            </p:cNvPr>
            <p:cNvSpPr/>
            <p:nvPr/>
          </p:nvSpPr>
          <p:spPr>
            <a:xfrm>
              <a:off x="9410848" y="5610796"/>
              <a:ext cx="14873" cy="72333"/>
            </a:xfrm>
            <a:custGeom>
              <a:avLst/>
              <a:gdLst>
                <a:gd name="connsiteX0" fmla="*/ 22300 w 16229"/>
                <a:gd name="connsiteY0" fmla="*/ 18566 h 81667"/>
                <a:gd name="connsiteX1" fmla="*/ 22300 w 16229"/>
                <a:gd name="connsiteY1" fmla="*/ 18566 h 81667"/>
                <a:gd name="connsiteX2" fmla="*/ 22300 w 16229"/>
                <a:gd name="connsiteY2" fmla="*/ 5 h 81667"/>
                <a:gd name="connsiteX3" fmla="*/ 6071 w 16229"/>
                <a:gd name="connsiteY3" fmla="*/ 40839 h 81667"/>
                <a:gd name="connsiteX4" fmla="*/ 22300 w 16229"/>
                <a:gd name="connsiteY4" fmla="*/ 81672 h 81667"/>
                <a:gd name="connsiteX5" fmla="*/ 22300 w 16229"/>
                <a:gd name="connsiteY5" fmla="*/ 63112 h 81667"/>
                <a:gd name="connsiteX6" fmla="*/ 22300 w 1622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9" h="81667">
                  <a:moveTo>
                    <a:pt x="22300" y="18566"/>
                  </a:moveTo>
                  <a:lnTo>
                    <a:pt x="22300" y="18566"/>
                  </a:lnTo>
                  <a:lnTo>
                    <a:pt x="22300" y="5"/>
                  </a:lnTo>
                  <a:lnTo>
                    <a:pt x="6071" y="40839"/>
                  </a:lnTo>
                  <a:lnTo>
                    <a:pt x="22300" y="81672"/>
                  </a:lnTo>
                  <a:lnTo>
                    <a:pt x="22300" y="63112"/>
                  </a:lnTo>
                  <a:lnTo>
                    <a:pt x="22300" y="63112"/>
                  </a:lnTo>
                  <a:close/>
                </a:path>
              </a:pathLst>
            </a:custGeom>
            <a:pattFill prst="wdDnDiag">
              <a:fgClr>
                <a:schemeClr val="bg1"/>
              </a:fgClr>
              <a:bgClr>
                <a:srgbClr val="383D96"/>
              </a:bgClr>
            </a:pattFill>
            <a:ln w="550" cap="flat">
              <a:solidFill>
                <a:srgbClr val="000000"/>
              </a:solidFill>
              <a:prstDash val="solid"/>
              <a:miter/>
            </a:ln>
          </p:spPr>
          <p:txBody>
            <a:bodyPr rtlCol="0" anchor="ctr"/>
            <a:lstStyle/>
            <a:p>
              <a:endParaRPr lang="ja-JP" altLang="en-US"/>
            </a:p>
          </p:txBody>
        </p:sp>
        <p:sp>
          <p:nvSpPr>
            <p:cNvPr id="850" name="フリーフォーム 849">
              <a:extLst>
                <a:ext uri="{FF2B5EF4-FFF2-40B4-BE49-F238E27FC236}">
                  <a16:creationId xmlns:a16="http://schemas.microsoft.com/office/drawing/2014/main" id="{337A47D3-28C0-A94E-864D-FA01BC295374}"/>
                </a:ext>
              </a:extLst>
            </p:cNvPr>
            <p:cNvSpPr/>
            <p:nvPr/>
          </p:nvSpPr>
          <p:spPr>
            <a:xfrm>
              <a:off x="9434980" y="5610796"/>
              <a:ext cx="17187" cy="72333"/>
            </a:xfrm>
            <a:custGeom>
              <a:avLst/>
              <a:gdLst>
                <a:gd name="connsiteX0" fmla="*/ 24825 w 18754"/>
                <a:gd name="connsiteY0" fmla="*/ 18566 h 81667"/>
                <a:gd name="connsiteX1" fmla="*/ 24825 w 18754"/>
                <a:gd name="connsiteY1" fmla="*/ 18566 h 81667"/>
                <a:gd name="connsiteX2" fmla="*/ 24825 w 18754"/>
                <a:gd name="connsiteY2" fmla="*/ 5 h 81667"/>
                <a:gd name="connsiteX3" fmla="*/ 6071 w 18754"/>
                <a:gd name="connsiteY3" fmla="*/ 40839 h 81667"/>
                <a:gd name="connsiteX4" fmla="*/ 24825 w 18754"/>
                <a:gd name="connsiteY4" fmla="*/ 81672 h 81667"/>
                <a:gd name="connsiteX5" fmla="*/ 24825 w 18754"/>
                <a:gd name="connsiteY5" fmla="*/ 63112 h 81667"/>
                <a:gd name="connsiteX6" fmla="*/ 24825 w 18754"/>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4" h="81667">
                  <a:moveTo>
                    <a:pt x="24825" y="18566"/>
                  </a:moveTo>
                  <a:lnTo>
                    <a:pt x="24825" y="18566"/>
                  </a:lnTo>
                  <a:lnTo>
                    <a:pt x="24825" y="5"/>
                  </a:lnTo>
                  <a:lnTo>
                    <a:pt x="6071" y="40839"/>
                  </a:lnTo>
                  <a:lnTo>
                    <a:pt x="24825" y="81672"/>
                  </a:lnTo>
                  <a:lnTo>
                    <a:pt x="24825" y="63112"/>
                  </a:lnTo>
                  <a:lnTo>
                    <a:pt x="24825" y="63112"/>
                  </a:lnTo>
                  <a:close/>
                </a:path>
              </a:pathLst>
            </a:custGeom>
            <a:pattFill prst="wdDnDiag">
              <a:fgClr>
                <a:schemeClr val="bg1"/>
              </a:fgClr>
              <a:bgClr>
                <a:srgbClr val="BB5695"/>
              </a:bgClr>
            </a:pattFill>
            <a:ln w="550" cap="flat">
              <a:solidFill>
                <a:srgbClr val="000000"/>
              </a:solidFill>
              <a:prstDash val="solid"/>
              <a:miter/>
            </a:ln>
          </p:spPr>
          <p:txBody>
            <a:bodyPr rtlCol="0" anchor="ctr"/>
            <a:lstStyle/>
            <a:p>
              <a:endParaRPr lang="ja-JP" altLang="en-US"/>
            </a:p>
          </p:txBody>
        </p:sp>
        <p:sp>
          <p:nvSpPr>
            <p:cNvPr id="851" name="フリーフォーム 850">
              <a:extLst>
                <a:ext uri="{FF2B5EF4-FFF2-40B4-BE49-F238E27FC236}">
                  <a16:creationId xmlns:a16="http://schemas.microsoft.com/office/drawing/2014/main" id="{39C6D525-56CC-0E43-8EDE-EDBCF4A37B4B}"/>
                </a:ext>
              </a:extLst>
            </p:cNvPr>
            <p:cNvSpPr/>
            <p:nvPr/>
          </p:nvSpPr>
          <p:spPr>
            <a:xfrm>
              <a:off x="9461390" y="5610796"/>
              <a:ext cx="30938" cy="72333"/>
            </a:xfrm>
            <a:custGeom>
              <a:avLst/>
              <a:gdLst>
                <a:gd name="connsiteX0" fmla="*/ 39830 w 33759"/>
                <a:gd name="connsiteY0" fmla="*/ 18566 h 81667"/>
                <a:gd name="connsiteX1" fmla="*/ 39830 w 33759"/>
                <a:gd name="connsiteY1" fmla="*/ 18566 h 81667"/>
                <a:gd name="connsiteX2" fmla="*/ 39830 w 33759"/>
                <a:gd name="connsiteY2" fmla="*/ 5 h 81667"/>
                <a:gd name="connsiteX3" fmla="*/ 6071 w 33759"/>
                <a:gd name="connsiteY3" fmla="*/ 40839 h 81667"/>
                <a:gd name="connsiteX4" fmla="*/ 39830 w 33759"/>
                <a:gd name="connsiteY4" fmla="*/ 81672 h 81667"/>
                <a:gd name="connsiteX5" fmla="*/ 39830 w 33759"/>
                <a:gd name="connsiteY5" fmla="*/ 63112 h 81667"/>
                <a:gd name="connsiteX6" fmla="*/ 39830 w 3375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9" h="81667">
                  <a:moveTo>
                    <a:pt x="39830" y="18566"/>
                  </a:moveTo>
                  <a:lnTo>
                    <a:pt x="39830" y="18566"/>
                  </a:lnTo>
                  <a:lnTo>
                    <a:pt x="39830" y="5"/>
                  </a:lnTo>
                  <a:lnTo>
                    <a:pt x="6071" y="40839"/>
                  </a:lnTo>
                  <a:lnTo>
                    <a:pt x="39830" y="81672"/>
                  </a:lnTo>
                  <a:lnTo>
                    <a:pt x="39830" y="63112"/>
                  </a:lnTo>
                  <a:lnTo>
                    <a:pt x="39830" y="63112"/>
                  </a:lnTo>
                  <a:close/>
                </a:path>
              </a:pathLst>
            </a:custGeom>
            <a:pattFill prst="wdDnDiag">
              <a:fgClr>
                <a:schemeClr val="bg1"/>
              </a:fgClr>
              <a:bgClr>
                <a:srgbClr val="735244"/>
              </a:bgClr>
            </a:pattFill>
            <a:ln w="550" cap="flat">
              <a:solidFill>
                <a:srgbClr val="000000"/>
              </a:solidFill>
              <a:prstDash val="solid"/>
              <a:miter/>
            </a:ln>
          </p:spPr>
          <p:txBody>
            <a:bodyPr rtlCol="0" anchor="ctr"/>
            <a:lstStyle/>
            <a:p>
              <a:endParaRPr lang="ja-JP" altLang="en-US"/>
            </a:p>
          </p:txBody>
        </p:sp>
        <p:sp>
          <p:nvSpPr>
            <p:cNvPr id="852" name="フリーフォーム 851">
              <a:extLst>
                <a:ext uri="{FF2B5EF4-FFF2-40B4-BE49-F238E27FC236}">
                  <a16:creationId xmlns:a16="http://schemas.microsoft.com/office/drawing/2014/main" id="{F0FE9C6D-71A3-B240-80AB-DBC21B96CA94}"/>
                </a:ext>
              </a:extLst>
            </p:cNvPr>
            <p:cNvSpPr/>
            <p:nvPr/>
          </p:nvSpPr>
          <p:spPr>
            <a:xfrm>
              <a:off x="9498862" y="5610796"/>
              <a:ext cx="40434" cy="72333"/>
            </a:xfrm>
            <a:custGeom>
              <a:avLst/>
              <a:gdLst>
                <a:gd name="connsiteX0" fmla="*/ 6071 w 44121"/>
                <a:gd name="connsiteY0" fmla="*/ 18566 h 81667"/>
                <a:gd name="connsiteX1" fmla="*/ 6071 w 44121"/>
                <a:gd name="connsiteY1" fmla="*/ 18566 h 81667"/>
                <a:gd name="connsiteX2" fmla="*/ 6071 w 44121"/>
                <a:gd name="connsiteY2" fmla="*/ 5 h 81667"/>
                <a:gd name="connsiteX3" fmla="*/ 50192 w 44121"/>
                <a:gd name="connsiteY3" fmla="*/ 40839 h 81667"/>
                <a:gd name="connsiteX4" fmla="*/ 6071 w 44121"/>
                <a:gd name="connsiteY4" fmla="*/ 81672 h 81667"/>
                <a:gd name="connsiteX5" fmla="*/ 6071 w 44121"/>
                <a:gd name="connsiteY5" fmla="*/ 63112 h 81667"/>
                <a:gd name="connsiteX6" fmla="*/ 6071 w 4412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21" h="81667">
                  <a:moveTo>
                    <a:pt x="6071" y="18566"/>
                  </a:moveTo>
                  <a:lnTo>
                    <a:pt x="6071" y="18566"/>
                  </a:lnTo>
                  <a:lnTo>
                    <a:pt x="6071" y="5"/>
                  </a:lnTo>
                  <a:lnTo>
                    <a:pt x="50192"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3" name="フリーフォーム 852">
              <a:extLst>
                <a:ext uri="{FF2B5EF4-FFF2-40B4-BE49-F238E27FC236}">
                  <a16:creationId xmlns:a16="http://schemas.microsoft.com/office/drawing/2014/main" id="{66FD10C2-6CD5-7A48-90EF-37BDB7D62342}"/>
                </a:ext>
              </a:extLst>
            </p:cNvPr>
            <p:cNvSpPr/>
            <p:nvPr/>
          </p:nvSpPr>
          <p:spPr>
            <a:xfrm>
              <a:off x="9548247" y="5610796"/>
              <a:ext cx="11776" cy="72333"/>
            </a:xfrm>
            <a:custGeom>
              <a:avLst/>
              <a:gdLst>
                <a:gd name="connsiteX0" fmla="*/ 6071 w 12850"/>
                <a:gd name="connsiteY0" fmla="*/ 18566 h 81667"/>
                <a:gd name="connsiteX1" fmla="*/ 6071 w 12850"/>
                <a:gd name="connsiteY1" fmla="*/ 18566 h 81667"/>
                <a:gd name="connsiteX2" fmla="*/ 6071 w 12850"/>
                <a:gd name="connsiteY2" fmla="*/ 5 h 81667"/>
                <a:gd name="connsiteX3" fmla="*/ 18921 w 12850"/>
                <a:gd name="connsiteY3" fmla="*/ 40839 h 81667"/>
                <a:gd name="connsiteX4" fmla="*/ 6071 w 12850"/>
                <a:gd name="connsiteY4" fmla="*/ 81672 h 81667"/>
                <a:gd name="connsiteX5" fmla="*/ 6071 w 12850"/>
                <a:gd name="connsiteY5" fmla="*/ 63112 h 81667"/>
                <a:gd name="connsiteX6" fmla="*/ 6071 w 1285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0" h="81667">
                  <a:moveTo>
                    <a:pt x="6071" y="18566"/>
                  </a:moveTo>
                  <a:lnTo>
                    <a:pt x="6071" y="18566"/>
                  </a:lnTo>
                  <a:lnTo>
                    <a:pt x="6071" y="5"/>
                  </a:lnTo>
                  <a:lnTo>
                    <a:pt x="18921"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4" name="フリーフォーム 853">
              <a:extLst>
                <a:ext uri="{FF2B5EF4-FFF2-40B4-BE49-F238E27FC236}">
                  <a16:creationId xmlns:a16="http://schemas.microsoft.com/office/drawing/2014/main" id="{FBDDC416-C915-5145-BF69-35C80C6F0DDC}"/>
                </a:ext>
              </a:extLst>
            </p:cNvPr>
            <p:cNvSpPr/>
            <p:nvPr/>
          </p:nvSpPr>
          <p:spPr>
            <a:xfrm>
              <a:off x="9576973" y="5610796"/>
              <a:ext cx="29542" cy="72333"/>
            </a:xfrm>
            <a:custGeom>
              <a:avLst/>
              <a:gdLst>
                <a:gd name="connsiteX0" fmla="*/ 6071 w 32235"/>
                <a:gd name="connsiteY0" fmla="*/ 18566 h 81667"/>
                <a:gd name="connsiteX1" fmla="*/ 6071 w 32235"/>
                <a:gd name="connsiteY1" fmla="*/ 18566 h 81667"/>
                <a:gd name="connsiteX2" fmla="*/ 6071 w 32235"/>
                <a:gd name="connsiteY2" fmla="*/ 5 h 81667"/>
                <a:gd name="connsiteX3" fmla="*/ 38307 w 32235"/>
                <a:gd name="connsiteY3" fmla="*/ 40839 h 81667"/>
                <a:gd name="connsiteX4" fmla="*/ 6071 w 32235"/>
                <a:gd name="connsiteY4" fmla="*/ 81672 h 81667"/>
                <a:gd name="connsiteX5" fmla="*/ 6071 w 32235"/>
                <a:gd name="connsiteY5" fmla="*/ 63112 h 81667"/>
                <a:gd name="connsiteX6" fmla="*/ 6071 w 32235"/>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5" h="81667">
                  <a:moveTo>
                    <a:pt x="6071" y="18566"/>
                  </a:moveTo>
                  <a:lnTo>
                    <a:pt x="6071" y="18566"/>
                  </a:lnTo>
                  <a:lnTo>
                    <a:pt x="6071" y="5"/>
                  </a:lnTo>
                  <a:lnTo>
                    <a:pt x="38307"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5" name="フリーフォーム 854">
              <a:extLst>
                <a:ext uri="{FF2B5EF4-FFF2-40B4-BE49-F238E27FC236}">
                  <a16:creationId xmlns:a16="http://schemas.microsoft.com/office/drawing/2014/main" id="{37D605AE-14A9-5745-BAAA-AF3ADBC36FB2}"/>
                </a:ext>
              </a:extLst>
            </p:cNvPr>
            <p:cNvSpPr/>
            <p:nvPr/>
          </p:nvSpPr>
          <p:spPr>
            <a:xfrm>
              <a:off x="9620266" y="5610796"/>
              <a:ext cx="20217" cy="72333"/>
            </a:xfrm>
            <a:custGeom>
              <a:avLst/>
              <a:gdLst>
                <a:gd name="connsiteX0" fmla="*/ 6071 w 22060"/>
                <a:gd name="connsiteY0" fmla="*/ 18566 h 81667"/>
                <a:gd name="connsiteX1" fmla="*/ 6071 w 22060"/>
                <a:gd name="connsiteY1" fmla="*/ 18566 h 81667"/>
                <a:gd name="connsiteX2" fmla="*/ 6071 w 22060"/>
                <a:gd name="connsiteY2" fmla="*/ 5 h 81667"/>
                <a:gd name="connsiteX3" fmla="*/ 28131 w 22060"/>
                <a:gd name="connsiteY3" fmla="*/ 40839 h 81667"/>
                <a:gd name="connsiteX4" fmla="*/ 6071 w 22060"/>
                <a:gd name="connsiteY4" fmla="*/ 81672 h 81667"/>
                <a:gd name="connsiteX5" fmla="*/ 6071 w 22060"/>
                <a:gd name="connsiteY5" fmla="*/ 63112 h 81667"/>
                <a:gd name="connsiteX6" fmla="*/ 6071 w 2206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0" h="81667">
                  <a:moveTo>
                    <a:pt x="6071" y="18566"/>
                  </a:moveTo>
                  <a:lnTo>
                    <a:pt x="6071" y="18566"/>
                  </a:lnTo>
                  <a:lnTo>
                    <a:pt x="6071" y="5"/>
                  </a:lnTo>
                  <a:lnTo>
                    <a:pt x="28131"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6" name="フリーフォーム 855">
              <a:extLst>
                <a:ext uri="{FF2B5EF4-FFF2-40B4-BE49-F238E27FC236}">
                  <a16:creationId xmlns:a16="http://schemas.microsoft.com/office/drawing/2014/main" id="{BE0D955E-2A56-6D43-8A83-EE9F5DBCA902}"/>
                </a:ext>
              </a:extLst>
            </p:cNvPr>
            <p:cNvSpPr/>
            <p:nvPr/>
          </p:nvSpPr>
          <p:spPr>
            <a:xfrm>
              <a:off x="9656139" y="5610796"/>
              <a:ext cx="22973" cy="72333"/>
            </a:xfrm>
            <a:custGeom>
              <a:avLst/>
              <a:gdLst>
                <a:gd name="connsiteX0" fmla="*/ 6071 w 25068"/>
                <a:gd name="connsiteY0" fmla="*/ 18566 h 81667"/>
                <a:gd name="connsiteX1" fmla="*/ 6071 w 25068"/>
                <a:gd name="connsiteY1" fmla="*/ 18566 h 81667"/>
                <a:gd name="connsiteX2" fmla="*/ 6071 w 25068"/>
                <a:gd name="connsiteY2" fmla="*/ 5 h 81667"/>
                <a:gd name="connsiteX3" fmla="*/ 31139 w 25068"/>
                <a:gd name="connsiteY3" fmla="*/ 40839 h 81667"/>
                <a:gd name="connsiteX4" fmla="*/ 6071 w 25068"/>
                <a:gd name="connsiteY4" fmla="*/ 81672 h 81667"/>
                <a:gd name="connsiteX5" fmla="*/ 6071 w 25068"/>
                <a:gd name="connsiteY5" fmla="*/ 63112 h 81667"/>
                <a:gd name="connsiteX6" fmla="*/ 6071 w 25068"/>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68" h="81667">
                  <a:moveTo>
                    <a:pt x="6071" y="18566"/>
                  </a:moveTo>
                  <a:lnTo>
                    <a:pt x="6071" y="18566"/>
                  </a:lnTo>
                  <a:lnTo>
                    <a:pt x="6071" y="5"/>
                  </a:lnTo>
                  <a:lnTo>
                    <a:pt x="31139"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7" name="フリーフォーム 856">
              <a:extLst>
                <a:ext uri="{FF2B5EF4-FFF2-40B4-BE49-F238E27FC236}">
                  <a16:creationId xmlns:a16="http://schemas.microsoft.com/office/drawing/2014/main" id="{35710B6F-3D30-C547-A781-1462B303AF92}"/>
                </a:ext>
              </a:extLst>
            </p:cNvPr>
            <p:cNvSpPr/>
            <p:nvPr/>
          </p:nvSpPr>
          <p:spPr>
            <a:xfrm>
              <a:off x="9679623" y="5610796"/>
              <a:ext cx="36145" cy="72333"/>
            </a:xfrm>
            <a:custGeom>
              <a:avLst/>
              <a:gdLst>
                <a:gd name="connsiteX0" fmla="*/ 6071 w 39441"/>
                <a:gd name="connsiteY0" fmla="*/ 18566 h 81667"/>
                <a:gd name="connsiteX1" fmla="*/ 6071 w 39441"/>
                <a:gd name="connsiteY1" fmla="*/ 18566 h 81667"/>
                <a:gd name="connsiteX2" fmla="*/ 6071 w 39441"/>
                <a:gd name="connsiteY2" fmla="*/ 5 h 81667"/>
                <a:gd name="connsiteX3" fmla="*/ 45512 w 39441"/>
                <a:gd name="connsiteY3" fmla="*/ 40839 h 81667"/>
                <a:gd name="connsiteX4" fmla="*/ 6071 w 39441"/>
                <a:gd name="connsiteY4" fmla="*/ 81672 h 81667"/>
                <a:gd name="connsiteX5" fmla="*/ 6071 w 39441"/>
                <a:gd name="connsiteY5" fmla="*/ 63112 h 81667"/>
                <a:gd name="connsiteX6" fmla="*/ 6071 w 3944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41" h="81667">
                  <a:moveTo>
                    <a:pt x="6071" y="18566"/>
                  </a:moveTo>
                  <a:lnTo>
                    <a:pt x="6071" y="18566"/>
                  </a:lnTo>
                  <a:lnTo>
                    <a:pt x="6071" y="5"/>
                  </a:lnTo>
                  <a:lnTo>
                    <a:pt x="45512"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8" name="フリーフォーム 857">
              <a:extLst>
                <a:ext uri="{FF2B5EF4-FFF2-40B4-BE49-F238E27FC236}">
                  <a16:creationId xmlns:a16="http://schemas.microsoft.com/office/drawing/2014/main" id="{425142AE-672E-1A49-954A-0328851DAFC8}"/>
                </a:ext>
              </a:extLst>
            </p:cNvPr>
            <p:cNvSpPr/>
            <p:nvPr/>
          </p:nvSpPr>
          <p:spPr>
            <a:xfrm>
              <a:off x="9720329" y="5610796"/>
              <a:ext cx="7963" cy="72333"/>
            </a:xfrm>
            <a:custGeom>
              <a:avLst/>
              <a:gdLst>
                <a:gd name="connsiteX0" fmla="*/ 6071 w 8690"/>
                <a:gd name="connsiteY0" fmla="*/ 18566 h 81667"/>
                <a:gd name="connsiteX1" fmla="*/ 6071 w 8690"/>
                <a:gd name="connsiteY1" fmla="*/ 18566 h 81667"/>
                <a:gd name="connsiteX2" fmla="*/ 6071 w 8690"/>
                <a:gd name="connsiteY2" fmla="*/ 5 h 81667"/>
                <a:gd name="connsiteX3" fmla="*/ 14762 w 8690"/>
                <a:gd name="connsiteY3" fmla="*/ 40839 h 81667"/>
                <a:gd name="connsiteX4" fmla="*/ 6071 w 8690"/>
                <a:gd name="connsiteY4" fmla="*/ 81672 h 81667"/>
                <a:gd name="connsiteX5" fmla="*/ 6071 w 8690"/>
                <a:gd name="connsiteY5" fmla="*/ 63112 h 81667"/>
                <a:gd name="connsiteX6" fmla="*/ 6071 w 869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0" h="81667">
                  <a:moveTo>
                    <a:pt x="6071" y="18566"/>
                  </a:moveTo>
                  <a:lnTo>
                    <a:pt x="6071" y="18566"/>
                  </a:lnTo>
                  <a:lnTo>
                    <a:pt x="6071" y="5"/>
                  </a:lnTo>
                  <a:lnTo>
                    <a:pt x="14762"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59" name="フリーフォーム 858">
              <a:extLst>
                <a:ext uri="{FF2B5EF4-FFF2-40B4-BE49-F238E27FC236}">
                  <a16:creationId xmlns:a16="http://schemas.microsoft.com/office/drawing/2014/main" id="{1443B2F5-44D8-204E-A9E2-FABEF92CBFCE}"/>
                </a:ext>
              </a:extLst>
            </p:cNvPr>
            <p:cNvSpPr/>
            <p:nvPr/>
          </p:nvSpPr>
          <p:spPr>
            <a:xfrm>
              <a:off x="9757325" y="5610796"/>
              <a:ext cx="30494" cy="72333"/>
            </a:xfrm>
            <a:custGeom>
              <a:avLst/>
              <a:gdLst>
                <a:gd name="connsiteX0" fmla="*/ 6071 w 33275"/>
                <a:gd name="connsiteY0" fmla="*/ 18566 h 81667"/>
                <a:gd name="connsiteX1" fmla="*/ 6071 w 33275"/>
                <a:gd name="connsiteY1" fmla="*/ 18566 h 81667"/>
                <a:gd name="connsiteX2" fmla="*/ 6071 w 33275"/>
                <a:gd name="connsiteY2" fmla="*/ 5 h 81667"/>
                <a:gd name="connsiteX3" fmla="*/ 39347 w 33275"/>
                <a:gd name="connsiteY3" fmla="*/ 40839 h 81667"/>
                <a:gd name="connsiteX4" fmla="*/ 6071 w 33275"/>
                <a:gd name="connsiteY4" fmla="*/ 81672 h 81667"/>
                <a:gd name="connsiteX5" fmla="*/ 6071 w 33275"/>
                <a:gd name="connsiteY5" fmla="*/ 63112 h 81667"/>
                <a:gd name="connsiteX6" fmla="*/ 6071 w 33275"/>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75" h="81667">
                  <a:moveTo>
                    <a:pt x="6071" y="18566"/>
                  </a:moveTo>
                  <a:lnTo>
                    <a:pt x="6071" y="18566"/>
                  </a:lnTo>
                  <a:lnTo>
                    <a:pt x="6071" y="5"/>
                  </a:lnTo>
                  <a:lnTo>
                    <a:pt x="39347" y="40839"/>
                  </a:lnTo>
                  <a:lnTo>
                    <a:pt x="6071" y="81672"/>
                  </a:lnTo>
                  <a:lnTo>
                    <a:pt x="6071" y="63112"/>
                  </a:lnTo>
                  <a:lnTo>
                    <a:pt x="6071" y="63112"/>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860" name="フリーフォーム 859">
              <a:extLst>
                <a:ext uri="{FF2B5EF4-FFF2-40B4-BE49-F238E27FC236}">
                  <a16:creationId xmlns:a16="http://schemas.microsoft.com/office/drawing/2014/main" id="{1FD966C3-946C-7846-8E13-32A2759AFF1D}"/>
                </a:ext>
              </a:extLst>
            </p:cNvPr>
            <p:cNvSpPr/>
            <p:nvPr/>
          </p:nvSpPr>
          <p:spPr>
            <a:xfrm>
              <a:off x="9806744" y="5610796"/>
              <a:ext cx="136343" cy="72333"/>
            </a:xfrm>
            <a:custGeom>
              <a:avLst/>
              <a:gdLst>
                <a:gd name="connsiteX0" fmla="*/ 6071 w 148776"/>
                <a:gd name="connsiteY0" fmla="*/ 18566 h 81667"/>
                <a:gd name="connsiteX1" fmla="*/ 110281 w 148776"/>
                <a:gd name="connsiteY1" fmla="*/ 18566 h 81667"/>
                <a:gd name="connsiteX2" fmla="*/ 110281 w 148776"/>
                <a:gd name="connsiteY2" fmla="*/ 5 h 81667"/>
                <a:gd name="connsiteX3" fmla="*/ 154847 w 148776"/>
                <a:gd name="connsiteY3" fmla="*/ 40839 h 81667"/>
                <a:gd name="connsiteX4" fmla="*/ 110281 w 148776"/>
                <a:gd name="connsiteY4" fmla="*/ 81672 h 81667"/>
                <a:gd name="connsiteX5" fmla="*/ 110281 w 148776"/>
                <a:gd name="connsiteY5" fmla="*/ 63112 h 81667"/>
                <a:gd name="connsiteX6" fmla="*/ 6071 w 148776"/>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76" h="81667">
                  <a:moveTo>
                    <a:pt x="6071" y="18566"/>
                  </a:moveTo>
                  <a:lnTo>
                    <a:pt x="110281" y="18566"/>
                  </a:lnTo>
                  <a:lnTo>
                    <a:pt x="110281" y="5"/>
                  </a:lnTo>
                  <a:lnTo>
                    <a:pt x="154847" y="40839"/>
                  </a:lnTo>
                  <a:lnTo>
                    <a:pt x="110281" y="81672"/>
                  </a:lnTo>
                  <a:lnTo>
                    <a:pt x="110281"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61" name="フリーフォーム 860">
              <a:extLst>
                <a:ext uri="{FF2B5EF4-FFF2-40B4-BE49-F238E27FC236}">
                  <a16:creationId xmlns:a16="http://schemas.microsoft.com/office/drawing/2014/main" id="{2615BFD6-7649-5E46-BC39-631891B18F90}"/>
                </a:ext>
              </a:extLst>
            </p:cNvPr>
            <p:cNvSpPr/>
            <p:nvPr/>
          </p:nvSpPr>
          <p:spPr>
            <a:xfrm>
              <a:off x="9952857" y="5610796"/>
              <a:ext cx="39685" cy="72333"/>
            </a:xfrm>
            <a:custGeom>
              <a:avLst/>
              <a:gdLst>
                <a:gd name="connsiteX0" fmla="*/ 6071 w 43303"/>
                <a:gd name="connsiteY0" fmla="*/ 18566 h 81667"/>
                <a:gd name="connsiteX1" fmla="*/ 6071 w 43303"/>
                <a:gd name="connsiteY1" fmla="*/ 18566 h 81667"/>
                <a:gd name="connsiteX2" fmla="*/ 6071 w 43303"/>
                <a:gd name="connsiteY2" fmla="*/ 5 h 81667"/>
                <a:gd name="connsiteX3" fmla="*/ 49374 w 43303"/>
                <a:gd name="connsiteY3" fmla="*/ 40839 h 81667"/>
                <a:gd name="connsiteX4" fmla="*/ 6071 w 43303"/>
                <a:gd name="connsiteY4" fmla="*/ 81672 h 81667"/>
                <a:gd name="connsiteX5" fmla="*/ 6071 w 43303"/>
                <a:gd name="connsiteY5" fmla="*/ 63112 h 81667"/>
                <a:gd name="connsiteX6" fmla="*/ 6071 w 43303"/>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3" h="81667">
                  <a:moveTo>
                    <a:pt x="6071" y="18566"/>
                  </a:moveTo>
                  <a:lnTo>
                    <a:pt x="6071" y="18566"/>
                  </a:lnTo>
                  <a:lnTo>
                    <a:pt x="6071" y="5"/>
                  </a:lnTo>
                  <a:lnTo>
                    <a:pt x="49374"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2" name="フリーフォーム 861">
              <a:extLst>
                <a:ext uri="{FF2B5EF4-FFF2-40B4-BE49-F238E27FC236}">
                  <a16:creationId xmlns:a16="http://schemas.microsoft.com/office/drawing/2014/main" id="{DA8F6868-762A-4240-A310-78DE20EC7179}"/>
                </a:ext>
              </a:extLst>
            </p:cNvPr>
            <p:cNvSpPr/>
            <p:nvPr/>
          </p:nvSpPr>
          <p:spPr>
            <a:xfrm>
              <a:off x="9997817" y="5610796"/>
              <a:ext cx="44246" cy="72333"/>
            </a:xfrm>
            <a:custGeom>
              <a:avLst/>
              <a:gdLst>
                <a:gd name="connsiteX0" fmla="*/ 6071 w 48280"/>
                <a:gd name="connsiteY0" fmla="*/ 18566 h 81667"/>
                <a:gd name="connsiteX1" fmla="*/ 9785 w 48280"/>
                <a:gd name="connsiteY1" fmla="*/ 18566 h 81667"/>
                <a:gd name="connsiteX2" fmla="*/ 9785 w 48280"/>
                <a:gd name="connsiteY2" fmla="*/ 5 h 81667"/>
                <a:gd name="connsiteX3" fmla="*/ 54351 w 48280"/>
                <a:gd name="connsiteY3" fmla="*/ 40839 h 81667"/>
                <a:gd name="connsiteX4" fmla="*/ 9785 w 48280"/>
                <a:gd name="connsiteY4" fmla="*/ 81672 h 81667"/>
                <a:gd name="connsiteX5" fmla="*/ 9785 w 48280"/>
                <a:gd name="connsiteY5" fmla="*/ 63112 h 81667"/>
                <a:gd name="connsiteX6" fmla="*/ 6071 w 4828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0" h="81667">
                  <a:moveTo>
                    <a:pt x="6071" y="18566"/>
                  </a:moveTo>
                  <a:lnTo>
                    <a:pt x="9785" y="18566"/>
                  </a:lnTo>
                  <a:lnTo>
                    <a:pt x="9785" y="5"/>
                  </a:lnTo>
                  <a:lnTo>
                    <a:pt x="54351" y="40839"/>
                  </a:lnTo>
                  <a:lnTo>
                    <a:pt x="9785" y="81672"/>
                  </a:lnTo>
                  <a:lnTo>
                    <a:pt x="9785" y="63112"/>
                  </a:lnTo>
                  <a:lnTo>
                    <a:pt x="6071" y="63112"/>
                  </a:lnTo>
                  <a:close/>
                </a:path>
              </a:pathLst>
            </a:custGeom>
            <a:solidFill>
              <a:srgbClr val="AAAAAA"/>
            </a:solidFill>
            <a:ln w="550" cap="flat">
              <a:solidFill>
                <a:srgbClr val="000000"/>
              </a:solidFill>
              <a:prstDash val="solid"/>
              <a:miter/>
            </a:ln>
          </p:spPr>
          <p:txBody>
            <a:bodyPr rtlCol="0" anchor="ctr"/>
            <a:lstStyle/>
            <a:p>
              <a:endParaRPr lang="ja-JP" altLang="en-US"/>
            </a:p>
          </p:txBody>
        </p:sp>
        <p:sp>
          <p:nvSpPr>
            <p:cNvPr id="863" name="フリーフォーム 862">
              <a:extLst>
                <a:ext uri="{FF2B5EF4-FFF2-40B4-BE49-F238E27FC236}">
                  <a16:creationId xmlns:a16="http://schemas.microsoft.com/office/drawing/2014/main" id="{13DBF073-93C7-4944-B9DA-C150379892A4}"/>
                </a:ext>
              </a:extLst>
            </p:cNvPr>
            <p:cNvSpPr/>
            <p:nvPr/>
          </p:nvSpPr>
          <p:spPr>
            <a:xfrm>
              <a:off x="10052375" y="5610796"/>
              <a:ext cx="30631" cy="72333"/>
            </a:xfrm>
            <a:custGeom>
              <a:avLst/>
              <a:gdLst>
                <a:gd name="connsiteX0" fmla="*/ 6071 w 33424"/>
                <a:gd name="connsiteY0" fmla="*/ 18566 h 81667"/>
                <a:gd name="connsiteX1" fmla="*/ 6071 w 33424"/>
                <a:gd name="connsiteY1" fmla="*/ 18566 h 81667"/>
                <a:gd name="connsiteX2" fmla="*/ 6071 w 33424"/>
                <a:gd name="connsiteY2" fmla="*/ 5 h 81667"/>
                <a:gd name="connsiteX3" fmla="*/ 39495 w 33424"/>
                <a:gd name="connsiteY3" fmla="*/ 40839 h 81667"/>
                <a:gd name="connsiteX4" fmla="*/ 6071 w 33424"/>
                <a:gd name="connsiteY4" fmla="*/ 81672 h 81667"/>
                <a:gd name="connsiteX5" fmla="*/ 6071 w 33424"/>
                <a:gd name="connsiteY5" fmla="*/ 63112 h 81667"/>
                <a:gd name="connsiteX6" fmla="*/ 6071 w 33424"/>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4" h="81667">
                  <a:moveTo>
                    <a:pt x="6071" y="18566"/>
                  </a:moveTo>
                  <a:lnTo>
                    <a:pt x="6071" y="18566"/>
                  </a:lnTo>
                  <a:lnTo>
                    <a:pt x="6071" y="5"/>
                  </a:lnTo>
                  <a:lnTo>
                    <a:pt x="39495"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4" name="フリーフォーム 863">
              <a:extLst>
                <a:ext uri="{FF2B5EF4-FFF2-40B4-BE49-F238E27FC236}">
                  <a16:creationId xmlns:a16="http://schemas.microsoft.com/office/drawing/2014/main" id="{CE47B778-A571-664B-A7E5-BBFF0BEED5D4}"/>
                </a:ext>
              </a:extLst>
            </p:cNvPr>
            <p:cNvSpPr/>
            <p:nvPr/>
          </p:nvSpPr>
          <p:spPr>
            <a:xfrm>
              <a:off x="10092264" y="5610796"/>
              <a:ext cx="8100" cy="72333"/>
            </a:xfrm>
            <a:custGeom>
              <a:avLst/>
              <a:gdLst>
                <a:gd name="connsiteX0" fmla="*/ 14910 w 8839"/>
                <a:gd name="connsiteY0" fmla="*/ 18566 h 81667"/>
                <a:gd name="connsiteX1" fmla="*/ 14910 w 8839"/>
                <a:gd name="connsiteY1" fmla="*/ 18566 h 81667"/>
                <a:gd name="connsiteX2" fmla="*/ 14910 w 8839"/>
                <a:gd name="connsiteY2" fmla="*/ 5 h 81667"/>
                <a:gd name="connsiteX3" fmla="*/ 6071 w 8839"/>
                <a:gd name="connsiteY3" fmla="*/ 40839 h 81667"/>
                <a:gd name="connsiteX4" fmla="*/ 14910 w 8839"/>
                <a:gd name="connsiteY4" fmla="*/ 81672 h 81667"/>
                <a:gd name="connsiteX5" fmla="*/ 14910 w 8839"/>
                <a:gd name="connsiteY5" fmla="*/ 63112 h 81667"/>
                <a:gd name="connsiteX6" fmla="*/ 14910 w 883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9" h="81667">
                  <a:moveTo>
                    <a:pt x="14910" y="18566"/>
                  </a:moveTo>
                  <a:lnTo>
                    <a:pt x="14910" y="18566"/>
                  </a:lnTo>
                  <a:lnTo>
                    <a:pt x="14910" y="5"/>
                  </a:lnTo>
                  <a:lnTo>
                    <a:pt x="6071" y="40839"/>
                  </a:lnTo>
                  <a:lnTo>
                    <a:pt x="14910" y="81672"/>
                  </a:lnTo>
                  <a:lnTo>
                    <a:pt x="14910" y="63112"/>
                  </a:lnTo>
                  <a:lnTo>
                    <a:pt x="14910"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5" name="フリーフォーム 864">
              <a:extLst>
                <a:ext uri="{FF2B5EF4-FFF2-40B4-BE49-F238E27FC236}">
                  <a16:creationId xmlns:a16="http://schemas.microsoft.com/office/drawing/2014/main" id="{AC64087B-CB9C-E147-96C6-B057E881261C}"/>
                </a:ext>
              </a:extLst>
            </p:cNvPr>
            <p:cNvSpPr/>
            <p:nvPr/>
          </p:nvSpPr>
          <p:spPr>
            <a:xfrm>
              <a:off x="10098117" y="5610796"/>
              <a:ext cx="20829" cy="72333"/>
            </a:xfrm>
            <a:custGeom>
              <a:avLst/>
              <a:gdLst>
                <a:gd name="connsiteX0" fmla="*/ 6071 w 22729"/>
                <a:gd name="connsiteY0" fmla="*/ 18566 h 81667"/>
                <a:gd name="connsiteX1" fmla="*/ 6071 w 22729"/>
                <a:gd name="connsiteY1" fmla="*/ 18566 h 81667"/>
                <a:gd name="connsiteX2" fmla="*/ 6071 w 22729"/>
                <a:gd name="connsiteY2" fmla="*/ 5 h 81667"/>
                <a:gd name="connsiteX3" fmla="*/ 28800 w 22729"/>
                <a:gd name="connsiteY3" fmla="*/ 40839 h 81667"/>
                <a:gd name="connsiteX4" fmla="*/ 6071 w 22729"/>
                <a:gd name="connsiteY4" fmla="*/ 81672 h 81667"/>
                <a:gd name="connsiteX5" fmla="*/ 6071 w 22729"/>
                <a:gd name="connsiteY5" fmla="*/ 63112 h 81667"/>
                <a:gd name="connsiteX6" fmla="*/ 6071 w 2272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9" h="81667">
                  <a:moveTo>
                    <a:pt x="6071" y="18566"/>
                  </a:moveTo>
                  <a:lnTo>
                    <a:pt x="6071" y="18566"/>
                  </a:lnTo>
                  <a:lnTo>
                    <a:pt x="6071" y="5"/>
                  </a:lnTo>
                  <a:lnTo>
                    <a:pt x="28800"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6" name="フリーフォーム 865">
              <a:extLst>
                <a:ext uri="{FF2B5EF4-FFF2-40B4-BE49-F238E27FC236}">
                  <a16:creationId xmlns:a16="http://schemas.microsoft.com/office/drawing/2014/main" id="{0CED7A76-71A5-F444-948F-0D7F1F310512}"/>
                </a:ext>
              </a:extLst>
            </p:cNvPr>
            <p:cNvSpPr/>
            <p:nvPr/>
          </p:nvSpPr>
          <p:spPr>
            <a:xfrm>
              <a:off x="10118403" y="5610796"/>
              <a:ext cx="7045" cy="72333"/>
            </a:xfrm>
            <a:custGeom>
              <a:avLst/>
              <a:gdLst>
                <a:gd name="connsiteX0" fmla="*/ 6071 w 7687"/>
                <a:gd name="connsiteY0" fmla="*/ 18566 h 81667"/>
                <a:gd name="connsiteX1" fmla="*/ 6071 w 7687"/>
                <a:gd name="connsiteY1" fmla="*/ 18566 h 81667"/>
                <a:gd name="connsiteX2" fmla="*/ 6071 w 7687"/>
                <a:gd name="connsiteY2" fmla="*/ 5 h 81667"/>
                <a:gd name="connsiteX3" fmla="*/ 13759 w 7687"/>
                <a:gd name="connsiteY3" fmla="*/ 40839 h 81667"/>
                <a:gd name="connsiteX4" fmla="*/ 6071 w 7687"/>
                <a:gd name="connsiteY4" fmla="*/ 81672 h 81667"/>
                <a:gd name="connsiteX5" fmla="*/ 6071 w 7687"/>
                <a:gd name="connsiteY5" fmla="*/ 63112 h 81667"/>
                <a:gd name="connsiteX6" fmla="*/ 6071 w 7687"/>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 h="81667">
                  <a:moveTo>
                    <a:pt x="6071" y="18566"/>
                  </a:moveTo>
                  <a:lnTo>
                    <a:pt x="6071" y="18566"/>
                  </a:lnTo>
                  <a:lnTo>
                    <a:pt x="6071" y="5"/>
                  </a:lnTo>
                  <a:lnTo>
                    <a:pt x="13759"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7" name="フリーフォーム 866">
              <a:extLst>
                <a:ext uri="{FF2B5EF4-FFF2-40B4-BE49-F238E27FC236}">
                  <a16:creationId xmlns:a16="http://schemas.microsoft.com/office/drawing/2014/main" id="{0954BA35-BDDD-0942-B2E4-E2E861845E74}"/>
                </a:ext>
              </a:extLst>
            </p:cNvPr>
            <p:cNvSpPr/>
            <p:nvPr/>
          </p:nvSpPr>
          <p:spPr>
            <a:xfrm>
              <a:off x="10161695" y="5610796"/>
              <a:ext cx="13137" cy="72333"/>
            </a:xfrm>
            <a:custGeom>
              <a:avLst/>
              <a:gdLst>
                <a:gd name="connsiteX0" fmla="*/ 6071 w 14335"/>
                <a:gd name="connsiteY0" fmla="*/ 18566 h 81667"/>
                <a:gd name="connsiteX1" fmla="*/ 6071 w 14335"/>
                <a:gd name="connsiteY1" fmla="*/ 18566 h 81667"/>
                <a:gd name="connsiteX2" fmla="*/ 6071 w 14335"/>
                <a:gd name="connsiteY2" fmla="*/ 5 h 81667"/>
                <a:gd name="connsiteX3" fmla="*/ 20407 w 14335"/>
                <a:gd name="connsiteY3" fmla="*/ 40839 h 81667"/>
                <a:gd name="connsiteX4" fmla="*/ 6071 w 14335"/>
                <a:gd name="connsiteY4" fmla="*/ 81672 h 81667"/>
                <a:gd name="connsiteX5" fmla="*/ 6071 w 14335"/>
                <a:gd name="connsiteY5" fmla="*/ 63112 h 81667"/>
                <a:gd name="connsiteX6" fmla="*/ 6071 w 14335"/>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5" h="81667">
                  <a:moveTo>
                    <a:pt x="6071" y="18566"/>
                  </a:moveTo>
                  <a:lnTo>
                    <a:pt x="6071" y="18566"/>
                  </a:lnTo>
                  <a:lnTo>
                    <a:pt x="6071" y="5"/>
                  </a:lnTo>
                  <a:lnTo>
                    <a:pt x="20407" y="40839"/>
                  </a:lnTo>
                  <a:lnTo>
                    <a:pt x="6071" y="81672"/>
                  </a:lnTo>
                  <a:lnTo>
                    <a:pt x="6071" y="63112"/>
                  </a:lnTo>
                  <a:lnTo>
                    <a:pt x="607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68" name="フリーフォーム 867">
              <a:extLst>
                <a:ext uri="{FF2B5EF4-FFF2-40B4-BE49-F238E27FC236}">
                  <a16:creationId xmlns:a16="http://schemas.microsoft.com/office/drawing/2014/main" id="{4B646667-2C9A-014D-97D0-587C4C555BE1}"/>
                </a:ext>
              </a:extLst>
            </p:cNvPr>
            <p:cNvSpPr/>
            <p:nvPr/>
          </p:nvSpPr>
          <p:spPr>
            <a:xfrm>
              <a:off x="10179938" y="5610796"/>
              <a:ext cx="8440" cy="72333"/>
            </a:xfrm>
            <a:custGeom>
              <a:avLst/>
              <a:gdLst>
                <a:gd name="connsiteX0" fmla="*/ 6071 w 9210"/>
                <a:gd name="connsiteY0" fmla="*/ 18566 h 81667"/>
                <a:gd name="connsiteX1" fmla="*/ 6071 w 9210"/>
                <a:gd name="connsiteY1" fmla="*/ 18566 h 81667"/>
                <a:gd name="connsiteX2" fmla="*/ 6071 w 9210"/>
                <a:gd name="connsiteY2" fmla="*/ 5 h 81667"/>
                <a:gd name="connsiteX3" fmla="*/ 15281 w 9210"/>
                <a:gd name="connsiteY3" fmla="*/ 40839 h 81667"/>
                <a:gd name="connsiteX4" fmla="*/ 6071 w 9210"/>
                <a:gd name="connsiteY4" fmla="*/ 81672 h 81667"/>
                <a:gd name="connsiteX5" fmla="*/ 6071 w 9210"/>
                <a:gd name="connsiteY5" fmla="*/ 63112 h 81667"/>
                <a:gd name="connsiteX6" fmla="*/ 6071 w 921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0" h="81667">
                  <a:moveTo>
                    <a:pt x="6071" y="18566"/>
                  </a:moveTo>
                  <a:lnTo>
                    <a:pt x="6071" y="18566"/>
                  </a:lnTo>
                  <a:lnTo>
                    <a:pt x="6071" y="5"/>
                  </a:lnTo>
                  <a:lnTo>
                    <a:pt x="15281" y="40839"/>
                  </a:lnTo>
                  <a:lnTo>
                    <a:pt x="6071" y="81672"/>
                  </a:lnTo>
                  <a:lnTo>
                    <a:pt x="6071" y="63112"/>
                  </a:lnTo>
                  <a:lnTo>
                    <a:pt x="6071" y="63112"/>
                  </a:lnTo>
                  <a:close/>
                </a:path>
              </a:pathLst>
            </a:custGeom>
            <a:solidFill>
              <a:srgbClr val="BBBBBB"/>
            </a:solidFill>
            <a:ln w="550" cap="flat">
              <a:solidFill>
                <a:srgbClr val="000000"/>
              </a:solidFill>
              <a:prstDash val="solid"/>
              <a:miter/>
            </a:ln>
          </p:spPr>
          <p:txBody>
            <a:bodyPr rtlCol="0" anchor="ctr"/>
            <a:lstStyle/>
            <a:p>
              <a:endParaRPr lang="ja-JP" altLang="en-US"/>
            </a:p>
          </p:txBody>
        </p:sp>
        <p:sp>
          <p:nvSpPr>
            <p:cNvPr id="869" name="フリーフォーム 868">
              <a:extLst>
                <a:ext uri="{FF2B5EF4-FFF2-40B4-BE49-F238E27FC236}">
                  <a16:creationId xmlns:a16="http://schemas.microsoft.com/office/drawing/2014/main" id="{74385ACD-61A3-8E46-ADB4-5B646FBAE4A8}"/>
                </a:ext>
              </a:extLst>
            </p:cNvPr>
            <p:cNvSpPr/>
            <p:nvPr/>
          </p:nvSpPr>
          <p:spPr>
            <a:xfrm>
              <a:off x="10188175" y="5610796"/>
              <a:ext cx="42101" cy="72333"/>
            </a:xfrm>
            <a:custGeom>
              <a:avLst/>
              <a:gdLst>
                <a:gd name="connsiteX0" fmla="*/ 6071 w 45940"/>
                <a:gd name="connsiteY0" fmla="*/ 18566 h 81667"/>
                <a:gd name="connsiteX1" fmla="*/ 7445 w 45940"/>
                <a:gd name="connsiteY1" fmla="*/ 18566 h 81667"/>
                <a:gd name="connsiteX2" fmla="*/ 7445 w 45940"/>
                <a:gd name="connsiteY2" fmla="*/ 5 h 81667"/>
                <a:gd name="connsiteX3" fmla="*/ 52012 w 45940"/>
                <a:gd name="connsiteY3" fmla="*/ 40839 h 81667"/>
                <a:gd name="connsiteX4" fmla="*/ 7445 w 45940"/>
                <a:gd name="connsiteY4" fmla="*/ 81672 h 81667"/>
                <a:gd name="connsiteX5" fmla="*/ 7445 w 45940"/>
                <a:gd name="connsiteY5" fmla="*/ 63112 h 81667"/>
                <a:gd name="connsiteX6" fmla="*/ 6071 w 45940"/>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40" h="81667">
                  <a:moveTo>
                    <a:pt x="6071" y="18566"/>
                  </a:moveTo>
                  <a:lnTo>
                    <a:pt x="7445" y="18566"/>
                  </a:lnTo>
                  <a:lnTo>
                    <a:pt x="7445" y="5"/>
                  </a:lnTo>
                  <a:lnTo>
                    <a:pt x="52012" y="40839"/>
                  </a:lnTo>
                  <a:lnTo>
                    <a:pt x="7445" y="81672"/>
                  </a:lnTo>
                  <a:lnTo>
                    <a:pt x="7445" y="63112"/>
                  </a:lnTo>
                  <a:lnTo>
                    <a:pt x="6071"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70" name="フリーフォーム 869">
              <a:extLst>
                <a:ext uri="{FF2B5EF4-FFF2-40B4-BE49-F238E27FC236}">
                  <a16:creationId xmlns:a16="http://schemas.microsoft.com/office/drawing/2014/main" id="{C131C028-3352-2E41-B183-E93710A1DA2E}"/>
                </a:ext>
              </a:extLst>
            </p:cNvPr>
            <p:cNvSpPr/>
            <p:nvPr/>
          </p:nvSpPr>
          <p:spPr>
            <a:xfrm>
              <a:off x="10278334" y="5610796"/>
              <a:ext cx="30156" cy="72333"/>
            </a:xfrm>
            <a:custGeom>
              <a:avLst/>
              <a:gdLst>
                <a:gd name="connsiteX0" fmla="*/ 38976 w 32905"/>
                <a:gd name="connsiteY0" fmla="*/ 18566 h 81667"/>
                <a:gd name="connsiteX1" fmla="*/ 38976 w 32905"/>
                <a:gd name="connsiteY1" fmla="*/ 18566 h 81667"/>
                <a:gd name="connsiteX2" fmla="*/ 38976 w 32905"/>
                <a:gd name="connsiteY2" fmla="*/ 5 h 81667"/>
                <a:gd name="connsiteX3" fmla="*/ 6071 w 32905"/>
                <a:gd name="connsiteY3" fmla="*/ 40839 h 81667"/>
                <a:gd name="connsiteX4" fmla="*/ 38976 w 32905"/>
                <a:gd name="connsiteY4" fmla="*/ 81672 h 81667"/>
                <a:gd name="connsiteX5" fmla="*/ 38976 w 32905"/>
                <a:gd name="connsiteY5" fmla="*/ 63112 h 81667"/>
                <a:gd name="connsiteX6" fmla="*/ 38976 w 32905"/>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5" h="81667">
                  <a:moveTo>
                    <a:pt x="38976" y="18566"/>
                  </a:moveTo>
                  <a:lnTo>
                    <a:pt x="38976" y="18566"/>
                  </a:lnTo>
                  <a:lnTo>
                    <a:pt x="38976" y="5"/>
                  </a:lnTo>
                  <a:lnTo>
                    <a:pt x="6071" y="40839"/>
                  </a:lnTo>
                  <a:lnTo>
                    <a:pt x="38976" y="81672"/>
                  </a:lnTo>
                  <a:lnTo>
                    <a:pt x="38976" y="63112"/>
                  </a:lnTo>
                  <a:lnTo>
                    <a:pt x="38976"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71" name="フリーフォーム 870">
              <a:extLst>
                <a:ext uri="{FF2B5EF4-FFF2-40B4-BE49-F238E27FC236}">
                  <a16:creationId xmlns:a16="http://schemas.microsoft.com/office/drawing/2014/main" id="{E8C18B17-3FE4-3944-8DCD-B290BFD72880}"/>
                </a:ext>
              </a:extLst>
            </p:cNvPr>
            <p:cNvSpPr/>
            <p:nvPr/>
          </p:nvSpPr>
          <p:spPr>
            <a:xfrm>
              <a:off x="10313151" y="5610796"/>
              <a:ext cx="24981" cy="72333"/>
            </a:xfrm>
            <a:custGeom>
              <a:avLst/>
              <a:gdLst>
                <a:gd name="connsiteX0" fmla="*/ 33331 w 27259"/>
                <a:gd name="connsiteY0" fmla="*/ 18566 h 81667"/>
                <a:gd name="connsiteX1" fmla="*/ 33331 w 27259"/>
                <a:gd name="connsiteY1" fmla="*/ 18566 h 81667"/>
                <a:gd name="connsiteX2" fmla="*/ 33331 w 27259"/>
                <a:gd name="connsiteY2" fmla="*/ 5 h 81667"/>
                <a:gd name="connsiteX3" fmla="*/ 6071 w 27259"/>
                <a:gd name="connsiteY3" fmla="*/ 40839 h 81667"/>
                <a:gd name="connsiteX4" fmla="*/ 33331 w 27259"/>
                <a:gd name="connsiteY4" fmla="*/ 81672 h 81667"/>
                <a:gd name="connsiteX5" fmla="*/ 33331 w 27259"/>
                <a:gd name="connsiteY5" fmla="*/ 63112 h 81667"/>
                <a:gd name="connsiteX6" fmla="*/ 33331 w 27259"/>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59" h="81667">
                  <a:moveTo>
                    <a:pt x="33331" y="18566"/>
                  </a:moveTo>
                  <a:lnTo>
                    <a:pt x="33331" y="18566"/>
                  </a:lnTo>
                  <a:lnTo>
                    <a:pt x="33331" y="5"/>
                  </a:lnTo>
                  <a:lnTo>
                    <a:pt x="6071" y="40839"/>
                  </a:lnTo>
                  <a:lnTo>
                    <a:pt x="33331" y="81672"/>
                  </a:lnTo>
                  <a:lnTo>
                    <a:pt x="33331" y="63112"/>
                  </a:lnTo>
                  <a:lnTo>
                    <a:pt x="33331" y="63112"/>
                  </a:lnTo>
                  <a:close/>
                </a:path>
              </a:pathLst>
            </a:custGeom>
            <a:solidFill>
              <a:schemeClr val="bg1"/>
            </a:solidFill>
            <a:ln w="550" cap="flat">
              <a:solidFill>
                <a:srgbClr val="000000"/>
              </a:solidFill>
              <a:prstDash val="solid"/>
              <a:miter/>
            </a:ln>
          </p:spPr>
          <p:txBody>
            <a:bodyPr rtlCol="0" anchor="ctr"/>
            <a:lstStyle/>
            <a:p>
              <a:endParaRPr lang="ja-JP" altLang="en-US"/>
            </a:p>
          </p:txBody>
        </p:sp>
        <p:sp>
          <p:nvSpPr>
            <p:cNvPr id="872" name="フリーフォーム 871">
              <a:extLst>
                <a:ext uri="{FF2B5EF4-FFF2-40B4-BE49-F238E27FC236}">
                  <a16:creationId xmlns:a16="http://schemas.microsoft.com/office/drawing/2014/main" id="{6DD5CAF3-CDC3-1F44-885D-D61B5341E308}"/>
                </a:ext>
              </a:extLst>
            </p:cNvPr>
            <p:cNvSpPr/>
            <p:nvPr/>
          </p:nvSpPr>
          <p:spPr>
            <a:xfrm>
              <a:off x="10342694" y="5610796"/>
              <a:ext cx="128073" cy="72333"/>
            </a:xfrm>
            <a:custGeom>
              <a:avLst/>
              <a:gdLst>
                <a:gd name="connsiteX0" fmla="*/ 145822 w 139751"/>
                <a:gd name="connsiteY0" fmla="*/ 18566 h 81667"/>
                <a:gd name="connsiteX1" fmla="*/ 50637 w 139751"/>
                <a:gd name="connsiteY1" fmla="*/ 18566 h 81667"/>
                <a:gd name="connsiteX2" fmla="*/ 50637 w 139751"/>
                <a:gd name="connsiteY2" fmla="*/ 5 h 81667"/>
                <a:gd name="connsiteX3" fmla="*/ 6071 w 139751"/>
                <a:gd name="connsiteY3" fmla="*/ 40839 h 81667"/>
                <a:gd name="connsiteX4" fmla="*/ 50637 w 139751"/>
                <a:gd name="connsiteY4" fmla="*/ 81672 h 81667"/>
                <a:gd name="connsiteX5" fmla="*/ 50637 w 139751"/>
                <a:gd name="connsiteY5" fmla="*/ 63112 h 81667"/>
                <a:gd name="connsiteX6" fmla="*/ 145822 w 139751"/>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1" h="81667">
                  <a:moveTo>
                    <a:pt x="145822" y="18566"/>
                  </a:moveTo>
                  <a:lnTo>
                    <a:pt x="50637" y="18566"/>
                  </a:lnTo>
                  <a:lnTo>
                    <a:pt x="50637" y="5"/>
                  </a:lnTo>
                  <a:lnTo>
                    <a:pt x="6071" y="40839"/>
                  </a:lnTo>
                  <a:lnTo>
                    <a:pt x="50637" y="81672"/>
                  </a:lnTo>
                  <a:lnTo>
                    <a:pt x="50637" y="63112"/>
                  </a:lnTo>
                  <a:lnTo>
                    <a:pt x="145822"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73" name="フリーフォーム 872">
              <a:extLst>
                <a:ext uri="{FF2B5EF4-FFF2-40B4-BE49-F238E27FC236}">
                  <a16:creationId xmlns:a16="http://schemas.microsoft.com/office/drawing/2014/main" id="{F331EB79-F9FE-7C4A-B9B4-CE4013A4E9E0}"/>
                </a:ext>
              </a:extLst>
            </p:cNvPr>
            <p:cNvSpPr/>
            <p:nvPr/>
          </p:nvSpPr>
          <p:spPr>
            <a:xfrm>
              <a:off x="10475771" y="5610796"/>
              <a:ext cx="102922" cy="72333"/>
            </a:xfrm>
            <a:custGeom>
              <a:avLst/>
              <a:gdLst>
                <a:gd name="connsiteX0" fmla="*/ 118378 w 112306"/>
                <a:gd name="connsiteY0" fmla="*/ 18566 h 81667"/>
                <a:gd name="connsiteX1" fmla="*/ 50637 w 112306"/>
                <a:gd name="connsiteY1" fmla="*/ 18566 h 81667"/>
                <a:gd name="connsiteX2" fmla="*/ 50637 w 112306"/>
                <a:gd name="connsiteY2" fmla="*/ 5 h 81667"/>
                <a:gd name="connsiteX3" fmla="*/ 6071 w 112306"/>
                <a:gd name="connsiteY3" fmla="*/ 40839 h 81667"/>
                <a:gd name="connsiteX4" fmla="*/ 50637 w 112306"/>
                <a:gd name="connsiteY4" fmla="*/ 81672 h 81667"/>
                <a:gd name="connsiteX5" fmla="*/ 50637 w 112306"/>
                <a:gd name="connsiteY5" fmla="*/ 63112 h 81667"/>
                <a:gd name="connsiteX6" fmla="*/ 118378 w 112306"/>
                <a:gd name="connsiteY6" fmla="*/ 63112 h 8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6" h="81667">
                  <a:moveTo>
                    <a:pt x="118378" y="18566"/>
                  </a:moveTo>
                  <a:lnTo>
                    <a:pt x="50637" y="18566"/>
                  </a:lnTo>
                  <a:lnTo>
                    <a:pt x="50637" y="5"/>
                  </a:lnTo>
                  <a:lnTo>
                    <a:pt x="6071" y="40839"/>
                  </a:lnTo>
                  <a:lnTo>
                    <a:pt x="50637" y="81672"/>
                  </a:lnTo>
                  <a:lnTo>
                    <a:pt x="50637" y="63112"/>
                  </a:lnTo>
                  <a:lnTo>
                    <a:pt x="118378" y="63112"/>
                  </a:lnTo>
                  <a:close/>
                </a:path>
              </a:pathLst>
            </a:custGeom>
            <a:solidFill>
              <a:srgbClr val="A9A9A9"/>
            </a:solidFill>
            <a:ln w="550" cap="flat">
              <a:solidFill>
                <a:srgbClr val="000000"/>
              </a:solidFill>
              <a:prstDash val="solid"/>
              <a:miter/>
            </a:ln>
          </p:spPr>
          <p:txBody>
            <a:bodyPr rtlCol="0" anchor="ctr"/>
            <a:lstStyle/>
            <a:p>
              <a:endParaRPr lang="ja-JP" altLang="en-US"/>
            </a:p>
          </p:txBody>
        </p:sp>
        <p:sp>
          <p:nvSpPr>
            <p:cNvPr id="874" name="テキスト ボックス 873">
              <a:extLst>
                <a:ext uri="{FF2B5EF4-FFF2-40B4-BE49-F238E27FC236}">
                  <a16:creationId xmlns:a16="http://schemas.microsoft.com/office/drawing/2014/main" id="{8676C4A6-F77D-5D40-9024-8243B9DB1EA4}"/>
                </a:ext>
              </a:extLst>
            </p:cNvPr>
            <p:cNvSpPr txBox="1"/>
            <p:nvPr/>
          </p:nvSpPr>
          <p:spPr>
            <a:xfrm>
              <a:off x="8324041" y="5565495"/>
              <a:ext cx="511219" cy="161753"/>
            </a:xfrm>
            <a:prstGeom prst="rect">
              <a:avLst/>
            </a:prstGeom>
            <a:noFill/>
            <a:ln w="9525">
              <a:noFill/>
            </a:ln>
          </p:spPr>
          <p:txBody>
            <a:bodyPr wrap="square" rtlCol="0">
              <a:spAutoFit/>
            </a:bodyPr>
            <a:lstStyle/>
            <a:p>
              <a:r>
                <a:rPr kumimoji="1" lang="en-US" altLang="ja-JP" sz="500" dirty="0">
                  <a:latin typeface="Arial" panose="020B0604020202020204" pitchFamily="34" charset="0"/>
                  <a:cs typeface="Arial" panose="020B0604020202020204" pitchFamily="34" charset="0"/>
                </a:rPr>
                <a:t>(56 </a:t>
              </a:r>
              <a:r>
                <a:rPr kumimoji="1" lang="en-US" altLang="ja-JP" sz="500" dirty="0" err="1">
                  <a:latin typeface="Arial" panose="020B0604020202020204" pitchFamily="34" charset="0"/>
                  <a:cs typeface="Arial" panose="020B0604020202020204" pitchFamily="34" charset="0"/>
                </a:rPr>
                <a:t>kbp</a:t>
              </a:r>
              <a:r>
                <a:rPr kumimoji="1" lang="en-US" altLang="ja-JP" sz="500" dirty="0">
                  <a:latin typeface="Arial" panose="020B0604020202020204" pitchFamily="34" charset="0"/>
                  <a:cs typeface="Arial" panose="020B0604020202020204" pitchFamily="34" charset="0"/>
                </a:rPr>
                <a:t>)</a:t>
              </a:r>
              <a:endParaRPr kumimoji="1" lang="ja-JP" altLang="en-US" sz="500">
                <a:latin typeface="Arial" panose="020B0604020202020204" pitchFamily="34" charset="0"/>
                <a:cs typeface="Arial" panose="020B0604020202020204" pitchFamily="34" charset="0"/>
              </a:endParaRPr>
            </a:p>
          </p:txBody>
        </p:sp>
        <p:sp>
          <p:nvSpPr>
            <p:cNvPr id="875" name="テキスト ボックス 874">
              <a:extLst>
                <a:ext uri="{FF2B5EF4-FFF2-40B4-BE49-F238E27FC236}">
                  <a16:creationId xmlns:a16="http://schemas.microsoft.com/office/drawing/2014/main" id="{383E20FF-EE4F-E94A-9CE1-FF6867BB7CFA}"/>
                </a:ext>
              </a:extLst>
            </p:cNvPr>
            <p:cNvSpPr txBox="1"/>
            <p:nvPr/>
          </p:nvSpPr>
          <p:spPr>
            <a:xfrm>
              <a:off x="7930225" y="5493853"/>
              <a:ext cx="356644"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acoL</a:t>
              </a:r>
              <a:endParaRPr kumimoji="1" lang="ja-JP" altLang="en-US" sz="500" i="1">
                <a:latin typeface="Arial" panose="020B0604020202020204" pitchFamily="34" charset="0"/>
                <a:cs typeface="Arial" panose="020B0604020202020204" pitchFamily="34" charset="0"/>
              </a:endParaRPr>
            </a:p>
          </p:txBody>
        </p:sp>
        <p:sp>
          <p:nvSpPr>
            <p:cNvPr id="876" name="テキスト ボックス 875">
              <a:extLst>
                <a:ext uri="{FF2B5EF4-FFF2-40B4-BE49-F238E27FC236}">
                  <a16:creationId xmlns:a16="http://schemas.microsoft.com/office/drawing/2014/main" id="{3E57A1F5-94B9-1940-93EF-2370EF5CCC85}"/>
                </a:ext>
              </a:extLst>
            </p:cNvPr>
            <p:cNvSpPr txBox="1"/>
            <p:nvPr/>
          </p:nvSpPr>
          <p:spPr>
            <a:xfrm>
              <a:off x="8121279" y="5490817"/>
              <a:ext cx="435506"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plsX</a:t>
              </a:r>
              <a:endParaRPr kumimoji="1" lang="ja-JP" altLang="en-US" sz="500" i="1">
                <a:latin typeface="Arial" panose="020B0604020202020204" pitchFamily="34" charset="0"/>
                <a:cs typeface="Arial" panose="020B0604020202020204" pitchFamily="34" charset="0"/>
              </a:endParaRPr>
            </a:p>
          </p:txBody>
        </p:sp>
        <p:sp>
          <p:nvSpPr>
            <p:cNvPr id="877" name="テキスト ボックス 876">
              <a:extLst>
                <a:ext uri="{FF2B5EF4-FFF2-40B4-BE49-F238E27FC236}">
                  <a16:creationId xmlns:a16="http://schemas.microsoft.com/office/drawing/2014/main" id="{8DDCAA6B-848C-174B-BFDD-827B82481ED3}"/>
                </a:ext>
              </a:extLst>
            </p:cNvPr>
            <p:cNvSpPr txBox="1"/>
            <p:nvPr/>
          </p:nvSpPr>
          <p:spPr>
            <a:xfrm>
              <a:off x="10382895" y="5626353"/>
              <a:ext cx="402737"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gyrB</a:t>
              </a:r>
              <a:endParaRPr kumimoji="1" lang="ja-JP" altLang="en-US" sz="500" i="1">
                <a:latin typeface="Arial" panose="020B0604020202020204" pitchFamily="34" charset="0"/>
                <a:cs typeface="Arial" panose="020B0604020202020204" pitchFamily="34" charset="0"/>
              </a:endParaRPr>
            </a:p>
          </p:txBody>
        </p:sp>
        <p:sp>
          <p:nvSpPr>
            <p:cNvPr id="878" name="テキスト ボックス 877">
              <a:extLst>
                <a:ext uri="{FF2B5EF4-FFF2-40B4-BE49-F238E27FC236}">
                  <a16:creationId xmlns:a16="http://schemas.microsoft.com/office/drawing/2014/main" id="{FB0031E8-600C-7F47-9788-AA54946D0D96}"/>
                </a:ext>
              </a:extLst>
            </p:cNvPr>
            <p:cNvSpPr txBox="1"/>
            <p:nvPr/>
          </p:nvSpPr>
          <p:spPr>
            <a:xfrm>
              <a:off x="10051143" y="5495466"/>
              <a:ext cx="346440"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tsaD</a:t>
              </a:r>
              <a:endParaRPr kumimoji="1" lang="ja-JP" altLang="en-US" sz="500" i="1">
                <a:latin typeface="Arial" panose="020B0604020202020204" pitchFamily="34" charset="0"/>
                <a:cs typeface="Arial" panose="020B0604020202020204" pitchFamily="34" charset="0"/>
              </a:endParaRPr>
            </a:p>
          </p:txBody>
        </p:sp>
        <p:sp>
          <p:nvSpPr>
            <p:cNvPr id="879" name="テキスト ボックス 878">
              <a:extLst>
                <a:ext uri="{FF2B5EF4-FFF2-40B4-BE49-F238E27FC236}">
                  <a16:creationId xmlns:a16="http://schemas.microsoft.com/office/drawing/2014/main" id="{91A20988-338C-1F4F-9DD0-C68170CD10AA}"/>
                </a:ext>
              </a:extLst>
            </p:cNvPr>
            <p:cNvSpPr txBox="1"/>
            <p:nvPr/>
          </p:nvSpPr>
          <p:spPr>
            <a:xfrm>
              <a:off x="9712144" y="5491959"/>
              <a:ext cx="407739"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mgtA</a:t>
              </a:r>
              <a:endParaRPr kumimoji="1" lang="ja-JP" altLang="en-US" sz="500" i="1">
                <a:latin typeface="Arial" panose="020B0604020202020204" pitchFamily="34" charset="0"/>
                <a:cs typeface="Arial" panose="020B0604020202020204" pitchFamily="34" charset="0"/>
              </a:endParaRPr>
            </a:p>
          </p:txBody>
        </p:sp>
        <p:cxnSp>
          <p:nvCxnSpPr>
            <p:cNvPr id="880" name="直線コネクタ 879">
              <a:extLst>
                <a:ext uri="{FF2B5EF4-FFF2-40B4-BE49-F238E27FC236}">
                  <a16:creationId xmlns:a16="http://schemas.microsoft.com/office/drawing/2014/main" id="{01668FCC-06EA-374A-8C82-F02A827341DB}"/>
                </a:ext>
              </a:extLst>
            </p:cNvPr>
            <p:cNvCxnSpPr>
              <a:cxnSpLocks/>
            </p:cNvCxnSpPr>
            <p:nvPr/>
          </p:nvCxnSpPr>
          <p:spPr>
            <a:xfrm flipH="1">
              <a:off x="7876525" y="5647723"/>
              <a:ext cx="35012" cy="1141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直線コネクタ 880">
              <a:extLst>
                <a:ext uri="{FF2B5EF4-FFF2-40B4-BE49-F238E27FC236}">
                  <a16:creationId xmlns:a16="http://schemas.microsoft.com/office/drawing/2014/main" id="{0D392999-02A9-D643-AE29-7A20CCE86923}"/>
                </a:ext>
              </a:extLst>
            </p:cNvPr>
            <p:cNvCxnSpPr>
              <a:cxnSpLocks/>
            </p:cNvCxnSpPr>
            <p:nvPr/>
          </p:nvCxnSpPr>
          <p:spPr>
            <a:xfrm>
              <a:off x="8174072" y="5646690"/>
              <a:ext cx="99087" cy="690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2" name="テキスト ボックス 881">
              <a:extLst>
                <a:ext uri="{FF2B5EF4-FFF2-40B4-BE49-F238E27FC236}">
                  <a16:creationId xmlns:a16="http://schemas.microsoft.com/office/drawing/2014/main" id="{8E2716D8-BC78-B640-8B53-61EF52C38774}"/>
                </a:ext>
              </a:extLst>
            </p:cNvPr>
            <p:cNvSpPr txBox="1"/>
            <p:nvPr/>
          </p:nvSpPr>
          <p:spPr>
            <a:xfrm>
              <a:off x="10263420" y="5491959"/>
              <a:ext cx="351702"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gyrA</a:t>
              </a:r>
              <a:endParaRPr kumimoji="1" lang="ja-JP" altLang="en-US" sz="500" i="1">
                <a:latin typeface="Arial" panose="020B0604020202020204" pitchFamily="34" charset="0"/>
                <a:cs typeface="Arial" panose="020B0604020202020204" pitchFamily="34" charset="0"/>
              </a:endParaRPr>
            </a:p>
          </p:txBody>
        </p:sp>
        <p:cxnSp>
          <p:nvCxnSpPr>
            <p:cNvPr id="883" name="直線コネクタ 882">
              <a:extLst>
                <a:ext uri="{FF2B5EF4-FFF2-40B4-BE49-F238E27FC236}">
                  <a16:creationId xmlns:a16="http://schemas.microsoft.com/office/drawing/2014/main" id="{56E7B2BB-8EE8-5E4F-8F1C-28A87FEB25CF}"/>
                </a:ext>
              </a:extLst>
            </p:cNvPr>
            <p:cNvCxnSpPr>
              <a:cxnSpLocks/>
            </p:cNvCxnSpPr>
            <p:nvPr/>
          </p:nvCxnSpPr>
          <p:spPr>
            <a:xfrm>
              <a:off x="7487030" y="5649531"/>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4" name="直線コネクタ 883">
              <a:extLst>
                <a:ext uri="{FF2B5EF4-FFF2-40B4-BE49-F238E27FC236}">
                  <a16:creationId xmlns:a16="http://schemas.microsoft.com/office/drawing/2014/main" id="{B50BC628-1702-794B-9FBD-6E992AA446A7}"/>
                </a:ext>
              </a:extLst>
            </p:cNvPr>
            <p:cNvCxnSpPr>
              <a:cxnSpLocks/>
            </p:cNvCxnSpPr>
            <p:nvPr/>
          </p:nvCxnSpPr>
          <p:spPr>
            <a:xfrm>
              <a:off x="10588671" y="564596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5" name="テキスト ボックス 884">
              <a:extLst>
                <a:ext uri="{FF2B5EF4-FFF2-40B4-BE49-F238E27FC236}">
                  <a16:creationId xmlns:a16="http://schemas.microsoft.com/office/drawing/2014/main" id="{21EAC584-F0CD-B741-8050-DA2B72993641}"/>
                </a:ext>
              </a:extLst>
            </p:cNvPr>
            <p:cNvSpPr txBox="1"/>
            <p:nvPr/>
          </p:nvSpPr>
          <p:spPr>
            <a:xfrm>
              <a:off x="7425760" y="5485838"/>
              <a:ext cx="390807"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pheS</a:t>
              </a:r>
              <a:endParaRPr kumimoji="1" lang="ja-JP" altLang="en-US" sz="500" i="1">
                <a:latin typeface="Arial" panose="020B0604020202020204" pitchFamily="34" charset="0"/>
                <a:cs typeface="Arial" panose="020B0604020202020204" pitchFamily="34" charset="0"/>
              </a:endParaRPr>
            </a:p>
          </p:txBody>
        </p:sp>
        <p:sp>
          <p:nvSpPr>
            <p:cNvPr id="886" name="正方形/長方形 885">
              <a:extLst>
                <a:ext uri="{FF2B5EF4-FFF2-40B4-BE49-F238E27FC236}">
                  <a16:creationId xmlns:a16="http://schemas.microsoft.com/office/drawing/2014/main" id="{ADB934FA-7901-BB49-BDB3-17CA9193E608}"/>
                </a:ext>
              </a:extLst>
            </p:cNvPr>
            <p:cNvSpPr/>
            <p:nvPr/>
          </p:nvSpPr>
          <p:spPr>
            <a:xfrm>
              <a:off x="8685691" y="5592063"/>
              <a:ext cx="822607" cy="110105"/>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p>
          </p:txBody>
        </p:sp>
        <p:sp>
          <p:nvSpPr>
            <p:cNvPr id="887" name="テキスト ボックス 886">
              <a:extLst>
                <a:ext uri="{FF2B5EF4-FFF2-40B4-BE49-F238E27FC236}">
                  <a16:creationId xmlns:a16="http://schemas.microsoft.com/office/drawing/2014/main" id="{1192B1A5-DFF6-AD40-B1A8-2DE8F50CD40D}"/>
                </a:ext>
              </a:extLst>
            </p:cNvPr>
            <p:cNvSpPr txBox="1"/>
            <p:nvPr/>
          </p:nvSpPr>
          <p:spPr>
            <a:xfrm>
              <a:off x="7489979" y="5636467"/>
              <a:ext cx="358590"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pheT</a:t>
              </a:r>
              <a:endParaRPr kumimoji="1" lang="ja-JP" altLang="en-US" sz="500" i="1">
                <a:latin typeface="Arial" panose="020B0604020202020204" pitchFamily="34" charset="0"/>
                <a:cs typeface="Arial" panose="020B0604020202020204" pitchFamily="34" charset="0"/>
              </a:endParaRPr>
            </a:p>
          </p:txBody>
        </p:sp>
        <p:sp>
          <p:nvSpPr>
            <p:cNvPr id="888" name="テキスト ボックス 887">
              <a:extLst>
                <a:ext uri="{FF2B5EF4-FFF2-40B4-BE49-F238E27FC236}">
                  <a16:creationId xmlns:a16="http://schemas.microsoft.com/office/drawing/2014/main" id="{4D99B740-DF6B-4346-A497-1F4DA3D1218F}"/>
                </a:ext>
              </a:extLst>
            </p:cNvPr>
            <p:cNvSpPr txBox="1"/>
            <p:nvPr/>
          </p:nvSpPr>
          <p:spPr>
            <a:xfrm>
              <a:off x="7647295" y="5718782"/>
              <a:ext cx="373616"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pdhB</a:t>
              </a:r>
              <a:endParaRPr kumimoji="1" lang="ja-JP" altLang="en-US" sz="500" i="1">
                <a:latin typeface="Arial" panose="020B0604020202020204" pitchFamily="34" charset="0"/>
                <a:cs typeface="Arial" panose="020B0604020202020204" pitchFamily="34" charset="0"/>
              </a:endParaRPr>
            </a:p>
          </p:txBody>
        </p:sp>
        <p:sp>
          <p:nvSpPr>
            <p:cNvPr id="889" name="テキスト ボックス 888">
              <a:extLst>
                <a:ext uri="{FF2B5EF4-FFF2-40B4-BE49-F238E27FC236}">
                  <a16:creationId xmlns:a16="http://schemas.microsoft.com/office/drawing/2014/main" id="{FC1FD09B-E643-724B-A5DE-EA2254F2AF86}"/>
                </a:ext>
              </a:extLst>
            </p:cNvPr>
            <p:cNvSpPr txBox="1"/>
            <p:nvPr/>
          </p:nvSpPr>
          <p:spPr>
            <a:xfrm>
              <a:off x="7828663" y="5633664"/>
              <a:ext cx="438342"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pdhC</a:t>
              </a:r>
              <a:endParaRPr kumimoji="1" lang="ja-JP" altLang="en-US" sz="500" i="1">
                <a:latin typeface="Arial" panose="020B0604020202020204" pitchFamily="34" charset="0"/>
                <a:cs typeface="Arial" panose="020B0604020202020204" pitchFamily="34" charset="0"/>
              </a:endParaRPr>
            </a:p>
          </p:txBody>
        </p:sp>
        <p:sp>
          <p:nvSpPr>
            <p:cNvPr id="890" name="テキスト ボックス 889">
              <a:extLst>
                <a:ext uri="{FF2B5EF4-FFF2-40B4-BE49-F238E27FC236}">
                  <a16:creationId xmlns:a16="http://schemas.microsoft.com/office/drawing/2014/main" id="{6C29301D-4AFD-064D-A5B0-7D72A77C14C4}"/>
                </a:ext>
              </a:extLst>
            </p:cNvPr>
            <p:cNvSpPr txBox="1"/>
            <p:nvPr/>
          </p:nvSpPr>
          <p:spPr>
            <a:xfrm>
              <a:off x="8199089" y="5670591"/>
              <a:ext cx="376604" cy="161753"/>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tatD</a:t>
              </a:r>
              <a:endParaRPr kumimoji="1" lang="ja-JP" altLang="en-US" sz="500" i="1">
                <a:latin typeface="Arial" panose="020B0604020202020204" pitchFamily="34" charset="0"/>
                <a:cs typeface="Arial" panose="020B0604020202020204" pitchFamily="34" charset="0"/>
              </a:endParaRPr>
            </a:p>
          </p:txBody>
        </p:sp>
        <p:sp>
          <p:nvSpPr>
            <p:cNvPr id="891" name="フリーフォーム 890">
              <a:extLst>
                <a:ext uri="{FF2B5EF4-FFF2-40B4-BE49-F238E27FC236}">
                  <a16:creationId xmlns:a16="http://schemas.microsoft.com/office/drawing/2014/main" id="{003D13C0-B7E4-9D4A-AAE1-324878AA0055}"/>
                </a:ext>
              </a:extLst>
            </p:cNvPr>
            <p:cNvSpPr/>
            <p:nvPr/>
          </p:nvSpPr>
          <p:spPr>
            <a:xfrm>
              <a:off x="8111792" y="5944516"/>
              <a:ext cx="178819" cy="45719"/>
            </a:xfrm>
            <a:custGeom>
              <a:avLst/>
              <a:gdLst>
                <a:gd name="connsiteX0" fmla="*/ 606 w 193273"/>
                <a:gd name="connsiteY0" fmla="*/ 524 h 5951"/>
                <a:gd name="connsiteX1" fmla="*/ 193879 w 193273"/>
                <a:gd name="connsiteY1" fmla="*/ 524 h 5951"/>
              </a:gdLst>
              <a:ahLst/>
              <a:cxnLst>
                <a:cxn ang="0">
                  <a:pos x="connsiteX0" y="connsiteY0"/>
                </a:cxn>
                <a:cxn ang="0">
                  <a:pos x="connsiteX1" y="connsiteY1"/>
                </a:cxn>
              </a:cxnLst>
              <a:rect l="l" t="t" r="r" b="b"/>
              <a:pathLst>
                <a:path w="193273" h="5951">
                  <a:moveTo>
                    <a:pt x="606" y="524"/>
                  </a:moveTo>
                  <a:lnTo>
                    <a:pt x="193879" y="524"/>
                  </a:lnTo>
                </a:path>
              </a:pathLst>
            </a:custGeom>
            <a:ln w="9525" cap="flat">
              <a:solidFill>
                <a:srgbClr val="000000"/>
              </a:solidFill>
              <a:prstDash val="solid"/>
              <a:miter/>
            </a:ln>
          </p:spPr>
          <p:txBody>
            <a:bodyPr rtlCol="0" anchor="ctr"/>
            <a:lstStyle/>
            <a:p>
              <a:endParaRPr lang="ja-JP" altLang="en-US"/>
            </a:p>
          </p:txBody>
        </p:sp>
        <p:sp>
          <p:nvSpPr>
            <p:cNvPr id="892" name="フリーフォーム 891">
              <a:extLst>
                <a:ext uri="{FF2B5EF4-FFF2-40B4-BE49-F238E27FC236}">
                  <a16:creationId xmlns:a16="http://schemas.microsoft.com/office/drawing/2014/main" id="{DE7A783D-1655-2847-BD17-C6595ABFC02A}"/>
                </a:ext>
              </a:extLst>
            </p:cNvPr>
            <p:cNvSpPr/>
            <p:nvPr/>
          </p:nvSpPr>
          <p:spPr>
            <a:xfrm>
              <a:off x="8111791" y="5916402"/>
              <a:ext cx="5373" cy="56230"/>
            </a:xfrm>
            <a:custGeom>
              <a:avLst/>
              <a:gdLst>
                <a:gd name="connsiteX0" fmla="*/ 606 w 5949"/>
                <a:gd name="connsiteY0" fmla="*/ 524 h 71415"/>
                <a:gd name="connsiteX1" fmla="*/ 606 w 5949"/>
                <a:gd name="connsiteY1" fmla="*/ 71940 h 71415"/>
              </a:gdLst>
              <a:ahLst/>
              <a:cxnLst>
                <a:cxn ang="0">
                  <a:pos x="connsiteX0" y="connsiteY0"/>
                </a:cxn>
                <a:cxn ang="0">
                  <a:pos x="connsiteX1" y="connsiteY1"/>
                </a:cxn>
              </a:cxnLst>
              <a:rect l="l" t="t" r="r" b="b"/>
              <a:pathLst>
                <a:path w="5949" h="71415">
                  <a:moveTo>
                    <a:pt x="606" y="524"/>
                  </a:moveTo>
                  <a:lnTo>
                    <a:pt x="606" y="71940"/>
                  </a:lnTo>
                </a:path>
              </a:pathLst>
            </a:custGeom>
            <a:ln w="9525" cap="flat">
              <a:solidFill>
                <a:srgbClr val="000000"/>
              </a:solidFill>
              <a:prstDash val="solid"/>
              <a:miter/>
            </a:ln>
          </p:spPr>
          <p:txBody>
            <a:bodyPr rtlCol="0" anchor="ctr"/>
            <a:lstStyle/>
            <a:p>
              <a:endParaRPr lang="ja-JP" altLang="en-US"/>
            </a:p>
          </p:txBody>
        </p:sp>
        <p:sp>
          <p:nvSpPr>
            <p:cNvPr id="893" name="フリーフォーム 892">
              <a:extLst>
                <a:ext uri="{FF2B5EF4-FFF2-40B4-BE49-F238E27FC236}">
                  <a16:creationId xmlns:a16="http://schemas.microsoft.com/office/drawing/2014/main" id="{84DFC952-F169-FA49-83F4-2B63B999C158}"/>
                </a:ext>
              </a:extLst>
            </p:cNvPr>
            <p:cNvSpPr/>
            <p:nvPr/>
          </p:nvSpPr>
          <p:spPr>
            <a:xfrm>
              <a:off x="8295070" y="5916402"/>
              <a:ext cx="5373" cy="56230"/>
            </a:xfrm>
            <a:custGeom>
              <a:avLst/>
              <a:gdLst>
                <a:gd name="connsiteX0" fmla="*/ 606 w 5949"/>
                <a:gd name="connsiteY0" fmla="*/ 524 h 71415"/>
                <a:gd name="connsiteX1" fmla="*/ 606 w 5949"/>
                <a:gd name="connsiteY1" fmla="*/ 71940 h 71415"/>
              </a:gdLst>
              <a:ahLst/>
              <a:cxnLst>
                <a:cxn ang="0">
                  <a:pos x="connsiteX0" y="connsiteY0"/>
                </a:cxn>
                <a:cxn ang="0">
                  <a:pos x="connsiteX1" y="connsiteY1"/>
                </a:cxn>
              </a:cxnLst>
              <a:rect l="l" t="t" r="r" b="b"/>
              <a:pathLst>
                <a:path w="5949" h="71415">
                  <a:moveTo>
                    <a:pt x="606" y="524"/>
                  </a:moveTo>
                  <a:lnTo>
                    <a:pt x="606" y="71940"/>
                  </a:lnTo>
                </a:path>
              </a:pathLst>
            </a:custGeom>
            <a:ln w="9525" cap="flat">
              <a:solidFill>
                <a:srgbClr val="000000"/>
              </a:solidFill>
              <a:prstDash val="solid"/>
              <a:miter/>
            </a:ln>
          </p:spPr>
          <p:txBody>
            <a:bodyPr rtlCol="0" anchor="ctr"/>
            <a:lstStyle/>
            <a:p>
              <a:endParaRPr lang="ja-JP" altLang="en-US"/>
            </a:p>
          </p:txBody>
        </p:sp>
        <p:sp>
          <p:nvSpPr>
            <p:cNvPr id="894" name="テキスト ボックス 893">
              <a:extLst>
                <a:ext uri="{FF2B5EF4-FFF2-40B4-BE49-F238E27FC236}">
                  <a16:creationId xmlns:a16="http://schemas.microsoft.com/office/drawing/2014/main" id="{DA0B366D-0AD4-1741-9A5E-0F9DA9EA69FA}"/>
                </a:ext>
              </a:extLst>
            </p:cNvPr>
            <p:cNvSpPr txBox="1"/>
            <p:nvPr/>
          </p:nvSpPr>
          <p:spPr>
            <a:xfrm>
              <a:off x="8006867" y="5956290"/>
              <a:ext cx="480710" cy="184666"/>
            </a:xfrm>
            <a:prstGeom prst="rect">
              <a:avLst/>
            </a:prstGeom>
            <a:noFill/>
          </p:spPr>
          <p:txBody>
            <a:bodyPr wrap="square" rtlCol="0">
              <a:spAutoFit/>
            </a:bodyPr>
            <a:lstStyle/>
            <a:p>
              <a:pPr algn="l"/>
              <a:r>
                <a:rPr lang="ja-JP" altLang="en-US" sz="600">
                  <a:solidFill>
                    <a:srgbClr val="000000"/>
                  </a:solidFill>
                  <a:latin typeface="Arial" panose="020B0604020202020204" pitchFamily="34" charset="0"/>
                  <a:cs typeface="Arial" panose="020B0604020202020204" pitchFamily="34" charset="0"/>
                  <a:sym typeface="Segoe UI"/>
                  <a:rtl val="0"/>
                </a:rPr>
                <a:t>2.5</a:t>
              </a:r>
              <a:r>
                <a:rPr lang="en-US" altLang="ja-JP" sz="600" dirty="0">
                  <a:solidFill>
                    <a:srgbClr val="000000"/>
                  </a:solidFill>
                  <a:latin typeface="Arial" panose="020B0604020202020204" pitchFamily="34" charset="0"/>
                  <a:cs typeface="Arial" panose="020B0604020202020204" pitchFamily="34" charset="0"/>
                  <a:sym typeface="Segoe UI"/>
                  <a:rtl val="0"/>
                </a:rPr>
                <a:t> </a:t>
              </a:r>
              <a:r>
                <a:rPr lang="ja-JP" altLang="en-US" sz="600">
                  <a:solidFill>
                    <a:srgbClr val="000000"/>
                  </a:solidFill>
                  <a:latin typeface="Arial" panose="020B0604020202020204" pitchFamily="34" charset="0"/>
                  <a:cs typeface="Arial" panose="020B0604020202020204" pitchFamily="34" charset="0"/>
                  <a:sym typeface="Segoe UI"/>
                  <a:rtl val="0"/>
                </a:rPr>
                <a:t>kb</a:t>
              </a:r>
              <a:r>
                <a:rPr lang="en-US" altLang="ja-JP" sz="600" dirty="0">
                  <a:solidFill>
                    <a:srgbClr val="000000"/>
                  </a:solidFill>
                  <a:latin typeface="Arial" panose="020B0604020202020204" pitchFamily="34" charset="0"/>
                  <a:cs typeface="Arial" panose="020B0604020202020204" pitchFamily="34" charset="0"/>
                  <a:sym typeface="Segoe UI"/>
                  <a:rtl val="0"/>
                </a:rPr>
                <a:t>p</a:t>
              </a:r>
              <a:endParaRPr lang="ja-JP" altLang="en-US" sz="600">
                <a:solidFill>
                  <a:srgbClr val="000000"/>
                </a:solidFill>
                <a:latin typeface="Arial" panose="020B0604020202020204" pitchFamily="34" charset="0"/>
                <a:cs typeface="Arial" panose="020B0604020202020204" pitchFamily="34" charset="0"/>
                <a:sym typeface="Segoe UI"/>
                <a:rtl val="0"/>
              </a:endParaRPr>
            </a:p>
          </p:txBody>
        </p:sp>
        <p:sp>
          <p:nvSpPr>
            <p:cNvPr id="895" name="テキスト ボックス 894">
              <a:extLst>
                <a:ext uri="{FF2B5EF4-FFF2-40B4-BE49-F238E27FC236}">
                  <a16:creationId xmlns:a16="http://schemas.microsoft.com/office/drawing/2014/main" id="{BBB542C7-4285-DB48-80D7-89AE81751245}"/>
                </a:ext>
              </a:extLst>
            </p:cNvPr>
            <p:cNvSpPr txBox="1"/>
            <p:nvPr/>
          </p:nvSpPr>
          <p:spPr>
            <a:xfrm>
              <a:off x="8916245" y="5674128"/>
              <a:ext cx="457176"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phyllogen</a:t>
              </a:r>
              <a:endParaRPr kumimoji="1" lang="ja-JP" altLang="en-US" sz="500" i="1">
                <a:latin typeface="Arial" panose="020B0604020202020204" pitchFamily="34" charset="0"/>
                <a:cs typeface="Arial" panose="020B0604020202020204" pitchFamily="34" charset="0"/>
              </a:endParaRPr>
            </a:p>
          </p:txBody>
        </p:sp>
        <p:sp>
          <p:nvSpPr>
            <p:cNvPr id="896" name="テキスト ボックス 895">
              <a:extLst>
                <a:ext uri="{FF2B5EF4-FFF2-40B4-BE49-F238E27FC236}">
                  <a16:creationId xmlns:a16="http://schemas.microsoft.com/office/drawing/2014/main" id="{5F9DDF55-6899-DC46-A8F2-B7375350C411}"/>
                </a:ext>
              </a:extLst>
            </p:cNvPr>
            <p:cNvSpPr txBox="1"/>
            <p:nvPr/>
          </p:nvSpPr>
          <p:spPr>
            <a:xfrm>
              <a:off x="8927217" y="4434268"/>
              <a:ext cx="333746"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dnaB</a:t>
              </a:r>
              <a:endParaRPr kumimoji="1" lang="ja-JP" altLang="en-US" sz="500" i="1">
                <a:latin typeface="Arial" panose="020B0604020202020204" pitchFamily="34" charset="0"/>
                <a:cs typeface="Arial" panose="020B0604020202020204" pitchFamily="34" charset="0"/>
              </a:endParaRPr>
            </a:p>
          </p:txBody>
        </p:sp>
        <p:sp>
          <p:nvSpPr>
            <p:cNvPr id="897" name="テキスト ボックス 896">
              <a:extLst>
                <a:ext uri="{FF2B5EF4-FFF2-40B4-BE49-F238E27FC236}">
                  <a16:creationId xmlns:a16="http://schemas.microsoft.com/office/drawing/2014/main" id="{E7B93173-AFF9-E54B-A7DF-862D6F702B91}"/>
                </a:ext>
              </a:extLst>
            </p:cNvPr>
            <p:cNvSpPr txBox="1"/>
            <p:nvPr/>
          </p:nvSpPr>
          <p:spPr>
            <a:xfrm>
              <a:off x="8860103" y="4267124"/>
              <a:ext cx="340158"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dnaG</a:t>
              </a:r>
              <a:endParaRPr kumimoji="1" lang="ja-JP" altLang="en-US" sz="500" i="1">
                <a:latin typeface="Arial" panose="020B0604020202020204" pitchFamily="34" charset="0"/>
                <a:cs typeface="Arial" panose="020B0604020202020204" pitchFamily="34" charset="0"/>
              </a:endParaRPr>
            </a:p>
          </p:txBody>
        </p:sp>
        <p:sp>
          <p:nvSpPr>
            <p:cNvPr id="898" name="テキスト ボックス 897">
              <a:extLst>
                <a:ext uri="{FF2B5EF4-FFF2-40B4-BE49-F238E27FC236}">
                  <a16:creationId xmlns:a16="http://schemas.microsoft.com/office/drawing/2014/main" id="{1457E7DA-15FD-5F41-BC4B-BD76A7118BF0}"/>
                </a:ext>
              </a:extLst>
            </p:cNvPr>
            <p:cNvSpPr txBox="1"/>
            <p:nvPr/>
          </p:nvSpPr>
          <p:spPr>
            <a:xfrm>
              <a:off x="8895347" y="4880189"/>
              <a:ext cx="293670" cy="169277"/>
            </a:xfrm>
            <a:prstGeom prst="rect">
              <a:avLst/>
            </a:prstGeom>
            <a:noFill/>
          </p:spPr>
          <p:txBody>
            <a:bodyPr wrap="none" rtlCol="0">
              <a:spAutoFit/>
            </a:bodyPr>
            <a:lstStyle/>
            <a:p>
              <a:pPr algn="ctr"/>
              <a:r>
                <a:rPr kumimoji="1" lang="en-US" altLang="ja-JP" sz="500" i="1" dirty="0">
                  <a:latin typeface="Arial" panose="020B0604020202020204" pitchFamily="34" charset="0"/>
                  <a:cs typeface="Arial" panose="020B0604020202020204" pitchFamily="34" charset="0"/>
                </a:rPr>
                <a:t>tra5</a:t>
              </a:r>
              <a:endParaRPr kumimoji="1" lang="ja-JP" altLang="en-US" sz="500" i="1">
                <a:latin typeface="Arial" panose="020B0604020202020204" pitchFamily="34" charset="0"/>
                <a:cs typeface="Arial" panose="020B0604020202020204" pitchFamily="34" charset="0"/>
              </a:endParaRPr>
            </a:p>
          </p:txBody>
        </p:sp>
        <p:sp>
          <p:nvSpPr>
            <p:cNvPr id="899" name="テキスト ボックス 898">
              <a:extLst>
                <a:ext uri="{FF2B5EF4-FFF2-40B4-BE49-F238E27FC236}">
                  <a16:creationId xmlns:a16="http://schemas.microsoft.com/office/drawing/2014/main" id="{E919FDE6-D1F3-6742-965C-A0822783C6D9}"/>
                </a:ext>
              </a:extLst>
            </p:cNvPr>
            <p:cNvSpPr txBox="1"/>
            <p:nvPr/>
          </p:nvSpPr>
          <p:spPr>
            <a:xfrm>
              <a:off x="9014953" y="5277374"/>
              <a:ext cx="287259"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tmk</a:t>
              </a:r>
              <a:endParaRPr kumimoji="1" lang="ja-JP" altLang="en-US" sz="500" i="1">
                <a:latin typeface="Arial" panose="020B0604020202020204" pitchFamily="34" charset="0"/>
                <a:cs typeface="Arial" panose="020B0604020202020204" pitchFamily="34" charset="0"/>
              </a:endParaRPr>
            </a:p>
          </p:txBody>
        </p:sp>
        <p:sp>
          <p:nvSpPr>
            <p:cNvPr id="900" name="テキスト ボックス 899">
              <a:extLst>
                <a:ext uri="{FF2B5EF4-FFF2-40B4-BE49-F238E27FC236}">
                  <a16:creationId xmlns:a16="http://schemas.microsoft.com/office/drawing/2014/main" id="{AD823642-F442-884B-9CE4-3D012298DEEE}"/>
                </a:ext>
              </a:extLst>
            </p:cNvPr>
            <p:cNvSpPr txBox="1"/>
            <p:nvPr/>
          </p:nvSpPr>
          <p:spPr>
            <a:xfrm>
              <a:off x="9620459" y="5633471"/>
              <a:ext cx="407739" cy="169277"/>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rpsD</a:t>
              </a:r>
              <a:endParaRPr kumimoji="1" lang="ja-JP" altLang="en-US" sz="500" i="1">
                <a:latin typeface="Arial" panose="020B0604020202020204" pitchFamily="34" charset="0"/>
                <a:cs typeface="Arial" panose="020B0604020202020204" pitchFamily="34" charset="0"/>
              </a:endParaRPr>
            </a:p>
          </p:txBody>
        </p:sp>
        <p:sp>
          <p:nvSpPr>
            <p:cNvPr id="901" name="テキスト ボックス 900">
              <a:extLst>
                <a:ext uri="{FF2B5EF4-FFF2-40B4-BE49-F238E27FC236}">
                  <a16:creationId xmlns:a16="http://schemas.microsoft.com/office/drawing/2014/main" id="{A0B602E4-81E0-A046-B4E9-53BDDB423CBF}"/>
                </a:ext>
              </a:extLst>
            </p:cNvPr>
            <p:cNvSpPr txBox="1"/>
            <p:nvPr/>
          </p:nvSpPr>
          <p:spPr>
            <a:xfrm>
              <a:off x="9857773" y="5633503"/>
              <a:ext cx="407739" cy="169277"/>
            </a:xfrm>
            <a:prstGeom prst="rect">
              <a:avLst/>
            </a:prstGeom>
            <a:noFill/>
          </p:spPr>
          <p:txBody>
            <a:bodyPr wrap="square" rtlCol="0">
              <a:spAutoFit/>
            </a:bodyPr>
            <a:lstStyle/>
            <a:p>
              <a:r>
                <a:rPr kumimoji="1" lang="en-US" altLang="ja-JP" sz="500" i="1" dirty="0" err="1">
                  <a:latin typeface="Arial" panose="020B0604020202020204" pitchFamily="34" charset="0"/>
                  <a:cs typeface="Arial" panose="020B0604020202020204" pitchFamily="34" charset="0"/>
                </a:rPr>
                <a:t>degV</a:t>
              </a:r>
              <a:endParaRPr kumimoji="1" lang="ja-JP" altLang="en-US" sz="500" i="1">
                <a:latin typeface="Arial" panose="020B0604020202020204" pitchFamily="34" charset="0"/>
                <a:cs typeface="Arial" panose="020B0604020202020204" pitchFamily="34" charset="0"/>
              </a:endParaRPr>
            </a:p>
          </p:txBody>
        </p:sp>
        <p:sp>
          <p:nvSpPr>
            <p:cNvPr id="902" name="テキスト ボックス 901">
              <a:extLst>
                <a:ext uri="{FF2B5EF4-FFF2-40B4-BE49-F238E27FC236}">
                  <a16:creationId xmlns:a16="http://schemas.microsoft.com/office/drawing/2014/main" id="{EE97739A-C32D-064F-B689-53FDE26D6B7F}"/>
                </a:ext>
              </a:extLst>
            </p:cNvPr>
            <p:cNvSpPr txBox="1"/>
            <p:nvPr/>
          </p:nvSpPr>
          <p:spPr>
            <a:xfrm>
              <a:off x="8741828" y="3668782"/>
              <a:ext cx="306495"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lysS</a:t>
              </a:r>
              <a:endParaRPr kumimoji="1" lang="ja-JP" altLang="en-US" sz="500" i="1">
                <a:latin typeface="Arial" panose="020B0604020202020204" pitchFamily="34" charset="0"/>
                <a:cs typeface="Arial" panose="020B0604020202020204" pitchFamily="34" charset="0"/>
              </a:endParaRPr>
            </a:p>
          </p:txBody>
        </p:sp>
        <p:sp>
          <p:nvSpPr>
            <p:cNvPr id="903" name="テキスト ボックス 902">
              <a:extLst>
                <a:ext uri="{FF2B5EF4-FFF2-40B4-BE49-F238E27FC236}">
                  <a16:creationId xmlns:a16="http://schemas.microsoft.com/office/drawing/2014/main" id="{DBF4DEF2-F1EC-0D4D-BFB6-671AE3E4034A}"/>
                </a:ext>
              </a:extLst>
            </p:cNvPr>
            <p:cNvSpPr txBox="1"/>
            <p:nvPr/>
          </p:nvSpPr>
          <p:spPr>
            <a:xfrm>
              <a:off x="8554351" y="3668782"/>
              <a:ext cx="333746"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dnaE</a:t>
              </a:r>
              <a:endParaRPr kumimoji="1" lang="ja-JP" altLang="en-US" sz="500" i="1">
                <a:latin typeface="Arial" panose="020B0604020202020204" pitchFamily="34" charset="0"/>
                <a:cs typeface="Arial" panose="020B0604020202020204" pitchFamily="34" charset="0"/>
              </a:endParaRPr>
            </a:p>
          </p:txBody>
        </p:sp>
      </p:grpSp>
      <p:sp>
        <p:nvSpPr>
          <p:cNvPr id="54" name="テキスト ボックス 53">
            <a:extLst>
              <a:ext uri="{FF2B5EF4-FFF2-40B4-BE49-F238E27FC236}">
                <a16:creationId xmlns:a16="http://schemas.microsoft.com/office/drawing/2014/main" id="{5A07493B-1E82-834F-960B-3CB38A6D8E16}"/>
              </a:ext>
            </a:extLst>
          </p:cNvPr>
          <p:cNvSpPr txBox="1"/>
          <p:nvPr/>
        </p:nvSpPr>
        <p:spPr>
          <a:xfrm rot="5400000">
            <a:off x="5844034" y="5801125"/>
            <a:ext cx="607859"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(C)</a:t>
            </a:r>
            <a:endParaRPr kumimoji="1" lang="ja-JP" altLang="en-US" sz="1400">
              <a:latin typeface="Arial" panose="020B0604020202020204" pitchFamily="34"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BCDB118B-A9A1-0647-917E-49F25283E559}"/>
              </a:ext>
            </a:extLst>
          </p:cNvPr>
          <p:cNvSpPr txBox="1"/>
          <p:nvPr/>
        </p:nvSpPr>
        <p:spPr>
          <a:xfrm rot="5400000">
            <a:off x="6215516" y="273151"/>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S6</a:t>
            </a:r>
            <a:endParaRPr kumimoji="1" lang="ja-JP" altLang="en-US">
              <a:latin typeface="Arial" panose="020B0604020202020204" pitchFamily="34" charset="0"/>
              <a:cs typeface="Arial" panose="020B0604020202020204" pitchFamily="34" charset="0"/>
            </a:endParaRPr>
          </a:p>
        </p:txBody>
      </p:sp>
      <p:cxnSp>
        <p:nvCxnSpPr>
          <p:cNvPr id="56" name="直線コネクタ 55">
            <a:extLst>
              <a:ext uri="{FF2B5EF4-FFF2-40B4-BE49-F238E27FC236}">
                <a16:creationId xmlns:a16="http://schemas.microsoft.com/office/drawing/2014/main" id="{5CEE7BDC-7827-9743-AC2D-2DB5F1C35CFE}"/>
              </a:ext>
            </a:extLst>
          </p:cNvPr>
          <p:cNvCxnSpPr>
            <a:cxnSpLocks/>
          </p:cNvCxnSpPr>
          <p:nvPr/>
        </p:nvCxnSpPr>
        <p:spPr>
          <a:xfrm rot="5400000" flipV="1">
            <a:off x="4853477" y="2179330"/>
            <a:ext cx="506100" cy="16414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FA976E4-BB7C-BC40-93F9-FDFCCA897E93}"/>
              </a:ext>
            </a:extLst>
          </p:cNvPr>
          <p:cNvCxnSpPr>
            <a:cxnSpLocks/>
          </p:cNvCxnSpPr>
          <p:nvPr/>
        </p:nvCxnSpPr>
        <p:spPr>
          <a:xfrm rot="5400000" flipV="1">
            <a:off x="4662278" y="2199008"/>
            <a:ext cx="546223" cy="8467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EB8D19B0-324E-EA45-84C4-FCE25B747AAA}"/>
              </a:ext>
            </a:extLst>
          </p:cNvPr>
          <p:cNvSpPr txBox="1"/>
          <p:nvPr/>
        </p:nvSpPr>
        <p:spPr>
          <a:xfrm rot="5400000">
            <a:off x="5734747" y="6637441"/>
            <a:ext cx="295274"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hflB</a:t>
            </a:r>
            <a:endParaRPr kumimoji="1" lang="ja-JP" altLang="en-US" sz="500" i="1">
              <a:latin typeface="Arial" panose="020B0604020202020204" pitchFamily="34" charset="0"/>
              <a:cs typeface="Arial" panose="020B0604020202020204" pitchFamily="34" charset="0"/>
            </a:endParaRPr>
          </a:p>
        </p:txBody>
      </p:sp>
      <p:sp>
        <p:nvSpPr>
          <p:cNvPr id="64" name="フリーフォーム 63">
            <a:extLst>
              <a:ext uri="{FF2B5EF4-FFF2-40B4-BE49-F238E27FC236}">
                <a16:creationId xmlns:a16="http://schemas.microsoft.com/office/drawing/2014/main" id="{4BB94A20-9927-B448-8DF9-EC9E617210CF}"/>
              </a:ext>
            </a:extLst>
          </p:cNvPr>
          <p:cNvSpPr/>
          <p:nvPr/>
        </p:nvSpPr>
        <p:spPr>
          <a:xfrm rot="5400000">
            <a:off x="2955445" y="6275996"/>
            <a:ext cx="239451" cy="61221"/>
          </a:xfrm>
          <a:custGeom>
            <a:avLst/>
            <a:gdLst>
              <a:gd name="connsiteX0" fmla="*/ 606 w 193273"/>
              <a:gd name="connsiteY0" fmla="*/ 524 h 5951"/>
              <a:gd name="connsiteX1" fmla="*/ 193879 w 193273"/>
              <a:gd name="connsiteY1" fmla="*/ 524 h 5951"/>
            </a:gdLst>
            <a:ahLst/>
            <a:cxnLst>
              <a:cxn ang="0">
                <a:pos x="connsiteX0" y="connsiteY0"/>
              </a:cxn>
              <a:cxn ang="0">
                <a:pos x="connsiteX1" y="connsiteY1"/>
              </a:cxn>
            </a:cxnLst>
            <a:rect l="l" t="t" r="r" b="b"/>
            <a:pathLst>
              <a:path w="193273" h="5951">
                <a:moveTo>
                  <a:pt x="606" y="524"/>
                </a:moveTo>
                <a:lnTo>
                  <a:pt x="193879" y="524"/>
                </a:lnTo>
              </a:path>
            </a:pathLst>
          </a:custGeom>
          <a:ln w="9525" cap="flat">
            <a:solidFill>
              <a:srgbClr val="000000"/>
            </a:solidFill>
            <a:prstDash val="solid"/>
            <a:miter/>
          </a:ln>
        </p:spPr>
        <p:txBody>
          <a:bodyPr rtlCol="0" anchor="ctr"/>
          <a:lstStyle/>
          <a:p>
            <a:endParaRPr lang="ja-JP" altLang="en-US"/>
          </a:p>
        </p:txBody>
      </p:sp>
      <p:sp>
        <p:nvSpPr>
          <p:cNvPr id="65" name="フリーフォーム 64">
            <a:extLst>
              <a:ext uri="{FF2B5EF4-FFF2-40B4-BE49-F238E27FC236}">
                <a16:creationId xmlns:a16="http://schemas.microsoft.com/office/drawing/2014/main" id="{EE5FA4F9-B89C-744D-A4C5-49A929D9AD8F}"/>
              </a:ext>
            </a:extLst>
          </p:cNvPr>
          <p:cNvSpPr/>
          <p:nvPr/>
        </p:nvSpPr>
        <p:spPr>
          <a:xfrm rot="5400000">
            <a:off x="3098475" y="6161451"/>
            <a:ext cx="5373" cy="56230"/>
          </a:xfrm>
          <a:custGeom>
            <a:avLst/>
            <a:gdLst>
              <a:gd name="connsiteX0" fmla="*/ 606 w 5949"/>
              <a:gd name="connsiteY0" fmla="*/ 524 h 71415"/>
              <a:gd name="connsiteX1" fmla="*/ 606 w 5949"/>
              <a:gd name="connsiteY1" fmla="*/ 71940 h 71415"/>
            </a:gdLst>
            <a:ahLst/>
            <a:cxnLst>
              <a:cxn ang="0">
                <a:pos x="connsiteX0" y="connsiteY0"/>
              </a:cxn>
              <a:cxn ang="0">
                <a:pos x="connsiteX1" y="connsiteY1"/>
              </a:cxn>
            </a:cxnLst>
            <a:rect l="l" t="t" r="r" b="b"/>
            <a:pathLst>
              <a:path w="5949" h="71415">
                <a:moveTo>
                  <a:pt x="606" y="524"/>
                </a:moveTo>
                <a:lnTo>
                  <a:pt x="606" y="71940"/>
                </a:lnTo>
              </a:path>
            </a:pathLst>
          </a:custGeom>
          <a:ln w="9525" cap="flat">
            <a:solidFill>
              <a:srgbClr val="000000"/>
            </a:solidFill>
            <a:prstDash val="solid"/>
            <a:miter/>
          </a:ln>
        </p:spPr>
        <p:txBody>
          <a:bodyPr rtlCol="0" anchor="ctr"/>
          <a:lstStyle/>
          <a:p>
            <a:endParaRPr lang="ja-JP" altLang="en-US"/>
          </a:p>
        </p:txBody>
      </p:sp>
      <p:sp>
        <p:nvSpPr>
          <p:cNvPr id="66" name="フリーフォーム 65">
            <a:extLst>
              <a:ext uri="{FF2B5EF4-FFF2-40B4-BE49-F238E27FC236}">
                <a16:creationId xmlns:a16="http://schemas.microsoft.com/office/drawing/2014/main" id="{A078D602-999B-F646-AF3F-F153AA4C1EC7}"/>
              </a:ext>
            </a:extLst>
          </p:cNvPr>
          <p:cNvSpPr/>
          <p:nvPr/>
        </p:nvSpPr>
        <p:spPr>
          <a:xfrm rot="5400000">
            <a:off x="3098475" y="6395530"/>
            <a:ext cx="5373" cy="56230"/>
          </a:xfrm>
          <a:custGeom>
            <a:avLst/>
            <a:gdLst>
              <a:gd name="connsiteX0" fmla="*/ 606 w 5949"/>
              <a:gd name="connsiteY0" fmla="*/ 524 h 71415"/>
              <a:gd name="connsiteX1" fmla="*/ 606 w 5949"/>
              <a:gd name="connsiteY1" fmla="*/ 71940 h 71415"/>
            </a:gdLst>
            <a:ahLst/>
            <a:cxnLst>
              <a:cxn ang="0">
                <a:pos x="connsiteX0" y="connsiteY0"/>
              </a:cxn>
              <a:cxn ang="0">
                <a:pos x="connsiteX1" y="connsiteY1"/>
              </a:cxn>
            </a:cxnLst>
            <a:rect l="l" t="t" r="r" b="b"/>
            <a:pathLst>
              <a:path w="5949" h="71415">
                <a:moveTo>
                  <a:pt x="606" y="524"/>
                </a:moveTo>
                <a:lnTo>
                  <a:pt x="606" y="71940"/>
                </a:lnTo>
              </a:path>
            </a:pathLst>
          </a:custGeom>
          <a:ln w="9525" cap="flat">
            <a:solidFill>
              <a:srgbClr val="000000"/>
            </a:solidFill>
            <a:prstDash val="solid"/>
            <a:miter/>
          </a:ln>
        </p:spPr>
        <p:txBody>
          <a:bodyPr rtlCol="0" anchor="ctr"/>
          <a:lstStyle/>
          <a:p>
            <a:endParaRPr lang="ja-JP" altLang="en-US"/>
          </a:p>
        </p:txBody>
      </p:sp>
      <p:sp>
        <p:nvSpPr>
          <p:cNvPr id="67" name="テキスト ボックス 66">
            <a:extLst>
              <a:ext uri="{FF2B5EF4-FFF2-40B4-BE49-F238E27FC236}">
                <a16:creationId xmlns:a16="http://schemas.microsoft.com/office/drawing/2014/main" id="{B0AB0F8A-0791-3948-A740-6288169BD7BB}"/>
              </a:ext>
            </a:extLst>
          </p:cNvPr>
          <p:cNvSpPr txBox="1"/>
          <p:nvPr/>
        </p:nvSpPr>
        <p:spPr>
          <a:xfrm rot="5400000">
            <a:off x="2762837" y="6232745"/>
            <a:ext cx="480710" cy="184666"/>
          </a:xfrm>
          <a:prstGeom prst="rect">
            <a:avLst/>
          </a:prstGeom>
          <a:noFill/>
        </p:spPr>
        <p:txBody>
          <a:bodyPr wrap="square" rtlCol="0">
            <a:spAutoFit/>
          </a:bodyPr>
          <a:lstStyle/>
          <a:p>
            <a:pPr algn="l"/>
            <a:r>
              <a:rPr lang="ja-JP" altLang="en-US" sz="600">
                <a:solidFill>
                  <a:srgbClr val="000000"/>
                </a:solidFill>
                <a:latin typeface="Arial" panose="020B0604020202020204" pitchFamily="34" charset="0"/>
                <a:cs typeface="Arial" panose="020B0604020202020204" pitchFamily="34" charset="0"/>
                <a:sym typeface="Segoe UI"/>
                <a:rtl val="0"/>
              </a:rPr>
              <a:t>2.5</a:t>
            </a:r>
            <a:r>
              <a:rPr lang="en-US" altLang="ja-JP" sz="600" dirty="0">
                <a:solidFill>
                  <a:srgbClr val="000000"/>
                </a:solidFill>
                <a:latin typeface="Arial" panose="020B0604020202020204" pitchFamily="34" charset="0"/>
                <a:cs typeface="Arial" panose="020B0604020202020204" pitchFamily="34" charset="0"/>
                <a:sym typeface="Segoe UI"/>
                <a:rtl val="0"/>
              </a:rPr>
              <a:t> </a:t>
            </a:r>
            <a:r>
              <a:rPr lang="ja-JP" altLang="en-US" sz="600">
                <a:solidFill>
                  <a:srgbClr val="000000"/>
                </a:solidFill>
                <a:latin typeface="Arial" panose="020B0604020202020204" pitchFamily="34" charset="0"/>
                <a:cs typeface="Arial" panose="020B0604020202020204" pitchFamily="34" charset="0"/>
                <a:sym typeface="Segoe UI"/>
                <a:rtl val="0"/>
              </a:rPr>
              <a:t>kb</a:t>
            </a:r>
            <a:r>
              <a:rPr lang="en-US" altLang="ja-JP" sz="600" dirty="0">
                <a:solidFill>
                  <a:srgbClr val="000000"/>
                </a:solidFill>
                <a:latin typeface="Arial" panose="020B0604020202020204" pitchFamily="34" charset="0"/>
                <a:cs typeface="Arial" panose="020B0604020202020204" pitchFamily="34" charset="0"/>
                <a:sym typeface="Segoe UI"/>
                <a:rtl val="0"/>
              </a:rPr>
              <a:t>p</a:t>
            </a:r>
            <a:endParaRPr lang="ja-JP" altLang="en-US" sz="600">
              <a:solidFill>
                <a:srgbClr val="000000"/>
              </a:solidFill>
              <a:latin typeface="Arial" panose="020B0604020202020204" pitchFamily="34" charset="0"/>
              <a:cs typeface="Arial" panose="020B0604020202020204" pitchFamily="34" charset="0"/>
              <a:sym typeface="Segoe UI"/>
              <a:rtl val="0"/>
            </a:endParaRPr>
          </a:p>
        </p:txBody>
      </p:sp>
      <p:sp>
        <p:nvSpPr>
          <p:cNvPr id="68" name="フリーフォーム 67">
            <a:extLst>
              <a:ext uri="{FF2B5EF4-FFF2-40B4-BE49-F238E27FC236}">
                <a16:creationId xmlns:a16="http://schemas.microsoft.com/office/drawing/2014/main" id="{294C5033-7EF1-524F-863D-225CC1AC2CC2}"/>
              </a:ext>
            </a:extLst>
          </p:cNvPr>
          <p:cNvSpPr/>
          <p:nvPr/>
        </p:nvSpPr>
        <p:spPr>
          <a:xfrm rot="5400000">
            <a:off x="3863622" y="8098377"/>
            <a:ext cx="987153" cy="45719"/>
          </a:xfrm>
          <a:custGeom>
            <a:avLst/>
            <a:gdLst>
              <a:gd name="connsiteX0" fmla="*/ 162 w 6946072"/>
              <a:gd name="connsiteY0" fmla="*/ 329 h 8627"/>
              <a:gd name="connsiteX1" fmla="*/ 6946235 w 6946072"/>
              <a:gd name="connsiteY1" fmla="*/ 329 h 8627"/>
            </a:gdLst>
            <a:ahLst/>
            <a:cxnLst>
              <a:cxn ang="0">
                <a:pos x="connsiteX0" y="connsiteY0"/>
              </a:cxn>
              <a:cxn ang="0">
                <a:pos x="connsiteX1" y="connsiteY1"/>
              </a:cxn>
            </a:cxnLst>
            <a:rect l="l" t="t" r="r" b="b"/>
            <a:pathLst>
              <a:path w="6946072" h="8627">
                <a:moveTo>
                  <a:pt x="162" y="329"/>
                </a:moveTo>
                <a:lnTo>
                  <a:pt x="6946235" y="329"/>
                </a:lnTo>
              </a:path>
            </a:pathLst>
          </a:custGeom>
          <a:ln w="9525" cap="flat">
            <a:solidFill>
              <a:srgbClr val="111111"/>
            </a:solidFill>
            <a:prstDash val="solid"/>
            <a:miter/>
          </a:ln>
        </p:spPr>
        <p:txBody>
          <a:bodyPr rtlCol="0" anchor="ctr"/>
          <a:lstStyle/>
          <a:p>
            <a:endParaRPr lang="ja-JP" altLang="en-US"/>
          </a:p>
        </p:txBody>
      </p:sp>
      <p:sp>
        <p:nvSpPr>
          <p:cNvPr id="69" name="フリーフォーム 68">
            <a:extLst>
              <a:ext uri="{FF2B5EF4-FFF2-40B4-BE49-F238E27FC236}">
                <a16:creationId xmlns:a16="http://schemas.microsoft.com/office/drawing/2014/main" id="{14272D5D-71C6-B24E-B17B-CFF12815FD05}"/>
              </a:ext>
            </a:extLst>
          </p:cNvPr>
          <p:cNvSpPr/>
          <p:nvPr/>
        </p:nvSpPr>
        <p:spPr>
          <a:xfrm rot="5400000">
            <a:off x="4476502" y="7118157"/>
            <a:ext cx="2216538" cy="3731"/>
          </a:xfrm>
          <a:custGeom>
            <a:avLst/>
            <a:gdLst>
              <a:gd name="connsiteX0" fmla="*/ 159 w 4491050"/>
              <a:gd name="connsiteY0" fmla="*/ 59 h 8627"/>
              <a:gd name="connsiteX1" fmla="*/ 4491210 w 4491050"/>
              <a:gd name="connsiteY1" fmla="*/ 59 h 8627"/>
            </a:gdLst>
            <a:ahLst/>
            <a:cxnLst>
              <a:cxn ang="0">
                <a:pos x="connsiteX0" y="connsiteY0"/>
              </a:cxn>
              <a:cxn ang="0">
                <a:pos x="connsiteX1" y="connsiteY1"/>
              </a:cxn>
            </a:cxnLst>
            <a:rect l="l" t="t" r="r" b="b"/>
            <a:pathLst>
              <a:path w="4491050" h="8627">
                <a:moveTo>
                  <a:pt x="159" y="59"/>
                </a:moveTo>
                <a:lnTo>
                  <a:pt x="4491210" y="59"/>
                </a:lnTo>
              </a:path>
            </a:pathLst>
          </a:custGeom>
          <a:ln w="9525" cap="flat">
            <a:solidFill>
              <a:srgbClr val="111111"/>
            </a:solidFill>
            <a:prstDash val="solid"/>
            <a:miter/>
          </a:ln>
        </p:spPr>
        <p:txBody>
          <a:bodyPr rtlCol="0" anchor="ctr"/>
          <a:lstStyle/>
          <a:p>
            <a:endParaRPr lang="ja-JP" altLang="en-US"/>
          </a:p>
        </p:txBody>
      </p:sp>
      <p:sp>
        <p:nvSpPr>
          <p:cNvPr id="70" name="フリーフォーム 69">
            <a:extLst>
              <a:ext uri="{FF2B5EF4-FFF2-40B4-BE49-F238E27FC236}">
                <a16:creationId xmlns:a16="http://schemas.microsoft.com/office/drawing/2014/main" id="{BB7D4C82-838F-C944-80C5-F35AD7B36961}"/>
              </a:ext>
            </a:extLst>
          </p:cNvPr>
          <p:cNvSpPr/>
          <p:nvPr/>
        </p:nvSpPr>
        <p:spPr>
          <a:xfrm rot="5400000">
            <a:off x="5568419" y="5988922"/>
            <a:ext cx="36436" cy="82099"/>
          </a:xfrm>
          <a:custGeom>
            <a:avLst/>
            <a:gdLst>
              <a:gd name="connsiteX0" fmla="*/ 159 w 73825"/>
              <a:gd name="connsiteY0" fmla="*/ 43199 h 189815"/>
              <a:gd name="connsiteX1" fmla="*/ 159 w 73825"/>
              <a:gd name="connsiteY1" fmla="*/ 43199 h 189815"/>
              <a:gd name="connsiteX2" fmla="*/ 159 w 73825"/>
              <a:gd name="connsiteY2" fmla="*/ 59 h 189815"/>
              <a:gd name="connsiteX3" fmla="*/ 73984 w 73825"/>
              <a:gd name="connsiteY3" fmla="*/ 94967 h 189815"/>
              <a:gd name="connsiteX4" fmla="*/ 159 w 73825"/>
              <a:gd name="connsiteY4" fmla="*/ 189874 h 189815"/>
              <a:gd name="connsiteX5" fmla="*/ 159 w 73825"/>
              <a:gd name="connsiteY5" fmla="*/ 146734 h 189815"/>
              <a:gd name="connsiteX6" fmla="*/ 159 w 73825"/>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59" y="43199"/>
                </a:moveTo>
                <a:lnTo>
                  <a:pt x="159" y="43199"/>
                </a:lnTo>
                <a:lnTo>
                  <a:pt x="159" y="59"/>
                </a:lnTo>
                <a:lnTo>
                  <a:pt x="73984" y="94967"/>
                </a:lnTo>
                <a:lnTo>
                  <a:pt x="159" y="189874"/>
                </a:lnTo>
                <a:lnTo>
                  <a:pt x="159" y="146734"/>
                </a:lnTo>
                <a:lnTo>
                  <a:pt x="15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71" name="フリーフォーム 70">
            <a:extLst>
              <a:ext uri="{FF2B5EF4-FFF2-40B4-BE49-F238E27FC236}">
                <a16:creationId xmlns:a16="http://schemas.microsoft.com/office/drawing/2014/main" id="{D895D5B5-29C3-8D4F-8F4C-A3C4BA522D94}"/>
              </a:ext>
            </a:extLst>
          </p:cNvPr>
          <p:cNvSpPr/>
          <p:nvPr/>
        </p:nvSpPr>
        <p:spPr>
          <a:xfrm rot="5400000">
            <a:off x="5556434" y="6069412"/>
            <a:ext cx="60407" cy="82099"/>
          </a:xfrm>
          <a:custGeom>
            <a:avLst/>
            <a:gdLst>
              <a:gd name="connsiteX0" fmla="*/ 159 w 122394"/>
              <a:gd name="connsiteY0" fmla="*/ 43199 h 189815"/>
              <a:gd name="connsiteX1" fmla="*/ 18939 w 122394"/>
              <a:gd name="connsiteY1" fmla="*/ 43199 h 189815"/>
              <a:gd name="connsiteX2" fmla="*/ 18939 w 122394"/>
              <a:gd name="connsiteY2" fmla="*/ 59 h 189815"/>
              <a:gd name="connsiteX3" fmla="*/ 122554 w 122394"/>
              <a:gd name="connsiteY3" fmla="*/ 94967 h 189815"/>
              <a:gd name="connsiteX4" fmla="*/ 18939 w 122394"/>
              <a:gd name="connsiteY4" fmla="*/ 189874 h 189815"/>
              <a:gd name="connsiteX5" fmla="*/ 18939 w 122394"/>
              <a:gd name="connsiteY5" fmla="*/ 146734 h 189815"/>
              <a:gd name="connsiteX6" fmla="*/ 159 w 122394"/>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59" y="43199"/>
                </a:moveTo>
                <a:lnTo>
                  <a:pt x="18939" y="43199"/>
                </a:lnTo>
                <a:lnTo>
                  <a:pt x="18939" y="59"/>
                </a:lnTo>
                <a:lnTo>
                  <a:pt x="122554" y="94967"/>
                </a:lnTo>
                <a:lnTo>
                  <a:pt x="18939" y="189874"/>
                </a:lnTo>
                <a:lnTo>
                  <a:pt x="18939" y="146734"/>
                </a:lnTo>
                <a:lnTo>
                  <a:pt x="15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72" name="フリーフォーム 71">
            <a:extLst>
              <a:ext uri="{FF2B5EF4-FFF2-40B4-BE49-F238E27FC236}">
                <a16:creationId xmlns:a16="http://schemas.microsoft.com/office/drawing/2014/main" id="{66A30638-6DBA-4B47-8E43-921BA021D0D7}"/>
              </a:ext>
            </a:extLst>
          </p:cNvPr>
          <p:cNvSpPr/>
          <p:nvPr/>
        </p:nvSpPr>
        <p:spPr>
          <a:xfrm rot="5400000">
            <a:off x="5518399" y="6179254"/>
            <a:ext cx="136476" cy="82099"/>
          </a:xfrm>
          <a:custGeom>
            <a:avLst/>
            <a:gdLst>
              <a:gd name="connsiteX0" fmla="*/ 276681 w 276521"/>
              <a:gd name="connsiteY0" fmla="*/ 43199 h 189815"/>
              <a:gd name="connsiteX1" fmla="*/ 103774 w 276521"/>
              <a:gd name="connsiteY1" fmla="*/ 43199 h 189815"/>
              <a:gd name="connsiteX2" fmla="*/ 103774 w 276521"/>
              <a:gd name="connsiteY2" fmla="*/ 59 h 189815"/>
              <a:gd name="connsiteX3" fmla="*/ 159 w 276521"/>
              <a:gd name="connsiteY3" fmla="*/ 94967 h 189815"/>
              <a:gd name="connsiteX4" fmla="*/ 103774 w 276521"/>
              <a:gd name="connsiteY4" fmla="*/ 189874 h 189815"/>
              <a:gd name="connsiteX5" fmla="*/ 103774 w 276521"/>
              <a:gd name="connsiteY5" fmla="*/ 146734 h 189815"/>
              <a:gd name="connsiteX6" fmla="*/ 276681 w 276521"/>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1" y="43199"/>
                </a:moveTo>
                <a:lnTo>
                  <a:pt x="103774" y="43199"/>
                </a:lnTo>
                <a:lnTo>
                  <a:pt x="103774" y="59"/>
                </a:lnTo>
                <a:lnTo>
                  <a:pt x="159" y="94967"/>
                </a:lnTo>
                <a:lnTo>
                  <a:pt x="103774" y="189874"/>
                </a:lnTo>
                <a:lnTo>
                  <a:pt x="103774" y="146734"/>
                </a:lnTo>
                <a:lnTo>
                  <a:pt x="276681"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73" name="フリーフォーム 72">
            <a:extLst>
              <a:ext uri="{FF2B5EF4-FFF2-40B4-BE49-F238E27FC236}">
                <a16:creationId xmlns:a16="http://schemas.microsoft.com/office/drawing/2014/main" id="{CE7955B8-53BE-644E-B04C-3D6524A7358E}"/>
              </a:ext>
            </a:extLst>
          </p:cNvPr>
          <p:cNvSpPr/>
          <p:nvPr/>
        </p:nvSpPr>
        <p:spPr>
          <a:xfrm rot="5400000">
            <a:off x="5456554" y="6445121"/>
            <a:ext cx="260167" cy="82099"/>
          </a:xfrm>
          <a:custGeom>
            <a:avLst/>
            <a:gdLst>
              <a:gd name="connsiteX0" fmla="*/ 527299 w 527139"/>
              <a:gd name="connsiteY0" fmla="*/ 43199 h 189815"/>
              <a:gd name="connsiteX1" fmla="*/ 103774 w 527139"/>
              <a:gd name="connsiteY1" fmla="*/ 43199 h 189815"/>
              <a:gd name="connsiteX2" fmla="*/ 103774 w 527139"/>
              <a:gd name="connsiteY2" fmla="*/ 59 h 189815"/>
              <a:gd name="connsiteX3" fmla="*/ 159 w 527139"/>
              <a:gd name="connsiteY3" fmla="*/ 94967 h 189815"/>
              <a:gd name="connsiteX4" fmla="*/ 103774 w 527139"/>
              <a:gd name="connsiteY4" fmla="*/ 189874 h 189815"/>
              <a:gd name="connsiteX5" fmla="*/ 103774 w 527139"/>
              <a:gd name="connsiteY5" fmla="*/ 146734 h 189815"/>
              <a:gd name="connsiteX6" fmla="*/ 527299 w 527139"/>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139" h="189815">
                <a:moveTo>
                  <a:pt x="527299" y="43199"/>
                </a:moveTo>
                <a:lnTo>
                  <a:pt x="103774" y="43199"/>
                </a:lnTo>
                <a:lnTo>
                  <a:pt x="103774" y="59"/>
                </a:lnTo>
                <a:lnTo>
                  <a:pt x="159" y="94967"/>
                </a:lnTo>
                <a:lnTo>
                  <a:pt x="103774" y="189874"/>
                </a:lnTo>
                <a:lnTo>
                  <a:pt x="103774" y="146734"/>
                </a:lnTo>
                <a:lnTo>
                  <a:pt x="52729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74" name="フリーフォーム 73">
            <a:extLst>
              <a:ext uri="{FF2B5EF4-FFF2-40B4-BE49-F238E27FC236}">
                <a16:creationId xmlns:a16="http://schemas.microsoft.com/office/drawing/2014/main" id="{D050B003-993F-2348-A5BE-762CEAFCB494}"/>
              </a:ext>
            </a:extLst>
          </p:cNvPr>
          <p:cNvSpPr/>
          <p:nvPr/>
        </p:nvSpPr>
        <p:spPr>
          <a:xfrm rot="5400000">
            <a:off x="5522874" y="6655802"/>
            <a:ext cx="127527" cy="82099"/>
          </a:xfrm>
          <a:custGeom>
            <a:avLst/>
            <a:gdLst>
              <a:gd name="connsiteX0" fmla="*/ 258548 w 258389"/>
              <a:gd name="connsiteY0" fmla="*/ 43199 h 189815"/>
              <a:gd name="connsiteX1" fmla="*/ 103774 w 258389"/>
              <a:gd name="connsiteY1" fmla="*/ 43199 h 189815"/>
              <a:gd name="connsiteX2" fmla="*/ 103774 w 258389"/>
              <a:gd name="connsiteY2" fmla="*/ 59 h 189815"/>
              <a:gd name="connsiteX3" fmla="*/ 159 w 258389"/>
              <a:gd name="connsiteY3" fmla="*/ 94967 h 189815"/>
              <a:gd name="connsiteX4" fmla="*/ 103774 w 258389"/>
              <a:gd name="connsiteY4" fmla="*/ 189874 h 189815"/>
              <a:gd name="connsiteX5" fmla="*/ 103774 w 258389"/>
              <a:gd name="connsiteY5" fmla="*/ 146734 h 189815"/>
              <a:gd name="connsiteX6" fmla="*/ 258548 w 258389"/>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89" h="189815">
                <a:moveTo>
                  <a:pt x="258548" y="43199"/>
                </a:moveTo>
                <a:lnTo>
                  <a:pt x="103774" y="43199"/>
                </a:lnTo>
                <a:lnTo>
                  <a:pt x="103774" y="59"/>
                </a:lnTo>
                <a:lnTo>
                  <a:pt x="159" y="94967"/>
                </a:lnTo>
                <a:lnTo>
                  <a:pt x="103774" y="189874"/>
                </a:lnTo>
                <a:lnTo>
                  <a:pt x="103774" y="146734"/>
                </a:lnTo>
                <a:lnTo>
                  <a:pt x="258548" y="146734"/>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75" name="フリーフォーム 74">
            <a:extLst>
              <a:ext uri="{FF2B5EF4-FFF2-40B4-BE49-F238E27FC236}">
                <a16:creationId xmlns:a16="http://schemas.microsoft.com/office/drawing/2014/main" id="{437CE0A1-EA17-0347-B6BE-C47CE742C6A6}"/>
              </a:ext>
            </a:extLst>
          </p:cNvPr>
          <p:cNvSpPr/>
          <p:nvPr/>
        </p:nvSpPr>
        <p:spPr>
          <a:xfrm rot="5400000">
            <a:off x="5551639" y="6764045"/>
            <a:ext cx="69996" cy="82099"/>
          </a:xfrm>
          <a:custGeom>
            <a:avLst/>
            <a:gdLst>
              <a:gd name="connsiteX0" fmla="*/ 141982 w 141822"/>
              <a:gd name="connsiteY0" fmla="*/ 43199 h 189815"/>
              <a:gd name="connsiteX1" fmla="*/ 103774 w 141822"/>
              <a:gd name="connsiteY1" fmla="*/ 43199 h 189815"/>
              <a:gd name="connsiteX2" fmla="*/ 103774 w 141822"/>
              <a:gd name="connsiteY2" fmla="*/ 59 h 189815"/>
              <a:gd name="connsiteX3" fmla="*/ 159 w 141822"/>
              <a:gd name="connsiteY3" fmla="*/ 94967 h 189815"/>
              <a:gd name="connsiteX4" fmla="*/ 103774 w 141822"/>
              <a:gd name="connsiteY4" fmla="*/ 189874 h 189815"/>
              <a:gd name="connsiteX5" fmla="*/ 103774 w 141822"/>
              <a:gd name="connsiteY5" fmla="*/ 146734 h 189815"/>
              <a:gd name="connsiteX6" fmla="*/ 141982 w 141822"/>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22" h="189815">
                <a:moveTo>
                  <a:pt x="141982" y="43199"/>
                </a:moveTo>
                <a:lnTo>
                  <a:pt x="103774" y="43199"/>
                </a:lnTo>
                <a:lnTo>
                  <a:pt x="103774" y="59"/>
                </a:lnTo>
                <a:lnTo>
                  <a:pt x="159" y="94967"/>
                </a:lnTo>
                <a:lnTo>
                  <a:pt x="103774" y="189874"/>
                </a:lnTo>
                <a:lnTo>
                  <a:pt x="103774" y="146734"/>
                </a:lnTo>
                <a:lnTo>
                  <a:pt x="141982" y="146734"/>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76" name="フリーフォーム 75">
            <a:extLst>
              <a:ext uri="{FF2B5EF4-FFF2-40B4-BE49-F238E27FC236}">
                <a16:creationId xmlns:a16="http://schemas.microsoft.com/office/drawing/2014/main" id="{82B1CEA8-15AE-1E4B-9CFC-D379179FB53E}"/>
              </a:ext>
            </a:extLst>
          </p:cNvPr>
          <p:cNvSpPr/>
          <p:nvPr/>
        </p:nvSpPr>
        <p:spPr>
          <a:xfrm rot="5400000">
            <a:off x="5563945" y="6821309"/>
            <a:ext cx="45385" cy="82099"/>
          </a:xfrm>
          <a:custGeom>
            <a:avLst/>
            <a:gdLst>
              <a:gd name="connsiteX0" fmla="*/ 92117 w 91958"/>
              <a:gd name="connsiteY0" fmla="*/ 43199 h 189815"/>
              <a:gd name="connsiteX1" fmla="*/ 92117 w 91958"/>
              <a:gd name="connsiteY1" fmla="*/ 43199 h 189815"/>
              <a:gd name="connsiteX2" fmla="*/ 92117 w 91958"/>
              <a:gd name="connsiteY2" fmla="*/ 59 h 189815"/>
              <a:gd name="connsiteX3" fmla="*/ 159 w 91958"/>
              <a:gd name="connsiteY3" fmla="*/ 94967 h 189815"/>
              <a:gd name="connsiteX4" fmla="*/ 92117 w 91958"/>
              <a:gd name="connsiteY4" fmla="*/ 189874 h 189815"/>
              <a:gd name="connsiteX5" fmla="*/ 92117 w 91958"/>
              <a:gd name="connsiteY5" fmla="*/ 146734 h 189815"/>
              <a:gd name="connsiteX6" fmla="*/ 92117 w 91958"/>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8" h="189815">
                <a:moveTo>
                  <a:pt x="92117" y="43199"/>
                </a:moveTo>
                <a:lnTo>
                  <a:pt x="92117" y="43199"/>
                </a:lnTo>
                <a:lnTo>
                  <a:pt x="92117" y="59"/>
                </a:lnTo>
                <a:lnTo>
                  <a:pt x="159" y="94967"/>
                </a:lnTo>
                <a:lnTo>
                  <a:pt x="92117" y="189874"/>
                </a:lnTo>
                <a:lnTo>
                  <a:pt x="92117" y="146734"/>
                </a:lnTo>
                <a:lnTo>
                  <a:pt x="92117"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77" name="フリーフォーム 76">
            <a:extLst>
              <a:ext uri="{FF2B5EF4-FFF2-40B4-BE49-F238E27FC236}">
                <a16:creationId xmlns:a16="http://schemas.microsoft.com/office/drawing/2014/main" id="{1199C491-4A11-A14E-B762-161CC39EB684}"/>
              </a:ext>
            </a:extLst>
          </p:cNvPr>
          <p:cNvSpPr/>
          <p:nvPr/>
        </p:nvSpPr>
        <p:spPr>
          <a:xfrm rot="5400000">
            <a:off x="5486438" y="6947185"/>
            <a:ext cx="200399" cy="82099"/>
          </a:xfrm>
          <a:custGeom>
            <a:avLst/>
            <a:gdLst>
              <a:gd name="connsiteX0" fmla="*/ 406199 w 406040"/>
              <a:gd name="connsiteY0" fmla="*/ 43199 h 189815"/>
              <a:gd name="connsiteX1" fmla="*/ 103774 w 406040"/>
              <a:gd name="connsiteY1" fmla="*/ 43199 h 189815"/>
              <a:gd name="connsiteX2" fmla="*/ 103774 w 406040"/>
              <a:gd name="connsiteY2" fmla="*/ 59 h 189815"/>
              <a:gd name="connsiteX3" fmla="*/ 159 w 406040"/>
              <a:gd name="connsiteY3" fmla="*/ 94967 h 189815"/>
              <a:gd name="connsiteX4" fmla="*/ 103774 w 406040"/>
              <a:gd name="connsiteY4" fmla="*/ 189874 h 189815"/>
              <a:gd name="connsiteX5" fmla="*/ 103774 w 406040"/>
              <a:gd name="connsiteY5" fmla="*/ 146734 h 189815"/>
              <a:gd name="connsiteX6" fmla="*/ 406199 w 406040"/>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40" h="189815">
                <a:moveTo>
                  <a:pt x="406199" y="43199"/>
                </a:moveTo>
                <a:lnTo>
                  <a:pt x="103774" y="43199"/>
                </a:lnTo>
                <a:lnTo>
                  <a:pt x="103774" y="59"/>
                </a:lnTo>
                <a:lnTo>
                  <a:pt x="159" y="94967"/>
                </a:lnTo>
                <a:lnTo>
                  <a:pt x="103774" y="189874"/>
                </a:lnTo>
                <a:lnTo>
                  <a:pt x="103774" y="146734"/>
                </a:lnTo>
                <a:lnTo>
                  <a:pt x="40619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78" name="フリーフォーム 77">
            <a:extLst>
              <a:ext uri="{FF2B5EF4-FFF2-40B4-BE49-F238E27FC236}">
                <a16:creationId xmlns:a16="http://schemas.microsoft.com/office/drawing/2014/main" id="{EC5FFBB6-28BB-8D4C-A2F6-AD3327FCE9C6}"/>
              </a:ext>
            </a:extLst>
          </p:cNvPr>
          <p:cNvSpPr/>
          <p:nvPr/>
        </p:nvSpPr>
        <p:spPr>
          <a:xfrm rot="5400000">
            <a:off x="5565063" y="7123613"/>
            <a:ext cx="43148" cy="82099"/>
          </a:xfrm>
          <a:custGeom>
            <a:avLst/>
            <a:gdLst>
              <a:gd name="connsiteX0" fmla="*/ 87584 w 87424"/>
              <a:gd name="connsiteY0" fmla="*/ 43199 h 189815"/>
              <a:gd name="connsiteX1" fmla="*/ 87584 w 87424"/>
              <a:gd name="connsiteY1" fmla="*/ 43199 h 189815"/>
              <a:gd name="connsiteX2" fmla="*/ 87584 w 87424"/>
              <a:gd name="connsiteY2" fmla="*/ 59 h 189815"/>
              <a:gd name="connsiteX3" fmla="*/ 159 w 87424"/>
              <a:gd name="connsiteY3" fmla="*/ 94967 h 189815"/>
              <a:gd name="connsiteX4" fmla="*/ 87584 w 87424"/>
              <a:gd name="connsiteY4" fmla="*/ 189874 h 189815"/>
              <a:gd name="connsiteX5" fmla="*/ 87584 w 87424"/>
              <a:gd name="connsiteY5" fmla="*/ 146734 h 189815"/>
              <a:gd name="connsiteX6" fmla="*/ 87584 w 87424"/>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24" h="189815">
                <a:moveTo>
                  <a:pt x="87584" y="43199"/>
                </a:moveTo>
                <a:lnTo>
                  <a:pt x="87584" y="43199"/>
                </a:lnTo>
                <a:lnTo>
                  <a:pt x="87584" y="59"/>
                </a:lnTo>
                <a:lnTo>
                  <a:pt x="159" y="94967"/>
                </a:lnTo>
                <a:lnTo>
                  <a:pt x="87584" y="189874"/>
                </a:lnTo>
                <a:lnTo>
                  <a:pt x="87584" y="146734"/>
                </a:lnTo>
                <a:lnTo>
                  <a:pt x="87584"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79" name="フリーフォーム 78">
            <a:extLst>
              <a:ext uri="{FF2B5EF4-FFF2-40B4-BE49-F238E27FC236}">
                <a16:creationId xmlns:a16="http://schemas.microsoft.com/office/drawing/2014/main" id="{1E1F38E8-B48F-E043-9A15-5FC045D6C671}"/>
              </a:ext>
            </a:extLst>
          </p:cNvPr>
          <p:cNvSpPr/>
          <p:nvPr/>
        </p:nvSpPr>
        <p:spPr>
          <a:xfrm rot="5400000">
            <a:off x="5572255" y="7163725"/>
            <a:ext cx="28765" cy="82099"/>
          </a:xfrm>
          <a:custGeom>
            <a:avLst/>
            <a:gdLst>
              <a:gd name="connsiteX0" fmla="*/ 58442 w 58283"/>
              <a:gd name="connsiteY0" fmla="*/ 43199 h 189815"/>
              <a:gd name="connsiteX1" fmla="*/ 58442 w 58283"/>
              <a:gd name="connsiteY1" fmla="*/ 43199 h 189815"/>
              <a:gd name="connsiteX2" fmla="*/ 58442 w 58283"/>
              <a:gd name="connsiteY2" fmla="*/ 59 h 189815"/>
              <a:gd name="connsiteX3" fmla="*/ 159 w 58283"/>
              <a:gd name="connsiteY3" fmla="*/ 94967 h 189815"/>
              <a:gd name="connsiteX4" fmla="*/ 58442 w 58283"/>
              <a:gd name="connsiteY4" fmla="*/ 189874 h 189815"/>
              <a:gd name="connsiteX5" fmla="*/ 58442 w 58283"/>
              <a:gd name="connsiteY5" fmla="*/ 146734 h 189815"/>
              <a:gd name="connsiteX6" fmla="*/ 58442 w 58283"/>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83" h="189815">
                <a:moveTo>
                  <a:pt x="58442" y="43199"/>
                </a:moveTo>
                <a:lnTo>
                  <a:pt x="58442" y="43199"/>
                </a:lnTo>
                <a:lnTo>
                  <a:pt x="58442" y="59"/>
                </a:lnTo>
                <a:lnTo>
                  <a:pt x="159" y="94967"/>
                </a:lnTo>
                <a:lnTo>
                  <a:pt x="58442" y="189874"/>
                </a:lnTo>
                <a:lnTo>
                  <a:pt x="58442" y="146734"/>
                </a:lnTo>
                <a:lnTo>
                  <a:pt x="58442"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0" name="フリーフォーム 79">
            <a:extLst>
              <a:ext uri="{FF2B5EF4-FFF2-40B4-BE49-F238E27FC236}">
                <a16:creationId xmlns:a16="http://schemas.microsoft.com/office/drawing/2014/main" id="{4A8E36CC-EE3A-6B4A-B490-94A7B37012DA}"/>
              </a:ext>
            </a:extLst>
          </p:cNvPr>
          <p:cNvSpPr/>
          <p:nvPr/>
        </p:nvSpPr>
        <p:spPr>
          <a:xfrm rot="5400000">
            <a:off x="5575291" y="7236651"/>
            <a:ext cx="22693" cy="82099"/>
          </a:xfrm>
          <a:custGeom>
            <a:avLst/>
            <a:gdLst>
              <a:gd name="connsiteX0" fmla="*/ 159 w 45979"/>
              <a:gd name="connsiteY0" fmla="*/ 43199 h 189815"/>
              <a:gd name="connsiteX1" fmla="*/ 159 w 45979"/>
              <a:gd name="connsiteY1" fmla="*/ 43199 h 189815"/>
              <a:gd name="connsiteX2" fmla="*/ 159 w 45979"/>
              <a:gd name="connsiteY2" fmla="*/ 59 h 189815"/>
              <a:gd name="connsiteX3" fmla="*/ 46138 w 45979"/>
              <a:gd name="connsiteY3" fmla="*/ 94967 h 189815"/>
              <a:gd name="connsiteX4" fmla="*/ 159 w 45979"/>
              <a:gd name="connsiteY4" fmla="*/ 189874 h 189815"/>
              <a:gd name="connsiteX5" fmla="*/ 159 w 45979"/>
              <a:gd name="connsiteY5" fmla="*/ 146734 h 189815"/>
              <a:gd name="connsiteX6" fmla="*/ 159 w 45979"/>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59" y="43199"/>
                </a:moveTo>
                <a:lnTo>
                  <a:pt x="159" y="43199"/>
                </a:lnTo>
                <a:lnTo>
                  <a:pt x="159" y="59"/>
                </a:lnTo>
                <a:lnTo>
                  <a:pt x="46138" y="94967"/>
                </a:lnTo>
                <a:lnTo>
                  <a:pt x="159" y="189874"/>
                </a:lnTo>
                <a:lnTo>
                  <a:pt x="159" y="146734"/>
                </a:lnTo>
                <a:lnTo>
                  <a:pt x="15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1" name="フリーフォーム 80">
            <a:extLst>
              <a:ext uri="{FF2B5EF4-FFF2-40B4-BE49-F238E27FC236}">
                <a16:creationId xmlns:a16="http://schemas.microsoft.com/office/drawing/2014/main" id="{E7DE51AA-76C7-454F-9B62-E7B71FD9CF18}"/>
              </a:ext>
            </a:extLst>
          </p:cNvPr>
          <p:cNvSpPr/>
          <p:nvPr/>
        </p:nvSpPr>
        <p:spPr>
          <a:xfrm rot="5400000">
            <a:off x="5551480" y="7284433"/>
            <a:ext cx="70315" cy="82099"/>
          </a:xfrm>
          <a:custGeom>
            <a:avLst/>
            <a:gdLst>
              <a:gd name="connsiteX0" fmla="*/ 142629 w 142470"/>
              <a:gd name="connsiteY0" fmla="*/ 43199 h 189815"/>
              <a:gd name="connsiteX1" fmla="*/ 103774 w 142470"/>
              <a:gd name="connsiteY1" fmla="*/ 43199 h 189815"/>
              <a:gd name="connsiteX2" fmla="*/ 103774 w 142470"/>
              <a:gd name="connsiteY2" fmla="*/ 59 h 189815"/>
              <a:gd name="connsiteX3" fmla="*/ 159 w 142470"/>
              <a:gd name="connsiteY3" fmla="*/ 94967 h 189815"/>
              <a:gd name="connsiteX4" fmla="*/ 103774 w 142470"/>
              <a:gd name="connsiteY4" fmla="*/ 189874 h 189815"/>
              <a:gd name="connsiteX5" fmla="*/ 103774 w 142470"/>
              <a:gd name="connsiteY5" fmla="*/ 146734 h 189815"/>
              <a:gd name="connsiteX6" fmla="*/ 142629 w 142470"/>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0" h="189815">
                <a:moveTo>
                  <a:pt x="142629" y="43199"/>
                </a:moveTo>
                <a:lnTo>
                  <a:pt x="103774" y="43199"/>
                </a:lnTo>
                <a:lnTo>
                  <a:pt x="103774" y="59"/>
                </a:lnTo>
                <a:lnTo>
                  <a:pt x="159" y="94967"/>
                </a:lnTo>
                <a:lnTo>
                  <a:pt x="103774" y="189874"/>
                </a:lnTo>
                <a:lnTo>
                  <a:pt x="103774" y="146734"/>
                </a:lnTo>
                <a:lnTo>
                  <a:pt x="14262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2" name="フリーフォーム 81">
            <a:extLst>
              <a:ext uri="{FF2B5EF4-FFF2-40B4-BE49-F238E27FC236}">
                <a16:creationId xmlns:a16="http://schemas.microsoft.com/office/drawing/2014/main" id="{54EBE508-3F8C-8F4A-9E6B-6F832D42595C}"/>
              </a:ext>
            </a:extLst>
          </p:cNvPr>
          <p:cNvSpPr/>
          <p:nvPr/>
        </p:nvSpPr>
        <p:spPr>
          <a:xfrm rot="5400000">
            <a:off x="5549722" y="7421176"/>
            <a:ext cx="73831" cy="82099"/>
          </a:xfrm>
          <a:custGeom>
            <a:avLst/>
            <a:gdLst>
              <a:gd name="connsiteX0" fmla="*/ 159 w 149593"/>
              <a:gd name="connsiteY0" fmla="*/ 43199 h 189815"/>
              <a:gd name="connsiteX1" fmla="*/ 46138 w 149593"/>
              <a:gd name="connsiteY1" fmla="*/ 43199 h 189815"/>
              <a:gd name="connsiteX2" fmla="*/ 46138 w 149593"/>
              <a:gd name="connsiteY2" fmla="*/ 59 h 189815"/>
              <a:gd name="connsiteX3" fmla="*/ 149753 w 149593"/>
              <a:gd name="connsiteY3" fmla="*/ 94967 h 189815"/>
              <a:gd name="connsiteX4" fmla="*/ 46138 w 149593"/>
              <a:gd name="connsiteY4" fmla="*/ 189874 h 189815"/>
              <a:gd name="connsiteX5" fmla="*/ 46138 w 149593"/>
              <a:gd name="connsiteY5" fmla="*/ 146734 h 189815"/>
              <a:gd name="connsiteX6" fmla="*/ 159 w 149593"/>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93" h="189815">
                <a:moveTo>
                  <a:pt x="159" y="43199"/>
                </a:moveTo>
                <a:lnTo>
                  <a:pt x="46138" y="43199"/>
                </a:lnTo>
                <a:lnTo>
                  <a:pt x="46138" y="59"/>
                </a:lnTo>
                <a:lnTo>
                  <a:pt x="149753" y="94967"/>
                </a:lnTo>
                <a:lnTo>
                  <a:pt x="46138" y="189874"/>
                </a:lnTo>
                <a:lnTo>
                  <a:pt x="46138" y="146734"/>
                </a:lnTo>
                <a:lnTo>
                  <a:pt x="15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3" name="フリーフォーム 82">
            <a:extLst>
              <a:ext uri="{FF2B5EF4-FFF2-40B4-BE49-F238E27FC236}">
                <a16:creationId xmlns:a16="http://schemas.microsoft.com/office/drawing/2014/main" id="{5DDFE5CC-2AFA-3143-B3CF-206FEA7A9981}"/>
              </a:ext>
            </a:extLst>
          </p:cNvPr>
          <p:cNvSpPr/>
          <p:nvPr/>
        </p:nvSpPr>
        <p:spPr>
          <a:xfrm rot="5400000">
            <a:off x="5520956" y="7549128"/>
            <a:ext cx="131362" cy="82099"/>
          </a:xfrm>
          <a:custGeom>
            <a:avLst/>
            <a:gdLst>
              <a:gd name="connsiteX0" fmla="*/ 159 w 266160"/>
              <a:gd name="connsiteY0" fmla="*/ 43199 h 189815"/>
              <a:gd name="connsiteX1" fmla="*/ 162704 w 266160"/>
              <a:gd name="connsiteY1" fmla="*/ 43199 h 189815"/>
              <a:gd name="connsiteX2" fmla="*/ 162704 w 266160"/>
              <a:gd name="connsiteY2" fmla="*/ 59 h 189815"/>
              <a:gd name="connsiteX3" fmla="*/ 266319 w 266160"/>
              <a:gd name="connsiteY3" fmla="*/ 94967 h 189815"/>
              <a:gd name="connsiteX4" fmla="*/ 162704 w 266160"/>
              <a:gd name="connsiteY4" fmla="*/ 189874 h 189815"/>
              <a:gd name="connsiteX5" fmla="*/ 162704 w 266160"/>
              <a:gd name="connsiteY5" fmla="*/ 146734 h 189815"/>
              <a:gd name="connsiteX6" fmla="*/ 159 w 266160"/>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59" y="43199"/>
                </a:moveTo>
                <a:lnTo>
                  <a:pt x="162704" y="43199"/>
                </a:lnTo>
                <a:lnTo>
                  <a:pt x="162704" y="59"/>
                </a:lnTo>
                <a:lnTo>
                  <a:pt x="266319" y="94967"/>
                </a:lnTo>
                <a:lnTo>
                  <a:pt x="162704" y="189874"/>
                </a:lnTo>
                <a:lnTo>
                  <a:pt x="162704" y="146734"/>
                </a:lnTo>
                <a:lnTo>
                  <a:pt x="15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84" name="フリーフォーム 83">
            <a:extLst>
              <a:ext uri="{FF2B5EF4-FFF2-40B4-BE49-F238E27FC236}">
                <a16:creationId xmlns:a16="http://schemas.microsoft.com/office/drawing/2014/main" id="{D0289670-5AA0-0F4F-9D30-E3FD821943FD}"/>
              </a:ext>
            </a:extLst>
          </p:cNvPr>
          <p:cNvSpPr/>
          <p:nvPr/>
        </p:nvSpPr>
        <p:spPr>
          <a:xfrm rot="5400000">
            <a:off x="5549881" y="7798376"/>
            <a:ext cx="73512" cy="82099"/>
          </a:xfrm>
          <a:custGeom>
            <a:avLst/>
            <a:gdLst>
              <a:gd name="connsiteX0" fmla="*/ 159 w 148946"/>
              <a:gd name="connsiteY0" fmla="*/ 43199 h 189815"/>
              <a:gd name="connsiteX1" fmla="*/ 45490 w 148946"/>
              <a:gd name="connsiteY1" fmla="*/ 43199 h 189815"/>
              <a:gd name="connsiteX2" fmla="*/ 45490 w 148946"/>
              <a:gd name="connsiteY2" fmla="*/ 59 h 189815"/>
              <a:gd name="connsiteX3" fmla="*/ 149105 w 148946"/>
              <a:gd name="connsiteY3" fmla="*/ 94967 h 189815"/>
              <a:gd name="connsiteX4" fmla="*/ 45490 w 148946"/>
              <a:gd name="connsiteY4" fmla="*/ 189874 h 189815"/>
              <a:gd name="connsiteX5" fmla="*/ 45490 w 148946"/>
              <a:gd name="connsiteY5" fmla="*/ 146734 h 189815"/>
              <a:gd name="connsiteX6" fmla="*/ 159 w 148946"/>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59" y="43199"/>
                </a:moveTo>
                <a:lnTo>
                  <a:pt x="45490" y="43199"/>
                </a:lnTo>
                <a:lnTo>
                  <a:pt x="45490" y="59"/>
                </a:lnTo>
                <a:lnTo>
                  <a:pt x="149105" y="94967"/>
                </a:lnTo>
                <a:lnTo>
                  <a:pt x="45490" y="189874"/>
                </a:lnTo>
                <a:lnTo>
                  <a:pt x="45490" y="146734"/>
                </a:lnTo>
                <a:lnTo>
                  <a:pt x="15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5" name="フリーフォーム 84">
            <a:extLst>
              <a:ext uri="{FF2B5EF4-FFF2-40B4-BE49-F238E27FC236}">
                <a16:creationId xmlns:a16="http://schemas.microsoft.com/office/drawing/2014/main" id="{DA268DC6-3A9B-D44A-BEF8-DA5C15CAC942}"/>
              </a:ext>
            </a:extLst>
          </p:cNvPr>
          <p:cNvSpPr/>
          <p:nvPr/>
        </p:nvSpPr>
        <p:spPr>
          <a:xfrm rot="5400000">
            <a:off x="5547005" y="7890851"/>
            <a:ext cx="79264" cy="82099"/>
          </a:xfrm>
          <a:custGeom>
            <a:avLst/>
            <a:gdLst>
              <a:gd name="connsiteX0" fmla="*/ 160762 w 160602"/>
              <a:gd name="connsiteY0" fmla="*/ 43199 h 189815"/>
              <a:gd name="connsiteX1" fmla="*/ 103774 w 160602"/>
              <a:gd name="connsiteY1" fmla="*/ 43199 h 189815"/>
              <a:gd name="connsiteX2" fmla="*/ 103774 w 160602"/>
              <a:gd name="connsiteY2" fmla="*/ 59 h 189815"/>
              <a:gd name="connsiteX3" fmla="*/ 159 w 160602"/>
              <a:gd name="connsiteY3" fmla="*/ 94967 h 189815"/>
              <a:gd name="connsiteX4" fmla="*/ 103774 w 160602"/>
              <a:gd name="connsiteY4" fmla="*/ 189874 h 189815"/>
              <a:gd name="connsiteX5" fmla="*/ 103774 w 160602"/>
              <a:gd name="connsiteY5" fmla="*/ 146734 h 189815"/>
              <a:gd name="connsiteX6" fmla="*/ 160762 w 160602"/>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02" h="189815">
                <a:moveTo>
                  <a:pt x="160762" y="43199"/>
                </a:moveTo>
                <a:lnTo>
                  <a:pt x="103774" y="43199"/>
                </a:lnTo>
                <a:lnTo>
                  <a:pt x="103774" y="59"/>
                </a:lnTo>
                <a:lnTo>
                  <a:pt x="159" y="94967"/>
                </a:lnTo>
                <a:lnTo>
                  <a:pt x="103774" y="189874"/>
                </a:lnTo>
                <a:lnTo>
                  <a:pt x="103774" y="146734"/>
                </a:lnTo>
                <a:lnTo>
                  <a:pt x="160762"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6" name="フリーフォーム 85">
            <a:extLst>
              <a:ext uri="{FF2B5EF4-FFF2-40B4-BE49-F238E27FC236}">
                <a16:creationId xmlns:a16="http://schemas.microsoft.com/office/drawing/2014/main" id="{209A5C1A-8235-D848-AA3F-7520215C2095}"/>
              </a:ext>
            </a:extLst>
          </p:cNvPr>
          <p:cNvSpPr/>
          <p:nvPr/>
        </p:nvSpPr>
        <p:spPr>
          <a:xfrm rot="5400000">
            <a:off x="5545407" y="8001226"/>
            <a:ext cx="82461" cy="82099"/>
          </a:xfrm>
          <a:custGeom>
            <a:avLst/>
            <a:gdLst>
              <a:gd name="connsiteX0" fmla="*/ 159 w 167078"/>
              <a:gd name="connsiteY0" fmla="*/ 43199 h 189815"/>
              <a:gd name="connsiteX1" fmla="*/ 63623 w 167078"/>
              <a:gd name="connsiteY1" fmla="*/ 43199 h 189815"/>
              <a:gd name="connsiteX2" fmla="*/ 63623 w 167078"/>
              <a:gd name="connsiteY2" fmla="*/ 59 h 189815"/>
              <a:gd name="connsiteX3" fmla="*/ 167238 w 167078"/>
              <a:gd name="connsiteY3" fmla="*/ 94967 h 189815"/>
              <a:gd name="connsiteX4" fmla="*/ 63623 w 167078"/>
              <a:gd name="connsiteY4" fmla="*/ 189874 h 189815"/>
              <a:gd name="connsiteX5" fmla="*/ 63623 w 167078"/>
              <a:gd name="connsiteY5" fmla="*/ 146734 h 189815"/>
              <a:gd name="connsiteX6" fmla="*/ 159 w 167078"/>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59" y="43199"/>
                </a:moveTo>
                <a:lnTo>
                  <a:pt x="63623" y="43199"/>
                </a:lnTo>
                <a:lnTo>
                  <a:pt x="63623" y="59"/>
                </a:lnTo>
                <a:lnTo>
                  <a:pt x="167238" y="94967"/>
                </a:lnTo>
                <a:lnTo>
                  <a:pt x="63623" y="189874"/>
                </a:lnTo>
                <a:lnTo>
                  <a:pt x="63623" y="146734"/>
                </a:lnTo>
                <a:lnTo>
                  <a:pt x="15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7" name="フリーフォーム 86">
            <a:extLst>
              <a:ext uri="{FF2B5EF4-FFF2-40B4-BE49-F238E27FC236}">
                <a16:creationId xmlns:a16="http://schemas.microsoft.com/office/drawing/2014/main" id="{1594DBCB-979D-5046-8326-1C7565330DE6}"/>
              </a:ext>
            </a:extLst>
          </p:cNvPr>
          <p:cNvSpPr/>
          <p:nvPr/>
        </p:nvSpPr>
        <p:spPr>
          <a:xfrm rot="5400000">
            <a:off x="5552438" y="8085285"/>
            <a:ext cx="68398" cy="82099"/>
          </a:xfrm>
          <a:custGeom>
            <a:avLst/>
            <a:gdLst>
              <a:gd name="connsiteX0" fmla="*/ 159 w 138584"/>
              <a:gd name="connsiteY0" fmla="*/ 43199 h 189815"/>
              <a:gd name="connsiteX1" fmla="*/ 35129 w 138584"/>
              <a:gd name="connsiteY1" fmla="*/ 43199 h 189815"/>
              <a:gd name="connsiteX2" fmla="*/ 35129 w 138584"/>
              <a:gd name="connsiteY2" fmla="*/ 59 h 189815"/>
              <a:gd name="connsiteX3" fmla="*/ 138744 w 138584"/>
              <a:gd name="connsiteY3" fmla="*/ 94967 h 189815"/>
              <a:gd name="connsiteX4" fmla="*/ 35129 w 138584"/>
              <a:gd name="connsiteY4" fmla="*/ 189874 h 189815"/>
              <a:gd name="connsiteX5" fmla="*/ 35129 w 138584"/>
              <a:gd name="connsiteY5" fmla="*/ 146734 h 189815"/>
              <a:gd name="connsiteX6" fmla="*/ 159 w 138584"/>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59" y="43199"/>
                </a:moveTo>
                <a:lnTo>
                  <a:pt x="35129" y="43199"/>
                </a:lnTo>
                <a:lnTo>
                  <a:pt x="35129" y="59"/>
                </a:lnTo>
                <a:lnTo>
                  <a:pt x="138744" y="94967"/>
                </a:lnTo>
                <a:lnTo>
                  <a:pt x="35129" y="189874"/>
                </a:lnTo>
                <a:lnTo>
                  <a:pt x="35129" y="146734"/>
                </a:lnTo>
                <a:lnTo>
                  <a:pt x="15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88" name="フリーフォーム 87">
            <a:extLst>
              <a:ext uri="{FF2B5EF4-FFF2-40B4-BE49-F238E27FC236}">
                <a16:creationId xmlns:a16="http://schemas.microsoft.com/office/drawing/2014/main" id="{B8935685-7A7C-6D4F-8411-E9F54E7DBABF}"/>
              </a:ext>
            </a:extLst>
          </p:cNvPr>
          <p:cNvSpPr/>
          <p:nvPr/>
        </p:nvSpPr>
        <p:spPr>
          <a:xfrm rot="5400000">
            <a:off x="5577368" y="8129286"/>
            <a:ext cx="18538" cy="82099"/>
          </a:xfrm>
          <a:custGeom>
            <a:avLst/>
            <a:gdLst>
              <a:gd name="connsiteX0" fmla="*/ 37719 w 37560"/>
              <a:gd name="connsiteY0" fmla="*/ 43199 h 189815"/>
              <a:gd name="connsiteX1" fmla="*/ 37719 w 37560"/>
              <a:gd name="connsiteY1" fmla="*/ 43199 h 189815"/>
              <a:gd name="connsiteX2" fmla="*/ 37719 w 37560"/>
              <a:gd name="connsiteY2" fmla="*/ 59 h 189815"/>
              <a:gd name="connsiteX3" fmla="*/ 159 w 37560"/>
              <a:gd name="connsiteY3" fmla="*/ 94967 h 189815"/>
              <a:gd name="connsiteX4" fmla="*/ 37719 w 37560"/>
              <a:gd name="connsiteY4" fmla="*/ 189874 h 189815"/>
              <a:gd name="connsiteX5" fmla="*/ 37719 w 37560"/>
              <a:gd name="connsiteY5" fmla="*/ 146734 h 189815"/>
              <a:gd name="connsiteX6" fmla="*/ 37719 w 37560"/>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19" y="43199"/>
                </a:moveTo>
                <a:lnTo>
                  <a:pt x="37719" y="43199"/>
                </a:lnTo>
                <a:lnTo>
                  <a:pt x="37719" y="59"/>
                </a:lnTo>
                <a:lnTo>
                  <a:pt x="159" y="94967"/>
                </a:lnTo>
                <a:lnTo>
                  <a:pt x="37719" y="189874"/>
                </a:lnTo>
                <a:lnTo>
                  <a:pt x="37719" y="146734"/>
                </a:lnTo>
                <a:lnTo>
                  <a:pt x="37719" y="14673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89" name="フリーフォーム 88">
            <a:extLst>
              <a:ext uri="{FF2B5EF4-FFF2-40B4-BE49-F238E27FC236}">
                <a16:creationId xmlns:a16="http://schemas.microsoft.com/office/drawing/2014/main" id="{E028DAE4-CC1E-334A-89AD-D308BF171BC9}"/>
              </a:ext>
            </a:extLst>
          </p:cNvPr>
          <p:cNvSpPr/>
          <p:nvPr/>
        </p:nvSpPr>
        <p:spPr>
          <a:xfrm rot="5400000">
            <a:off x="5562506" y="8163111"/>
            <a:ext cx="48262" cy="82099"/>
          </a:xfrm>
          <a:custGeom>
            <a:avLst/>
            <a:gdLst>
              <a:gd name="connsiteX0" fmla="*/ 159 w 97786"/>
              <a:gd name="connsiteY0" fmla="*/ 43199 h 189815"/>
              <a:gd name="connsiteX1" fmla="*/ 159 w 97786"/>
              <a:gd name="connsiteY1" fmla="*/ 43199 h 189815"/>
              <a:gd name="connsiteX2" fmla="*/ 159 w 97786"/>
              <a:gd name="connsiteY2" fmla="*/ 59 h 189815"/>
              <a:gd name="connsiteX3" fmla="*/ 97945 w 97786"/>
              <a:gd name="connsiteY3" fmla="*/ 94967 h 189815"/>
              <a:gd name="connsiteX4" fmla="*/ 159 w 97786"/>
              <a:gd name="connsiteY4" fmla="*/ 189874 h 189815"/>
              <a:gd name="connsiteX5" fmla="*/ 159 w 97786"/>
              <a:gd name="connsiteY5" fmla="*/ 146734 h 189815"/>
              <a:gd name="connsiteX6" fmla="*/ 159 w 97786"/>
              <a:gd name="connsiteY6" fmla="*/ 14673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59" y="43199"/>
                </a:moveTo>
                <a:lnTo>
                  <a:pt x="159" y="43199"/>
                </a:lnTo>
                <a:lnTo>
                  <a:pt x="159" y="59"/>
                </a:lnTo>
                <a:lnTo>
                  <a:pt x="97945" y="94967"/>
                </a:lnTo>
                <a:lnTo>
                  <a:pt x="159" y="189874"/>
                </a:lnTo>
                <a:lnTo>
                  <a:pt x="159" y="146734"/>
                </a:lnTo>
                <a:lnTo>
                  <a:pt x="159" y="14673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90" name="フリーフォーム 89">
            <a:extLst>
              <a:ext uri="{FF2B5EF4-FFF2-40B4-BE49-F238E27FC236}">
                <a16:creationId xmlns:a16="http://schemas.microsoft.com/office/drawing/2014/main" id="{10A1E94D-950A-EF47-B359-833916C1CF84}"/>
              </a:ext>
            </a:extLst>
          </p:cNvPr>
          <p:cNvSpPr/>
          <p:nvPr/>
        </p:nvSpPr>
        <p:spPr>
          <a:xfrm rot="5400000">
            <a:off x="4678657" y="7117518"/>
            <a:ext cx="2215259" cy="3731"/>
          </a:xfrm>
          <a:custGeom>
            <a:avLst/>
            <a:gdLst>
              <a:gd name="connsiteX0" fmla="*/ 159 w 4488460"/>
              <a:gd name="connsiteY0" fmla="*/ 5 h 8627"/>
              <a:gd name="connsiteX1" fmla="*/ 4488620 w 4488460"/>
              <a:gd name="connsiteY1" fmla="*/ 5 h 8627"/>
            </a:gdLst>
            <a:ahLst/>
            <a:cxnLst>
              <a:cxn ang="0">
                <a:pos x="connsiteX0" y="connsiteY0"/>
              </a:cxn>
              <a:cxn ang="0">
                <a:pos x="connsiteX1" y="connsiteY1"/>
              </a:cxn>
            </a:cxnLst>
            <a:rect l="l" t="t" r="r" b="b"/>
            <a:pathLst>
              <a:path w="4488460" h="8627">
                <a:moveTo>
                  <a:pt x="159" y="5"/>
                </a:moveTo>
                <a:lnTo>
                  <a:pt x="4488620" y="5"/>
                </a:lnTo>
              </a:path>
            </a:pathLst>
          </a:custGeom>
          <a:ln w="9525" cap="flat">
            <a:solidFill>
              <a:srgbClr val="111111"/>
            </a:solidFill>
            <a:prstDash val="solid"/>
            <a:miter/>
          </a:ln>
        </p:spPr>
        <p:txBody>
          <a:bodyPr rtlCol="0" anchor="ctr"/>
          <a:lstStyle/>
          <a:p>
            <a:endParaRPr lang="ja-JP" altLang="en-US"/>
          </a:p>
        </p:txBody>
      </p:sp>
      <p:sp>
        <p:nvSpPr>
          <p:cNvPr id="91" name="フリーフォーム 90">
            <a:extLst>
              <a:ext uri="{FF2B5EF4-FFF2-40B4-BE49-F238E27FC236}">
                <a16:creationId xmlns:a16="http://schemas.microsoft.com/office/drawing/2014/main" id="{41CCA5CA-AD67-654C-A06F-44BDEC71074D}"/>
              </a:ext>
            </a:extLst>
          </p:cNvPr>
          <p:cNvSpPr/>
          <p:nvPr/>
        </p:nvSpPr>
        <p:spPr>
          <a:xfrm rot="5400000">
            <a:off x="5769934" y="5988922"/>
            <a:ext cx="36436" cy="82099"/>
          </a:xfrm>
          <a:custGeom>
            <a:avLst/>
            <a:gdLst>
              <a:gd name="connsiteX0" fmla="*/ 159 w 73825"/>
              <a:gd name="connsiteY0" fmla="*/ 43145 h 189815"/>
              <a:gd name="connsiteX1" fmla="*/ 159 w 73825"/>
              <a:gd name="connsiteY1" fmla="*/ 43145 h 189815"/>
              <a:gd name="connsiteX2" fmla="*/ 159 w 73825"/>
              <a:gd name="connsiteY2" fmla="*/ 5 h 189815"/>
              <a:gd name="connsiteX3" fmla="*/ 73984 w 73825"/>
              <a:gd name="connsiteY3" fmla="*/ 94913 h 189815"/>
              <a:gd name="connsiteX4" fmla="*/ 159 w 73825"/>
              <a:gd name="connsiteY4" fmla="*/ 189820 h 189815"/>
              <a:gd name="connsiteX5" fmla="*/ 159 w 73825"/>
              <a:gd name="connsiteY5" fmla="*/ 146680 h 189815"/>
              <a:gd name="connsiteX6" fmla="*/ 159 w 73825"/>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59" y="43145"/>
                </a:moveTo>
                <a:lnTo>
                  <a:pt x="159" y="43145"/>
                </a:lnTo>
                <a:lnTo>
                  <a:pt x="159" y="5"/>
                </a:lnTo>
                <a:lnTo>
                  <a:pt x="73984" y="94913"/>
                </a:lnTo>
                <a:lnTo>
                  <a:pt x="159" y="189820"/>
                </a:lnTo>
                <a:lnTo>
                  <a:pt x="159" y="146680"/>
                </a:lnTo>
                <a:lnTo>
                  <a:pt x="15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92" name="フリーフォーム 91">
            <a:extLst>
              <a:ext uri="{FF2B5EF4-FFF2-40B4-BE49-F238E27FC236}">
                <a16:creationId xmlns:a16="http://schemas.microsoft.com/office/drawing/2014/main" id="{B7D45DA9-D546-C544-BCC5-89DD17E7A7BA}"/>
              </a:ext>
            </a:extLst>
          </p:cNvPr>
          <p:cNvSpPr/>
          <p:nvPr/>
        </p:nvSpPr>
        <p:spPr>
          <a:xfrm rot="5400000">
            <a:off x="5757949" y="6069412"/>
            <a:ext cx="60407" cy="82099"/>
          </a:xfrm>
          <a:custGeom>
            <a:avLst/>
            <a:gdLst>
              <a:gd name="connsiteX0" fmla="*/ 159 w 122394"/>
              <a:gd name="connsiteY0" fmla="*/ 43145 h 189815"/>
              <a:gd name="connsiteX1" fmla="*/ 18939 w 122394"/>
              <a:gd name="connsiteY1" fmla="*/ 43145 h 189815"/>
              <a:gd name="connsiteX2" fmla="*/ 18939 w 122394"/>
              <a:gd name="connsiteY2" fmla="*/ 5 h 189815"/>
              <a:gd name="connsiteX3" fmla="*/ 122554 w 122394"/>
              <a:gd name="connsiteY3" fmla="*/ 94913 h 189815"/>
              <a:gd name="connsiteX4" fmla="*/ 18939 w 122394"/>
              <a:gd name="connsiteY4" fmla="*/ 189820 h 189815"/>
              <a:gd name="connsiteX5" fmla="*/ 18939 w 122394"/>
              <a:gd name="connsiteY5" fmla="*/ 146680 h 189815"/>
              <a:gd name="connsiteX6" fmla="*/ 159 w 122394"/>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59" y="43145"/>
                </a:moveTo>
                <a:lnTo>
                  <a:pt x="18939" y="43145"/>
                </a:lnTo>
                <a:lnTo>
                  <a:pt x="18939" y="5"/>
                </a:lnTo>
                <a:lnTo>
                  <a:pt x="122554" y="94913"/>
                </a:lnTo>
                <a:lnTo>
                  <a:pt x="18939" y="189820"/>
                </a:lnTo>
                <a:lnTo>
                  <a:pt x="18939" y="146680"/>
                </a:lnTo>
                <a:lnTo>
                  <a:pt x="15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93" name="フリーフォーム 92">
            <a:extLst>
              <a:ext uri="{FF2B5EF4-FFF2-40B4-BE49-F238E27FC236}">
                <a16:creationId xmlns:a16="http://schemas.microsoft.com/office/drawing/2014/main" id="{D27973E0-9D75-114B-A953-01ED95CCBEFA}"/>
              </a:ext>
            </a:extLst>
          </p:cNvPr>
          <p:cNvSpPr/>
          <p:nvPr/>
        </p:nvSpPr>
        <p:spPr>
          <a:xfrm rot="5400000">
            <a:off x="5719914" y="6179254"/>
            <a:ext cx="136476" cy="82099"/>
          </a:xfrm>
          <a:custGeom>
            <a:avLst/>
            <a:gdLst>
              <a:gd name="connsiteX0" fmla="*/ 276681 w 276521"/>
              <a:gd name="connsiteY0" fmla="*/ 43145 h 189815"/>
              <a:gd name="connsiteX1" fmla="*/ 103774 w 276521"/>
              <a:gd name="connsiteY1" fmla="*/ 43145 h 189815"/>
              <a:gd name="connsiteX2" fmla="*/ 103774 w 276521"/>
              <a:gd name="connsiteY2" fmla="*/ 5 h 189815"/>
              <a:gd name="connsiteX3" fmla="*/ 159 w 276521"/>
              <a:gd name="connsiteY3" fmla="*/ 94913 h 189815"/>
              <a:gd name="connsiteX4" fmla="*/ 103774 w 276521"/>
              <a:gd name="connsiteY4" fmla="*/ 189820 h 189815"/>
              <a:gd name="connsiteX5" fmla="*/ 103774 w 276521"/>
              <a:gd name="connsiteY5" fmla="*/ 146680 h 189815"/>
              <a:gd name="connsiteX6" fmla="*/ 276681 w 276521"/>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1" y="43145"/>
                </a:moveTo>
                <a:lnTo>
                  <a:pt x="103774" y="43145"/>
                </a:lnTo>
                <a:lnTo>
                  <a:pt x="103774" y="5"/>
                </a:lnTo>
                <a:lnTo>
                  <a:pt x="159" y="94913"/>
                </a:lnTo>
                <a:lnTo>
                  <a:pt x="103774" y="189820"/>
                </a:lnTo>
                <a:lnTo>
                  <a:pt x="103774" y="146680"/>
                </a:lnTo>
                <a:lnTo>
                  <a:pt x="276681"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94" name="フリーフォーム 93">
            <a:extLst>
              <a:ext uri="{FF2B5EF4-FFF2-40B4-BE49-F238E27FC236}">
                <a16:creationId xmlns:a16="http://schemas.microsoft.com/office/drawing/2014/main" id="{2BA6C389-07B0-BD49-B146-433054621B97}"/>
              </a:ext>
            </a:extLst>
          </p:cNvPr>
          <p:cNvSpPr/>
          <p:nvPr/>
        </p:nvSpPr>
        <p:spPr>
          <a:xfrm rot="5400000">
            <a:off x="5658069" y="6445121"/>
            <a:ext cx="260167" cy="82099"/>
          </a:xfrm>
          <a:custGeom>
            <a:avLst/>
            <a:gdLst>
              <a:gd name="connsiteX0" fmla="*/ 527299 w 527139"/>
              <a:gd name="connsiteY0" fmla="*/ 43145 h 189815"/>
              <a:gd name="connsiteX1" fmla="*/ 103774 w 527139"/>
              <a:gd name="connsiteY1" fmla="*/ 43145 h 189815"/>
              <a:gd name="connsiteX2" fmla="*/ 103774 w 527139"/>
              <a:gd name="connsiteY2" fmla="*/ 5 h 189815"/>
              <a:gd name="connsiteX3" fmla="*/ 159 w 527139"/>
              <a:gd name="connsiteY3" fmla="*/ 94913 h 189815"/>
              <a:gd name="connsiteX4" fmla="*/ 103774 w 527139"/>
              <a:gd name="connsiteY4" fmla="*/ 189820 h 189815"/>
              <a:gd name="connsiteX5" fmla="*/ 103774 w 527139"/>
              <a:gd name="connsiteY5" fmla="*/ 146680 h 189815"/>
              <a:gd name="connsiteX6" fmla="*/ 527299 w 527139"/>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139" h="189815">
                <a:moveTo>
                  <a:pt x="527299" y="43145"/>
                </a:moveTo>
                <a:lnTo>
                  <a:pt x="103774" y="43145"/>
                </a:lnTo>
                <a:lnTo>
                  <a:pt x="103774" y="5"/>
                </a:lnTo>
                <a:lnTo>
                  <a:pt x="159" y="94913"/>
                </a:lnTo>
                <a:lnTo>
                  <a:pt x="103774" y="189820"/>
                </a:lnTo>
                <a:lnTo>
                  <a:pt x="103774" y="146680"/>
                </a:lnTo>
                <a:lnTo>
                  <a:pt x="52729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95" name="フリーフォーム 94">
            <a:extLst>
              <a:ext uri="{FF2B5EF4-FFF2-40B4-BE49-F238E27FC236}">
                <a16:creationId xmlns:a16="http://schemas.microsoft.com/office/drawing/2014/main" id="{0BB61A99-3F5D-F04D-AF79-FBBE7AF3890A}"/>
              </a:ext>
            </a:extLst>
          </p:cNvPr>
          <p:cNvSpPr/>
          <p:nvPr/>
        </p:nvSpPr>
        <p:spPr>
          <a:xfrm rot="5400000">
            <a:off x="5724389" y="6655802"/>
            <a:ext cx="127527" cy="82099"/>
          </a:xfrm>
          <a:custGeom>
            <a:avLst/>
            <a:gdLst>
              <a:gd name="connsiteX0" fmla="*/ 258548 w 258389"/>
              <a:gd name="connsiteY0" fmla="*/ 43145 h 189815"/>
              <a:gd name="connsiteX1" fmla="*/ 103774 w 258389"/>
              <a:gd name="connsiteY1" fmla="*/ 43145 h 189815"/>
              <a:gd name="connsiteX2" fmla="*/ 103774 w 258389"/>
              <a:gd name="connsiteY2" fmla="*/ 5 h 189815"/>
              <a:gd name="connsiteX3" fmla="*/ 159 w 258389"/>
              <a:gd name="connsiteY3" fmla="*/ 94913 h 189815"/>
              <a:gd name="connsiteX4" fmla="*/ 103774 w 258389"/>
              <a:gd name="connsiteY4" fmla="*/ 189820 h 189815"/>
              <a:gd name="connsiteX5" fmla="*/ 103774 w 258389"/>
              <a:gd name="connsiteY5" fmla="*/ 146680 h 189815"/>
              <a:gd name="connsiteX6" fmla="*/ 258548 w 258389"/>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89" h="189815">
                <a:moveTo>
                  <a:pt x="258548" y="43145"/>
                </a:moveTo>
                <a:lnTo>
                  <a:pt x="103774" y="43145"/>
                </a:lnTo>
                <a:lnTo>
                  <a:pt x="103774" y="5"/>
                </a:lnTo>
                <a:lnTo>
                  <a:pt x="159" y="94913"/>
                </a:lnTo>
                <a:lnTo>
                  <a:pt x="103774" y="189820"/>
                </a:lnTo>
                <a:lnTo>
                  <a:pt x="103774" y="146680"/>
                </a:lnTo>
                <a:lnTo>
                  <a:pt x="258548" y="146680"/>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96" name="フリーフォーム 95">
            <a:extLst>
              <a:ext uri="{FF2B5EF4-FFF2-40B4-BE49-F238E27FC236}">
                <a16:creationId xmlns:a16="http://schemas.microsoft.com/office/drawing/2014/main" id="{090BF9B8-E3E8-CD44-8636-E1B2060FF1E6}"/>
              </a:ext>
            </a:extLst>
          </p:cNvPr>
          <p:cNvSpPr/>
          <p:nvPr/>
        </p:nvSpPr>
        <p:spPr>
          <a:xfrm rot="5400000">
            <a:off x="5753154" y="6764044"/>
            <a:ext cx="69996" cy="82099"/>
          </a:xfrm>
          <a:custGeom>
            <a:avLst/>
            <a:gdLst>
              <a:gd name="connsiteX0" fmla="*/ 141982 w 141822"/>
              <a:gd name="connsiteY0" fmla="*/ 43145 h 189815"/>
              <a:gd name="connsiteX1" fmla="*/ 103774 w 141822"/>
              <a:gd name="connsiteY1" fmla="*/ 43145 h 189815"/>
              <a:gd name="connsiteX2" fmla="*/ 103774 w 141822"/>
              <a:gd name="connsiteY2" fmla="*/ 5 h 189815"/>
              <a:gd name="connsiteX3" fmla="*/ 159 w 141822"/>
              <a:gd name="connsiteY3" fmla="*/ 94913 h 189815"/>
              <a:gd name="connsiteX4" fmla="*/ 103774 w 141822"/>
              <a:gd name="connsiteY4" fmla="*/ 189820 h 189815"/>
              <a:gd name="connsiteX5" fmla="*/ 103774 w 141822"/>
              <a:gd name="connsiteY5" fmla="*/ 146680 h 189815"/>
              <a:gd name="connsiteX6" fmla="*/ 141982 w 141822"/>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22" h="189815">
                <a:moveTo>
                  <a:pt x="141982" y="43145"/>
                </a:moveTo>
                <a:lnTo>
                  <a:pt x="103774" y="43145"/>
                </a:lnTo>
                <a:lnTo>
                  <a:pt x="103774" y="5"/>
                </a:lnTo>
                <a:lnTo>
                  <a:pt x="159" y="94913"/>
                </a:lnTo>
                <a:lnTo>
                  <a:pt x="103774" y="189820"/>
                </a:lnTo>
                <a:lnTo>
                  <a:pt x="103774" y="146680"/>
                </a:lnTo>
                <a:lnTo>
                  <a:pt x="141982" y="146680"/>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97" name="フリーフォーム 96">
            <a:extLst>
              <a:ext uri="{FF2B5EF4-FFF2-40B4-BE49-F238E27FC236}">
                <a16:creationId xmlns:a16="http://schemas.microsoft.com/office/drawing/2014/main" id="{FFAAA2C7-D322-9A4D-AE2A-8B59E65D596F}"/>
              </a:ext>
            </a:extLst>
          </p:cNvPr>
          <p:cNvSpPr/>
          <p:nvPr/>
        </p:nvSpPr>
        <p:spPr>
          <a:xfrm rot="5400000">
            <a:off x="5765460" y="6821309"/>
            <a:ext cx="45385" cy="82099"/>
          </a:xfrm>
          <a:custGeom>
            <a:avLst/>
            <a:gdLst>
              <a:gd name="connsiteX0" fmla="*/ 92117 w 91958"/>
              <a:gd name="connsiteY0" fmla="*/ 43145 h 189815"/>
              <a:gd name="connsiteX1" fmla="*/ 92117 w 91958"/>
              <a:gd name="connsiteY1" fmla="*/ 43145 h 189815"/>
              <a:gd name="connsiteX2" fmla="*/ 92117 w 91958"/>
              <a:gd name="connsiteY2" fmla="*/ 5 h 189815"/>
              <a:gd name="connsiteX3" fmla="*/ 159 w 91958"/>
              <a:gd name="connsiteY3" fmla="*/ 94913 h 189815"/>
              <a:gd name="connsiteX4" fmla="*/ 92117 w 91958"/>
              <a:gd name="connsiteY4" fmla="*/ 189820 h 189815"/>
              <a:gd name="connsiteX5" fmla="*/ 92117 w 91958"/>
              <a:gd name="connsiteY5" fmla="*/ 146680 h 189815"/>
              <a:gd name="connsiteX6" fmla="*/ 92117 w 91958"/>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58" h="189815">
                <a:moveTo>
                  <a:pt x="92117" y="43145"/>
                </a:moveTo>
                <a:lnTo>
                  <a:pt x="92117" y="43145"/>
                </a:lnTo>
                <a:lnTo>
                  <a:pt x="92117" y="5"/>
                </a:lnTo>
                <a:lnTo>
                  <a:pt x="159" y="94913"/>
                </a:lnTo>
                <a:lnTo>
                  <a:pt x="92117" y="189820"/>
                </a:lnTo>
                <a:lnTo>
                  <a:pt x="92117" y="146680"/>
                </a:lnTo>
                <a:lnTo>
                  <a:pt x="92117"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98" name="フリーフォーム 97">
            <a:extLst>
              <a:ext uri="{FF2B5EF4-FFF2-40B4-BE49-F238E27FC236}">
                <a16:creationId xmlns:a16="http://schemas.microsoft.com/office/drawing/2014/main" id="{5CD11C4A-DAA3-0E40-A35B-6FFBE1B764E3}"/>
              </a:ext>
            </a:extLst>
          </p:cNvPr>
          <p:cNvSpPr/>
          <p:nvPr/>
        </p:nvSpPr>
        <p:spPr>
          <a:xfrm rot="5400000">
            <a:off x="5775368" y="6859770"/>
            <a:ext cx="25569" cy="82099"/>
          </a:xfrm>
          <a:custGeom>
            <a:avLst/>
            <a:gdLst>
              <a:gd name="connsiteX0" fmla="*/ 51966 w 51807"/>
              <a:gd name="connsiteY0" fmla="*/ 43145 h 189815"/>
              <a:gd name="connsiteX1" fmla="*/ 51966 w 51807"/>
              <a:gd name="connsiteY1" fmla="*/ 43145 h 189815"/>
              <a:gd name="connsiteX2" fmla="*/ 51966 w 51807"/>
              <a:gd name="connsiteY2" fmla="*/ 5 h 189815"/>
              <a:gd name="connsiteX3" fmla="*/ 159 w 51807"/>
              <a:gd name="connsiteY3" fmla="*/ 94913 h 189815"/>
              <a:gd name="connsiteX4" fmla="*/ 51966 w 51807"/>
              <a:gd name="connsiteY4" fmla="*/ 189820 h 189815"/>
              <a:gd name="connsiteX5" fmla="*/ 51966 w 51807"/>
              <a:gd name="connsiteY5" fmla="*/ 146680 h 189815"/>
              <a:gd name="connsiteX6" fmla="*/ 51966 w 51807"/>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 h="189815">
                <a:moveTo>
                  <a:pt x="51966" y="43145"/>
                </a:moveTo>
                <a:lnTo>
                  <a:pt x="51966" y="43145"/>
                </a:lnTo>
                <a:lnTo>
                  <a:pt x="51966" y="5"/>
                </a:lnTo>
                <a:lnTo>
                  <a:pt x="159" y="94913"/>
                </a:lnTo>
                <a:lnTo>
                  <a:pt x="51966" y="189820"/>
                </a:lnTo>
                <a:lnTo>
                  <a:pt x="51966" y="146680"/>
                </a:lnTo>
                <a:lnTo>
                  <a:pt x="51966" y="146680"/>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99" name="フリーフォーム 98">
            <a:extLst>
              <a:ext uri="{FF2B5EF4-FFF2-40B4-BE49-F238E27FC236}">
                <a16:creationId xmlns:a16="http://schemas.microsoft.com/office/drawing/2014/main" id="{F18B3CB1-4EE5-3143-A2DD-F14A7504A22F}"/>
              </a:ext>
            </a:extLst>
          </p:cNvPr>
          <p:cNvSpPr/>
          <p:nvPr/>
        </p:nvSpPr>
        <p:spPr>
          <a:xfrm rot="5400000">
            <a:off x="5709207" y="6968439"/>
            <a:ext cx="157890" cy="82099"/>
          </a:xfrm>
          <a:custGeom>
            <a:avLst/>
            <a:gdLst>
              <a:gd name="connsiteX0" fmla="*/ 320069 w 319910"/>
              <a:gd name="connsiteY0" fmla="*/ 43145 h 189815"/>
              <a:gd name="connsiteX1" fmla="*/ 103774 w 319910"/>
              <a:gd name="connsiteY1" fmla="*/ 43145 h 189815"/>
              <a:gd name="connsiteX2" fmla="*/ 103774 w 319910"/>
              <a:gd name="connsiteY2" fmla="*/ 5 h 189815"/>
              <a:gd name="connsiteX3" fmla="*/ 159 w 319910"/>
              <a:gd name="connsiteY3" fmla="*/ 94913 h 189815"/>
              <a:gd name="connsiteX4" fmla="*/ 103774 w 319910"/>
              <a:gd name="connsiteY4" fmla="*/ 189820 h 189815"/>
              <a:gd name="connsiteX5" fmla="*/ 103774 w 319910"/>
              <a:gd name="connsiteY5" fmla="*/ 146680 h 189815"/>
              <a:gd name="connsiteX6" fmla="*/ 320069 w 319910"/>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10" h="189815">
                <a:moveTo>
                  <a:pt x="320069" y="43145"/>
                </a:moveTo>
                <a:lnTo>
                  <a:pt x="103774" y="43145"/>
                </a:lnTo>
                <a:lnTo>
                  <a:pt x="103774" y="5"/>
                </a:lnTo>
                <a:lnTo>
                  <a:pt x="159" y="94913"/>
                </a:lnTo>
                <a:lnTo>
                  <a:pt x="103774" y="189820"/>
                </a:lnTo>
                <a:lnTo>
                  <a:pt x="103774" y="146680"/>
                </a:lnTo>
                <a:lnTo>
                  <a:pt x="32006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0" name="フリーフォーム 99">
            <a:extLst>
              <a:ext uri="{FF2B5EF4-FFF2-40B4-BE49-F238E27FC236}">
                <a16:creationId xmlns:a16="http://schemas.microsoft.com/office/drawing/2014/main" id="{C1113D87-834B-6145-8D3E-75BA3FA40E24}"/>
              </a:ext>
            </a:extLst>
          </p:cNvPr>
          <p:cNvSpPr/>
          <p:nvPr/>
        </p:nvSpPr>
        <p:spPr>
          <a:xfrm rot="5400000">
            <a:off x="5766578" y="7124252"/>
            <a:ext cx="43148" cy="82099"/>
          </a:xfrm>
          <a:custGeom>
            <a:avLst/>
            <a:gdLst>
              <a:gd name="connsiteX0" fmla="*/ 87584 w 87424"/>
              <a:gd name="connsiteY0" fmla="*/ 43145 h 189815"/>
              <a:gd name="connsiteX1" fmla="*/ 87584 w 87424"/>
              <a:gd name="connsiteY1" fmla="*/ 43145 h 189815"/>
              <a:gd name="connsiteX2" fmla="*/ 87584 w 87424"/>
              <a:gd name="connsiteY2" fmla="*/ 5 h 189815"/>
              <a:gd name="connsiteX3" fmla="*/ 159 w 87424"/>
              <a:gd name="connsiteY3" fmla="*/ 94913 h 189815"/>
              <a:gd name="connsiteX4" fmla="*/ 87584 w 87424"/>
              <a:gd name="connsiteY4" fmla="*/ 189820 h 189815"/>
              <a:gd name="connsiteX5" fmla="*/ 87584 w 87424"/>
              <a:gd name="connsiteY5" fmla="*/ 146680 h 189815"/>
              <a:gd name="connsiteX6" fmla="*/ 87584 w 87424"/>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24" h="189815">
                <a:moveTo>
                  <a:pt x="87584" y="43145"/>
                </a:moveTo>
                <a:lnTo>
                  <a:pt x="87584" y="43145"/>
                </a:lnTo>
                <a:lnTo>
                  <a:pt x="87584" y="5"/>
                </a:lnTo>
                <a:lnTo>
                  <a:pt x="159" y="94913"/>
                </a:lnTo>
                <a:lnTo>
                  <a:pt x="87584" y="189820"/>
                </a:lnTo>
                <a:lnTo>
                  <a:pt x="87584" y="146680"/>
                </a:lnTo>
                <a:lnTo>
                  <a:pt x="87584"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1" name="フリーフォーム 100">
            <a:extLst>
              <a:ext uri="{FF2B5EF4-FFF2-40B4-BE49-F238E27FC236}">
                <a16:creationId xmlns:a16="http://schemas.microsoft.com/office/drawing/2014/main" id="{C79440F4-991E-D447-AA1B-E99DA6633FB6}"/>
              </a:ext>
            </a:extLst>
          </p:cNvPr>
          <p:cNvSpPr/>
          <p:nvPr/>
        </p:nvSpPr>
        <p:spPr>
          <a:xfrm rot="5400000">
            <a:off x="5773770" y="7164364"/>
            <a:ext cx="28765" cy="82099"/>
          </a:xfrm>
          <a:custGeom>
            <a:avLst/>
            <a:gdLst>
              <a:gd name="connsiteX0" fmla="*/ 58442 w 58283"/>
              <a:gd name="connsiteY0" fmla="*/ 43145 h 189815"/>
              <a:gd name="connsiteX1" fmla="*/ 58442 w 58283"/>
              <a:gd name="connsiteY1" fmla="*/ 43145 h 189815"/>
              <a:gd name="connsiteX2" fmla="*/ 58442 w 58283"/>
              <a:gd name="connsiteY2" fmla="*/ 5 h 189815"/>
              <a:gd name="connsiteX3" fmla="*/ 159 w 58283"/>
              <a:gd name="connsiteY3" fmla="*/ 94913 h 189815"/>
              <a:gd name="connsiteX4" fmla="*/ 58442 w 58283"/>
              <a:gd name="connsiteY4" fmla="*/ 189820 h 189815"/>
              <a:gd name="connsiteX5" fmla="*/ 58442 w 58283"/>
              <a:gd name="connsiteY5" fmla="*/ 146680 h 189815"/>
              <a:gd name="connsiteX6" fmla="*/ 58442 w 58283"/>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83" h="189815">
                <a:moveTo>
                  <a:pt x="58442" y="43145"/>
                </a:moveTo>
                <a:lnTo>
                  <a:pt x="58442" y="43145"/>
                </a:lnTo>
                <a:lnTo>
                  <a:pt x="58442" y="5"/>
                </a:lnTo>
                <a:lnTo>
                  <a:pt x="159" y="94913"/>
                </a:lnTo>
                <a:lnTo>
                  <a:pt x="58442" y="189820"/>
                </a:lnTo>
                <a:lnTo>
                  <a:pt x="58442" y="146680"/>
                </a:lnTo>
                <a:lnTo>
                  <a:pt x="58442"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2" name="フリーフォーム 101">
            <a:extLst>
              <a:ext uri="{FF2B5EF4-FFF2-40B4-BE49-F238E27FC236}">
                <a16:creationId xmlns:a16="http://schemas.microsoft.com/office/drawing/2014/main" id="{0BC708A4-F40C-0044-90A6-4F3E3608165A}"/>
              </a:ext>
            </a:extLst>
          </p:cNvPr>
          <p:cNvSpPr/>
          <p:nvPr/>
        </p:nvSpPr>
        <p:spPr>
          <a:xfrm rot="5400000">
            <a:off x="5776806" y="7237290"/>
            <a:ext cx="22693" cy="82099"/>
          </a:xfrm>
          <a:custGeom>
            <a:avLst/>
            <a:gdLst>
              <a:gd name="connsiteX0" fmla="*/ 159 w 45979"/>
              <a:gd name="connsiteY0" fmla="*/ 43145 h 189815"/>
              <a:gd name="connsiteX1" fmla="*/ 159 w 45979"/>
              <a:gd name="connsiteY1" fmla="*/ 43145 h 189815"/>
              <a:gd name="connsiteX2" fmla="*/ 159 w 45979"/>
              <a:gd name="connsiteY2" fmla="*/ 5 h 189815"/>
              <a:gd name="connsiteX3" fmla="*/ 46138 w 45979"/>
              <a:gd name="connsiteY3" fmla="*/ 94913 h 189815"/>
              <a:gd name="connsiteX4" fmla="*/ 159 w 45979"/>
              <a:gd name="connsiteY4" fmla="*/ 189820 h 189815"/>
              <a:gd name="connsiteX5" fmla="*/ 159 w 45979"/>
              <a:gd name="connsiteY5" fmla="*/ 146680 h 189815"/>
              <a:gd name="connsiteX6" fmla="*/ 159 w 45979"/>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59" y="43145"/>
                </a:moveTo>
                <a:lnTo>
                  <a:pt x="159" y="43145"/>
                </a:lnTo>
                <a:lnTo>
                  <a:pt x="159" y="5"/>
                </a:lnTo>
                <a:lnTo>
                  <a:pt x="46138" y="94913"/>
                </a:lnTo>
                <a:lnTo>
                  <a:pt x="159" y="189820"/>
                </a:lnTo>
                <a:lnTo>
                  <a:pt x="159" y="146680"/>
                </a:lnTo>
                <a:lnTo>
                  <a:pt x="15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3" name="フリーフォーム 102">
            <a:extLst>
              <a:ext uri="{FF2B5EF4-FFF2-40B4-BE49-F238E27FC236}">
                <a16:creationId xmlns:a16="http://schemas.microsoft.com/office/drawing/2014/main" id="{2A3E90AF-2DEB-AB4F-947D-0E2AACF5D742}"/>
              </a:ext>
            </a:extLst>
          </p:cNvPr>
          <p:cNvSpPr/>
          <p:nvPr/>
        </p:nvSpPr>
        <p:spPr>
          <a:xfrm rot="5400000">
            <a:off x="5752995" y="7285072"/>
            <a:ext cx="70315" cy="82099"/>
          </a:xfrm>
          <a:custGeom>
            <a:avLst/>
            <a:gdLst>
              <a:gd name="connsiteX0" fmla="*/ 142629 w 142470"/>
              <a:gd name="connsiteY0" fmla="*/ 43145 h 189815"/>
              <a:gd name="connsiteX1" fmla="*/ 103774 w 142470"/>
              <a:gd name="connsiteY1" fmla="*/ 43145 h 189815"/>
              <a:gd name="connsiteX2" fmla="*/ 103774 w 142470"/>
              <a:gd name="connsiteY2" fmla="*/ 5 h 189815"/>
              <a:gd name="connsiteX3" fmla="*/ 159 w 142470"/>
              <a:gd name="connsiteY3" fmla="*/ 94913 h 189815"/>
              <a:gd name="connsiteX4" fmla="*/ 103774 w 142470"/>
              <a:gd name="connsiteY4" fmla="*/ 189820 h 189815"/>
              <a:gd name="connsiteX5" fmla="*/ 103774 w 142470"/>
              <a:gd name="connsiteY5" fmla="*/ 146680 h 189815"/>
              <a:gd name="connsiteX6" fmla="*/ 142629 w 142470"/>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470" h="189815">
                <a:moveTo>
                  <a:pt x="142629" y="43145"/>
                </a:moveTo>
                <a:lnTo>
                  <a:pt x="103774" y="43145"/>
                </a:lnTo>
                <a:lnTo>
                  <a:pt x="103774" y="5"/>
                </a:lnTo>
                <a:lnTo>
                  <a:pt x="159" y="94913"/>
                </a:lnTo>
                <a:lnTo>
                  <a:pt x="103774" y="189820"/>
                </a:lnTo>
                <a:lnTo>
                  <a:pt x="103774" y="146680"/>
                </a:lnTo>
                <a:lnTo>
                  <a:pt x="14262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4" name="フリーフォーム 103">
            <a:extLst>
              <a:ext uri="{FF2B5EF4-FFF2-40B4-BE49-F238E27FC236}">
                <a16:creationId xmlns:a16="http://schemas.microsoft.com/office/drawing/2014/main" id="{A8601A78-D43B-2A47-822B-EAFA2ECFA045}"/>
              </a:ext>
            </a:extLst>
          </p:cNvPr>
          <p:cNvSpPr/>
          <p:nvPr/>
        </p:nvSpPr>
        <p:spPr>
          <a:xfrm rot="5400000">
            <a:off x="5751237" y="7421815"/>
            <a:ext cx="73831" cy="82099"/>
          </a:xfrm>
          <a:custGeom>
            <a:avLst/>
            <a:gdLst>
              <a:gd name="connsiteX0" fmla="*/ 159 w 149593"/>
              <a:gd name="connsiteY0" fmla="*/ 43145 h 189815"/>
              <a:gd name="connsiteX1" fmla="*/ 46138 w 149593"/>
              <a:gd name="connsiteY1" fmla="*/ 43145 h 189815"/>
              <a:gd name="connsiteX2" fmla="*/ 46138 w 149593"/>
              <a:gd name="connsiteY2" fmla="*/ 5 h 189815"/>
              <a:gd name="connsiteX3" fmla="*/ 149752 w 149593"/>
              <a:gd name="connsiteY3" fmla="*/ 94913 h 189815"/>
              <a:gd name="connsiteX4" fmla="*/ 46138 w 149593"/>
              <a:gd name="connsiteY4" fmla="*/ 189820 h 189815"/>
              <a:gd name="connsiteX5" fmla="*/ 46138 w 149593"/>
              <a:gd name="connsiteY5" fmla="*/ 146680 h 189815"/>
              <a:gd name="connsiteX6" fmla="*/ 159 w 149593"/>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93" h="189815">
                <a:moveTo>
                  <a:pt x="159" y="43145"/>
                </a:moveTo>
                <a:lnTo>
                  <a:pt x="46138" y="43145"/>
                </a:lnTo>
                <a:lnTo>
                  <a:pt x="46138" y="5"/>
                </a:lnTo>
                <a:lnTo>
                  <a:pt x="149752" y="94913"/>
                </a:lnTo>
                <a:lnTo>
                  <a:pt x="46138" y="189820"/>
                </a:lnTo>
                <a:lnTo>
                  <a:pt x="46138" y="146680"/>
                </a:lnTo>
                <a:lnTo>
                  <a:pt x="15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5" name="フリーフォーム 104">
            <a:extLst>
              <a:ext uri="{FF2B5EF4-FFF2-40B4-BE49-F238E27FC236}">
                <a16:creationId xmlns:a16="http://schemas.microsoft.com/office/drawing/2014/main" id="{A1C06264-A720-004F-870E-D7F338502D7A}"/>
              </a:ext>
            </a:extLst>
          </p:cNvPr>
          <p:cNvSpPr/>
          <p:nvPr/>
        </p:nvSpPr>
        <p:spPr>
          <a:xfrm rot="5400000">
            <a:off x="5722471" y="7549767"/>
            <a:ext cx="131362" cy="82099"/>
          </a:xfrm>
          <a:custGeom>
            <a:avLst/>
            <a:gdLst>
              <a:gd name="connsiteX0" fmla="*/ 159 w 266160"/>
              <a:gd name="connsiteY0" fmla="*/ 43145 h 189815"/>
              <a:gd name="connsiteX1" fmla="*/ 162704 w 266160"/>
              <a:gd name="connsiteY1" fmla="*/ 43145 h 189815"/>
              <a:gd name="connsiteX2" fmla="*/ 162704 w 266160"/>
              <a:gd name="connsiteY2" fmla="*/ 5 h 189815"/>
              <a:gd name="connsiteX3" fmla="*/ 266319 w 266160"/>
              <a:gd name="connsiteY3" fmla="*/ 94913 h 189815"/>
              <a:gd name="connsiteX4" fmla="*/ 162704 w 266160"/>
              <a:gd name="connsiteY4" fmla="*/ 189820 h 189815"/>
              <a:gd name="connsiteX5" fmla="*/ 162704 w 266160"/>
              <a:gd name="connsiteY5" fmla="*/ 146680 h 189815"/>
              <a:gd name="connsiteX6" fmla="*/ 159 w 266160"/>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59" y="43145"/>
                </a:moveTo>
                <a:lnTo>
                  <a:pt x="162704" y="43145"/>
                </a:lnTo>
                <a:lnTo>
                  <a:pt x="162704" y="5"/>
                </a:lnTo>
                <a:lnTo>
                  <a:pt x="266319" y="94913"/>
                </a:lnTo>
                <a:lnTo>
                  <a:pt x="162704" y="189820"/>
                </a:lnTo>
                <a:lnTo>
                  <a:pt x="162704" y="146680"/>
                </a:lnTo>
                <a:lnTo>
                  <a:pt x="15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06" name="フリーフォーム 105">
            <a:extLst>
              <a:ext uri="{FF2B5EF4-FFF2-40B4-BE49-F238E27FC236}">
                <a16:creationId xmlns:a16="http://schemas.microsoft.com/office/drawing/2014/main" id="{8967F660-31F1-0F40-8161-CDFFE929AB30}"/>
              </a:ext>
            </a:extLst>
          </p:cNvPr>
          <p:cNvSpPr/>
          <p:nvPr/>
        </p:nvSpPr>
        <p:spPr>
          <a:xfrm rot="5400000">
            <a:off x="5751396" y="7799015"/>
            <a:ext cx="73512" cy="82099"/>
          </a:xfrm>
          <a:custGeom>
            <a:avLst/>
            <a:gdLst>
              <a:gd name="connsiteX0" fmla="*/ 159 w 148946"/>
              <a:gd name="connsiteY0" fmla="*/ 43145 h 189815"/>
              <a:gd name="connsiteX1" fmla="*/ 45490 w 148946"/>
              <a:gd name="connsiteY1" fmla="*/ 43145 h 189815"/>
              <a:gd name="connsiteX2" fmla="*/ 45490 w 148946"/>
              <a:gd name="connsiteY2" fmla="*/ 5 h 189815"/>
              <a:gd name="connsiteX3" fmla="*/ 149105 w 148946"/>
              <a:gd name="connsiteY3" fmla="*/ 94913 h 189815"/>
              <a:gd name="connsiteX4" fmla="*/ 45490 w 148946"/>
              <a:gd name="connsiteY4" fmla="*/ 189820 h 189815"/>
              <a:gd name="connsiteX5" fmla="*/ 45490 w 148946"/>
              <a:gd name="connsiteY5" fmla="*/ 146680 h 189815"/>
              <a:gd name="connsiteX6" fmla="*/ 159 w 148946"/>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59" y="43145"/>
                </a:moveTo>
                <a:lnTo>
                  <a:pt x="45490" y="43145"/>
                </a:lnTo>
                <a:lnTo>
                  <a:pt x="45490" y="5"/>
                </a:lnTo>
                <a:lnTo>
                  <a:pt x="149105" y="94913"/>
                </a:lnTo>
                <a:lnTo>
                  <a:pt x="45490" y="189820"/>
                </a:lnTo>
                <a:lnTo>
                  <a:pt x="45490" y="146680"/>
                </a:lnTo>
                <a:lnTo>
                  <a:pt x="15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7" name="フリーフォーム 106">
            <a:extLst>
              <a:ext uri="{FF2B5EF4-FFF2-40B4-BE49-F238E27FC236}">
                <a16:creationId xmlns:a16="http://schemas.microsoft.com/office/drawing/2014/main" id="{5CE7A2AB-8C64-244B-AABE-965A800E30D9}"/>
              </a:ext>
            </a:extLst>
          </p:cNvPr>
          <p:cNvSpPr/>
          <p:nvPr/>
        </p:nvSpPr>
        <p:spPr>
          <a:xfrm rot="5400000">
            <a:off x="5749479" y="7890532"/>
            <a:ext cx="77347" cy="82099"/>
          </a:xfrm>
          <a:custGeom>
            <a:avLst/>
            <a:gdLst>
              <a:gd name="connsiteX0" fmla="*/ 156876 w 156717"/>
              <a:gd name="connsiteY0" fmla="*/ 43145 h 189815"/>
              <a:gd name="connsiteX1" fmla="*/ 103774 w 156717"/>
              <a:gd name="connsiteY1" fmla="*/ 43145 h 189815"/>
              <a:gd name="connsiteX2" fmla="*/ 103774 w 156717"/>
              <a:gd name="connsiteY2" fmla="*/ 5 h 189815"/>
              <a:gd name="connsiteX3" fmla="*/ 159 w 156717"/>
              <a:gd name="connsiteY3" fmla="*/ 94913 h 189815"/>
              <a:gd name="connsiteX4" fmla="*/ 103774 w 156717"/>
              <a:gd name="connsiteY4" fmla="*/ 189820 h 189815"/>
              <a:gd name="connsiteX5" fmla="*/ 103774 w 156717"/>
              <a:gd name="connsiteY5" fmla="*/ 146680 h 189815"/>
              <a:gd name="connsiteX6" fmla="*/ 156876 w 156717"/>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17" h="189815">
                <a:moveTo>
                  <a:pt x="156876" y="43145"/>
                </a:moveTo>
                <a:lnTo>
                  <a:pt x="103774" y="43145"/>
                </a:lnTo>
                <a:lnTo>
                  <a:pt x="103774" y="5"/>
                </a:lnTo>
                <a:lnTo>
                  <a:pt x="159" y="94913"/>
                </a:lnTo>
                <a:lnTo>
                  <a:pt x="103774" y="189820"/>
                </a:lnTo>
                <a:lnTo>
                  <a:pt x="103774" y="146680"/>
                </a:lnTo>
                <a:lnTo>
                  <a:pt x="156876"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8" name="フリーフォーム 107">
            <a:extLst>
              <a:ext uri="{FF2B5EF4-FFF2-40B4-BE49-F238E27FC236}">
                <a16:creationId xmlns:a16="http://schemas.microsoft.com/office/drawing/2014/main" id="{4ED088C5-304D-0A45-886A-E80983052835}"/>
              </a:ext>
            </a:extLst>
          </p:cNvPr>
          <p:cNvSpPr/>
          <p:nvPr/>
        </p:nvSpPr>
        <p:spPr>
          <a:xfrm rot="5400000">
            <a:off x="5746922" y="7999947"/>
            <a:ext cx="82461" cy="82099"/>
          </a:xfrm>
          <a:custGeom>
            <a:avLst/>
            <a:gdLst>
              <a:gd name="connsiteX0" fmla="*/ 159 w 167078"/>
              <a:gd name="connsiteY0" fmla="*/ 43145 h 189815"/>
              <a:gd name="connsiteX1" fmla="*/ 63623 w 167078"/>
              <a:gd name="connsiteY1" fmla="*/ 43145 h 189815"/>
              <a:gd name="connsiteX2" fmla="*/ 63623 w 167078"/>
              <a:gd name="connsiteY2" fmla="*/ 5 h 189815"/>
              <a:gd name="connsiteX3" fmla="*/ 167238 w 167078"/>
              <a:gd name="connsiteY3" fmla="*/ 94913 h 189815"/>
              <a:gd name="connsiteX4" fmla="*/ 63623 w 167078"/>
              <a:gd name="connsiteY4" fmla="*/ 189820 h 189815"/>
              <a:gd name="connsiteX5" fmla="*/ 63623 w 167078"/>
              <a:gd name="connsiteY5" fmla="*/ 146680 h 189815"/>
              <a:gd name="connsiteX6" fmla="*/ 159 w 167078"/>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59" y="43145"/>
                </a:moveTo>
                <a:lnTo>
                  <a:pt x="63623" y="43145"/>
                </a:lnTo>
                <a:lnTo>
                  <a:pt x="63623" y="5"/>
                </a:lnTo>
                <a:lnTo>
                  <a:pt x="167238" y="94913"/>
                </a:lnTo>
                <a:lnTo>
                  <a:pt x="63623" y="189820"/>
                </a:lnTo>
                <a:lnTo>
                  <a:pt x="63623" y="146680"/>
                </a:lnTo>
                <a:lnTo>
                  <a:pt x="15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09" name="フリーフォーム 108">
            <a:extLst>
              <a:ext uri="{FF2B5EF4-FFF2-40B4-BE49-F238E27FC236}">
                <a16:creationId xmlns:a16="http://schemas.microsoft.com/office/drawing/2014/main" id="{42C554A8-D0C3-D44C-A20B-9F8381CE9292}"/>
              </a:ext>
            </a:extLst>
          </p:cNvPr>
          <p:cNvSpPr/>
          <p:nvPr/>
        </p:nvSpPr>
        <p:spPr>
          <a:xfrm rot="5400000">
            <a:off x="5753953" y="8084006"/>
            <a:ext cx="68398" cy="82099"/>
          </a:xfrm>
          <a:custGeom>
            <a:avLst/>
            <a:gdLst>
              <a:gd name="connsiteX0" fmla="*/ 159 w 138584"/>
              <a:gd name="connsiteY0" fmla="*/ 43145 h 189815"/>
              <a:gd name="connsiteX1" fmla="*/ 35129 w 138584"/>
              <a:gd name="connsiteY1" fmla="*/ 43145 h 189815"/>
              <a:gd name="connsiteX2" fmla="*/ 35129 w 138584"/>
              <a:gd name="connsiteY2" fmla="*/ 5 h 189815"/>
              <a:gd name="connsiteX3" fmla="*/ 138743 w 138584"/>
              <a:gd name="connsiteY3" fmla="*/ 94913 h 189815"/>
              <a:gd name="connsiteX4" fmla="*/ 35129 w 138584"/>
              <a:gd name="connsiteY4" fmla="*/ 189820 h 189815"/>
              <a:gd name="connsiteX5" fmla="*/ 35129 w 138584"/>
              <a:gd name="connsiteY5" fmla="*/ 146680 h 189815"/>
              <a:gd name="connsiteX6" fmla="*/ 159 w 138584"/>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59" y="43145"/>
                </a:moveTo>
                <a:lnTo>
                  <a:pt x="35129" y="43145"/>
                </a:lnTo>
                <a:lnTo>
                  <a:pt x="35129" y="5"/>
                </a:lnTo>
                <a:lnTo>
                  <a:pt x="138743" y="94913"/>
                </a:lnTo>
                <a:lnTo>
                  <a:pt x="35129" y="189820"/>
                </a:lnTo>
                <a:lnTo>
                  <a:pt x="35129" y="146680"/>
                </a:lnTo>
                <a:lnTo>
                  <a:pt x="15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10" name="フリーフォーム 109">
            <a:extLst>
              <a:ext uri="{FF2B5EF4-FFF2-40B4-BE49-F238E27FC236}">
                <a16:creationId xmlns:a16="http://schemas.microsoft.com/office/drawing/2014/main" id="{1D5F5A27-9FEF-8340-B276-8D15F3F6EA1D}"/>
              </a:ext>
            </a:extLst>
          </p:cNvPr>
          <p:cNvSpPr/>
          <p:nvPr/>
        </p:nvSpPr>
        <p:spPr>
          <a:xfrm rot="5400000">
            <a:off x="5778883" y="8128006"/>
            <a:ext cx="18538" cy="82099"/>
          </a:xfrm>
          <a:custGeom>
            <a:avLst/>
            <a:gdLst>
              <a:gd name="connsiteX0" fmla="*/ 37719 w 37560"/>
              <a:gd name="connsiteY0" fmla="*/ 43145 h 189815"/>
              <a:gd name="connsiteX1" fmla="*/ 37719 w 37560"/>
              <a:gd name="connsiteY1" fmla="*/ 43145 h 189815"/>
              <a:gd name="connsiteX2" fmla="*/ 37719 w 37560"/>
              <a:gd name="connsiteY2" fmla="*/ 5 h 189815"/>
              <a:gd name="connsiteX3" fmla="*/ 159 w 37560"/>
              <a:gd name="connsiteY3" fmla="*/ 94913 h 189815"/>
              <a:gd name="connsiteX4" fmla="*/ 37719 w 37560"/>
              <a:gd name="connsiteY4" fmla="*/ 189820 h 189815"/>
              <a:gd name="connsiteX5" fmla="*/ 37719 w 37560"/>
              <a:gd name="connsiteY5" fmla="*/ 146680 h 189815"/>
              <a:gd name="connsiteX6" fmla="*/ 37719 w 37560"/>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19" y="43145"/>
                </a:moveTo>
                <a:lnTo>
                  <a:pt x="37719" y="43145"/>
                </a:lnTo>
                <a:lnTo>
                  <a:pt x="37719" y="5"/>
                </a:lnTo>
                <a:lnTo>
                  <a:pt x="159" y="94913"/>
                </a:lnTo>
                <a:lnTo>
                  <a:pt x="37719" y="189820"/>
                </a:lnTo>
                <a:lnTo>
                  <a:pt x="37719" y="146680"/>
                </a:lnTo>
                <a:lnTo>
                  <a:pt x="37719" y="14668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11" name="フリーフォーム 110">
            <a:extLst>
              <a:ext uri="{FF2B5EF4-FFF2-40B4-BE49-F238E27FC236}">
                <a16:creationId xmlns:a16="http://schemas.microsoft.com/office/drawing/2014/main" id="{59DBDF75-63AB-4440-A001-C3B81929B028}"/>
              </a:ext>
            </a:extLst>
          </p:cNvPr>
          <p:cNvSpPr/>
          <p:nvPr/>
        </p:nvSpPr>
        <p:spPr>
          <a:xfrm rot="5400000">
            <a:off x="5764021" y="8161832"/>
            <a:ext cx="48262" cy="82099"/>
          </a:xfrm>
          <a:custGeom>
            <a:avLst/>
            <a:gdLst>
              <a:gd name="connsiteX0" fmla="*/ 159 w 97786"/>
              <a:gd name="connsiteY0" fmla="*/ 43145 h 189815"/>
              <a:gd name="connsiteX1" fmla="*/ 159 w 97786"/>
              <a:gd name="connsiteY1" fmla="*/ 43145 h 189815"/>
              <a:gd name="connsiteX2" fmla="*/ 159 w 97786"/>
              <a:gd name="connsiteY2" fmla="*/ 5 h 189815"/>
              <a:gd name="connsiteX3" fmla="*/ 97945 w 97786"/>
              <a:gd name="connsiteY3" fmla="*/ 94913 h 189815"/>
              <a:gd name="connsiteX4" fmla="*/ 159 w 97786"/>
              <a:gd name="connsiteY4" fmla="*/ 189820 h 189815"/>
              <a:gd name="connsiteX5" fmla="*/ 159 w 97786"/>
              <a:gd name="connsiteY5" fmla="*/ 146680 h 189815"/>
              <a:gd name="connsiteX6" fmla="*/ 159 w 97786"/>
              <a:gd name="connsiteY6" fmla="*/ 14668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59" y="43145"/>
                </a:moveTo>
                <a:lnTo>
                  <a:pt x="159" y="43145"/>
                </a:lnTo>
                <a:lnTo>
                  <a:pt x="159" y="5"/>
                </a:lnTo>
                <a:lnTo>
                  <a:pt x="97945" y="94913"/>
                </a:lnTo>
                <a:lnTo>
                  <a:pt x="159" y="189820"/>
                </a:lnTo>
                <a:lnTo>
                  <a:pt x="159" y="146680"/>
                </a:lnTo>
                <a:lnTo>
                  <a:pt x="159" y="14668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12" name="フリーフォーム 111">
            <a:extLst>
              <a:ext uri="{FF2B5EF4-FFF2-40B4-BE49-F238E27FC236}">
                <a16:creationId xmlns:a16="http://schemas.microsoft.com/office/drawing/2014/main" id="{8E0A25F1-51D4-C14D-9BC2-E4787BBAD918}"/>
              </a:ext>
            </a:extLst>
          </p:cNvPr>
          <p:cNvSpPr/>
          <p:nvPr/>
        </p:nvSpPr>
        <p:spPr>
          <a:xfrm rot="5400000">
            <a:off x="3698388" y="6686783"/>
            <a:ext cx="1317618" cy="45719"/>
          </a:xfrm>
          <a:custGeom>
            <a:avLst/>
            <a:gdLst>
              <a:gd name="connsiteX0" fmla="*/ 162 w 6946072"/>
              <a:gd name="connsiteY0" fmla="*/ 329 h 8627"/>
              <a:gd name="connsiteX1" fmla="*/ 6946235 w 6946072"/>
              <a:gd name="connsiteY1" fmla="*/ 329 h 8627"/>
            </a:gdLst>
            <a:ahLst/>
            <a:cxnLst>
              <a:cxn ang="0">
                <a:pos x="connsiteX0" y="connsiteY0"/>
              </a:cxn>
              <a:cxn ang="0">
                <a:pos x="connsiteX1" y="connsiteY1"/>
              </a:cxn>
            </a:cxnLst>
            <a:rect l="l" t="t" r="r" b="b"/>
            <a:pathLst>
              <a:path w="6946072" h="8627">
                <a:moveTo>
                  <a:pt x="162" y="329"/>
                </a:moveTo>
                <a:lnTo>
                  <a:pt x="6946235" y="329"/>
                </a:lnTo>
              </a:path>
            </a:pathLst>
          </a:custGeom>
          <a:ln w="9525" cap="flat">
            <a:solidFill>
              <a:srgbClr val="111111"/>
            </a:solidFill>
            <a:prstDash val="solid"/>
            <a:miter/>
          </a:ln>
        </p:spPr>
        <p:txBody>
          <a:bodyPr rtlCol="0" anchor="ctr"/>
          <a:lstStyle/>
          <a:p>
            <a:endParaRPr lang="ja-JP" altLang="en-US"/>
          </a:p>
        </p:txBody>
      </p:sp>
      <p:sp>
        <p:nvSpPr>
          <p:cNvPr id="113" name="フリーフォーム 112">
            <a:extLst>
              <a:ext uri="{FF2B5EF4-FFF2-40B4-BE49-F238E27FC236}">
                <a16:creationId xmlns:a16="http://schemas.microsoft.com/office/drawing/2014/main" id="{2109D04C-A4FA-924A-8FD8-92E07D9AAB94}"/>
              </a:ext>
            </a:extLst>
          </p:cNvPr>
          <p:cNvSpPr/>
          <p:nvPr/>
        </p:nvSpPr>
        <p:spPr>
          <a:xfrm rot="5400000">
            <a:off x="4361839" y="6028001"/>
            <a:ext cx="36436" cy="82099"/>
          </a:xfrm>
          <a:custGeom>
            <a:avLst/>
            <a:gdLst>
              <a:gd name="connsiteX0" fmla="*/ 162 w 73825"/>
              <a:gd name="connsiteY0" fmla="*/ 43469 h 189815"/>
              <a:gd name="connsiteX1" fmla="*/ 162 w 73825"/>
              <a:gd name="connsiteY1" fmla="*/ 43469 h 189815"/>
              <a:gd name="connsiteX2" fmla="*/ 162 w 73825"/>
              <a:gd name="connsiteY2" fmla="*/ 329 h 189815"/>
              <a:gd name="connsiteX3" fmla="*/ 73988 w 73825"/>
              <a:gd name="connsiteY3" fmla="*/ 95237 h 189815"/>
              <a:gd name="connsiteX4" fmla="*/ 162 w 73825"/>
              <a:gd name="connsiteY4" fmla="*/ 190144 h 189815"/>
              <a:gd name="connsiteX5" fmla="*/ 162 w 73825"/>
              <a:gd name="connsiteY5" fmla="*/ 147004 h 189815"/>
              <a:gd name="connsiteX6" fmla="*/ 162 w 73825"/>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469"/>
                </a:moveTo>
                <a:lnTo>
                  <a:pt x="162" y="43469"/>
                </a:lnTo>
                <a:lnTo>
                  <a:pt x="162" y="329"/>
                </a:lnTo>
                <a:lnTo>
                  <a:pt x="73988" y="95237"/>
                </a:lnTo>
                <a:lnTo>
                  <a:pt x="162" y="190144"/>
                </a:lnTo>
                <a:lnTo>
                  <a:pt x="162" y="147004"/>
                </a:lnTo>
                <a:lnTo>
                  <a:pt x="162"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14" name="フリーフォーム 113">
            <a:extLst>
              <a:ext uri="{FF2B5EF4-FFF2-40B4-BE49-F238E27FC236}">
                <a16:creationId xmlns:a16="http://schemas.microsoft.com/office/drawing/2014/main" id="{E1174034-E451-A542-BCD6-521987B9FD09}"/>
              </a:ext>
            </a:extLst>
          </p:cNvPr>
          <p:cNvSpPr/>
          <p:nvPr/>
        </p:nvSpPr>
        <p:spPr>
          <a:xfrm rot="5400000">
            <a:off x="4349854" y="6108492"/>
            <a:ext cx="60407" cy="82099"/>
          </a:xfrm>
          <a:custGeom>
            <a:avLst/>
            <a:gdLst>
              <a:gd name="connsiteX0" fmla="*/ 162 w 122394"/>
              <a:gd name="connsiteY0" fmla="*/ 43469 h 189815"/>
              <a:gd name="connsiteX1" fmla="*/ 18942 w 122394"/>
              <a:gd name="connsiteY1" fmla="*/ 43469 h 189815"/>
              <a:gd name="connsiteX2" fmla="*/ 18942 w 122394"/>
              <a:gd name="connsiteY2" fmla="*/ 329 h 189815"/>
              <a:gd name="connsiteX3" fmla="*/ 122557 w 122394"/>
              <a:gd name="connsiteY3" fmla="*/ 95237 h 189815"/>
              <a:gd name="connsiteX4" fmla="*/ 18942 w 122394"/>
              <a:gd name="connsiteY4" fmla="*/ 190144 h 189815"/>
              <a:gd name="connsiteX5" fmla="*/ 18942 w 122394"/>
              <a:gd name="connsiteY5" fmla="*/ 147004 h 189815"/>
              <a:gd name="connsiteX6" fmla="*/ 162 w 122394"/>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469"/>
                </a:moveTo>
                <a:lnTo>
                  <a:pt x="18942" y="43469"/>
                </a:lnTo>
                <a:lnTo>
                  <a:pt x="18942" y="329"/>
                </a:lnTo>
                <a:lnTo>
                  <a:pt x="122557" y="95237"/>
                </a:lnTo>
                <a:lnTo>
                  <a:pt x="18942" y="190144"/>
                </a:lnTo>
                <a:lnTo>
                  <a:pt x="18942" y="147004"/>
                </a:lnTo>
                <a:lnTo>
                  <a:pt x="162"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15" name="フリーフォーム 114">
            <a:extLst>
              <a:ext uri="{FF2B5EF4-FFF2-40B4-BE49-F238E27FC236}">
                <a16:creationId xmlns:a16="http://schemas.microsoft.com/office/drawing/2014/main" id="{03301193-2AC1-7F4C-B39C-C4C98110367B}"/>
              </a:ext>
            </a:extLst>
          </p:cNvPr>
          <p:cNvSpPr/>
          <p:nvPr/>
        </p:nvSpPr>
        <p:spPr>
          <a:xfrm rot="5400000">
            <a:off x="4311819" y="6218333"/>
            <a:ext cx="136476" cy="82099"/>
          </a:xfrm>
          <a:custGeom>
            <a:avLst/>
            <a:gdLst>
              <a:gd name="connsiteX0" fmla="*/ 276684 w 276521"/>
              <a:gd name="connsiteY0" fmla="*/ 43469 h 189815"/>
              <a:gd name="connsiteX1" fmla="*/ 103777 w 276521"/>
              <a:gd name="connsiteY1" fmla="*/ 43469 h 189815"/>
              <a:gd name="connsiteX2" fmla="*/ 103777 w 276521"/>
              <a:gd name="connsiteY2" fmla="*/ 329 h 189815"/>
              <a:gd name="connsiteX3" fmla="*/ 162 w 276521"/>
              <a:gd name="connsiteY3" fmla="*/ 95237 h 189815"/>
              <a:gd name="connsiteX4" fmla="*/ 103777 w 276521"/>
              <a:gd name="connsiteY4" fmla="*/ 190144 h 189815"/>
              <a:gd name="connsiteX5" fmla="*/ 103777 w 276521"/>
              <a:gd name="connsiteY5" fmla="*/ 147004 h 189815"/>
              <a:gd name="connsiteX6" fmla="*/ 276684 w 276521"/>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469"/>
                </a:moveTo>
                <a:lnTo>
                  <a:pt x="103777" y="43469"/>
                </a:lnTo>
                <a:lnTo>
                  <a:pt x="103777" y="329"/>
                </a:lnTo>
                <a:lnTo>
                  <a:pt x="162" y="95237"/>
                </a:lnTo>
                <a:lnTo>
                  <a:pt x="103777" y="190144"/>
                </a:lnTo>
                <a:lnTo>
                  <a:pt x="103777" y="147004"/>
                </a:lnTo>
                <a:lnTo>
                  <a:pt x="276684"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16" name="フリーフォーム 115">
            <a:extLst>
              <a:ext uri="{FF2B5EF4-FFF2-40B4-BE49-F238E27FC236}">
                <a16:creationId xmlns:a16="http://schemas.microsoft.com/office/drawing/2014/main" id="{2A13F8FE-B5FC-8142-9ADF-D50718DFC23B}"/>
              </a:ext>
            </a:extLst>
          </p:cNvPr>
          <p:cNvSpPr/>
          <p:nvPr/>
        </p:nvSpPr>
        <p:spPr>
          <a:xfrm rot="5400000">
            <a:off x="4249015" y="6469498"/>
            <a:ext cx="262085" cy="82099"/>
          </a:xfrm>
          <a:custGeom>
            <a:avLst/>
            <a:gdLst>
              <a:gd name="connsiteX0" fmla="*/ 531188 w 531025"/>
              <a:gd name="connsiteY0" fmla="*/ 43469 h 189815"/>
              <a:gd name="connsiteX1" fmla="*/ 103777 w 531025"/>
              <a:gd name="connsiteY1" fmla="*/ 43469 h 189815"/>
              <a:gd name="connsiteX2" fmla="*/ 103777 w 531025"/>
              <a:gd name="connsiteY2" fmla="*/ 329 h 189815"/>
              <a:gd name="connsiteX3" fmla="*/ 162 w 531025"/>
              <a:gd name="connsiteY3" fmla="*/ 95237 h 189815"/>
              <a:gd name="connsiteX4" fmla="*/ 103777 w 531025"/>
              <a:gd name="connsiteY4" fmla="*/ 190144 h 189815"/>
              <a:gd name="connsiteX5" fmla="*/ 103777 w 531025"/>
              <a:gd name="connsiteY5" fmla="*/ 147004 h 189815"/>
              <a:gd name="connsiteX6" fmla="*/ 531188 w 531025"/>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25" h="189815">
                <a:moveTo>
                  <a:pt x="531188" y="43469"/>
                </a:moveTo>
                <a:lnTo>
                  <a:pt x="103777" y="43469"/>
                </a:lnTo>
                <a:lnTo>
                  <a:pt x="103777" y="329"/>
                </a:lnTo>
                <a:lnTo>
                  <a:pt x="162" y="95237"/>
                </a:lnTo>
                <a:lnTo>
                  <a:pt x="103777" y="190144"/>
                </a:lnTo>
                <a:lnTo>
                  <a:pt x="103777" y="147004"/>
                </a:lnTo>
                <a:lnTo>
                  <a:pt x="531188"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17" name="フリーフォーム 116">
            <a:extLst>
              <a:ext uri="{FF2B5EF4-FFF2-40B4-BE49-F238E27FC236}">
                <a16:creationId xmlns:a16="http://schemas.microsoft.com/office/drawing/2014/main" id="{4403AD43-097E-3245-A43E-8BFCCBFB722D}"/>
              </a:ext>
            </a:extLst>
          </p:cNvPr>
          <p:cNvSpPr/>
          <p:nvPr/>
        </p:nvSpPr>
        <p:spPr>
          <a:xfrm rot="5400000">
            <a:off x="4332594" y="6664837"/>
            <a:ext cx="94926" cy="82099"/>
          </a:xfrm>
          <a:custGeom>
            <a:avLst/>
            <a:gdLst>
              <a:gd name="connsiteX0" fmla="*/ 192497 w 192334"/>
              <a:gd name="connsiteY0" fmla="*/ 43469 h 189815"/>
              <a:gd name="connsiteX1" fmla="*/ 103777 w 192334"/>
              <a:gd name="connsiteY1" fmla="*/ 43469 h 189815"/>
              <a:gd name="connsiteX2" fmla="*/ 103777 w 192334"/>
              <a:gd name="connsiteY2" fmla="*/ 329 h 189815"/>
              <a:gd name="connsiteX3" fmla="*/ 162 w 192334"/>
              <a:gd name="connsiteY3" fmla="*/ 95237 h 189815"/>
              <a:gd name="connsiteX4" fmla="*/ 103777 w 192334"/>
              <a:gd name="connsiteY4" fmla="*/ 190144 h 189815"/>
              <a:gd name="connsiteX5" fmla="*/ 103777 w 192334"/>
              <a:gd name="connsiteY5" fmla="*/ 147004 h 189815"/>
              <a:gd name="connsiteX6" fmla="*/ 192497 w 192334"/>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34" h="189815">
                <a:moveTo>
                  <a:pt x="192497" y="43469"/>
                </a:moveTo>
                <a:lnTo>
                  <a:pt x="103777" y="43469"/>
                </a:lnTo>
                <a:lnTo>
                  <a:pt x="103777" y="329"/>
                </a:lnTo>
                <a:lnTo>
                  <a:pt x="162" y="95237"/>
                </a:lnTo>
                <a:lnTo>
                  <a:pt x="103777" y="190144"/>
                </a:lnTo>
                <a:lnTo>
                  <a:pt x="103777" y="147004"/>
                </a:lnTo>
                <a:lnTo>
                  <a:pt x="192497" y="147004"/>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18" name="フリーフォーム 117">
            <a:extLst>
              <a:ext uri="{FF2B5EF4-FFF2-40B4-BE49-F238E27FC236}">
                <a16:creationId xmlns:a16="http://schemas.microsoft.com/office/drawing/2014/main" id="{B5284BCA-155E-3B48-B2EB-BF47B98F9274}"/>
              </a:ext>
            </a:extLst>
          </p:cNvPr>
          <p:cNvSpPr/>
          <p:nvPr/>
        </p:nvSpPr>
        <p:spPr>
          <a:xfrm rot="5400000">
            <a:off x="4354488" y="6734459"/>
            <a:ext cx="51138" cy="82099"/>
          </a:xfrm>
          <a:custGeom>
            <a:avLst/>
            <a:gdLst>
              <a:gd name="connsiteX0" fmla="*/ 103777 w 103614"/>
              <a:gd name="connsiteY0" fmla="*/ 43469 h 189815"/>
              <a:gd name="connsiteX1" fmla="*/ 103777 w 103614"/>
              <a:gd name="connsiteY1" fmla="*/ 43469 h 189815"/>
              <a:gd name="connsiteX2" fmla="*/ 103777 w 103614"/>
              <a:gd name="connsiteY2" fmla="*/ 329 h 189815"/>
              <a:gd name="connsiteX3" fmla="*/ 162 w 103614"/>
              <a:gd name="connsiteY3" fmla="*/ 95237 h 189815"/>
              <a:gd name="connsiteX4" fmla="*/ 103777 w 103614"/>
              <a:gd name="connsiteY4" fmla="*/ 190144 h 189815"/>
              <a:gd name="connsiteX5" fmla="*/ 103777 w 103614"/>
              <a:gd name="connsiteY5" fmla="*/ 147004 h 189815"/>
              <a:gd name="connsiteX6" fmla="*/ 103777 w 103614"/>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14" h="189815">
                <a:moveTo>
                  <a:pt x="103777" y="43469"/>
                </a:moveTo>
                <a:lnTo>
                  <a:pt x="103777" y="43469"/>
                </a:lnTo>
                <a:lnTo>
                  <a:pt x="103777" y="329"/>
                </a:lnTo>
                <a:lnTo>
                  <a:pt x="162" y="95237"/>
                </a:lnTo>
                <a:lnTo>
                  <a:pt x="103777" y="190144"/>
                </a:lnTo>
                <a:lnTo>
                  <a:pt x="103777" y="147004"/>
                </a:lnTo>
                <a:lnTo>
                  <a:pt x="103777" y="147004"/>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19" name="フリーフォーム 118">
            <a:extLst>
              <a:ext uri="{FF2B5EF4-FFF2-40B4-BE49-F238E27FC236}">
                <a16:creationId xmlns:a16="http://schemas.microsoft.com/office/drawing/2014/main" id="{6F9F1671-DF4F-BB46-822B-6B7EEB9CAB0F}"/>
              </a:ext>
            </a:extLst>
          </p:cNvPr>
          <p:cNvSpPr/>
          <p:nvPr/>
        </p:nvSpPr>
        <p:spPr>
          <a:xfrm rot="5400000">
            <a:off x="4348415" y="6792949"/>
            <a:ext cx="63284" cy="82099"/>
          </a:xfrm>
          <a:custGeom>
            <a:avLst/>
            <a:gdLst>
              <a:gd name="connsiteX0" fmla="*/ 128386 w 128223"/>
              <a:gd name="connsiteY0" fmla="*/ 43469 h 189815"/>
              <a:gd name="connsiteX1" fmla="*/ 103777 w 128223"/>
              <a:gd name="connsiteY1" fmla="*/ 43469 h 189815"/>
              <a:gd name="connsiteX2" fmla="*/ 103777 w 128223"/>
              <a:gd name="connsiteY2" fmla="*/ 329 h 189815"/>
              <a:gd name="connsiteX3" fmla="*/ 162 w 128223"/>
              <a:gd name="connsiteY3" fmla="*/ 95237 h 189815"/>
              <a:gd name="connsiteX4" fmla="*/ 103777 w 128223"/>
              <a:gd name="connsiteY4" fmla="*/ 190144 h 189815"/>
              <a:gd name="connsiteX5" fmla="*/ 103777 w 128223"/>
              <a:gd name="connsiteY5" fmla="*/ 147004 h 189815"/>
              <a:gd name="connsiteX6" fmla="*/ 128386 w 128223"/>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23" h="189815">
                <a:moveTo>
                  <a:pt x="128386" y="43469"/>
                </a:moveTo>
                <a:lnTo>
                  <a:pt x="103777" y="43469"/>
                </a:lnTo>
                <a:lnTo>
                  <a:pt x="103777" y="329"/>
                </a:lnTo>
                <a:lnTo>
                  <a:pt x="162" y="95237"/>
                </a:lnTo>
                <a:lnTo>
                  <a:pt x="103777" y="190144"/>
                </a:lnTo>
                <a:lnTo>
                  <a:pt x="103777" y="147004"/>
                </a:lnTo>
                <a:lnTo>
                  <a:pt x="128386"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0" name="フリーフォーム 119">
            <a:extLst>
              <a:ext uri="{FF2B5EF4-FFF2-40B4-BE49-F238E27FC236}">
                <a16:creationId xmlns:a16="http://schemas.microsoft.com/office/drawing/2014/main" id="{9684D486-B03E-B741-8EDB-17110BC30818}"/>
              </a:ext>
            </a:extLst>
          </p:cNvPr>
          <p:cNvSpPr/>
          <p:nvPr/>
        </p:nvSpPr>
        <p:spPr>
          <a:xfrm rot="5400000">
            <a:off x="4323645" y="6880578"/>
            <a:ext cx="112825" cy="82099"/>
          </a:xfrm>
          <a:custGeom>
            <a:avLst/>
            <a:gdLst>
              <a:gd name="connsiteX0" fmla="*/ 228762 w 228600"/>
              <a:gd name="connsiteY0" fmla="*/ 43469 h 189815"/>
              <a:gd name="connsiteX1" fmla="*/ 103777 w 228600"/>
              <a:gd name="connsiteY1" fmla="*/ 43469 h 189815"/>
              <a:gd name="connsiteX2" fmla="*/ 103777 w 228600"/>
              <a:gd name="connsiteY2" fmla="*/ 329 h 189815"/>
              <a:gd name="connsiteX3" fmla="*/ 162 w 228600"/>
              <a:gd name="connsiteY3" fmla="*/ 95237 h 189815"/>
              <a:gd name="connsiteX4" fmla="*/ 103777 w 228600"/>
              <a:gd name="connsiteY4" fmla="*/ 190144 h 189815"/>
              <a:gd name="connsiteX5" fmla="*/ 103777 w 228600"/>
              <a:gd name="connsiteY5" fmla="*/ 147004 h 189815"/>
              <a:gd name="connsiteX6" fmla="*/ 228762 w 228600"/>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815">
                <a:moveTo>
                  <a:pt x="228762" y="43469"/>
                </a:moveTo>
                <a:lnTo>
                  <a:pt x="103777" y="43469"/>
                </a:lnTo>
                <a:lnTo>
                  <a:pt x="103777" y="329"/>
                </a:lnTo>
                <a:lnTo>
                  <a:pt x="162" y="95237"/>
                </a:lnTo>
                <a:lnTo>
                  <a:pt x="103777" y="190144"/>
                </a:lnTo>
                <a:lnTo>
                  <a:pt x="103777" y="147004"/>
                </a:lnTo>
                <a:lnTo>
                  <a:pt x="228762" y="147004"/>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21" name="フリーフォーム 120">
            <a:extLst>
              <a:ext uri="{FF2B5EF4-FFF2-40B4-BE49-F238E27FC236}">
                <a16:creationId xmlns:a16="http://schemas.microsoft.com/office/drawing/2014/main" id="{8469B58D-7E88-B446-A266-DC5802BE118D}"/>
              </a:ext>
            </a:extLst>
          </p:cNvPr>
          <p:cNvSpPr/>
          <p:nvPr/>
        </p:nvSpPr>
        <p:spPr>
          <a:xfrm rot="5400000">
            <a:off x="4337868" y="6980991"/>
            <a:ext cx="84379" cy="82099"/>
          </a:xfrm>
          <a:custGeom>
            <a:avLst/>
            <a:gdLst>
              <a:gd name="connsiteX0" fmla="*/ 171127 w 170964"/>
              <a:gd name="connsiteY0" fmla="*/ 43469 h 189815"/>
              <a:gd name="connsiteX1" fmla="*/ 103777 w 170964"/>
              <a:gd name="connsiteY1" fmla="*/ 43469 h 189815"/>
              <a:gd name="connsiteX2" fmla="*/ 103777 w 170964"/>
              <a:gd name="connsiteY2" fmla="*/ 329 h 189815"/>
              <a:gd name="connsiteX3" fmla="*/ 162 w 170964"/>
              <a:gd name="connsiteY3" fmla="*/ 95237 h 189815"/>
              <a:gd name="connsiteX4" fmla="*/ 103777 w 170964"/>
              <a:gd name="connsiteY4" fmla="*/ 190144 h 189815"/>
              <a:gd name="connsiteX5" fmla="*/ 103777 w 170964"/>
              <a:gd name="connsiteY5" fmla="*/ 147004 h 189815"/>
              <a:gd name="connsiteX6" fmla="*/ 171127 w 170964"/>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64" h="189815">
                <a:moveTo>
                  <a:pt x="171127" y="43469"/>
                </a:moveTo>
                <a:lnTo>
                  <a:pt x="103777" y="43469"/>
                </a:lnTo>
                <a:lnTo>
                  <a:pt x="103777" y="329"/>
                </a:lnTo>
                <a:lnTo>
                  <a:pt x="162" y="95237"/>
                </a:lnTo>
                <a:lnTo>
                  <a:pt x="103777" y="190144"/>
                </a:lnTo>
                <a:lnTo>
                  <a:pt x="103777" y="147004"/>
                </a:lnTo>
                <a:lnTo>
                  <a:pt x="171127"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2" name="フリーフォーム 121">
            <a:extLst>
              <a:ext uri="{FF2B5EF4-FFF2-40B4-BE49-F238E27FC236}">
                <a16:creationId xmlns:a16="http://schemas.microsoft.com/office/drawing/2014/main" id="{36B11036-5B7E-224B-9EEB-4AD4819A7BDD}"/>
              </a:ext>
            </a:extLst>
          </p:cNvPr>
          <p:cNvSpPr/>
          <p:nvPr/>
        </p:nvSpPr>
        <p:spPr>
          <a:xfrm rot="5400000">
            <a:off x="4329718" y="7116774"/>
            <a:ext cx="100679" cy="82099"/>
          </a:xfrm>
          <a:custGeom>
            <a:avLst/>
            <a:gdLst>
              <a:gd name="connsiteX0" fmla="*/ 204154 w 203991"/>
              <a:gd name="connsiteY0" fmla="*/ 43469 h 189815"/>
              <a:gd name="connsiteX1" fmla="*/ 103777 w 203991"/>
              <a:gd name="connsiteY1" fmla="*/ 43469 h 189815"/>
              <a:gd name="connsiteX2" fmla="*/ 103777 w 203991"/>
              <a:gd name="connsiteY2" fmla="*/ 329 h 189815"/>
              <a:gd name="connsiteX3" fmla="*/ 162 w 203991"/>
              <a:gd name="connsiteY3" fmla="*/ 95237 h 189815"/>
              <a:gd name="connsiteX4" fmla="*/ 103777 w 203991"/>
              <a:gd name="connsiteY4" fmla="*/ 190144 h 189815"/>
              <a:gd name="connsiteX5" fmla="*/ 103777 w 203991"/>
              <a:gd name="connsiteY5" fmla="*/ 147004 h 189815"/>
              <a:gd name="connsiteX6" fmla="*/ 204154 w 203991"/>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91" h="189815">
                <a:moveTo>
                  <a:pt x="204154" y="43469"/>
                </a:moveTo>
                <a:lnTo>
                  <a:pt x="103777" y="43469"/>
                </a:lnTo>
                <a:lnTo>
                  <a:pt x="103777" y="329"/>
                </a:lnTo>
                <a:lnTo>
                  <a:pt x="162" y="95237"/>
                </a:lnTo>
                <a:lnTo>
                  <a:pt x="103777" y="190144"/>
                </a:lnTo>
                <a:lnTo>
                  <a:pt x="103777" y="147004"/>
                </a:lnTo>
                <a:lnTo>
                  <a:pt x="204154" y="147004"/>
                </a:lnTo>
                <a:close/>
              </a:path>
            </a:pathLst>
          </a:custGeom>
          <a:pattFill prst="wdDnDiag">
            <a:fgClr>
              <a:schemeClr val="bg1"/>
            </a:fgClr>
            <a:bgClr>
              <a:srgbClr val="555555"/>
            </a:bgClr>
          </a:pattFill>
          <a:ln w="3175" cap="flat">
            <a:solidFill>
              <a:srgbClr val="000000"/>
            </a:solidFill>
            <a:prstDash val="solid"/>
            <a:miter/>
          </a:ln>
        </p:spPr>
        <p:txBody>
          <a:bodyPr rtlCol="0" anchor="ctr"/>
          <a:lstStyle/>
          <a:p>
            <a:endParaRPr lang="ja-JP" altLang="en-US"/>
          </a:p>
        </p:txBody>
      </p:sp>
      <p:sp>
        <p:nvSpPr>
          <p:cNvPr id="123" name="フリーフォーム 122">
            <a:extLst>
              <a:ext uri="{FF2B5EF4-FFF2-40B4-BE49-F238E27FC236}">
                <a16:creationId xmlns:a16="http://schemas.microsoft.com/office/drawing/2014/main" id="{E9174B32-CDC7-564B-9C97-971ACD82FEDB}"/>
              </a:ext>
            </a:extLst>
          </p:cNvPr>
          <p:cNvSpPr/>
          <p:nvPr/>
        </p:nvSpPr>
        <p:spPr>
          <a:xfrm rot="5400000">
            <a:off x="4346178" y="7251705"/>
            <a:ext cx="67758" cy="82099"/>
          </a:xfrm>
          <a:custGeom>
            <a:avLst/>
            <a:gdLst>
              <a:gd name="connsiteX0" fmla="*/ 137452 w 137289"/>
              <a:gd name="connsiteY0" fmla="*/ 43469 h 189815"/>
              <a:gd name="connsiteX1" fmla="*/ 103777 w 137289"/>
              <a:gd name="connsiteY1" fmla="*/ 43469 h 189815"/>
              <a:gd name="connsiteX2" fmla="*/ 103777 w 137289"/>
              <a:gd name="connsiteY2" fmla="*/ 329 h 189815"/>
              <a:gd name="connsiteX3" fmla="*/ 162 w 137289"/>
              <a:gd name="connsiteY3" fmla="*/ 95237 h 189815"/>
              <a:gd name="connsiteX4" fmla="*/ 103777 w 137289"/>
              <a:gd name="connsiteY4" fmla="*/ 190144 h 189815"/>
              <a:gd name="connsiteX5" fmla="*/ 103777 w 137289"/>
              <a:gd name="connsiteY5" fmla="*/ 147004 h 189815"/>
              <a:gd name="connsiteX6" fmla="*/ 137452 w 137289"/>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89" h="189815">
                <a:moveTo>
                  <a:pt x="137452" y="43469"/>
                </a:moveTo>
                <a:lnTo>
                  <a:pt x="103777" y="43469"/>
                </a:lnTo>
                <a:lnTo>
                  <a:pt x="103777" y="329"/>
                </a:lnTo>
                <a:lnTo>
                  <a:pt x="162" y="95237"/>
                </a:lnTo>
                <a:lnTo>
                  <a:pt x="103777" y="190144"/>
                </a:lnTo>
                <a:lnTo>
                  <a:pt x="103777" y="147004"/>
                </a:lnTo>
                <a:lnTo>
                  <a:pt x="13745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4" name="フリーフォーム 123">
            <a:extLst>
              <a:ext uri="{FF2B5EF4-FFF2-40B4-BE49-F238E27FC236}">
                <a16:creationId xmlns:a16="http://schemas.microsoft.com/office/drawing/2014/main" id="{7F7B6268-A64B-7B46-9680-C2EDED282550}"/>
              </a:ext>
            </a:extLst>
          </p:cNvPr>
          <p:cNvSpPr/>
          <p:nvPr/>
        </p:nvSpPr>
        <p:spPr>
          <a:xfrm rot="5400000">
            <a:off x="4364041" y="7629032"/>
            <a:ext cx="22693" cy="82099"/>
          </a:xfrm>
          <a:custGeom>
            <a:avLst/>
            <a:gdLst>
              <a:gd name="connsiteX0" fmla="*/ 162 w 45979"/>
              <a:gd name="connsiteY0" fmla="*/ 43469 h 189815"/>
              <a:gd name="connsiteX1" fmla="*/ 162 w 45979"/>
              <a:gd name="connsiteY1" fmla="*/ 43469 h 189815"/>
              <a:gd name="connsiteX2" fmla="*/ 162 w 45979"/>
              <a:gd name="connsiteY2" fmla="*/ 329 h 189815"/>
              <a:gd name="connsiteX3" fmla="*/ 46141 w 45979"/>
              <a:gd name="connsiteY3" fmla="*/ 95237 h 189815"/>
              <a:gd name="connsiteX4" fmla="*/ 162 w 45979"/>
              <a:gd name="connsiteY4" fmla="*/ 190144 h 189815"/>
              <a:gd name="connsiteX5" fmla="*/ 162 w 45979"/>
              <a:gd name="connsiteY5" fmla="*/ 147004 h 189815"/>
              <a:gd name="connsiteX6" fmla="*/ 162 w 45979"/>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2" y="43469"/>
                </a:moveTo>
                <a:lnTo>
                  <a:pt x="162" y="43469"/>
                </a:lnTo>
                <a:lnTo>
                  <a:pt x="162" y="329"/>
                </a:lnTo>
                <a:lnTo>
                  <a:pt x="46141" y="95237"/>
                </a:lnTo>
                <a:lnTo>
                  <a:pt x="162" y="190144"/>
                </a:lnTo>
                <a:lnTo>
                  <a:pt x="162" y="147004"/>
                </a:lnTo>
                <a:lnTo>
                  <a:pt x="16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5" name="フリーフォーム 124">
            <a:extLst>
              <a:ext uri="{FF2B5EF4-FFF2-40B4-BE49-F238E27FC236}">
                <a16:creationId xmlns:a16="http://schemas.microsoft.com/office/drawing/2014/main" id="{01C621CC-A81B-F943-8F94-CDADBF4F92CB}"/>
              </a:ext>
            </a:extLst>
          </p:cNvPr>
          <p:cNvSpPr/>
          <p:nvPr/>
        </p:nvSpPr>
        <p:spPr>
          <a:xfrm rot="5400000">
            <a:off x="4362123" y="7654920"/>
            <a:ext cx="26528" cy="82099"/>
          </a:xfrm>
          <a:custGeom>
            <a:avLst/>
            <a:gdLst>
              <a:gd name="connsiteX0" fmla="*/ 53912 w 53749"/>
              <a:gd name="connsiteY0" fmla="*/ 43469 h 189815"/>
              <a:gd name="connsiteX1" fmla="*/ 53912 w 53749"/>
              <a:gd name="connsiteY1" fmla="*/ 43469 h 189815"/>
              <a:gd name="connsiteX2" fmla="*/ 53912 w 53749"/>
              <a:gd name="connsiteY2" fmla="*/ 329 h 189815"/>
              <a:gd name="connsiteX3" fmla="*/ 162 w 53749"/>
              <a:gd name="connsiteY3" fmla="*/ 95237 h 189815"/>
              <a:gd name="connsiteX4" fmla="*/ 53912 w 53749"/>
              <a:gd name="connsiteY4" fmla="*/ 190144 h 189815"/>
              <a:gd name="connsiteX5" fmla="*/ 53912 w 53749"/>
              <a:gd name="connsiteY5" fmla="*/ 147004 h 189815"/>
              <a:gd name="connsiteX6" fmla="*/ 53912 w 53749"/>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49" h="189815">
                <a:moveTo>
                  <a:pt x="53912" y="43469"/>
                </a:moveTo>
                <a:lnTo>
                  <a:pt x="53912" y="43469"/>
                </a:lnTo>
                <a:lnTo>
                  <a:pt x="53912" y="329"/>
                </a:lnTo>
                <a:lnTo>
                  <a:pt x="162" y="95237"/>
                </a:lnTo>
                <a:lnTo>
                  <a:pt x="53912" y="190144"/>
                </a:lnTo>
                <a:lnTo>
                  <a:pt x="53912" y="147004"/>
                </a:lnTo>
                <a:lnTo>
                  <a:pt x="5391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6" name="フリーフォーム 125">
            <a:extLst>
              <a:ext uri="{FF2B5EF4-FFF2-40B4-BE49-F238E27FC236}">
                <a16:creationId xmlns:a16="http://schemas.microsoft.com/office/drawing/2014/main" id="{253F17F7-870A-AB40-9F89-115DE63D1375}"/>
              </a:ext>
            </a:extLst>
          </p:cNvPr>
          <p:cNvSpPr/>
          <p:nvPr/>
        </p:nvSpPr>
        <p:spPr>
          <a:xfrm rot="5400000">
            <a:off x="4354133" y="7690611"/>
            <a:ext cx="42509" cy="82099"/>
          </a:xfrm>
          <a:custGeom>
            <a:avLst/>
            <a:gdLst>
              <a:gd name="connsiteX0" fmla="*/ 86292 w 86129"/>
              <a:gd name="connsiteY0" fmla="*/ 43469 h 189815"/>
              <a:gd name="connsiteX1" fmla="*/ 86292 w 86129"/>
              <a:gd name="connsiteY1" fmla="*/ 43469 h 189815"/>
              <a:gd name="connsiteX2" fmla="*/ 86292 w 86129"/>
              <a:gd name="connsiteY2" fmla="*/ 329 h 189815"/>
              <a:gd name="connsiteX3" fmla="*/ 162 w 86129"/>
              <a:gd name="connsiteY3" fmla="*/ 95237 h 189815"/>
              <a:gd name="connsiteX4" fmla="*/ 86292 w 86129"/>
              <a:gd name="connsiteY4" fmla="*/ 190144 h 189815"/>
              <a:gd name="connsiteX5" fmla="*/ 86292 w 86129"/>
              <a:gd name="connsiteY5" fmla="*/ 147004 h 189815"/>
              <a:gd name="connsiteX6" fmla="*/ 86292 w 86129"/>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29" h="189815">
                <a:moveTo>
                  <a:pt x="86292" y="43469"/>
                </a:moveTo>
                <a:lnTo>
                  <a:pt x="86292" y="43469"/>
                </a:lnTo>
                <a:lnTo>
                  <a:pt x="86292" y="329"/>
                </a:lnTo>
                <a:lnTo>
                  <a:pt x="162" y="95237"/>
                </a:lnTo>
                <a:lnTo>
                  <a:pt x="86292" y="190144"/>
                </a:lnTo>
                <a:lnTo>
                  <a:pt x="86292" y="147004"/>
                </a:lnTo>
                <a:lnTo>
                  <a:pt x="8629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7" name="フリーフォーム 126">
            <a:extLst>
              <a:ext uri="{FF2B5EF4-FFF2-40B4-BE49-F238E27FC236}">
                <a16:creationId xmlns:a16="http://schemas.microsoft.com/office/drawing/2014/main" id="{A0254BA6-8E5E-BE46-BFC5-91C3F9AE7C48}"/>
              </a:ext>
            </a:extLst>
          </p:cNvPr>
          <p:cNvSpPr/>
          <p:nvPr/>
        </p:nvSpPr>
        <p:spPr>
          <a:xfrm rot="5400000">
            <a:off x="4338631" y="7813183"/>
            <a:ext cx="73512" cy="82099"/>
          </a:xfrm>
          <a:custGeom>
            <a:avLst/>
            <a:gdLst>
              <a:gd name="connsiteX0" fmla="*/ 162 w 148946"/>
              <a:gd name="connsiteY0" fmla="*/ 43469 h 189815"/>
              <a:gd name="connsiteX1" fmla="*/ 45494 w 148946"/>
              <a:gd name="connsiteY1" fmla="*/ 43469 h 189815"/>
              <a:gd name="connsiteX2" fmla="*/ 45494 w 148946"/>
              <a:gd name="connsiteY2" fmla="*/ 329 h 189815"/>
              <a:gd name="connsiteX3" fmla="*/ 149109 w 148946"/>
              <a:gd name="connsiteY3" fmla="*/ 95237 h 189815"/>
              <a:gd name="connsiteX4" fmla="*/ 45494 w 148946"/>
              <a:gd name="connsiteY4" fmla="*/ 190144 h 189815"/>
              <a:gd name="connsiteX5" fmla="*/ 45494 w 148946"/>
              <a:gd name="connsiteY5" fmla="*/ 147004 h 189815"/>
              <a:gd name="connsiteX6" fmla="*/ 162 w 148946"/>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469"/>
                </a:moveTo>
                <a:lnTo>
                  <a:pt x="45494" y="43469"/>
                </a:lnTo>
                <a:lnTo>
                  <a:pt x="45494" y="329"/>
                </a:lnTo>
                <a:lnTo>
                  <a:pt x="149109" y="95237"/>
                </a:lnTo>
                <a:lnTo>
                  <a:pt x="45494" y="190144"/>
                </a:lnTo>
                <a:lnTo>
                  <a:pt x="45494" y="147004"/>
                </a:lnTo>
                <a:lnTo>
                  <a:pt x="16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28" name="フリーフォーム 127">
            <a:extLst>
              <a:ext uri="{FF2B5EF4-FFF2-40B4-BE49-F238E27FC236}">
                <a16:creationId xmlns:a16="http://schemas.microsoft.com/office/drawing/2014/main" id="{1452278A-3CB1-CF46-BD3A-77E0EAA61F33}"/>
              </a:ext>
            </a:extLst>
          </p:cNvPr>
          <p:cNvSpPr/>
          <p:nvPr/>
        </p:nvSpPr>
        <p:spPr>
          <a:xfrm rot="5400000">
            <a:off x="4309706" y="7941296"/>
            <a:ext cx="131362" cy="82099"/>
          </a:xfrm>
          <a:custGeom>
            <a:avLst/>
            <a:gdLst>
              <a:gd name="connsiteX0" fmla="*/ 162 w 266160"/>
              <a:gd name="connsiteY0" fmla="*/ 43469 h 189815"/>
              <a:gd name="connsiteX1" fmla="*/ 162708 w 266160"/>
              <a:gd name="connsiteY1" fmla="*/ 43469 h 189815"/>
              <a:gd name="connsiteX2" fmla="*/ 162708 w 266160"/>
              <a:gd name="connsiteY2" fmla="*/ 329 h 189815"/>
              <a:gd name="connsiteX3" fmla="*/ 266323 w 266160"/>
              <a:gd name="connsiteY3" fmla="*/ 95237 h 189815"/>
              <a:gd name="connsiteX4" fmla="*/ 162708 w 266160"/>
              <a:gd name="connsiteY4" fmla="*/ 190144 h 189815"/>
              <a:gd name="connsiteX5" fmla="*/ 162708 w 266160"/>
              <a:gd name="connsiteY5" fmla="*/ 147004 h 189815"/>
              <a:gd name="connsiteX6" fmla="*/ 162 w 266160"/>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469"/>
                </a:moveTo>
                <a:lnTo>
                  <a:pt x="162708" y="43469"/>
                </a:lnTo>
                <a:lnTo>
                  <a:pt x="162708" y="329"/>
                </a:lnTo>
                <a:lnTo>
                  <a:pt x="266323" y="95237"/>
                </a:lnTo>
                <a:lnTo>
                  <a:pt x="162708" y="190144"/>
                </a:lnTo>
                <a:lnTo>
                  <a:pt x="162708" y="147004"/>
                </a:lnTo>
                <a:lnTo>
                  <a:pt x="162"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29" name="フリーフォーム 128">
            <a:extLst>
              <a:ext uri="{FF2B5EF4-FFF2-40B4-BE49-F238E27FC236}">
                <a16:creationId xmlns:a16="http://schemas.microsoft.com/office/drawing/2014/main" id="{ED8823F0-E666-C14C-8760-F03C3407631A}"/>
              </a:ext>
            </a:extLst>
          </p:cNvPr>
          <p:cNvSpPr/>
          <p:nvPr/>
        </p:nvSpPr>
        <p:spPr>
          <a:xfrm rot="5400000">
            <a:off x="4338631" y="8186708"/>
            <a:ext cx="73512" cy="82099"/>
          </a:xfrm>
          <a:custGeom>
            <a:avLst/>
            <a:gdLst>
              <a:gd name="connsiteX0" fmla="*/ 162 w 148946"/>
              <a:gd name="connsiteY0" fmla="*/ 43469 h 189815"/>
              <a:gd name="connsiteX1" fmla="*/ 45494 w 148946"/>
              <a:gd name="connsiteY1" fmla="*/ 43469 h 189815"/>
              <a:gd name="connsiteX2" fmla="*/ 45494 w 148946"/>
              <a:gd name="connsiteY2" fmla="*/ 329 h 189815"/>
              <a:gd name="connsiteX3" fmla="*/ 149109 w 148946"/>
              <a:gd name="connsiteY3" fmla="*/ 95237 h 189815"/>
              <a:gd name="connsiteX4" fmla="*/ 45494 w 148946"/>
              <a:gd name="connsiteY4" fmla="*/ 190144 h 189815"/>
              <a:gd name="connsiteX5" fmla="*/ 45494 w 148946"/>
              <a:gd name="connsiteY5" fmla="*/ 147004 h 189815"/>
              <a:gd name="connsiteX6" fmla="*/ 162 w 148946"/>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469"/>
                </a:moveTo>
                <a:lnTo>
                  <a:pt x="45494" y="43469"/>
                </a:lnTo>
                <a:lnTo>
                  <a:pt x="45494" y="329"/>
                </a:lnTo>
                <a:lnTo>
                  <a:pt x="149109" y="95237"/>
                </a:lnTo>
                <a:lnTo>
                  <a:pt x="45494" y="190144"/>
                </a:lnTo>
                <a:lnTo>
                  <a:pt x="45494" y="147004"/>
                </a:lnTo>
                <a:lnTo>
                  <a:pt x="16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30" name="フリーフォーム 129">
            <a:extLst>
              <a:ext uri="{FF2B5EF4-FFF2-40B4-BE49-F238E27FC236}">
                <a16:creationId xmlns:a16="http://schemas.microsoft.com/office/drawing/2014/main" id="{4509135D-DA42-0C44-B316-8AC9C25F3C80}"/>
              </a:ext>
            </a:extLst>
          </p:cNvPr>
          <p:cNvSpPr/>
          <p:nvPr/>
        </p:nvSpPr>
        <p:spPr>
          <a:xfrm rot="5400000">
            <a:off x="4336714" y="8278225"/>
            <a:ext cx="77347" cy="82099"/>
          </a:xfrm>
          <a:custGeom>
            <a:avLst/>
            <a:gdLst>
              <a:gd name="connsiteX0" fmla="*/ 156880 w 156717"/>
              <a:gd name="connsiteY0" fmla="*/ 43469 h 189815"/>
              <a:gd name="connsiteX1" fmla="*/ 103777 w 156717"/>
              <a:gd name="connsiteY1" fmla="*/ 43469 h 189815"/>
              <a:gd name="connsiteX2" fmla="*/ 103777 w 156717"/>
              <a:gd name="connsiteY2" fmla="*/ 329 h 189815"/>
              <a:gd name="connsiteX3" fmla="*/ 162 w 156717"/>
              <a:gd name="connsiteY3" fmla="*/ 95237 h 189815"/>
              <a:gd name="connsiteX4" fmla="*/ 103777 w 156717"/>
              <a:gd name="connsiteY4" fmla="*/ 190144 h 189815"/>
              <a:gd name="connsiteX5" fmla="*/ 103777 w 156717"/>
              <a:gd name="connsiteY5" fmla="*/ 147004 h 189815"/>
              <a:gd name="connsiteX6" fmla="*/ 156880 w 156717"/>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17" h="189815">
                <a:moveTo>
                  <a:pt x="156880" y="43469"/>
                </a:moveTo>
                <a:lnTo>
                  <a:pt x="103777" y="43469"/>
                </a:lnTo>
                <a:lnTo>
                  <a:pt x="103777" y="329"/>
                </a:lnTo>
                <a:lnTo>
                  <a:pt x="162" y="95237"/>
                </a:lnTo>
                <a:lnTo>
                  <a:pt x="103777" y="190144"/>
                </a:lnTo>
                <a:lnTo>
                  <a:pt x="103777" y="147004"/>
                </a:lnTo>
                <a:lnTo>
                  <a:pt x="156880"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31" name="フリーフォーム 130">
            <a:extLst>
              <a:ext uri="{FF2B5EF4-FFF2-40B4-BE49-F238E27FC236}">
                <a16:creationId xmlns:a16="http://schemas.microsoft.com/office/drawing/2014/main" id="{9E344B8B-3814-F941-ABBF-4D91A16872D1}"/>
              </a:ext>
            </a:extLst>
          </p:cNvPr>
          <p:cNvSpPr/>
          <p:nvPr/>
        </p:nvSpPr>
        <p:spPr>
          <a:xfrm rot="5400000">
            <a:off x="4334157" y="8387747"/>
            <a:ext cx="82461" cy="82099"/>
          </a:xfrm>
          <a:custGeom>
            <a:avLst/>
            <a:gdLst>
              <a:gd name="connsiteX0" fmla="*/ 162 w 167079"/>
              <a:gd name="connsiteY0" fmla="*/ 43469 h 189815"/>
              <a:gd name="connsiteX1" fmla="*/ 63627 w 167079"/>
              <a:gd name="connsiteY1" fmla="*/ 43469 h 189815"/>
              <a:gd name="connsiteX2" fmla="*/ 63627 w 167079"/>
              <a:gd name="connsiteY2" fmla="*/ 329 h 189815"/>
              <a:gd name="connsiteX3" fmla="*/ 167241 w 167079"/>
              <a:gd name="connsiteY3" fmla="*/ 95237 h 189815"/>
              <a:gd name="connsiteX4" fmla="*/ 63627 w 167079"/>
              <a:gd name="connsiteY4" fmla="*/ 190144 h 189815"/>
              <a:gd name="connsiteX5" fmla="*/ 63627 w 167079"/>
              <a:gd name="connsiteY5" fmla="*/ 147004 h 189815"/>
              <a:gd name="connsiteX6" fmla="*/ 162 w 167079"/>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9" h="189815">
                <a:moveTo>
                  <a:pt x="162" y="43469"/>
                </a:moveTo>
                <a:lnTo>
                  <a:pt x="63627" y="43469"/>
                </a:lnTo>
                <a:lnTo>
                  <a:pt x="63627" y="329"/>
                </a:lnTo>
                <a:lnTo>
                  <a:pt x="167241" y="95237"/>
                </a:lnTo>
                <a:lnTo>
                  <a:pt x="63627" y="190144"/>
                </a:lnTo>
                <a:lnTo>
                  <a:pt x="63627" y="147004"/>
                </a:lnTo>
                <a:lnTo>
                  <a:pt x="16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32" name="フリーフォーム 131">
            <a:extLst>
              <a:ext uri="{FF2B5EF4-FFF2-40B4-BE49-F238E27FC236}">
                <a16:creationId xmlns:a16="http://schemas.microsoft.com/office/drawing/2014/main" id="{942ECD33-A529-9A42-9677-283F19ABAE25}"/>
              </a:ext>
            </a:extLst>
          </p:cNvPr>
          <p:cNvSpPr/>
          <p:nvPr/>
        </p:nvSpPr>
        <p:spPr>
          <a:xfrm rot="5400000">
            <a:off x="4341188" y="8471806"/>
            <a:ext cx="68398" cy="82099"/>
          </a:xfrm>
          <a:custGeom>
            <a:avLst/>
            <a:gdLst>
              <a:gd name="connsiteX0" fmla="*/ 162 w 138585"/>
              <a:gd name="connsiteY0" fmla="*/ 43469 h 189815"/>
              <a:gd name="connsiteX1" fmla="*/ 35133 w 138585"/>
              <a:gd name="connsiteY1" fmla="*/ 43469 h 189815"/>
              <a:gd name="connsiteX2" fmla="*/ 35133 w 138585"/>
              <a:gd name="connsiteY2" fmla="*/ 329 h 189815"/>
              <a:gd name="connsiteX3" fmla="*/ 138747 w 138585"/>
              <a:gd name="connsiteY3" fmla="*/ 95237 h 189815"/>
              <a:gd name="connsiteX4" fmla="*/ 35133 w 138585"/>
              <a:gd name="connsiteY4" fmla="*/ 190144 h 189815"/>
              <a:gd name="connsiteX5" fmla="*/ 35133 w 138585"/>
              <a:gd name="connsiteY5" fmla="*/ 147004 h 189815"/>
              <a:gd name="connsiteX6" fmla="*/ 162 w 138585"/>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5" h="189815">
                <a:moveTo>
                  <a:pt x="162" y="43469"/>
                </a:moveTo>
                <a:lnTo>
                  <a:pt x="35133" y="43469"/>
                </a:lnTo>
                <a:lnTo>
                  <a:pt x="35133" y="329"/>
                </a:lnTo>
                <a:lnTo>
                  <a:pt x="138747" y="95237"/>
                </a:lnTo>
                <a:lnTo>
                  <a:pt x="35133" y="190144"/>
                </a:lnTo>
                <a:lnTo>
                  <a:pt x="35133" y="147004"/>
                </a:lnTo>
                <a:lnTo>
                  <a:pt x="162"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33" name="フリーフォーム 132">
            <a:extLst>
              <a:ext uri="{FF2B5EF4-FFF2-40B4-BE49-F238E27FC236}">
                <a16:creationId xmlns:a16="http://schemas.microsoft.com/office/drawing/2014/main" id="{373A6864-9093-C846-9FDB-217949E48042}"/>
              </a:ext>
            </a:extLst>
          </p:cNvPr>
          <p:cNvSpPr/>
          <p:nvPr/>
        </p:nvSpPr>
        <p:spPr>
          <a:xfrm rot="5400000">
            <a:off x="4366118" y="8515807"/>
            <a:ext cx="18538" cy="82099"/>
          </a:xfrm>
          <a:custGeom>
            <a:avLst/>
            <a:gdLst>
              <a:gd name="connsiteX0" fmla="*/ 37722 w 37560"/>
              <a:gd name="connsiteY0" fmla="*/ 43469 h 189815"/>
              <a:gd name="connsiteX1" fmla="*/ 37722 w 37560"/>
              <a:gd name="connsiteY1" fmla="*/ 43469 h 189815"/>
              <a:gd name="connsiteX2" fmla="*/ 37722 w 37560"/>
              <a:gd name="connsiteY2" fmla="*/ 329 h 189815"/>
              <a:gd name="connsiteX3" fmla="*/ 162 w 37560"/>
              <a:gd name="connsiteY3" fmla="*/ 95237 h 189815"/>
              <a:gd name="connsiteX4" fmla="*/ 37722 w 37560"/>
              <a:gd name="connsiteY4" fmla="*/ 190144 h 189815"/>
              <a:gd name="connsiteX5" fmla="*/ 37722 w 37560"/>
              <a:gd name="connsiteY5" fmla="*/ 147004 h 189815"/>
              <a:gd name="connsiteX6" fmla="*/ 37722 w 37560"/>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2" y="43469"/>
                </a:moveTo>
                <a:lnTo>
                  <a:pt x="37722" y="43469"/>
                </a:lnTo>
                <a:lnTo>
                  <a:pt x="37722" y="329"/>
                </a:lnTo>
                <a:lnTo>
                  <a:pt x="162" y="95237"/>
                </a:lnTo>
                <a:lnTo>
                  <a:pt x="37722" y="190144"/>
                </a:lnTo>
                <a:lnTo>
                  <a:pt x="37722" y="147004"/>
                </a:lnTo>
                <a:lnTo>
                  <a:pt x="37722" y="147004"/>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34" name="フリーフォーム 133">
            <a:extLst>
              <a:ext uri="{FF2B5EF4-FFF2-40B4-BE49-F238E27FC236}">
                <a16:creationId xmlns:a16="http://schemas.microsoft.com/office/drawing/2014/main" id="{B6A449A8-5CB5-EA46-80F5-B12E1CC7384F}"/>
              </a:ext>
            </a:extLst>
          </p:cNvPr>
          <p:cNvSpPr/>
          <p:nvPr/>
        </p:nvSpPr>
        <p:spPr>
          <a:xfrm rot="5400000">
            <a:off x="4351256" y="8549632"/>
            <a:ext cx="48262" cy="82099"/>
          </a:xfrm>
          <a:custGeom>
            <a:avLst/>
            <a:gdLst>
              <a:gd name="connsiteX0" fmla="*/ 162 w 97786"/>
              <a:gd name="connsiteY0" fmla="*/ 43469 h 189815"/>
              <a:gd name="connsiteX1" fmla="*/ 162 w 97786"/>
              <a:gd name="connsiteY1" fmla="*/ 43469 h 189815"/>
              <a:gd name="connsiteX2" fmla="*/ 162 w 97786"/>
              <a:gd name="connsiteY2" fmla="*/ 329 h 189815"/>
              <a:gd name="connsiteX3" fmla="*/ 97949 w 97786"/>
              <a:gd name="connsiteY3" fmla="*/ 95237 h 189815"/>
              <a:gd name="connsiteX4" fmla="*/ 162 w 97786"/>
              <a:gd name="connsiteY4" fmla="*/ 190144 h 189815"/>
              <a:gd name="connsiteX5" fmla="*/ 162 w 97786"/>
              <a:gd name="connsiteY5" fmla="*/ 147004 h 189815"/>
              <a:gd name="connsiteX6" fmla="*/ 162 w 97786"/>
              <a:gd name="connsiteY6" fmla="*/ 147004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469"/>
                </a:moveTo>
                <a:lnTo>
                  <a:pt x="162" y="43469"/>
                </a:lnTo>
                <a:lnTo>
                  <a:pt x="162" y="329"/>
                </a:lnTo>
                <a:lnTo>
                  <a:pt x="97949" y="95237"/>
                </a:lnTo>
                <a:lnTo>
                  <a:pt x="162" y="190144"/>
                </a:lnTo>
                <a:lnTo>
                  <a:pt x="162" y="147004"/>
                </a:lnTo>
                <a:lnTo>
                  <a:pt x="162" y="147004"/>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35" name="フリーフォーム 134">
            <a:extLst>
              <a:ext uri="{FF2B5EF4-FFF2-40B4-BE49-F238E27FC236}">
                <a16:creationId xmlns:a16="http://schemas.microsoft.com/office/drawing/2014/main" id="{AA464607-AB6A-BF4C-A0DF-1A5F69165BC3}"/>
              </a:ext>
            </a:extLst>
          </p:cNvPr>
          <p:cNvSpPr/>
          <p:nvPr/>
        </p:nvSpPr>
        <p:spPr>
          <a:xfrm rot="5400000">
            <a:off x="2636504" y="7186694"/>
            <a:ext cx="2274282" cy="3731"/>
          </a:xfrm>
          <a:custGeom>
            <a:avLst/>
            <a:gdLst>
              <a:gd name="connsiteX0" fmla="*/ 162 w 4608049"/>
              <a:gd name="connsiteY0" fmla="*/ 491 h 8627"/>
              <a:gd name="connsiteX1" fmla="*/ 4608212 w 4608049"/>
              <a:gd name="connsiteY1" fmla="*/ 491 h 8627"/>
            </a:gdLst>
            <a:ahLst/>
            <a:cxnLst>
              <a:cxn ang="0">
                <a:pos x="connsiteX0" y="connsiteY0"/>
              </a:cxn>
              <a:cxn ang="0">
                <a:pos x="connsiteX1" y="connsiteY1"/>
              </a:cxn>
            </a:cxnLst>
            <a:rect l="l" t="t" r="r" b="b"/>
            <a:pathLst>
              <a:path w="4608049" h="8627">
                <a:moveTo>
                  <a:pt x="162" y="491"/>
                </a:moveTo>
                <a:lnTo>
                  <a:pt x="4608212" y="491"/>
                </a:lnTo>
              </a:path>
            </a:pathLst>
          </a:custGeom>
          <a:ln w="9525" cap="flat">
            <a:solidFill>
              <a:srgbClr val="111111"/>
            </a:solidFill>
            <a:prstDash val="solid"/>
            <a:miter/>
          </a:ln>
        </p:spPr>
        <p:txBody>
          <a:bodyPr rtlCol="0" anchor="ctr"/>
          <a:lstStyle/>
          <a:p>
            <a:endParaRPr lang="ja-JP" altLang="en-US"/>
          </a:p>
        </p:txBody>
      </p:sp>
      <p:sp>
        <p:nvSpPr>
          <p:cNvPr id="136" name="フリーフォーム 135">
            <a:extLst>
              <a:ext uri="{FF2B5EF4-FFF2-40B4-BE49-F238E27FC236}">
                <a16:creationId xmlns:a16="http://schemas.microsoft.com/office/drawing/2014/main" id="{3357DF15-C71A-144B-B3CB-CEC86A9E80CB}"/>
              </a:ext>
            </a:extLst>
          </p:cNvPr>
          <p:cNvSpPr/>
          <p:nvPr/>
        </p:nvSpPr>
        <p:spPr>
          <a:xfrm rot="5400000">
            <a:off x="3759673" y="6028587"/>
            <a:ext cx="36436" cy="82099"/>
          </a:xfrm>
          <a:custGeom>
            <a:avLst/>
            <a:gdLst>
              <a:gd name="connsiteX0" fmla="*/ 162 w 73825"/>
              <a:gd name="connsiteY0" fmla="*/ 43631 h 189815"/>
              <a:gd name="connsiteX1" fmla="*/ 162 w 73825"/>
              <a:gd name="connsiteY1" fmla="*/ 43631 h 189815"/>
              <a:gd name="connsiteX2" fmla="*/ 162 w 73825"/>
              <a:gd name="connsiteY2" fmla="*/ 491 h 189815"/>
              <a:gd name="connsiteX3" fmla="*/ 73988 w 73825"/>
              <a:gd name="connsiteY3" fmla="*/ 95399 h 189815"/>
              <a:gd name="connsiteX4" fmla="*/ 162 w 73825"/>
              <a:gd name="connsiteY4" fmla="*/ 190306 h 189815"/>
              <a:gd name="connsiteX5" fmla="*/ 162 w 73825"/>
              <a:gd name="connsiteY5" fmla="*/ 147166 h 189815"/>
              <a:gd name="connsiteX6" fmla="*/ 162 w 73825"/>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631"/>
                </a:moveTo>
                <a:lnTo>
                  <a:pt x="162" y="43631"/>
                </a:lnTo>
                <a:lnTo>
                  <a:pt x="162" y="491"/>
                </a:lnTo>
                <a:lnTo>
                  <a:pt x="73988" y="95399"/>
                </a:lnTo>
                <a:lnTo>
                  <a:pt x="162" y="190306"/>
                </a:lnTo>
                <a:lnTo>
                  <a:pt x="162" y="147166"/>
                </a:lnTo>
                <a:lnTo>
                  <a:pt x="162"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37" name="フリーフォーム 136">
            <a:extLst>
              <a:ext uri="{FF2B5EF4-FFF2-40B4-BE49-F238E27FC236}">
                <a16:creationId xmlns:a16="http://schemas.microsoft.com/office/drawing/2014/main" id="{6D187669-1172-784B-A2CE-1896636C5420}"/>
              </a:ext>
            </a:extLst>
          </p:cNvPr>
          <p:cNvSpPr/>
          <p:nvPr/>
        </p:nvSpPr>
        <p:spPr>
          <a:xfrm rot="5400000">
            <a:off x="3747528" y="6108811"/>
            <a:ext cx="60727" cy="82099"/>
          </a:xfrm>
          <a:custGeom>
            <a:avLst/>
            <a:gdLst>
              <a:gd name="connsiteX0" fmla="*/ 162 w 123042"/>
              <a:gd name="connsiteY0" fmla="*/ 43631 h 189815"/>
              <a:gd name="connsiteX1" fmla="*/ 19590 w 123042"/>
              <a:gd name="connsiteY1" fmla="*/ 43631 h 189815"/>
              <a:gd name="connsiteX2" fmla="*/ 19590 w 123042"/>
              <a:gd name="connsiteY2" fmla="*/ 491 h 189815"/>
              <a:gd name="connsiteX3" fmla="*/ 123205 w 123042"/>
              <a:gd name="connsiteY3" fmla="*/ 95399 h 189815"/>
              <a:gd name="connsiteX4" fmla="*/ 19590 w 123042"/>
              <a:gd name="connsiteY4" fmla="*/ 190306 h 189815"/>
              <a:gd name="connsiteX5" fmla="*/ 19590 w 123042"/>
              <a:gd name="connsiteY5" fmla="*/ 147166 h 189815"/>
              <a:gd name="connsiteX6" fmla="*/ 162 w 123042"/>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42" h="189815">
                <a:moveTo>
                  <a:pt x="162" y="43631"/>
                </a:moveTo>
                <a:lnTo>
                  <a:pt x="19590" y="43631"/>
                </a:lnTo>
                <a:lnTo>
                  <a:pt x="19590" y="491"/>
                </a:lnTo>
                <a:lnTo>
                  <a:pt x="123205" y="95399"/>
                </a:lnTo>
                <a:lnTo>
                  <a:pt x="19590" y="190306"/>
                </a:lnTo>
                <a:lnTo>
                  <a:pt x="19590" y="147166"/>
                </a:lnTo>
                <a:lnTo>
                  <a:pt x="162"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38" name="フリーフォーム 137">
            <a:extLst>
              <a:ext uri="{FF2B5EF4-FFF2-40B4-BE49-F238E27FC236}">
                <a16:creationId xmlns:a16="http://schemas.microsoft.com/office/drawing/2014/main" id="{CB4D8E2E-B12C-D74B-8AF2-1A3ECA4148BD}"/>
              </a:ext>
            </a:extLst>
          </p:cNvPr>
          <p:cNvSpPr/>
          <p:nvPr/>
        </p:nvSpPr>
        <p:spPr>
          <a:xfrm rot="5400000">
            <a:off x="3709653" y="6218812"/>
            <a:ext cx="136476" cy="82099"/>
          </a:xfrm>
          <a:custGeom>
            <a:avLst/>
            <a:gdLst>
              <a:gd name="connsiteX0" fmla="*/ 276684 w 276521"/>
              <a:gd name="connsiteY0" fmla="*/ 43631 h 189815"/>
              <a:gd name="connsiteX1" fmla="*/ 103777 w 276521"/>
              <a:gd name="connsiteY1" fmla="*/ 43631 h 189815"/>
              <a:gd name="connsiteX2" fmla="*/ 103777 w 276521"/>
              <a:gd name="connsiteY2" fmla="*/ 491 h 189815"/>
              <a:gd name="connsiteX3" fmla="*/ 162 w 276521"/>
              <a:gd name="connsiteY3" fmla="*/ 95399 h 189815"/>
              <a:gd name="connsiteX4" fmla="*/ 103777 w 276521"/>
              <a:gd name="connsiteY4" fmla="*/ 190306 h 189815"/>
              <a:gd name="connsiteX5" fmla="*/ 103777 w 276521"/>
              <a:gd name="connsiteY5" fmla="*/ 147166 h 189815"/>
              <a:gd name="connsiteX6" fmla="*/ 276684 w 276521"/>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631"/>
                </a:moveTo>
                <a:lnTo>
                  <a:pt x="103777" y="43631"/>
                </a:lnTo>
                <a:lnTo>
                  <a:pt x="103777" y="491"/>
                </a:lnTo>
                <a:lnTo>
                  <a:pt x="162" y="95399"/>
                </a:lnTo>
                <a:lnTo>
                  <a:pt x="103777" y="190306"/>
                </a:lnTo>
                <a:lnTo>
                  <a:pt x="103777" y="147166"/>
                </a:lnTo>
                <a:lnTo>
                  <a:pt x="276684"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39" name="フリーフォーム 138">
            <a:extLst>
              <a:ext uri="{FF2B5EF4-FFF2-40B4-BE49-F238E27FC236}">
                <a16:creationId xmlns:a16="http://schemas.microsoft.com/office/drawing/2014/main" id="{1D38C662-7F46-6646-BF78-0E1A3840C550}"/>
              </a:ext>
            </a:extLst>
          </p:cNvPr>
          <p:cNvSpPr/>
          <p:nvPr/>
        </p:nvSpPr>
        <p:spPr>
          <a:xfrm rot="5400000">
            <a:off x="3647328" y="6469498"/>
            <a:ext cx="261126" cy="82099"/>
          </a:xfrm>
          <a:custGeom>
            <a:avLst/>
            <a:gdLst>
              <a:gd name="connsiteX0" fmla="*/ 529245 w 529082"/>
              <a:gd name="connsiteY0" fmla="*/ 43631 h 189815"/>
              <a:gd name="connsiteX1" fmla="*/ 103777 w 529082"/>
              <a:gd name="connsiteY1" fmla="*/ 43631 h 189815"/>
              <a:gd name="connsiteX2" fmla="*/ 103777 w 529082"/>
              <a:gd name="connsiteY2" fmla="*/ 491 h 189815"/>
              <a:gd name="connsiteX3" fmla="*/ 162 w 529082"/>
              <a:gd name="connsiteY3" fmla="*/ 95399 h 189815"/>
              <a:gd name="connsiteX4" fmla="*/ 103777 w 529082"/>
              <a:gd name="connsiteY4" fmla="*/ 190306 h 189815"/>
              <a:gd name="connsiteX5" fmla="*/ 103777 w 529082"/>
              <a:gd name="connsiteY5" fmla="*/ 147166 h 189815"/>
              <a:gd name="connsiteX6" fmla="*/ 529245 w 529082"/>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082" h="189815">
                <a:moveTo>
                  <a:pt x="529245" y="43631"/>
                </a:moveTo>
                <a:lnTo>
                  <a:pt x="103777" y="43631"/>
                </a:lnTo>
                <a:lnTo>
                  <a:pt x="103777" y="491"/>
                </a:lnTo>
                <a:lnTo>
                  <a:pt x="162" y="95399"/>
                </a:lnTo>
                <a:lnTo>
                  <a:pt x="103777" y="190306"/>
                </a:lnTo>
                <a:lnTo>
                  <a:pt x="103777" y="147166"/>
                </a:lnTo>
                <a:lnTo>
                  <a:pt x="529245"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40" name="フリーフォーム 139">
            <a:extLst>
              <a:ext uri="{FF2B5EF4-FFF2-40B4-BE49-F238E27FC236}">
                <a16:creationId xmlns:a16="http://schemas.microsoft.com/office/drawing/2014/main" id="{3055CA88-625E-104A-A7D9-025A883ED922}"/>
              </a:ext>
            </a:extLst>
          </p:cNvPr>
          <p:cNvSpPr/>
          <p:nvPr/>
        </p:nvSpPr>
        <p:spPr>
          <a:xfrm rot="5400000">
            <a:off x="3711092" y="6677515"/>
            <a:ext cx="133599" cy="82099"/>
          </a:xfrm>
          <a:custGeom>
            <a:avLst/>
            <a:gdLst>
              <a:gd name="connsiteX0" fmla="*/ 270856 w 270693"/>
              <a:gd name="connsiteY0" fmla="*/ 43631 h 189815"/>
              <a:gd name="connsiteX1" fmla="*/ 103777 w 270693"/>
              <a:gd name="connsiteY1" fmla="*/ 43631 h 189815"/>
              <a:gd name="connsiteX2" fmla="*/ 103777 w 270693"/>
              <a:gd name="connsiteY2" fmla="*/ 491 h 189815"/>
              <a:gd name="connsiteX3" fmla="*/ 162 w 270693"/>
              <a:gd name="connsiteY3" fmla="*/ 95399 h 189815"/>
              <a:gd name="connsiteX4" fmla="*/ 103777 w 270693"/>
              <a:gd name="connsiteY4" fmla="*/ 190306 h 189815"/>
              <a:gd name="connsiteX5" fmla="*/ 103777 w 270693"/>
              <a:gd name="connsiteY5" fmla="*/ 147166 h 189815"/>
              <a:gd name="connsiteX6" fmla="*/ 270856 w 270693"/>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93" h="189815">
                <a:moveTo>
                  <a:pt x="270856" y="43631"/>
                </a:moveTo>
                <a:lnTo>
                  <a:pt x="103777" y="43631"/>
                </a:lnTo>
                <a:lnTo>
                  <a:pt x="103777" y="491"/>
                </a:lnTo>
                <a:lnTo>
                  <a:pt x="162" y="95399"/>
                </a:lnTo>
                <a:lnTo>
                  <a:pt x="103777" y="190306"/>
                </a:lnTo>
                <a:lnTo>
                  <a:pt x="103777" y="147166"/>
                </a:lnTo>
                <a:lnTo>
                  <a:pt x="270856" y="147166"/>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41" name="フリーフォーム 140">
            <a:extLst>
              <a:ext uri="{FF2B5EF4-FFF2-40B4-BE49-F238E27FC236}">
                <a16:creationId xmlns:a16="http://schemas.microsoft.com/office/drawing/2014/main" id="{6A02F623-503E-B549-9D3E-723788C72E89}"/>
              </a:ext>
            </a:extLst>
          </p:cNvPr>
          <p:cNvSpPr/>
          <p:nvPr/>
        </p:nvSpPr>
        <p:spPr>
          <a:xfrm rot="5400000">
            <a:off x="3755678" y="6801793"/>
            <a:ext cx="44427" cy="82099"/>
          </a:xfrm>
          <a:custGeom>
            <a:avLst/>
            <a:gdLst>
              <a:gd name="connsiteX0" fmla="*/ 90178 w 90015"/>
              <a:gd name="connsiteY0" fmla="*/ 43631 h 189815"/>
              <a:gd name="connsiteX1" fmla="*/ 90178 w 90015"/>
              <a:gd name="connsiteY1" fmla="*/ 43631 h 189815"/>
              <a:gd name="connsiteX2" fmla="*/ 90178 w 90015"/>
              <a:gd name="connsiteY2" fmla="*/ 491 h 189815"/>
              <a:gd name="connsiteX3" fmla="*/ 162 w 90015"/>
              <a:gd name="connsiteY3" fmla="*/ 95399 h 189815"/>
              <a:gd name="connsiteX4" fmla="*/ 90178 w 90015"/>
              <a:gd name="connsiteY4" fmla="*/ 190306 h 189815"/>
              <a:gd name="connsiteX5" fmla="*/ 90178 w 90015"/>
              <a:gd name="connsiteY5" fmla="*/ 147166 h 189815"/>
              <a:gd name="connsiteX6" fmla="*/ 90178 w 90015"/>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15" h="189815">
                <a:moveTo>
                  <a:pt x="90178" y="43631"/>
                </a:moveTo>
                <a:lnTo>
                  <a:pt x="90178" y="43631"/>
                </a:lnTo>
                <a:lnTo>
                  <a:pt x="90178" y="491"/>
                </a:lnTo>
                <a:lnTo>
                  <a:pt x="162" y="95399"/>
                </a:lnTo>
                <a:lnTo>
                  <a:pt x="90178" y="190306"/>
                </a:lnTo>
                <a:lnTo>
                  <a:pt x="90178" y="147166"/>
                </a:lnTo>
                <a:lnTo>
                  <a:pt x="90178"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2" name="フリーフォーム 141">
            <a:extLst>
              <a:ext uri="{FF2B5EF4-FFF2-40B4-BE49-F238E27FC236}">
                <a16:creationId xmlns:a16="http://schemas.microsoft.com/office/drawing/2014/main" id="{E88A2BD2-54FD-094B-BC43-EDF1E6925979}"/>
              </a:ext>
            </a:extLst>
          </p:cNvPr>
          <p:cNvSpPr/>
          <p:nvPr/>
        </p:nvSpPr>
        <p:spPr>
          <a:xfrm rot="5400000">
            <a:off x="3740177" y="6861294"/>
            <a:ext cx="75429" cy="82099"/>
          </a:xfrm>
          <a:custGeom>
            <a:avLst/>
            <a:gdLst>
              <a:gd name="connsiteX0" fmla="*/ 152994 w 152831"/>
              <a:gd name="connsiteY0" fmla="*/ 43631 h 189815"/>
              <a:gd name="connsiteX1" fmla="*/ 103777 w 152831"/>
              <a:gd name="connsiteY1" fmla="*/ 43631 h 189815"/>
              <a:gd name="connsiteX2" fmla="*/ 103777 w 152831"/>
              <a:gd name="connsiteY2" fmla="*/ 491 h 189815"/>
              <a:gd name="connsiteX3" fmla="*/ 162 w 152831"/>
              <a:gd name="connsiteY3" fmla="*/ 95399 h 189815"/>
              <a:gd name="connsiteX4" fmla="*/ 103777 w 152831"/>
              <a:gd name="connsiteY4" fmla="*/ 190306 h 189815"/>
              <a:gd name="connsiteX5" fmla="*/ 103777 w 152831"/>
              <a:gd name="connsiteY5" fmla="*/ 147166 h 189815"/>
              <a:gd name="connsiteX6" fmla="*/ 152994 w 152831"/>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31" h="189815">
                <a:moveTo>
                  <a:pt x="152994" y="43631"/>
                </a:moveTo>
                <a:lnTo>
                  <a:pt x="103777" y="43631"/>
                </a:lnTo>
                <a:lnTo>
                  <a:pt x="103777" y="491"/>
                </a:lnTo>
                <a:lnTo>
                  <a:pt x="162" y="95399"/>
                </a:lnTo>
                <a:lnTo>
                  <a:pt x="103777" y="190306"/>
                </a:lnTo>
                <a:lnTo>
                  <a:pt x="103777" y="147166"/>
                </a:lnTo>
                <a:lnTo>
                  <a:pt x="152994" y="147166"/>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43" name="フリーフォーム 142">
            <a:extLst>
              <a:ext uri="{FF2B5EF4-FFF2-40B4-BE49-F238E27FC236}">
                <a16:creationId xmlns:a16="http://schemas.microsoft.com/office/drawing/2014/main" id="{F848B98A-985C-6F45-B165-911C4C029D19}"/>
              </a:ext>
            </a:extLst>
          </p:cNvPr>
          <p:cNvSpPr/>
          <p:nvPr/>
        </p:nvSpPr>
        <p:spPr>
          <a:xfrm rot="5400000">
            <a:off x="3764468" y="6922874"/>
            <a:ext cx="26847" cy="82099"/>
          </a:xfrm>
          <a:custGeom>
            <a:avLst/>
            <a:gdLst>
              <a:gd name="connsiteX0" fmla="*/ 54560 w 54397"/>
              <a:gd name="connsiteY0" fmla="*/ 43631 h 189815"/>
              <a:gd name="connsiteX1" fmla="*/ 54560 w 54397"/>
              <a:gd name="connsiteY1" fmla="*/ 43631 h 189815"/>
              <a:gd name="connsiteX2" fmla="*/ 54560 w 54397"/>
              <a:gd name="connsiteY2" fmla="*/ 491 h 189815"/>
              <a:gd name="connsiteX3" fmla="*/ 162 w 54397"/>
              <a:gd name="connsiteY3" fmla="*/ 95399 h 189815"/>
              <a:gd name="connsiteX4" fmla="*/ 54560 w 54397"/>
              <a:gd name="connsiteY4" fmla="*/ 190306 h 189815"/>
              <a:gd name="connsiteX5" fmla="*/ 54560 w 54397"/>
              <a:gd name="connsiteY5" fmla="*/ 147166 h 189815"/>
              <a:gd name="connsiteX6" fmla="*/ 54560 w 54397"/>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97" h="189815">
                <a:moveTo>
                  <a:pt x="54560" y="43631"/>
                </a:moveTo>
                <a:lnTo>
                  <a:pt x="54560" y="43631"/>
                </a:lnTo>
                <a:lnTo>
                  <a:pt x="54560" y="491"/>
                </a:lnTo>
                <a:lnTo>
                  <a:pt x="162" y="95399"/>
                </a:lnTo>
                <a:lnTo>
                  <a:pt x="54560" y="190306"/>
                </a:lnTo>
                <a:lnTo>
                  <a:pt x="54560" y="147166"/>
                </a:lnTo>
                <a:lnTo>
                  <a:pt x="54560"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4" name="フリーフォーム 143">
            <a:extLst>
              <a:ext uri="{FF2B5EF4-FFF2-40B4-BE49-F238E27FC236}">
                <a16:creationId xmlns:a16="http://schemas.microsoft.com/office/drawing/2014/main" id="{AB514EAC-6472-B942-AADF-4FE13BCB1633}"/>
              </a:ext>
            </a:extLst>
          </p:cNvPr>
          <p:cNvSpPr/>
          <p:nvPr/>
        </p:nvSpPr>
        <p:spPr>
          <a:xfrm rot="5400000">
            <a:off x="3767184" y="7009649"/>
            <a:ext cx="21414" cy="82099"/>
          </a:xfrm>
          <a:custGeom>
            <a:avLst/>
            <a:gdLst>
              <a:gd name="connsiteX0" fmla="*/ 162 w 43388"/>
              <a:gd name="connsiteY0" fmla="*/ 43631 h 189815"/>
              <a:gd name="connsiteX1" fmla="*/ 162 w 43388"/>
              <a:gd name="connsiteY1" fmla="*/ 43631 h 189815"/>
              <a:gd name="connsiteX2" fmla="*/ 162 w 43388"/>
              <a:gd name="connsiteY2" fmla="*/ 491 h 189815"/>
              <a:gd name="connsiteX3" fmla="*/ 43551 w 43388"/>
              <a:gd name="connsiteY3" fmla="*/ 95399 h 189815"/>
              <a:gd name="connsiteX4" fmla="*/ 162 w 43388"/>
              <a:gd name="connsiteY4" fmla="*/ 190306 h 189815"/>
              <a:gd name="connsiteX5" fmla="*/ 162 w 43388"/>
              <a:gd name="connsiteY5" fmla="*/ 147166 h 189815"/>
              <a:gd name="connsiteX6" fmla="*/ 162 w 43388"/>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88" h="189815">
                <a:moveTo>
                  <a:pt x="162" y="43631"/>
                </a:moveTo>
                <a:lnTo>
                  <a:pt x="162" y="43631"/>
                </a:lnTo>
                <a:lnTo>
                  <a:pt x="162" y="491"/>
                </a:lnTo>
                <a:lnTo>
                  <a:pt x="43551" y="95399"/>
                </a:lnTo>
                <a:lnTo>
                  <a:pt x="162" y="190306"/>
                </a:lnTo>
                <a:lnTo>
                  <a:pt x="162" y="147166"/>
                </a:lnTo>
                <a:lnTo>
                  <a:pt x="16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5" name="フリーフォーム 144">
            <a:extLst>
              <a:ext uri="{FF2B5EF4-FFF2-40B4-BE49-F238E27FC236}">
                <a16:creationId xmlns:a16="http://schemas.microsoft.com/office/drawing/2014/main" id="{7ABE0F06-016A-9D48-9C74-E2ED17AC82B4}"/>
              </a:ext>
            </a:extLst>
          </p:cNvPr>
          <p:cNvSpPr/>
          <p:nvPr/>
        </p:nvSpPr>
        <p:spPr>
          <a:xfrm rot="5400000">
            <a:off x="3756797" y="7037829"/>
            <a:ext cx="42189" cy="82099"/>
          </a:xfrm>
          <a:custGeom>
            <a:avLst/>
            <a:gdLst>
              <a:gd name="connsiteX0" fmla="*/ 85645 w 85482"/>
              <a:gd name="connsiteY0" fmla="*/ 43631 h 189815"/>
              <a:gd name="connsiteX1" fmla="*/ 85645 w 85482"/>
              <a:gd name="connsiteY1" fmla="*/ 43631 h 189815"/>
              <a:gd name="connsiteX2" fmla="*/ 85645 w 85482"/>
              <a:gd name="connsiteY2" fmla="*/ 491 h 189815"/>
              <a:gd name="connsiteX3" fmla="*/ 162 w 85482"/>
              <a:gd name="connsiteY3" fmla="*/ 95399 h 189815"/>
              <a:gd name="connsiteX4" fmla="*/ 85645 w 85482"/>
              <a:gd name="connsiteY4" fmla="*/ 190306 h 189815"/>
              <a:gd name="connsiteX5" fmla="*/ 85645 w 85482"/>
              <a:gd name="connsiteY5" fmla="*/ 147166 h 189815"/>
              <a:gd name="connsiteX6" fmla="*/ 85645 w 85482"/>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82" h="189815">
                <a:moveTo>
                  <a:pt x="85645" y="43631"/>
                </a:moveTo>
                <a:lnTo>
                  <a:pt x="85645" y="43631"/>
                </a:lnTo>
                <a:lnTo>
                  <a:pt x="85645" y="491"/>
                </a:lnTo>
                <a:lnTo>
                  <a:pt x="162" y="95399"/>
                </a:lnTo>
                <a:lnTo>
                  <a:pt x="85645" y="190306"/>
                </a:lnTo>
                <a:lnTo>
                  <a:pt x="85645" y="147166"/>
                </a:lnTo>
                <a:lnTo>
                  <a:pt x="85645"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6" name="フリーフォーム 145">
            <a:extLst>
              <a:ext uri="{FF2B5EF4-FFF2-40B4-BE49-F238E27FC236}">
                <a16:creationId xmlns:a16="http://schemas.microsoft.com/office/drawing/2014/main" id="{13B46627-6300-9A46-A796-A8BCE564E5F7}"/>
              </a:ext>
            </a:extLst>
          </p:cNvPr>
          <p:cNvSpPr/>
          <p:nvPr/>
        </p:nvSpPr>
        <p:spPr>
          <a:xfrm rot="5400000">
            <a:off x="3757276" y="7123006"/>
            <a:ext cx="41230" cy="82099"/>
          </a:xfrm>
          <a:custGeom>
            <a:avLst/>
            <a:gdLst>
              <a:gd name="connsiteX0" fmla="*/ 83702 w 83539"/>
              <a:gd name="connsiteY0" fmla="*/ 43631 h 189815"/>
              <a:gd name="connsiteX1" fmla="*/ 83702 w 83539"/>
              <a:gd name="connsiteY1" fmla="*/ 43631 h 189815"/>
              <a:gd name="connsiteX2" fmla="*/ 83702 w 83539"/>
              <a:gd name="connsiteY2" fmla="*/ 491 h 189815"/>
              <a:gd name="connsiteX3" fmla="*/ 162 w 83539"/>
              <a:gd name="connsiteY3" fmla="*/ 95399 h 189815"/>
              <a:gd name="connsiteX4" fmla="*/ 83702 w 83539"/>
              <a:gd name="connsiteY4" fmla="*/ 190306 h 189815"/>
              <a:gd name="connsiteX5" fmla="*/ 83702 w 83539"/>
              <a:gd name="connsiteY5" fmla="*/ 147166 h 189815"/>
              <a:gd name="connsiteX6" fmla="*/ 83702 w 83539"/>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39" h="189815">
                <a:moveTo>
                  <a:pt x="83702" y="43631"/>
                </a:moveTo>
                <a:lnTo>
                  <a:pt x="83702" y="43631"/>
                </a:lnTo>
                <a:lnTo>
                  <a:pt x="83702" y="491"/>
                </a:lnTo>
                <a:lnTo>
                  <a:pt x="162" y="95399"/>
                </a:lnTo>
                <a:lnTo>
                  <a:pt x="83702" y="190306"/>
                </a:lnTo>
                <a:lnTo>
                  <a:pt x="83702" y="147166"/>
                </a:lnTo>
                <a:lnTo>
                  <a:pt x="8370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7" name="フリーフォーム 146">
            <a:extLst>
              <a:ext uri="{FF2B5EF4-FFF2-40B4-BE49-F238E27FC236}">
                <a16:creationId xmlns:a16="http://schemas.microsoft.com/office/drawing/2014/main" id="{0113E227-5BD7-EA42-9509-C566CB07ADEB}"/>
              </a:ext>
            </a:extLst>
          </p:cNvPr>
          <p:cNvSpPr/>
          <p:nvPr/>
        </p:nvSpPr>
        <p:spPr>
          <a:xfrm rot="5400000">
            <a:off x="3760153" y="7219744"/>
            <a:ext cx="35477" cy="82099"/>
          </a:xfrm>
          <a:custGeom>
            <a:avLst/>
            <a:gdLst>
              <a:gd name="connsiteX0" fmla="*/ 72045 w 71882"/>
              <a:gd name="connsiteY0" fmla="*/ 43631 h 189815"/>
              <a:gd name="connsiteX1" fmla="*/ 72045 w 71882"/>
              <a:gd name="connsiteY1" fmla="*/ 43631 h 189815"/>
              <a:gd name="connsiteX2" fmla="*/ 72045 w 71882"/>
              <a:gd name="connsiteY2" fmla="*/ 491 h 189815"/>
              <a:gd name="connsiteX3" fmla="*/ 162 w 71882"/>
              <a:gd name="connsiteY3" fmla="*/ 95399 h 189815"/>
              <a:gd name="connsiteX4" fmla="*/ 72045 w 71882"/>
              <a:gd name="connsiteY4" fmla="*/ 190306 h 189815"/>
              <a:gd name="connsiteX5" fmla="*/ 72045 w 71882"/>
              <a:gd name="connsiteY5" fmla="*/ 147166 h 189815"/>
              <a:gd name="connsiteX6" fmla="*/ 72045 w 71882"/>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2" h="189815">
                <a:moveTo>
                  <a:pt x="72045" y="43631"/>
                </a:moveTo>
                <a:lnTo>
                  <a:pt x="72045" y="43631"/>
                </a:lnTo>
                <a:lnTo>
                  <a:pt x="72045" y="491"/>
                </a:lnTo>
                <a:lnTo>
                  <a:pt x="162" y="95399"/>
                </a:lnTo>
                <a:lnTo>
                  <a:pt x="72045" y="190306"/>
                </a:lnTo>
                <a:lnTo>
                  <a:pt x="72045" y="147166"/>
                </a:lnTo>
                <a:lnTo>
                  <a:pt x="72045"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8" name="フリーフォーム 147">
            <a:extLst>
              <a:ext uri="{FF2B5EF4-FFF2-40B4-BE49-F238E27FC236}">
                <a16:creationId xmlns:a16="http://schemas.microsoft.com/office/drawing/2014/main" id="{FF50B396-536A-7146-A1B6-7021A772DBF4}"/>
              </a:ext>
            </a:extLst>
          </p:cNvPr>
          <p:cNvSpPr/>
          <p:nvPr/>
        </p:nvSpPr>
        <p:spPr>
          <a:xfrm rot="5400000">
            <a:off x="3770540" y="7244940"/>
            <a:ext cx="14702" cy="82099"/>
          </a:xfrm>
          <a:custGeom>
            <a:avLst/>
            <a:gdLst>
              <a:gd name="connsiteX0" fmla="*/ 29952 w 29789"/>
              <a:gd name="connsiteY0" fmla="*/ 43631 h 189815"/>
              <a:gd name="connsiteX1" fmla="*/ 29952 w 29789"/>
              <a:gd name="connsiteY1" fmla="*/ 43631 h 189815"/>
              <a:gd name="connsiteX2" fmla="*/ 29952 w 29789"/>
              <a:gd name="connsiteY2" fmla="*/ 491 h 189815"/>
              <a:gd name="connsiteX3" fmla="*/ 162 w 29789"/>
              <a:gd name="connsiteY3" fmla="*/ 95399 h 189815"/>
              <a:gd name="connsiteX4" fmla="*/ 29952 w 29789"/>
              <a:gd name="connsiteY4" fmla="*/ 190306 h 189815"/>
              <a:gd name="connsiteX5" fmla="*/ 29952 w 29789"/>
              <a:gd name="connsiteY5" fmla="*/ 147166 h 189815"/>
              <a:gd name="connsiteX6" fmla="*/ 29952 w 29789"/>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9" h="189815">
                <a:moveTo>
                  <a:pt x="29952" y="43631"/>
                </a:moveTo>
                <a:lnTo>
                  <a:pt x="29952" y="43631"/>
                </a:lnTo>
                <a:lnTo>
                  <a:pt x="29952" y="491"/>
                </a:lnTo>
                <a:lnTo>
                  <a:pt x="162" y="95399"/>
                </a:lnTo>
                <a:lnTo>
                  <a:pt x="29952" y="190306"/>
                </a:lnTo>
                <a:lnTo>
                  <a:pt x="29952" y="147166"/>
                </a:lnTo>
                <a:lnTo>
                  <a:pt x="2995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49" name="フリーフォーム 148">
            <a:extLst>
              <a:ext uri="{FF2B5EF4-FFF2-40B4-BE49-F238E27FC236}">
                <a16:creationId xmlns:a16="http://schemas.microsoft.com/office/drawing/2014/main" id="{1D4AFFDE-D17F-5E43-9770-8F3C4AFA7DEB}"/>
              </a:ext>
            </a:extLst>
          </p:cNvPr>
          <p:cNvSpPr/>
          <p:nvPr/>
        </p:nvSpPr>
        <p:spPr>
          <a:xfrm rot="5400000">
            <a:off x="3766545" y="7338748"/>
            <a:ext cx="22693" cy="82099"/>
          </a:xfrm>
          <a:custGeom>
            <a:avLst/>
            <a:gdLst>
              <a:gd name="connsiteX0" fmla="*/ 162 w 45979"/>
              <a:gd name="connsiteY0" fmla="*/ 43631 h 189815"/>
              <a:gd name="connsiteX1" fmla="*/ 162 w 45979"/>
              <a:gd name="connsiteY1" fmla="*/ 43631 h 189815"/>
              <a:gd name="connsiteX2" fmla="*/ 162 w 45979"/>
              <a:gd name="connsiteY2" fmla="*/ 491 h 189815"/>
              <a:gd name="connsiteX3" fmla="*/ 46142 w 45979"/>
              <a:gd name="connsiteY3" fmla="*/ 95399 h 189815"/>
              <a:gd name="connsiteX4" fmla="*/ 162 w 45979"/>
              <a:gd name="connsiteY4" fmla="*/ 190306 h 189815"/>
              <a:gd name="connsiteX5" fmla="*/ 162 w 45979"/>
              <a:gd name="connsiteY5" fmla="*/ 147166 h 189815"/>
              <a:gd name="connsiteX6" fmla="*/ 162 w 45979"/>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2" y="43631"/>
                </a:moveTo>
                <a:lnTo>
                  <a:pt x="162" y="43631"/>
                </a:lnTo>
                <a:lnTo>
                  <a:pt x="162" y="491"/>
                </a:lnTo>
                <a:lnTo>
                  <a:pt x="46142" y="95399"/>
                </a:lnTo>
                <a:lnTo>
                  <a:pt x="162" y="190306"/>
                </a:lnTo>
                <a:lnTo>
                  <a:pt x="162" y="147166"/>
                </a:lnTo>
                <a:lnTo>
                  <a:pt x="16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0" name="フリーフォーム 149">
            <a:extLst>
              <a:ext uri="{FF2B5EF4-FFF2-40B4-BE49-F238E27FC236}">
                <a16:creationId xmlns:a16="http://schemas.microsoft.com/office/drawing/2014/main" id="{A0A04A8E-4593-B64D-B462-AC28B4425D73}"/>
              </a:ext>
            </a:extLst>
          </p:cNvPr>
          <p:cNvSpPr/>
          <p:nvPr/>
        </p:nvSpPr>
        <p:spPr>
          <a:xfrm rot="5400000">
            <a:off x="3747048" y="7390845"/>
            <a:ext cx="61686" cy="82099"/>
          </a:xfrm>
          <a:custGeom>
            <a:avLst/>
            <a:gdLst>
              <a:gd name="connsiteX0" fmla="*/ 125148 w 124985"/>
              <a:gd name="connsiteY0" fmla="*/ 43631 h 189815"/>
              <a:gd name="connsiteX1" fmla="*/ 103777 w 124985"/>
              <a:gd name="connsiteY1" fmla="*/ 43631 h 189815"/>
              <a:gd name="connsiteX2" fmla="*/ 103777 w 124985"/>
              <a:gd name="connsiteY2" fmla="*/ 491 h 189815"/>
              <a:gd name="connsiteX3" fmla="*/ 162 w 124985"/>
              <a:gd name="connsiteY3" fmla="*/ 95399 h 189815"/>
              <a:gd name="connsiteX4" fmla="*/ 103777 w 124985"/>
              <a:gd name="connsiteY4" fmla="*/ 190306 h 189815"/>
              <a:gd name="connsiteX5" fmla="*/ 103777 w 124985"/>
              <a:gd name="connsiteY5" fmla="*/ 147166 h 189815"/>
              <a:gd name="connsiteX6" fmla="*/ 125148 w 124985"/>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85" h="189815">
                <a:moveTo>
                  <a:pt x="125148" y="43631"/>
                </a:moveTo>
                <a:lnTo>
                  <a:pt x="103777" y="43631"/>
                </a:lnTo>
                <a:lnTo>
                  <a:pt x="103777" y="491"/>
                </a:lnTo>
                <a:lnTo>
                  <a:pt x="162" y="95399"/>
                </a:lnTo>
                <a:lnTo>
                  <a:pt x="103777" y="190306"/>
                </a:lnTo>
                <a:lnTo>
                  <a:pt x="103777" y="147166"/>
                </a:lnTo>
                <a:lnTo>
                  <a:pt x="125148"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1" name="フリーフォーム 150">
            <a:extLst>
              <a:ext uri="{FF2B5EF4-FFF2-40B4-BE49-F238E27FC236}">
                <a16:creationId xmlns:a16="http://schemas.microsoft.com/office/drawing/2014/main" id="{A84F1E42-191A-1044-857E-298BC83EF276}"/>
              </a:ext>
            </a:extLst>
          </p:cNvPr>
          <p:cNvSpPr/>
          <p:nvPr/>
        </p:nvSpPr>
        <p:spPr>
          <a:xfrm rot="5400000">
            <a:off x="3741135" y="7524071"/>
            <a:ext cx="73512" cy="82099"/>
          </a:xfrm>
          <a:custGeom>
            <a:avLst/>
            <a:gdLst>
              <a:gd name="connsiteX0" fmla="*/ 162 w 148946"/>
              <a:gd name="connsiteY0" fmla="*/ 43631 h 189815"/>
              <a:gd name="connsiteX1" fmla="*/ 45494 w 148946"/>
              <a:gd name="connsiteY1" fmla="*/ 43631 h 189815"/>
              <a:gd name="connsiteX2" fmla="*/ 45494 w 148946"/>
              <a:gd name="connsiteY2" fmla="*/ 491 h 189815"/>
              <a:gd name="connsiteX3" fmla="*/ 149109 w 148946"/>
              <a:gd name="connsiteY3" fmla="*/ 95399 h 189815"/>
              <a:gd name="connsiteX4" fmla="*/ 45494 w 148946"/>
              <a:gd name="connsiteY4" fmla="*/ 190306 h 189815"/>
              <a:gd name="connsiteX5" fmla="*/ 45494 w 148946"/>
              <a:gd name="connsiteY5" fmla="*/ 147166 h 189815"/>
              <a:gd name="connsiteX6" fmla="*/ 162 w 148946"/>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631"/>
                </a:moveTo>
                <a:lnTo>
                  <a:pt x="45494" y="43631"/>
                </a:lnTo>
                <a:lnTo>
                  <a:pt x="45494" y="491"/>
                </a:lnTo>
                <a:lnTo>
                  <a:pt x="149109" y="95399"/>
                </a:lnTo>
                <a:lnTo>
                  <a:pt x="45494" y="190306"/>
                </a:lnTo>
                <a:lnTo>
                  <a:pt x="45494" y="147166"/>
                </a:lnTo>
                <a:lnTo>
                  <a:pt x="16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2" name="フリーフォーム 151">
            <a:extLst>
              <a:ext uri="{FF2B5EF4-FFF2-40B4-BE49-F238E27FC236}">
                <a16:creationId xmlns:a16="http://schemas.microsoft.com/office/drawing/2014/main" id="{F1583802-FA9F-CC47-A179-7C60083A8729}"/>
              </a:ext>
            </a:extLst>
          </p:cNvPr>
          <p:cNvSpPr/>
          <p:nvPr/>
        </p:nvSpPr>
        <p:spPr>
          <a:xfrm rot="5400000">
            <a:off x="3712210" y="7652291"/>
            <a:ext cx="131362" cy="82099"/>
          </a:xfrm>
          <a:custGeom>
            <a:avLst/>
            <a:gdLst>
              <a:gd name="connsiteX0" fmla="*/ 162 w 266160"/>
              <a:gd name="connsiteY0" fmla="*/ 43631 h 189815"/>
              <a:gd name="connsiteX1" fmla="*/ 162708 w 266160"/>
              <a:gd name="connsiteY1" fmla="*/ 43631 h 189815"/>
              <a:gd name="connsiteX2" fmla="*/ 162708 w 266160"/>
              <a:gd name="connsiteY2" fmla="*/ 491 h 189815"/>
              <a:gd name="connsiteX3" fmla="*/ 266323 w 266160"/>
              <a:gd name="connsiteY3" fmla="*/ 95399 h 189815"/>
              <a:gd name="connsiteX4" fmla="*/ 162708 w 266160"/>
              <a:gd name="connsiteY4" fmla="*/ 190306 h 189815"/>
              <a:gd name="connsiteX5" fmla="*/ 162708 w 266160"/>
              <a:gd name="connsiteY5" fmla="*/ 147166 h 189815"/>
              <a:gd name="connsiteX6" fmla="*/ 162 w 266160"/>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631"/>
                </a:moveTo>
                <a:lnTo>
                  <a:pt x="162708" y="43631"/>
                </a:lnTo>
                <a:lnTo>
                  <a:pt x="162708" y="491"/>
                </a:lnTo>
                <a:lnTo>
                  <a:pt x="266323" y="95399"/>
                </a:lnTo>
                <a:lnTo>
                  <a:pt x="162708" y="190306"/>
                </a:lnTo>
                <a:lnTo>
                  <a:pt x="162708" y="147166"/>
                </a:lnTo>
                <a:lnTo>
                  <a:pt x="162"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53" name="フリーフォーム 152">
            <a:extLst>
              <a:ext uri="{FF2B5EF4-FFF2-40B4-BE49-F238E27FC236}">
                <a16:creationId xmlns:a16="http://schemas.microsoft.com/office/drawing/2014/main" id="{DD0C95E4-0822-5B48-A5A2-8B5F0038E0DE}"/>
              </a:ext>
            </a:extLst>
          </p:cNvPr>
          <p:cNvSpPr/>
          <p:nvPr/>
        </p:nvSpPr>
        <p:spPr>
          <a:xfrm rot="5400000">
            <a:off x="3741135" y="7899514"/>
            <a:ext cx="73512" cy="82099"/>
          </a:xfrm>
          <a:custGeom>
            <a:avLst/>
            <a:gdLst>
              <a:gd name="connsiteX0" fmla="*/ 162 w 148946"/>
              <a:gd name="connsiteY0" fmla="*/ 43631 h 189815"/>
              <a:gd name="connsiteX1" fmla="*/ 45494 w 148946"/>
              <a:gd name="connsiteY1" fmla="*/ 43631 h 189815"/>
              <a:gd name="connsiteX2" fmla="*/ 45494 w 148946"/>
              <a:gd name="connsiteY2" fmla="*/ 491 h 189815"/>
              <a:gd name="connsiteX3" fmla="*/ 149109 w 148946"/>
              <a:gd name="connsiteY3" fmla="*/ 95399 h 189815"/>
              <a:gd name="connsiteX4" fmla="*/ 45494 w 148946"/>
              <a:gd name="connsiteY4" fmla="*/ 190306 h 189815"/>
              <a:gd name="connsiteX5" fmla="*/ 45494 w 148946"/>
              <a:gd name="connsiteY5" fmla="*/ 147166 h 189815"/>
              <a:gd name="connsiteX6" fmla="*/ 162 w 148946"/>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631"/>
                </a:moveTo>
                <a:lnTo>
                  <a:pt x="45494" y="43631"/>
                </a:lnTo>
                <a:lnTo>
                  <a:pt x="45494" y="491"/>
                </a:lnTo>
                <a:lnTo>
                  <a:pt x="149109" y="95399"/>
                </a:lnTo>
                <a:lnTo>
                  <a:pt x="45494" y="190306"/>
                </a:lnTo>
                <a:lnTo>
                  <a:pt x="45494" y="147166"/>
                </a:lnTo>
                <a:lnTo>
                  <a:pt x="16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4" name="フリーフォーム 153">
            <a:extLst>
              <a:ext uri="{FF2B5EF4-FFF2-40B4-BE49-F238E27FC236}">
                <a16:creationId xmlns:a16="http://schemas.microsoft.com/office/drawing/2014/main" id="{2869E7C5-38E7-CD48-B47D-A5479159E9EA}"/>
              </a:ext>
            </a:extLst>
          </p:cNvPr>
          <p:cNvSpPr/>
          <p:nvPr/>
        </p:nvSpPr>
        <p:spPr>
          <a:xfrm rot="5400000">
            <a:off x="3738898" y="7992415"/>
            <a:ext cx="77986" cy="82099"/>
          </a:xfrm>
          <a:custGeom>
            <a:avLst/>
            <a:gdLst>
              <a:gd name="connsiteX0" fmla="*/ 158175 w 158012"/>
              <a:gd name="connsiteY0" fmla="*/ 43631 h 189815"/>
              <a:gd name="connsiteX1" fmla="*/ 103777 w 158012"/>
              <a:gd name="connsiteY1" fmla="*/ 43631 h 189815"/>
              <a:gd name="connsiteX2" fmla="*/ 103777 w 158012"/>
              <a:gd name="connsiteY2" fmla="*/ 491 h 189815"/>
              <a:gd name="connsiteX3" fmla="*/ 162 w 158012"/>
              <a:gd name="connsiteY3" fmla="*/ 95399 h 189815"/>
              <a:gd name="connsiteX4" fmla="*/ 103777 w 158012"/>
              <a:gd name="connsiteY4" fmla="*/ 190306 h 189815"/>
              <a:gd name="connsiteX5" fmla="*/ 103777 w 158012"/>
              <a:gd name="connsiteY5" fmla="*/ 147166 h 189815"/>
              <a:gd name="connsiteX6" fmla="*/ 158175 w 158012"/>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12" h="189815">
                <a:moveTo>
                  <a:pt x="158175" y="43631"/>
                </a:moveTo>
                <a:lnTo>
                  <a:pt x="103777" y="43631"/>
                </a:lnTo>
                <a:lnTo>
                  <a:pt x="103777" y="491"/>
                </a:lnTo>
                <a:lnTo>
                  <a:pt x="162" y="95399"/>
                </a:lnTo>
                <a:lnTo>
                  <a:pt x="103777" y="190306"/>
                </a:lnTo>
                <a:lnTo>
                  <a:pt x="103777" y="147166"/>
                </a:lnTo>
                <a:lnTo>
                  <a:pt x="158175"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5" name="フリーフォーム 154">
            <a:extLst>
              <a:ext uri="{FF2B5EF4-FFF2-40B4-BE49-F238E27FC236}">
                <a16:creationId xmlns:a16="http://schemas.microsoft.com/office/drawing/2014/main" id="{360EB257-99D8-ED41-BC4D-3B3EB1D83966}"/>
              </a:ext>
            </a:extLst>
          </p:cNvPr>
          <p:cNvSpPr/>
          <p:nvPr/>
        </p:nvSpPr>
        <p:spPr>
          <a:xfrm rot="5400000">
            <a:off x="3736661" y="8098635"/>
            <a:ext cx="82461" cy="82099"/>
          </a:xfrm>
          <a:custGeom>
            <a:avLst/>
            <a:gdLst>
              <a:gd name="connsiteX0" fmla="*/ 162 w 167078"/>
              <a:gd name="connsiteY0" fmla="*/ 43631 h 189815"/>
              <a:gd name="connsiteX1" fmla="*/ 63626 w 167078"/>
              <a:gd name="connsiteY1" fmla="*/ 43631 h 189815"/>
              <a:gd name="connsiteX2" fmla="*/ 63626 w 167078"/>
              <a:gd name="connsiteY2" fmla="*/ 491 h 189815"/>
              <a:gd name="connsiteX3" fmla="*/ 167241 w 167078"/>
              <a:gd name="connsiteY3" fmla="*/ 95399 h 189815"/>
              <a:gd name="connsiteX4" fmla="*/ 63626 w 167078"/>
              <a:gd name="connsiteY4" fmla="*/ 190306 h 189815"/>
              <a:gd name="connsiteX5" fmla="*/ 63626 w 167078"/>
              <a:gd name="connsiteY5" fmla="*/ 147166 h 189815"/>
              <a:gd name="connsiteX6" fmla="*/ 162 w 167078"/>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631"/>
                </a:moveTo>
                <a:lnTo>
                  <a:pt x="63626" y="43631"/>
                </a:lnTo>
                <a:lnTo>
                  <a:pt x="63626" y="491"/>
                </a:lnTo>
                <a:lnTo>
                  <a:pt x="167241" y="95399"/>
                </a:lnTo>
                <a:lnTo>
                  <a:pt x="63626" y="190306"/>
                </a:lnTo>
                <a:lnTo>
                  <a:pt x="63626" y="147166"/>
                </a:lnTo>
                <a:lnTo>
                  <a:pt x="162"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6" name="フリーフォーム 155">
            <a:extLst>
              <a:ext uri="{FF2B5EF4-FFF2-40B4-BE49-F238E27FC236}">
                <a16:creationId xmlns:a16="http://schemas.microsoft.com/office/drawing/2014/main" id="{BD72D9ED-54B3-C74D-A69C-F374CD55015B}"/>
              </a:ext>
            </a:extLst>
          </p:cNvPr>
          <p:cNvSpPr/>
          <p:nvPr/>
        </p:nvSpPr>
        <p:spPr>
          <a:xfrm rot="5400000">
            <a:off x="3743692" y="8182694"/>
            <a:ext cx="68398" cy="82099"/>
          </a:xfrm>
          <a:custGeom>
            <a:avLst/>
            <a:gdLst>
              <a:gd name="connsiteX0" fmla="*/ 162 w 138584"/>
              <a:gd name="connsiteY0" fmla="*/ 43631 h 189815"/>
              <a:gd name="connsiteX1" fmla="*/ 35132 w 138584"/>
              <a:gd name="connsiteY1" fmla="*/ 43631 h 189815"/>
              <a:gd name="connsiteX2" fmla="*/ 35132 w 138584"/>
              <a:gd name="connsiteY2" fmla="*/ 491 h 189815"/>
              <a:gd name="connsiteX3" fmla="*/ 138747 w 138584"/>
              <a:gd name="connsiteY3" fmla="*/ 95399 h 189815"/>
              <a:gd name="connsiteX4" fmla="*/ 35132 w 138584"/>
              <a:gd name="connsiteY4" fmla="*/ 190306 h 189815"/>
              <a:gd name="connsiteX5" fmla="*/ 35132 w 138584"/>
              <a:gd name="connsiteY5" fmla="*/ 147166 h 189815"/>
              <a:gd name="connsiteX6" fmla="*/ 162 w 138584"/>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62" y="43631"/>
                </a:moveTo>
                <a:lnTo>
                  <a:pt x="35132" y="43631"/>
                </a:lnTo>
                <a:lnTo>
                  <a:pt x="35132" y="491"/>
                </a:lnTo>
                <a:lnTo>
                  <a:pt x="138747" y="95399"/>
                </a:lnTo>
                <a:lnTo>
                  <a:pt x="35132" y="190306"/>
                </a:lnTo>
                <a:lnTo>
                  <a:pt x="35132" y="147166"/>
                </a:lnTo>
                <a:lnTo>
                  <a:pt x="162"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57" name="フリーフォーム 156">
            <a:extLst>
              <a:ext uri="{FF2B5EF4-FFF2-40B4-BE49-F238E27FC236}">
                <a16:creationId xmlns:a16="http://schemas.microsoft.com/office/drawing/2014/main" id="{D4581731-02CD-104F-9FED-D8A802C70DC2}"/>
              </a:ext>
            </a:extLst>
          </p:cNvPr>
          <p:cNvSpPr/>
          <p:nvPr/>
        </p:nvSpPr>
        <p:spPr>
          <a:xfrm rot="5400000">
            <a:off x="3768622" y="8226694"/>
            <a:ext cx="18538" cy="82099"/>
          </a:xfrm>
          <a:custGeom>
            <a:avLst/>
            <a:gdLst>
              <a:gd name="connsiteX0" fmla="*/ 37723 w 37560"/>
              <a:gd name="connsiteY0" fmla="*/ 43631 h 189815"/>
              <a:gd name="connsiteX1" fmla="*/ 37723 w 37560"/>
              <a:gd name="connsiteY1" fmla="*/ 43631 h 189815"/>
              <a:gd name="connsiteX2" fmla="*/ 37723 w 37560"/>
              <a:gd name="connsiteY2" fmla="*/ 491 h 189815"/>
              <a:gd name="connsiteX3" fmla="*/ 162 w 37560"/>
              <a:gd name="connsiteY3" fmla="*/ 95399 h 189815"/>
              <a:gd name="connsiteX4" fmla="*/ 37723 w 37560"/>
              <a:gd name="connsiteY4" fmla="*/ 190306 h 189815"/>
              <a:gd name="connsiteX5" fmla="*/ 37723 w 37560"/>
              <a:gd name="connsiteY5" fmla="*/ 147166 h 189815"/>
              <a:gd name="connsiteX6" fmla="*/ 37723 w 37560"/>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3" y="43631"/>
                </a:moveTo>
                <a:lnTo>
                  <a:pt x="37723" y="43631"/>
                </a:lnTo>
                <a:lnTo>
                  <a:pt x="37723" y="491"/>
                </a:lnTo>
                <a:lnTo>
                  <a:pt x="162" y="95399"/>
                </a:lnTo>
                <a:lnTo>
                  <a:pt x="37723" y="190306"/>
                </a:lnTo>
                <a:lnTo>
                  <a:pt x="37723" y="147166"/>
                </a:lnTo>
                <a:lnTo>
                  <a:pt x="37723" y="14716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58" name="フリーフォーム 157">
            <a:extLst>
              <a:ext uri="{FF2B5EF4-FFF2-40B4-BE49-F238E27FC236}">
                <a16:creationId xmlns:a16="http://schemas.microsoft.com/office/drawing/2014/main" id="{0908C04D-87C0-6646-AFEB-D9BBD950042B}"/>
              </a:ext>
            </a:extLst>
          </p:cNvPr>
          <p:cNvSpPr/>
          <p:nvPr/>
        </p:nvSpPr>
        <p:spPr>
          <a:xfrm rot="5400000">
            <a:off x="3753760" y="8260520"/>
            <a:ext cx="48262" cy="82099"/>
          </a:xfrm>
          <a:custGeom>
            <a:avLst/>
            <a:gdLst>
              <a:gd name="connsiteX0" fmla="*/ 162 w 97786"/>
              <a:gd name="connsiteY0" fmla="*/ 43631 h 189815"/>
              <a:gd name="connsiteX1" fmla="*/ 162 w 97786"/>
              <a:gd name="connsiteY1" fmla="*/ 43631 h 189815"/>
              <a:gd name="connsiteX2" fmla="*/ 162 w 97786"/>
              <a:gd name="connsiteY2" fmla="*/ 491 h 189815"/>
              <a:gd name="connsiteX3" fmla="*/ 97949 w 97786"/>
              <a:gd name="connsiteY3" fmla="*/ 95399 h 189815"/>
              <a:gd name="connsiteX4" fmla="*/ 162 w 97786"/>
              <a:gd name="connsiteY4" fmla="*/ 190306 h 189815"/>
              <a:gd name="connsiteX5" fmla="*/ 162 w 97786"/>
              <a:gd name="connsiteY5" fmla="*/ 147166 h 189815"/>
              <a:gd name="connsiteX6" fmla="*/ 162 w 97786"/>
              <a:gd name="connsiteY6" fmla="*/ 14716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631"/>
                </a:moveTo>
                <a:lnTo>
                  <a:pt x="162" y="43631"/>
                </a:lnTo>
                <a:lnTo>
                  <a:pt x="162" y="491"/>
                </a:lnTo>
                <a:lnTo>
                  <a:pt x="97949" y="95399"/>
                </a:lnTo>
                <a:lnTo>
                  <a:pt x="162" y="190306"/>
                </a:lnTo>
                <a:lnTo>
                  <a:pt x="162" y="147166"/>
                </a:lnTo>
                <a:lnTo>
                  <a:pt x="162" y="14716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59" name="フリーフォーム 158">
            <a:extLst>
              <a:ext uri="{FF2B5EF4-FFF2-40B4-BE49-F238E27FC236}">
                <a16:creationId xmlns:a16="http://schemas.microsoft.com/office/drawing/2014/main" id="{EA8AE862-89CF-1E47-B3A7-E6DC16E2A1B7}"/>
              </a:ext>
            </a:extLst>
          </p:cNvPr>
          <p:cNvSpPr/>
          <p:nvPr/>
        </p:nvSpPr>
        <p:spPr>
          <a:xfrm rot="5400000">
            <a:off x="3040654" y="7185097"/>
            <a:ext cx="2272045" cy="3731"/>
          </a:xfrm>
          <a:custGeom>
            <a:avLst/>
            <a:gdLst>
              <a:gd name="connsiteX0" fmla="*/ 162 w 4603516"/>
              <a:gd name="connsiteY0" fmla="*/ 383 h 8627"/>
              <a:gd name="connsiteX1" fmla="*/ 4603679 w 4603516"/>
              <a:gd name="connsiteY1" fmla="*/ 383 h 8627"/>
            </a:gdLst>
            <a:ahLst/>
            <a:cxnLst>
              <a:cxn ang="0">
                <a:pos x="connsiteX0" y="connsiteY0"/>
              </a:cxn>
              <a:cxn ang="0">
                <a:pos x="connsiteX1" y="connsiteY1"/>
              </a:cxn>
            </a:cxnLst>
            <a:rect l="l" t="t" r="r" b="b"/>
            <a:pathLst>
              <a:path w="4603516" h="8627">
                <a:moveTo>
                  <a:pt x="162" y="383"/>
                </a:moveTo>
                <a:lnTo>
                  <a:pt x="4603679" y="383"/>
                </a:lnTo>
              </a:path>
            </a:pathLst>
          </a:custGeom>
          <a:ln w="9525" cap="flat">
            <a:solidFill>
              <a:srgbClr val="111111"/>
            </a:solidFill>
            <a:prstDash val="solid"/>
            <a:miter/>
          </a:ln>
        </p:spPr>
        <p:txBody>
          <a:bodyPr rtlCol="0" anchor="ctr"/>
          <a:lstStyle/>
          <a:p>
            <a:endParaRPr lang="ja-JP" altLang="en-US"/>
          </a:p>
        </p:txBody>
      </p:sp>
      <p:sp>
        <p:nvSpPr>
          <p:cNvPr id="160" name="フリーフォーム 159">
            <a:extLst>
              <a:ext uri="{FF2B5EF4-FFF2-40B4-BE49-F238E27FC236}">
                <a16:creationId xmlns:a16="http://schemas.microsoft.com/office/drawing/2014/main" id="{631B80D1-60E5-104E-A5EF-CBAAF6777781}"/>
              </a:ext>
            </a:extLst>
          </p:cNvPr>
          <p:cNvSpPr/>
          <p:nvPr/>
        </p:nvSpPr>
        <p:spPr>
          <a:xfrm rot="5400000">
            <a:off x="4160324" y="6028108"/>
            <a:ext cx="36436" cy="82099"/>
          </a:xfrm>
          <a:custGeom>
            <a:avLst/>
            <a:gdLst>
              <a:gd name="connsiteX0" fmla="*/ 162 w 73825"/>
              <a:gd name="connsiteY0" fmla="*/ 43523 h 189815"/>
              <a:gd name="connsiteX1" fmla="*/ 162 w 73825"/>
              <a:gd name="connsiteY1" fmla="*/ 43523 h 189815"/>
              <a:gd name="connsiteX2" fmla="*/ 162 w 73825"/>
              <a:gd name="connsiteY2" fmla="*/ 383 h 189815"/>
              <a:gd name="connsiteX3" fmla="*/ 73988 w 73825"/>
              <a:gd name="connsiteY3" fmla="*/ 95291 h 189815"/>
              <a:gd name="connsiteX4" fmla="*/ 162 w 73825"/>
              <a:gd name="connsiteY4" fmla="*/ 190198 h 189815"/>
              <a:gd name="connsiteX5" fmla="*/ 162 w 73825"/>
              <a:gd name="connsiteY5" fmla="*/ 147058 h 189815"/>
              <a:gd name="connsiteX6" fmla="*/ 162 w 73825"/>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523"/>
                </a:moveTo>
                <a:lnTo>
                  <a:pt x="162" y="43523"/>
                </a:lnTo>
                <a:lnTo>
                  <a:pt x="162" y="383"/>
                </a:lnTo>
                <a:lnTo>
                  <a:pt x="73988" y="95291"/>
                </a:lnTo>
                <a:lnTo>
                  <a:pt x="162" y="190198"/>
                </a:lnTo>
                <a:lnTo>
                  <a:pt x="162" y="147058"/>
                </a:lnTo>
                <a:lnTo>
                  <a:pt x="162"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61" name="フリーフォーム 160">
            <a:extLst>
              <a:ext uri="{FF2B5EF4-FFF2-40B4-BE49-F238E27FC236}">
                <a16:creationId xmlns:a16="http://schemas.microsoft.com/office/drawing/2014/main" id="{FF00D716-1296-8F48-9274-ABDC6CEEFD65}"/>
              </a:ext>
            </a:extLst>
          </p:cNvPr>
          <p:cNvSpPr/>
          <p:nvPr/>
        </p:nvSpPr>
        <p:spPr>
          <a:xfrm rot="5400000">
            <a:off x="4148339" y="6108492"/>
            <a:ext cx="60407" cy="82099"/>
          </a:xfrm>
          <a:custGeom>
            <a:avLst/>
            <a:gdLst>
              <a:gd name="connsiteX0" fmla="*/ 162 w 122394"/>
              <a:gd name="connsiteY0" fmla="*/ 43523 h 189815"/>
              <a:gd name="connsiteX1" fmla="*/ 18943 w 122394"/>
              <a:gd name="connsiteY1" fmla="*/ 43523 h 189815"/>
              <a:gd name="connsiteX2" fmla="*/ 18943 w 122394"/>
              <a:gd name="connsiteY2" fmla="*/ 383 h 189815"/>
              <a:gd name="connsiteX3" fmla="*/ 122557 w 122394"/>
              <a:gd name="connsiteY3" fmla="*/ 95291 h 189815"/>
              <a:gd name="connsiteX4" fmla="*/ 18943 w 122394"/>
              <a:gd name="connsiteY4" fmla="*/ 190198 h 189815"/>
              <a:gd name="connsiteX5" fmla="*/ 18943 w 122394"/>
              <a:gd name="connsiteY5" fmla="*/ 147058 h 189815"/>
              <a:gd name="connsiteX6" fmla="*/ 162 w 122394"/>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523"/>
                </a:moveTo>
                <a:lnTo>
                  <a:pt x="18943" y="43523"/>
                </a:lnTo>
                <a:lnTo>
                  <a:pt x="18943" y="383"/>
                </a:lnTo>
                <a:lnTo>
                  <a:pt x="122557" y="95291"/>
                </a:lnTo>
                <a:lnTo>
                  <a:pt x="18943" y="190198"/>
                </a:lnTo>
                <a:lnTo>
                  <a:pt x="18943" y="147058"/>
                </a:lnTo>
                <a:lnTo>
                  <a:pt x="162"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62" name="フリーフォーム 161">
            <a:extLst>
              <a:ext uri="{FF2B5EF4-FFF2-40B4-BE49-F238E27FC236}">
                <a16:creationId xmlns:a16="http://schemas.microsoft.com/office/drawing/2014/main" id="{EB127848-3F70-4140-97AF-FC0FF52219A7}"/>
              </a:ext>
            </a:extLst>
          </p:cNvPr>
          <p:cNvSpPr/>
          <p:nvPr/>
        </p:nvSpPr>
        <p:spPr>
          <a:xfrm rot="5400000">
            <a:off x="4110304" y="6218333"/>
            <a:ext cx="136476" cy="82099"/>
          </a:xfrm>
          <a:custGeom>
            <a:avLst/>
            <a:gdLst>
              <a:gd name="connsiteX0" fmla="*/ 276684 w 276521"/>
              <a:gd name="connsiteY0" fmla="*/ 43523 h 189815"/>
              <a:gd name="connsiteX1" fmla="*/ 103777 w 276521"/>
              <a:gd name="connsiteY1" fmla="*/ 43523 h 189815"/>
              <a:gd name="connsiteX2" fmla="*/ 103777 w 276521"/>
              <a:gd name="connsiteY2" fmla="*/ 383 h 189815"/>
              <a:gd name="connsiteX3" fmla="*/ 162 w 276521"/>
              <a:gd name="connsiteY3" fmla="*/ 95291 h 189815"/>
              <a:gd name="connsiteX4" fmla="*/ 103777 w 276521"/>
              <a:gd name="connsiteY4" fmla="*/ 190198 h 189815"/>
              <a:gd name="connsiteX5" fmla="*/ 103777 w 276521"/>
              <a:gd name="connsiteY5" fmla="*/ 147058 h 189815"/>
              <a:gd name="connsiteX6" fmla="*/ 276684 w 276521"/>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523"/>
                </a:moveTo>
                <a:lnTo>
                  <a:pt x="103777" y="43523"/>
                </a:lnTo>
                <a:lnTo>
                  <a:pt x="103777" y="383"/>
                </a:lnTo>
                <a:lnTo>
                  <a:pt x="162" y="95291"/>
                </a:lnTo>
                <a:lnTo>
                  <a:pt x="103777" y="190198"/>
                </a:lnTo>
                <a:lnTo>
                  <a:pt x="103777" y="147058"/>
                </a:lnTo>
                <a:lnTo>
                  <a:pt x="276684"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63" name="フリーフォーム 162">
            <a:extLst>
              <a:ext uri="{FF2B5EF4-FFF2-40B4-BE49-F238E27FC236}">
                <a16:creationId xmlns:a16="http://schemas.microsoft.com/office/drawing/2014/main" id="{A70FBD77-D2BD-0941-8A53-8EAD9C1A0EC5}"/>
              </a:ext>
            </a:extLst>
          </p:cNvPr>
          <p:cNvSpPr/>
          <p:nvPr/>
        </p:nvSpPr>
        <p:spPr>
          <a:xfrm rot="5400000">
            <a:off x="4047500" y="6469499"/>
            <a:ext cx="262085" cy="82099"/>
          </a:xfrm>
          <a:custGeom>
            <a:avLst/>
            <a:gdLst>
              <a:gd name="connsiteX0" fmla="*/ 531188 w 531025"/>
              <a:gd name="connsiteY0" fmla="*/ 43523 h 189815"/>
              <a:gd name="connsiteX1" fmla="*/ 103777 w 531025"/>
              <a:gd name="connsiteY1" fmla="*/ 43523 h 189815"/>
              <a:gd name="connsiteX2" fmla="*/ 103777 w 531025"/>
              <a:gd name="connsiteY2" fmla="*/ 383 h 189815"/>
              <a:gd name="connsiteX3" fmla="*/ 162 w 531025"/>
              <a:gd name="connsiteY3" fmla="*/ 95291 h 189815"/>
              <a:gd name="connsiteX4" fmla="*/ 103777 w 531025"/>
              <a:gd name="connsiteY4" fmla="*/ 190198 h 189815"/>
              <a:gd name="connsiteX5" fmla="*/ 103777 w 531025"/>
              <a:gd name="connsiteY5" fmla="*/ 147058 h 189815"/>
              <a:gd name="connsiteX6" fmla="*/ 531188 w 531025"/>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25" h="189815">
                <a:moveTo>
                  <a:pt x="531188" y="43523"/>
                </a:moveTo>
                <a:lnTo>
                  <a:pt x="103777" y="43523"/>
                </a:lnTo>
                <a:lnTo>
                  <a:pt x="103777" y="383"/>
                </a:lnTo>
                <a:lnTo>
                  <a:pt x="162" y="95291"/>
                </a:lnTo>
                <a:lnTo>
                  <a:pt x="103777" y="190198"/>
                </a:lnTo>
                <a:lnTo>
                  <a:pt x="103777" y="147058"/>
                </a:lnTo>
                <a:lnTo>
                  <a:pt x="531188"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64" name="フリーフォーム 163">
            <a:extLst>
              <a:ext uri="{FF2B5EF4-FFF2-40B4-BE49-F238E27FC236}">
                <a16:creationId xmlns:a16="http://schemas.microsoft.com/office/drawing/2014/main" id="{6BF644AE-0338-6244-911B-C34E800B3EDA}"/>
              </a:ext>
            </a:extLst>
          </p:cNvPr>
          <p:cNvSpPr/>
          <p:nvPr/>
        </p:nvSpPr>
        <p:spPr>
          <a:xfrm rot="5400000">
            <a:off x="4114779" y="6681138"/>
            <a:ext cx="127527" cy="82099"/>
          </a:xfrm>
          <a:custGeom>
            <a:avLst/>
            <a:gdLst>
              <a:gd name="connsiteX0" fmla="*/ 258552 w 258389"/>
              <a:gd name="connsiteY0" fmla="*/ 43523 h 189815"/>
              <a:gd name="connsiteX1" fmla="*/ 103777 w 258389"/>
              <a:gd name="connsiteY1" fmla="*/ 43523 h 189815"/>
              <a:gd name="connsiteX2" fmla="*/ 103777 w 258389"/>
              <a:gd name="connsiteY2" fmla="*/ 383 h 189815"/>
              <a:gd name="connsiteX3" fmla="*/ 162 w 258389"/>
              <a:gd name="connsiteY3" fmla="*/ 95291 h 189815"/>
              <a:gd name="connsiteX4" fmla="*/ 103777 w 258389"/>
              <a:gd name="connsiteY4" fmla="*/ 190198 h 189815"/>
              <a:gd name="connsiteX5" fmla="*/ 103777 w 258389"/>
              <a:gd name="connsiteY5" fmla="*/ 147058 h 189815"/>
              <a:gd name="connsiteX6" fmla="*/ 258552 w 25838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89" h="189815">
                <a:moveTo>
                  <a:pt x="258552" y="43523"/>
                </a:moveTo>
                <a:lnTo>
                  <a:pt x="103777" y="43523"/>
                </a:lnTo>
                <a:lnTo>
                  <a:pt x="103777" y="383"/>
                </a:lnTo>
                <a:lnTo>
                  <a:pt x="162" y="95291"/>
                </a:lnTo>
                <a:lnTo>
                  <a:pt x="103777" y="190198"/>
                </a:lnTo>
                <a:lnTo>
                  <a:pt x="103777" y="147058"/>
                </a:lnTo>
                <a:lnTo>
                  <a:pt x="258552" y="147058"/>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65" name="フリーフォーム 164">
            <a:extLst>
              <a:ext uri="{FF2B5EF4-FFF2-40B4-BE49-F238E27FC236}">
                <a16:creationId xmlns:a16="http://schemas.microsoft.com/office/drawing/2014/main" id="{E6B97976-551F-9A43-B51E-09833CEBFCA4}"/>
              </a:ext>
            </a:extLst>
          </p:cNvPr>
          <p:cNvSpPr/>
          <p:nvPr/>
        </p:nvSpPr>
        <p:spPr>
          <a:xfrm rot="5400000">
            <a:off x="4163041" y="6795667"/>
            <a:ext cx="31003" cy="82099"/>
          </a:xfrm>
          <a:custGeom>
            <a:avLst/>
            <a:gdLst>
              <a:gd name="connsiteX0" fmla="*/ 62979 w 62816"/>
              <a:gd name="connsiteY0" fmla="*/ 43523 h 189815"/>
              <a:gd name="connsiteX1" fmla="*/ 62979 w 62816"/>
              <a:gd name="connsiteY1" fmla="*/ 43523 h 189815"/>
              <a:gd name="connsiteX2" fmla="*/ 62979 w 62816"/>
              <a:gd name="connsiteY2" fmla="*/ 383 h 189815"/>
              <a:gd name="connsiteX3" fmla="*/ 162 w 62816"/>
              <a:gd name="connsiteY3" fmla="*/ 95291 h 189815"/>
              <a:gd name="connsiteX4" fmla="*/ 62979 w 62816"/>
              <a:gd name="connsiteY4" fmla="*/ 190198 h 189815"/>
              <a:gd name="connsiteX5" fmla="*/ 62979 w 62816"/>
              <a:gd name="connsiteY5" fmla="*/ 147058 h 189815"/>
              <a:gd name="connsiteX6" fmla="*/ 62979 w 62816"/>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6" h="189815">
                <a:moveTo>
                  <a:pt x="62979" y="43523"/>
                </a:moveTo>
                <a:lnTo>
                  <a:pt x="62979" y="43523"/>
                </a:lnTo>
                <a:lnTo>
                  <a:pt x="62979" y="383"/>
                </a:lnTo>
                <a:lnTo>
                  <a:pt x="162" y="95291"/>
                </a:lnTo>
                <a:lnTo>
                  <a:pt x="62979" y="190198"/>
                </a:lnTo>
                <a:lnTo>
                  <a:pt x="62979" y="147058"/>
                </a:lnTo>
                <a:lnTo>
                  <a:pt x="62979"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66" name="フリーフォーム 165">
            <a:extLst>
              <a:ext uri="{FF2B5EF4-FFF2-40B4-BE49-F238E27FC236}">
                <a16:creationId xmlns:a16="http://schemas.microsoft.com/office/drawing/2014/main" id="{51000BA8-D99E-2D48-9BF2-327708F43B2F}"/>
              </a:ext>
            </a:extLst>
          </p:cNvPr>
          <p:cNvSpPr/>
          <p:nvPr/>
        </p:nvSpPr>
        <p:spPr>
          <a:xfrm rot="5400000">
            <a:off x="4142745" y="6881377"/>
            <a:ext cx="71594" cy="82099"/>
          </a:xfrm>
          <a:custGeom>
            <a:avLst/>
            <a:gdLst>
              <a:gd name="connsiteX0" fmla="*/ 145223 w 145060"/>
              <a:gd name="connsiteY0" fmla="*/ 43523 h 189815"/>
              <a:gd name="connsiteX1" fmla="*/ 103777 w 145060"/>
              <a:gd name="connsiteY1" fmla="*/ 43523 h 189815"/>
              <a:gd name="connsiteX2" fmla="*/ 103777 w 145060"/>
              <a:gd name="connsiteY2" fmla="*/ 383 h 189815"/>
              <a:gd name="connsiteX3" fmla="*/ 162 w 145060"/>
              <a:gd name="connsiteY3" fmla="*/ 95291 h 189815"/>
              <a:gd name="connsiteX4" fmla="*/ 103777 w 145060"/>
              <a:gd name="connsiteY4" fmla="*/ 190198 h 189815"/>
              <a:gd name="connsiteX5" fmla="*/ 103777 w 145060"/>
              <a:gd name="connsiteY5" fmla="*/ 147058 h 189815"/>
              <a:gd name="connsiteX6" fmla="*/ 145223 w 145060"/>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60" h="189815">
                <a:moveTo>
                  <a:pt x="145223" y="43523"/>
                </a:moveTo>
                <a:lnTo>
                  <a:pt x="103777" y="43523"/>
                </a:lnTo>
                <a:lnTo>
                  <a:pt x="103777" y="383"/>
                </a:lnTo>
                <a:lnTo>
                  <a:pt x="162" y="95291"/>
                </a:lnTo>
                <a:lnTo>
                  <a:pt x="103777" y="190198"/>
                </a:lnTo>
                <a:lnTo>
                  <a:pt x="103777" y="147058"/>
                </a:lnTo>
                <a:lnTo>
                  <a:pt x="145223" y="147058"/>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167" name="フリーフォーム 166">
            <a:extLst>
              <a:ext uri="{FF2B5EF4-FFF2-40B4-BE49-F238E27FC236}">
                <a16:creationId xmlns:a16="http://schemas.microsoft.com/office/drawing/2014/main" id="{78B46B51-D052-1C42-80DF-C567CDF7EBE5}"/>
              </a:ext>
            </a:extLst>
          </p:cNvPr>
          <p:cNvSpPr/>
          <p:nvPr/>
        </p:nvSpPr>
        <p:spPr>
          <a:xfrm rot="5400000">
            <a:off x="4167196" y="6930865"/>
            <a:ext cx="22693" cy="82099"/>
          </a:xfrm>
          <a:custGeom>
            <a:avLst/>
            <a:gdLst>
              <a:gd name="connsiteX0" fmla="*/ 46141 w 45979"/>
              <a:gd name="connsiteY0" fmla="*/ 43523 h 189815"/>
              <a:gd name="connsiteX1" fmla="*/ 46141 w 45979"/>
              <a:gd name="connsiteY1" fmla="*/ 43523 h 189815"/>
              <a:gd name="connsiteX2" fmla="*/ 46141 w 45979"/>
              <a:gd name="connsiteY2" fmla="*/ 383 h 189815"/>
              <a:gd name="connsiteX3" fmla="*/ 162 w 45979"/>
              <a:gd name="connsiteY3" fmla="*/ 95291 h 189815"/>
              <a:gd name="connsiteX4" fmla="*/ 46141 w 45979"/>
              <a:gd name="connsiteY4" fmla="*/ 190198 h 189815"/>
              <a:gd name="connsiteX5" fmla="*/ 46141 w 45979"/>
              <a:gd name="connsiteY5" fmla="*/ 147058 h 189815"/>
              <a:gd name="connsiteX6" fmla="*/ 46141 w 4597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46141" y="43523"/>
                </a:moveTo>
                <a:lnTo>
                  <a:pt x="46141" y="43523"/>
                </a:lnTo>
                <a:lnTo>
                  <a:pt x="46141" y="383"/>
                </a:lnTo>
                <a:lnTo>
                  <a:pt x="162" y="95291"/>
                </a:lnTo>
                <a:lnTo>
                  <a:pt x="46141" y="190198"/>
                </a:lnTo>
                <a:lnTo>
                  <a:pt x="46141" y="147058"/>
                </a:lnTo>
                <a:lnTo>
                  <a:pt x="46141"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68" name="フリーフォーム 167">
            <a:extLst>
              <a:ext uri="{FF2B5EF4-FFF2-40B4-BE49-F238E27FC236}">
                <a16:creationId xmlns:a16="http://schemas.microsoft.com/office/drawing/2014/main" id="{329F859E-8AD9-3740-A97A-1DD641CD8DA5}"/>
              </a:ext>
            </a:extLst>
          </p:cNvPr>
          <p:cNvSpPr/>
          <p:nvPr/>
        </p:nvSpPr>
        <p:spPr>
          <a:xfrm rot="5400000">
            <a:off x="4167835" y="7009916"/>
            <a:ext cx="21414" cy="82099"/>
          </a:xfrm>
          <a:custGeom>
            <a:avLst/>
            <a:gdLst>
              <a:gd name="connsiteX0" fmla="*/ 162 w 43388"/>
              <a:gd name="connsiteY0" fmla="*/ 43523 h 189815"/>
              <a:gd name="connsiteX1" fmla="*/ 162 w 43388"/>
              <a:gd name="connsiteY1" fmla="*/ 43523 h 189815"/>
              <a:gd name="connsiteX2" fmla="*/ 162 w 43388"/>
              <a:gd name="connsiteY2" fmla="*/ 383 h 189815"/>
              <a:gd name="connsiteX3" fmla="*/ 43551 w 43388"/>
              <a:gd name="connsiteY3" fmla="*/ 95291 h 189815"/>
              <a:gd name="connsiteX4" fmla="*/ 162 w 43388"/>
              <a:gd name="connsiteY4" fmla="*/ 190198 h 189815"/>
              <a:gd name="connsiteX5" fmla="*/ 162 w 43388"/>
              <a:gd name="connsiteY5" fmla="*/ 147058 h 189815"/>
              <a:gd name="connsiteX6" fmla="*/ 162 w 43388"/>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88" h="189815">
                <a:moveTo>
                  <a:pt x="162" y="43523"/>
                </a:moveTo>
                <a:lnTo>
                  <a:pt x="162" y="43523"/>
                </a:lnTo>
                <a:lnTo>
                  <a:pt x="162" y="383"/>
                </a:lnTo>
                <a:lnTo>
                  <a:pt x="43551" y="95291"/>
                </a:lnTo>
                <a:lnTo>
                  <a:pt x="162" y="190198"/>
                </a:lnTo>
                <a:lnTo>
                  <a:pt x="162" y="147058"/>
                </a:lnTo>
                <a:lnTo>
                  <a:pt x="16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69" name="フリーフォーム 168">
            <a:extLst>
              <a:ext uri="{FF2B5EF4-FFF2-40B4-BE49-F238E27FC236}">
                <a16:creationId xmlns:a16="http://schemas.microsoft.com/office/drawing/2014/main" id="{090ADCEE-D05F-FC4F-ADA3-9EEAAD96E104}"/>
              </a:ext>
            </a:extLst>
          </p:cNvPr>
          <p:cNvSpPr/>
          <p:nvPr/>
        </p:nvSpPr>
        <p:spPr>
          <a:xfrm rot="5400000">
            <a:off x="4157448" y="7038096"/>
            <a:ext cx="42189" cy="82099"/>
          </a:xfrm>
          <a:custGeom>
            <a:avLst/>
            <a:gdLst>
              <a:gd name="connsiteX0" fmla="*/ 85644 w 85482"/>
              <a:gd name="connsiteY0" fmla="*/ 43523 h 189815"/>
              <a:gd name="connsiteX1" fmla="*/ 85644 w 85482"/>
              <a:gd name="connsiteY1" fmla="*/ 43523 h 189815"/>
              <a:gd name="connsiteX2" fmla="*/ 85644 w 85482"/>
              <a:gd name="connsiteY2" fmla="*/ 383 h 189815"/>
              <a:gd name="connsiteX3" fmla="*/ 162 w 85482"/>
              <a:gd name="connsiteY3" fmla="*/ 95291 h 189815"/>
              <a:gd name="connsiteX4" fmla="*/ 85644 w 85482"/>
              <a:gd name="connsiteY4" fmla="*/ 190198 h 189815"/>
              <a:gd name="connsiteX5" fmla="*/ 85644 w 85482"/>
              <a:gd name="connsiteY5" fmla="*/ 147058 h 189815"/>
              <a:gd name="connsiteX6" fmla="*/ 85644 w 85482"/>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482" h="189815">
                <a:moveTo>
                  <a:pt x="85644" y="43523"/>
                </a:moveTo>
                <a:lnTo>
                  <a:pt x="85644" y="43523"/>
                </a:lnTo>
                <a:lnTo>
                  <a:pt x="85644" y="383"/>
                </a:lnTo>
                <a:lnTo>
                  <a:pt x="162" y="95291"/>
                </a:lnTo>
                <a:lnTo>
                  <a:pt x="85644" y="190198"/>
                </a:lnTo>
                <a:lnTo>
                  <a:pt x="85644" y="147058"/>
                </a:lnTo>
                <a:lnTo>
                  <a:pt x="85644"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0" name="フリーフォーム 169">
            <a:extLst>
              <a:ext uri="{FF2B5EF4-FFF2-40B4-BE49-F238E27FC236}">
                <a16:creationId xmlns:a16="http://schemas.microsoft.com/office/drawing/2014/main" id="{B7B1FC2F-43BB-4641-8AB1-1026059BAA82}"/>
              </a:ext>
            </a:extLst>
          </p:cNvPr>
          <p:cNvSpPr/>
          <p:nvPr/>
        </p:nvSpPr>
        <p:spPr>
          <a:xfrm rot="5400000">
            <a:off x="4171191" y="7110009"/>
            <a:ext cx="14702" cy="82099"/>
          </a:xfrm>
          <a:custGeom>
            <a:avLst/>
            <a:gdLst>
              <a:gd name="connsiteX0" fmla="*/ 29952 w 29789"/>
              <a:gd name="connsiteY0" fmla="*/ 43523 h 189815"/>
              <a:gd name="connsiteX1" fmla="*/ 29952 w 29789"/>
              <a:gd name="connsiteY1" fmla="*/ 43523 h 189815"/>
              <a:gd name="connsiteX2" fmla="*/ 29952 w 29789"/>
              <a:gd name="connsiteY2" fmla="*/ 383 h 189815"/>
              <a:gd name="connsiteX3" fmla="*/ 162 w 29789"/>
              <a:gd name="connsiteY3" fmla="*/ 95291 h 189815"/>
              <a:gd name="connsiteX4" fmla="*/ 29952 w 29789"/>
              <a:gd name="connsiteY4" fmla="*/ 190198 h 189815"/>
              <a:gd name="connsiteX5" fmla="*/ 29952 w 29789"/>
              <a:gd name="connsiteY5" fmla="*/ 147058 h 189815"/>
              <a:gd name="connsiteX6" fmla="*/ 29952 w 2978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9" h="189815">
                <a:moveTo>
                  <a:pt x="29952" y="43523"/>
                </a:moveTo>
                <a:lnTo>
                  <a:pt x="29952" y="43523"/>
                </a:lnTo>
                <a:lnTo>
                  <a:pt x="29952" y="383"/>
                </a:lnTo>
                <a:lnTo>
                  <a:pt x="162" y="95291"/>
                </a:lnTo>
                <a:lnTo>
                  <a:pt x="29952" y="190198"/>
                </a:lnTo>
                <a:lnTo>
                  <a:pt x="29952" y="147058"/>
                </a:lnTo>
                <a:lnTo>
                  <a:pt x="2995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1" name="フリーフォーム 170">
            <a:extLst>
              <a:ext uri="{FF2B5EF4-FFF2-40B4-BE49-F238E27FC236}">
                <a16:creationId xmlns:a16="http://schemas.microsoft.com/office/drawing/2014/main" id="{54D898C3-9756-DC49-81E2-3A69F9229131}"/>
              </a:ext>
            </a:extLst>
          </p:cNvPr>
          <p:cNvSpPr/>
          <p:nvPr/>
        </p:nvSpPr>
        <p:spPr>
          <a:xfrm rot="5400000">
            <a:off x="4164479" y="7222407"/>
            <a:ext cx="28126" cy="82099"/>
          </a:xfrm>
          <a:custGeom>
            <a:avLst/>
            <a:gdLst>
              <a:gd name="connsiteX0" fmla="*/ 57150 w 56987"/>
              <a:gd name="connsiteY0" fmla="*/ 43523 h 189815"/>
              <a:gd name="connsiteX1" fmla="*/ 57150 w 56987"/>
              <a:gd name="connsiteY1" fmla="*/ 43523 h 189815"/>
              <a:gd name="connsiteX2" fmla="*/ 57150 w 56987"/>
              <a:gd name="connsiteY2" fmla="*/ 383 h 189815"/>
              <a:gd name="connsiteX3" fmla="*/ 162 w 56987"/>
              <a:gd name="connsiteY3" fmla="*/ 95291 h 189815"/>
              <a:gd name="connsiteX4" fmla="*/ 57150 w 56987"/>
              <a:gd name="connsiteY4" fmla="*/ 190198 h 189815"/>
              <a:gd name="connsiteX5" fmla="*/ 57150 w 56987"/>
              <a:gd name="connsiteY5" fmla="*/ 147058 h 189815"/>
              <a:gd name="connsiteX6" fmla="*/ 57150 w 56987"/>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87" h="189815">
                <a:moveTo>
                  <a:pt x="57150" y="43523"/>
                </a:moveTo>
                <a:lnTo>
                  <a:pt x="57150" y="43523"/>
                </a:lnTo>
                <a:lnTo>
                  <a:pt x="57150" y="383"/>
                </a:lnTo>
                <a:lnTo>
                  <a:pt x="162" y="95291"/>
                </a:lnTo>
                <a:lnTo>
                  <a:pt x="57150" y="190198"/>
                </a:lnTo>
                <a:lnTo>
                  <a:pt x="57150" y="147058"/>
                </a:lnTo>
                <a:lnTo>
                  <a:pt x="57150"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2" name="フリーフォーム 171">
            <a:extLst>
              <a:ext uri="{FF2B5EF4-FFF2-40B4-BE49-F238E27FC236}">
                <a16:creationId xmlns:a16="http://schemas.microsoft.com/office/drawing/2014/main" id="{9F06219F-8B39-974A-A8B0-3E649BE95EA2}"/>
              </a:ext>
            </a:extLst>
          </p:cNvPr>
          <p:cNvSpPr/>
          <p:nvPr/>
        </p:nvSpPr>
        <p:spPr>
          <a:xfrm rot="5400000">
            <a:off x="4171191" y="7243928"/>
            <a:ext cx="14702" cy="82099"/>
          </a:xfrm>
          <a:custGeom>
            <a:avLst/>
            <a:gdLst>
              <a:gd name="connsiteX0" fmla="*/ 29951 w 29789"/>
              <a:gd name="connsiteY0" fmla="*/ 43523 h 189815"/>
              <a:gd name="connsiteX1" fmla="*/ 29951 w 29789"/>
              <a:gd name="connsiteY1" fmla="*/ 43523 h 189815"/>
              <a:gd name="connsiteX2" fmla="*/ 29951 w 29789"/>
              <a:gd name="connsiteY2" fmla="*/ 383 h 189815"/>
              <a:gd name="connsiteX3" fmla="*/ 162 w 29789"/>
              <a:gd name="connsiteY3" fmla="*/ 95291 h 189815"/>
              <a:gd name="connsiteX4" fmla="*/ 29951 w 29789"/>
              <a:gd name="connsiteY4" fmla="*/ 190198 h 189815"/>
              <a:gd name="connsiteX5" fmla="*/ 29951 w 29789"/>
              <a:gd name="connsiteY5" fmla="*/ 147058 h 189815"/>
              <a:gd name="connsiteX6" fmla="*/ 29951 w 2978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9" h="189815">
                <a:moveTo>
                  <a:pt x="29951" y="43523"/>
                </a:moveTo>
                <a:lnTo>
                  <a:pt x="29951" y="43523"/>
                </a:lnTo>
                <a:lnTo>
                  <a:pt x="29951" y="383"/>
                </a:lnTo>
                <a:lnTo>
                  <a:pt x="162" y="95291"/>
                </a:lnTo>
                <a:lnTo>
                  <a:pt x="29951" y="190198"/>
                </a:lnTo>
                <a:lnTo>
                  <a:pt x="29951" y="147058"/>
                </a:lnTo>
                <a:lnTo>
                  <a:pt x="29951"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3" name="フリーフォーム 172">
            <a:extLst>
              <a:ext uri="{FF2B5EF4-FFF2-40B4-BE49-F238E27FC236}">
                <a16:creationId xmlns:a16="http://schemas.microsoft.com/office/drawing/2014/main" id="{0C00850B-2550-2942-8154-A80B85F1CC90}"/>
              </a:ext>
            </a:extLst>
          </p:cNvPr>
          <p:cNvSpPr/>
          <p:nvPr/>
        </p:nvSpPr>
        <p:spPr>
          <a:xfrm rot="5400000">
            <a:off x="4167196" y="7337736"/>
            <a:ext cx="22693" cy="82099"/>
          </a:xfrm>
          <a:custGeom>
            <a:avLst/>
            <a:gdLst>
              <a:gd name="connsiteX0" fmla="*/ 162 w 45979"/>
              <a:gd name="connsiteY0" fmla="*/ 43523 h 189815"/>
              <a:gd name="connsiteX1" fmla="*/ 162 w 45979"/>
              <a:gd name="connsiteY1" fmla="*/ 43523 h 189815"/>
              <a:gd name="connsiteX2" fmla="*/ 162 w 45979"/>
              <a:gd name="connsiteY2" fmla="*/ 383 h 189815"/>
              <a:gd name="connsiteX3" fmla="*/ 46141 w 45979"/>
              <a:gd name="connsiteY3" fmla="*/ 95291 h 189815"/>
              <a:gd name="connsiteX4" fmla="*/ 162 w 45979"/>
              <a:gd name="connsiteY4" fmla="*/ 190198 h 189815"/>
              <a:gd name="connsiteX5" fmla="*/ 162 w 45979"/>
              <a:gd name="connsiteY5" fmla="*/ 147058 h 189815"/>
              <a:gd name="connsiteX6" fmla="*/ 162 w 4597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2" y="43523"/>
                </a:moveTo>
                <a:lnTo>
                  <a:pt x="162" y="43523"/>
                </a:lnTo>
                <a:lnTo>
                  <a:pt x="162" y="383"/>
                </a:lnTo>
                <a:lnTo>
                  <a:pt x="46141" y="95291"/>
                </a:lnTo>
                <a:lnTo>
                  <a:pt x="162" y="190198"/>
                </a:lnTo>
                <a:lnTo>
                  <a:pt x="162" y="147058"/>
                </a:lnTo>
                <a:lnTo>
                  <a:pt x="16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4" name="フリーフォーム 173">
            <a:extLst>
              <a:ext uri="{FF2B5EF4-FFF2-40B4-BE49-F238E27FC236}">
                <a16:creationId xmlns:a16="http://schemas.microsoft.com/office/drawing/2014/main" id="{9CF221CB-1246-A146-9F7D-A1A87208FABA}"/>
              </a:ext>
            </a:extLst>
          </p:cNvPr>
          <p:cNvSpPr/>
          <p:nvPr/>
        </p:nvSpPr>
        <p:spPr>
          <a:xfrm rot="5400000">
            <a:off x="4152174" y="7376728"/>
            <a:ext cx="52736" cy="82099"/>
          </a:xfrm>
          <a:custGeom>
            <a:avLst/>
            <a:gdLst>
              <a:gd name="connsiteX0" fmla="*/ 107015 w 106852"/>
              <a:gd name="connsiteY0" fmla="*/ 43523 h 189815"/>
              <a:gd name="connsiteX1" fmla="*/ 103777 w 106852"/>
              <a:gd name="connsiteY1" fmla="*/ 43523 h 189815"/>
              <a:gd name="connsiteX2" fmla="*/ 103777 w 106852"/>
              <a:gd name="connsiteY2" fmla="*/ 383 h 189815"/>
              <a:gd name="connsiteX3" fmla="*/ 162 w 106852"/>
              <a:gd name="connsiteY3" fmla="*/ 95291 h 189815"/>
              <a:gd name="connsiteX4" fmla="*/ 103777 w 106852"/>
              <a:gd name="connsiteY4" fmla="*/ 190198 h 189815"/>
              <a:gd name="connsiteX5" fmla="*/ 103777 w 106852"/>
              <a:gd name="connsiteY5" fmla="*/ 147058 h 189815"/>
              <a:gd name="connsiteX6" fmla="*/ 107015 w 106852"/>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52" h="189815">
                <a:moveTo>
                  <a:pt x="107015" y="43523"/>
                </a:moveTo>
                <a:lnTo>
                  <a:pt x="103777" y="43523"/>
                </a:lnTo>
                <a:lnTo>
                  <a:pt x="103777" y="383"/>
                </a:lnTo>
                <a:lnTo>
                  <a:pt x="162" y="95291"/>
                </a:lnTo>
                <a:lnTo>
                  <a:pt x="103777" y="190198"/>
                </a:lnTo>
                <a:lnTo>
                  <a:pt x="103777" y="147058"/>
                </a:lnTo>
                <a:lnTo>
                  <a:pt x="107015"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5" name="フリーフォーム 174">
            <a:extLst>
              <a:ext uri="{FF2B5EF4-FFF2-40B4-BE49-F238E27FC236}">
                <a16:creationId xmlns:a16="http://schemas.microsoft.com/office/drawing/2014/main" id="{F445CFCE-3F38-E44C-89F4-D27EA098A7D7}"/>
              </a:ext>
            </a:extLst>
          </p:cNvPr>
          <p:cNvSpPr/>
          <p:nvPr/>
        </p:nvSpPr>
        <p:spPr>
          <a:xfrm rot="5400000">
            <a:off x="4141786" y="7520610"/>
            <a:ext cx="73512" cy="82099"/>
          </a:xfrm>
          <a:custGeom>
            <a:avLst/>
            <a:gdLst>
              <a:gd name="connsiteX0" fmla="*/ 162 w 148946"/>
              <a:gd name="connsiteY0" fmla="*/ 43523 h 189815"/>
              <a:gd name="connsiteX1" fmla="*/ 45494 w 148946"/>
              <a:gd name="connsiteY1" fmla="*/ 43523 h 189815"/>
              <a:gd name="connsiteX2" fmla="*/ 45494 w 148946"/>
              <a:gd name="connsiteY2" fmla="*/ 383 h 189815"/>
              <a:gd name="connsiteX3" fmla="*/ 149109 w 148946"/>
              <a:gd name="connsiteY3" fmla="*/ 95291 h 189815"/>
              <a:gd name="connsiteX4" fmla="*/ 45494 w 148946"/>
              <a:gd name="connsiteY4" fmla="*/ 190198 h 189815"/>
              <a:gd name="connsiteX5" fmla="*/ 45494 w 148946"/>
              <a:gd name="connsiteY5" fmla="*/ 147058 h 189815"/>
              <a:gd name="connsiteX6" fmla="*/ 162 w 148946"/>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523"/>
                </a:moveTo>
                <a:lnTo>
                  <a:pt x="45494" y="43523"/>
                </a:lnTo>
                <a:lnTo>
                  <a:pt x="45494" y="383"/>
                </a:lnTo>
                <a:lnTo>
                  <a:pt x="149109" y="95291"/>
                </a:lnTo>
                <a:lnTo>
                  <a:pt x="45494" y="190198"/>
                </a:lnTo>
                <a:lnTo>
                  <a:pt x="45494" y="147058"/>
                </a:lnTo>
                <a:lnTo>
                  <a:pt x="16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6" name="フリーフォーム 175">
            <a:extLst>
              <a:ext uri="{FF2B5EF4-FFF2-40B4-BE49-F238E27FC236}">
                <a16:creationId xmlns:a16="http://schemas.microsoft.com/office/drawing/2014/main" id="{863D91F0-B765-FD4C-B4B4-A1B5AAC0ABF5}"/>
              </a:ext>
            </a:extLst>
          </p:cNvPr>
          <p:cNvSpPr/>
          <p:nvPr/>
        </p:nvSpPr>
        <p:spPr>
          <a:xfrm rot="5400000">
            <a:off x="4112861" y="7648722"/>
            <a:ext cx="131362" cy="82099"/>
          </a:xfrm>
          <a:custGeom>
            <a:avLst/>
            <a:gdLst>
              <a:gd name="connsiteX0" fmla="*/ 162 w 266160"/>
              <a:gd name="connsiteY0" fmla="*/ 43523 h 189815"/>
              <a:gd name="connsiteX1" fmla="*/ 162708 w 266160"/>
              <a:gd name="connsiteY1" fmla="*/ 43523 h 189815"/>
              <a:gd name="connsiteX2" fmla="*/ 162708 w 266160"/>
              <a:gd name="connsiteY2" fmla="*/ 383 h 189815"/>
              <a:gd name="connsiteX3" fmla="*/ 266323 w 266160"/>
              <a:gd name="connsiteY3" fmla="*/ 95291 h 189815"/>
              <a:gd name="connsiteX4" fmla="*/ 162708 w 266160"/>
              <a:gd name="connsiteY4" fmla="*/ 190198 h 189815"/>
              <a:gd name="connsiteX5" fmla="*/ 162708 w 266160"/>
              <a:gd name="connsiteY5" fmla="*/ 147058 h 189815"/>
              <a:gd name="connsiteX6" fmla="*/ 162 w 266160"/>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523"/>
                </a:moveTo>
                <a:lnTo>
                  <a:pt x="162708" y="43523"/>
                </a:lnTo>
                <a:lnTo>
                  <a:pt x="162708" y="383"/>
                </a:lnTo>
                <a:lnTo>
                  <a:pt x="266323" y="95291"/>
                </a:lnTo>
                <a:lnTo>
                  <a:pt x="162708" y="190198"/>
                </a:lnTo>
                <a:lnTo>
                  <a:pt x="162708" y="147058"/>
                </a:lnTo>
                <a:lnTo>
                  <a:pt x="162"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77" name="フリーフォーム 176">
            <a:extLst>
              <a:ext uri="{FF2B5EF4-FFF2-40B4-BE49-F238E27FC236}">
                <a16:creationId xmlns:a16="http://schemas.microsoft.com/office/drawing/2014/main" id="{B459314F-8B52-4C45-B7F6-364DC289E0C8}"/>
              </a:ext>
            </a:extLst>
          </p:cNvPr>
          <p:cNvSpPr/>
          <p:nvPr/>
        </p:nvSpPr>
        <p:spPr>
          <a:xfrm rot="5400000">
            <a:off x="4141786" y="7896798"/>
            <a:ext cx="73512" cy="82099"/>
          </a:xfrm>
          <a:custGeom>
            <a:avLst/>
            <a:gdLst>
              <a:gd name="connsiteX0" fmla="*/ 162 w 148946"/>
              <a:gd name="connsiteY0" fmla="*/ 43523 h 189815"/>
              <a:gd name="connsiteX1" fmla="*/ 45494 w 148946"/>
              <a:gd name="connsiteY1" fmla="*/ 43523 h 189815"/>
              <a:gd name="connsiteX2" fmla="*/ 45494 w 148946"/>
              <a:gd name="connsiteY2" fmla="*/ 383 h 189815"/>
              <a:gd name="connsiteX3" fmla="*/ 149109 w 148946"/>
              <a:gd name="connsiteY3" fmla="*/ 95291 h 189815"/>
              <a:gd name="connsiteX4" fmla="*/ 45494 w 148946"/>
              <a:gd name="connsiteY4" fmla="*/ 190198 h 189815"/>
              <a:gd name="connsiteX5" fmla="*/ 45494 w 148946"/>
              <a:gd name="connsiteY5" fmla="*/ 147058 h 189815"/>
              <a:gd name="connsiteX6" fmla="*/ 162 w 148946"/>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523"/>
                </a:moveTo>
                <a:lnTo>
                  <a:pt x="45494" y="43523"/>
                </a:lnTo>
                <a:lnTo>
                  <a:pt x="45494" y="383"/>
                </a:lnTo>
                <a:lnTo>
                  <a:pt x="149109" y="95291"/>
                </a:lnTo>
                <a:lnTo>
                  <a:pt x="45494" y="190198"/>
                </a:lnTo>
                <a:lnTo>
                  <a:pt x="45494" y="147058"/>
                </a:lnTo>
                <a:lnTo>
                  <a:pt x="16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8" name="フリーフォーム 177">
            <a:extLst>
              <a:ext uri="{FF2B5EF4-FFF2-40B4-BE49-F238E27FC236}">
                <a16:creationId xmlns:a16="http://schemas.microsoft.com/office/drawing/2014/main" id="{733B62C4-BDEF-8848-B841-9F3E953313A4}"/>
              </a:ext>
            </a:extLst>
          </p:cNvPr>
          <p:cNvSpPr/>
          <p:nvPr/>
        </p:nvSpPr>
        <p:spPr>
          <a:xfrm rot="5400000">
            <a:off x="4141307" y="7987942"/>
            <a:ext cx="74471" cy="82099"/>
          </a:xfrm>
          <a:custGeom>
            <a:avLst/>
            <a:gdLst>
              <a:gd name="connsiteX0" fmla="*/ 151051 w 150889"/>
              <a:gd name="connsiteY0" fmla="*/ 43523 h 189815"/>
              <a:gd name="connsiteX1" fmla="*/ 103777 w 150889"/>
              <a:gd name="connsiteY1" fmla="*/ 43523 h 189815"/>
              <a:gd name="connsiteX2" fmla="*/ 103777 w 150889"/>
              <a:gd name="connsiteY2" fmla="*/ 383 h 189815"/>
              <a:gd name="connsiteX3" fmla="*/ 162 w 150889"/>
              <a:gd name="connsiteY3" fmla="*/ 95291 h 189815"/>
              <a:gd name="connsiteX4" fmla="*/ 103777 w 150889"/>
              <a:gd name="connsiteY4" fmla="*/ 190198 h 189815"/>
              <a:gd name="connsiteX5" fmla="*/ 103777 w 150889"/>
              <a:gd name="connsiteY5" fmla="*/ 147058 h 189815"/>
              <a:gd name="connsiteX6" fmla="*/ 151051 w 150889"/>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89" h="189815">
                <a:moveTo>
                  <a:pt x="151051" y="43523"/>
                </a:moveTo>
                <a:lnTo>
                  <a:pt x="103777" y="43523"/>
                </a:lnTo>
                <a:lnTo>
                  <a:pt x="103777" y="383"/>
                </a:lnTo>
                <a:lnTo>
                  <a:pt x="162" y="95291"/>
                </a:lnTo>
                <a:lnTo>
                  <a:pt x="103777" y="190198"/>
                </a:lnTo>
                <a:lnTo>
                  <a:pt x="103777" y="147058"/>
                </a:lnTo>
                <a:lnTo>
                  <a:pt x="151051"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79" name="フリーフォーム 178">
            <a:extLst>
              <a:ext uri="{FF2B5EF4-FFF2-40B4-BE49-F238E27FC236}">
                <a16:creationId xmlns:a16="http://schemas.microsoft.com/office/drawing/2014/main" id="{BBDDF799-A695-204E-ABED-A59EAE0143D5}"/>
              </a:ext>
            </a:extLst>
          </p:cNvPr>
          <p:cNvSpPr/>
          <p:nvPr/>
        </p:nvSpPr>
        <p:spPr>
          <a:xfrm rot="5400000">
            <a:off x="4137312" y="8095919"/>
            <a:ext cx="82461" cy="82099"/>
          </a:xfrm>
          <a:custGeom>
            <a:avLst/>
            <a:gdLst>
              <a:gd name="connsiteX0" fmla="*/ 162 w 167078"/>
              <a:gd name="connsiteY0" fmla="*/ 43523 h 189815"/>
              <a:gd name="connsiteX1" fmla="*/ 63626 w 167078"/>
              <a:gd name="connsiteY1" fmla="*/ 43523 h 189815"/>
              <a:gd name="connsiteX2" fmla="*/ 63626 w 167078"/>
              <a:gd name="connsiteY2" fmla="*/ 383 h 189815"/>
              <a:gd name="connsiteX3" fmla="*/ 167241 w 167078"/>
              <a:gd name="connsiteY3" fmla="*/ 95291 h 189815"/>
              <a:gd name="connsiteX4" fmla="*/ 63626 w 167078"/>
              <a:gd name="connsiteY4" fmla="*/ 190198 h 189815"/>
              <a:gd name="connsiteX5" fmla="*/ 63626 w 167078"/>
              <a:gd name="connsiteY5" fmla="*/ 147058 h 189815"/>
              <a:gd name="connsiteX6" fmla="*/ 162 w 167078"/>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523"/>
                </a:moveTo>
                <a:lnTo>
                  <a:pt x="63626" y="43523"/>
                </a:lnTo>
                <a:lnTo>
                  <a:pt x="63626" y="383"/>
                </a:lnTo>
                <a:lnTo>
                  <a:pt x="167241" y="95291"/>
                </a:lnTo>
                <a:lnTo>
                  <a:pt x="63626" y="190198"/>
                </a:lnTo>
                <a:lnTo>
                  <a:pt x="63626" y="147058"/>
                </a:lnTo>
                <a:lnTo>
                  <a:pt x="162"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80" name="フリーフォーム 179">
            <a:extLst>
              <a:ext uri="{FF2B5EF4-FFF2-40B4-BE49-F238E27FC236}">
                <a16:creationId xmlns:a16="http://schemas.microsoft.com/office/drawing/2014/main" id="{BB311CA5-1A0A-F348-B9B8-BC336896E05D}"/>
              </a:ext>
            </a:extLst>
          </p:cNvPr>
          <p:cNvSpPr/>
          <p:nvPr/>
        </p:nvSpPr>
        <p:spPr>
          <a:xfrm rot="5400000">
            <a:off x="4144343" y="8179978"/>
            <a:ext cx="68398" cy="82099"/>
          </a:xfrm>
          <a:custGeom>
            <a:avLst/>
            <a:gdLst>
              <a:gd name="connsiteX0" fmla="*/ 162 w 138584"/>
              <a:gd name="connsiteY0" fmla="*/ 43523 h 189815"/>
              <a:gd name="connsiteX1" fmla="*/ 35132 w 138584"/>
              <a:gd name="connsiteY1" fmla="*/ 43523 h 189815"/>
              <a:gd name="connsiteX2" fmla="*/ 35132 w 138584"/>
              <a:gd name="connsiteY2" fmla="*/ 383 h 189815"/>
              <a:gd name="connsiteX3" fmla="*/ 138747 w 138584"/>
              <a:gd name="connsiteY3" fmla="*/ 95291 h 189815"/>
              <a:gd name="connsiteX4" fmla="*/ 35132 w 138584"/>
              <a:gd name="connsiteY4" fmla="*/ 190198 h 189815"/>
              <a:gd name="connsiteX5" fmla="*/ 35132 w 138584"/>
              <a:gd name="connsiteY5" fmla="*/ 147058 h 189815"/>
              <a:gd name="connsiteX6" fmla="*/ 162 w 138584"/>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62" y="43523"/>
                </a:moveTo>
                <a:lnTo>
                  <a:pt x="35132" y="43523"/>
                </a:lnTo>
                <a:lnTo>
                  <a:pt x="35132" y="383"/>
                </a:lnTo>
                <a:lnTo>
                  <a:pt x="138747" y="95291"/>
                </a:lnTo>
                <a:lnTo>
                  <a:pt x="35132" y="190198"/>
                </a:lnTo>
                <a:lnTo>
                  <a:pt x="35132" y="147058"/>
                </a:lnTo>
                <a:lnTo>
                  <a:pt x="162"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81" name="フリーフォーム 180">
            <a:extLst>
              <a:ext uri="{FF2B5EF4-FFF2-40B4-BE49-F238E27FC236}">
                <a16:creationId xmlns:a16="http://schemas.microsoft.com/office/drawing/2014/main" id="{04F92F18-9CA1-074B-BEF2-288B0A03752E}"/>
              </a:ext>
            </a:extLst>
          </p:cNvPr>
          <p:cNvSpPr/>
          <p:nvPr/>
        </p:nvSpPr>
        <p:spPr>
          <a:xfrm rot="5400000">
            <a:off x="4169273" y="8223978"/>
            <a:ext cx="18538" cy="82099"/>
          </a:xfrm>
          <a:custGeom>
            <a:avLst/>
            <a:gdLst>
              <a:gd name="connsiteX0" fmla="*/ 37723 w 37560"/>
              <a:gd name="connsiteY0" fmla="*/ 43523 h 189815"/>
              <a:gd name="connsiteX1" fmla="*/ 37723 w 37560"/>
              <a:gd name="connsiteY1" fmla="*/ 43523 h 189815"/>
              <a:gd name="connsiteX2" fmla="*/ 37723 w 37560"/>
              <a:gd name="connsiteY2" fmla="*/ 383 h 189815"/>
              <a:gd name="connsiteX3" fmla="*/ 162 w 37560"/>
              <a:gd name="connsiteY3" fmla="*/ 95291 h 189815"/>
              <a:gd name="connsiteX4" fmla="*/ 37723 w 37560"/>
              <a:gd name="connsiteY4" fmla="*/ 190198 h 189815"/>
              <a:gd name="connsiteX5" fmla="*/ 37723 w 37560"/>
              <a:gd name="connsiteY5" fmla="*/ 147058 h 189815"/>
              <a:gd name="connsiteX6" fmla="*/ 37723 w 37560"/>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3" y="43523"/>
                </a:moveTo>
                <a:lnTo>
                  <a:pt x="37723" y="43523"/>
                </a:lnTo>
                <a:lnTo>
                  <a:pt x="37723" y="383"/>
                </a:lnTo>
                <a:lnTo>
                  <a:pt x="162" y="95291"/>
                </a:lnTo>
                <a:lnTo>
                  <a:pt x="37723" y="190198"/>
                </a:lnTo>
                <a:lnTo>
                  <a:pt x="37723" y="147058"/>
                </a:lnTo>
                <a:lnTo>
                  <a:pt x="37723" y="14705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82" name="フリーフォーム 181">
            <a:extLst>
              <a:ext uri="{FF2B5EF4-FFF2-40B4-BE49-F238E27FC236}">
                <a16:creationId xmlns:a16="http://schemas.microsoft.com/office/drawing/2014/main" id="{3E910B57-1AE7-7447-AAE5-BB52FFB5699E}"/>
              </a:ext>
            </a:extLst>
          </p:cNvPr>
          <p:cNvSpPr/>
          <p:nvPr/>
        </p:nvSpPr>
        <p:spPr>
          <a:xfrm rot="5400000">
            <a:off x="4154411" y="8257804"/>
            <a:ext cx="48262" cy="82099"/>
          </a:xfrm>
          <a:custGeom>
            <a:avLst/>
            <a:gdLst>
              <a:gd name="connsiteX0" fmla="*/ 162 w 97786"/>
              <a:gd name="connsiteY0" fmla="*/ 43523 h 189815"/>
              <a:gd name="connsiteX1" fmla="*/ 162 w 97786"/>
              <a:gd name="connsiteY1" fmla="*/ 43523 h 189815"/>
              <a:gd name="connsiteX2" fmla="*/ 162 w 97786"/>
              <a:gd name="connsiteY2" fmla="*/ 383 h 189815"/>
              <a:gd name="connsiteX3" fmla="*/ 97949 w 97786"/>
              <a:gd name="connsiteY3" fmla="*/ 95291 h 189815"/>
              <a:gd name="connsiteX4" fmla="*/ 162 w 97786"/>
              <a:gd name="connsiteY4" fmla="*/ 190198 h 189815"/>
              <a:gd name="connsiteX5" fmla="*/ 162 w 97786"/>
              <a:gd name="connsiteY5" fmla="*/ 147058 h 189815"/>
              <a:gd name="connsiteX6" fmla="*/ 162 w 97786"/>
              <a:gd name="connsiteY6" fmla="*/ 14705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523"/>
                </a:moveTo>
                <a:lnTo>
                  <a:pt x="162" y="43523"/>
                </a:lnTo>
                <a:lnTo>
                  <a:pt x="162" y="383"/>
                </a:lnTo>
                <a:lnTo>
                  <a:pt x="97949" y="95291"/>
                </a:lnTo>
                <a:lnTo>
                  <a:pt x="162" y="190198"/>
                </a:lnTo>
                <a:lnTo>
                  <a:pt x="162" y="147058"/>
                </a:lnTo>
                <a:lnTo>
                  <a:pt x="162" y="14705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83" name="フリーフォーム 182">
            <a:extLst>
              <a:ext uri="{FF2B5EF4-FFF2-40B4-BE49-F238E27FC236}">
                <a16:creationId xmlns:a16="http://schemas.microsoft.com/office/drawing/2014/main" id="{2AAC3A48-9E87-EB47-BB34-EB26CDA17E64}"/>
              </a:ext>
            </a:extLst>
          </p:cNvPr>
          <p:cNvSpPr/>
          <p:nvPr/>
        </p:nvSpPr>
        <p:spPr>
          <a:xfrm rot="5400000">
            <a:off x="3989641" y="7030136"/>
            <a:ext cx="1962443" cy="3731"/>
          </a:xfrm>
          <a:custGeom>
            <a:avLst/>
            <a:gdLst>
              <a:gd name="connsiteX0" fmla="*/ 162 w 3976215"/>
              <a:gd name="connsiteY0" fmla="*/ 167 h 8627"/>
              <a:gd name="connsiteX1" fmla="*/ 3976378 w 3976215"/>
              <a:gd name="connsiteY1" fmla="*/ 167 h 8627"/>
            </a:gdLst>
            <a:ahLst/>
            <a:cxnLst>
              <a:cxn ang="0">
                <a:pos x="connsiteX0" y="connsiteY0"/>
              </a:cxn>
              <a:cxn ang="0">
                <a:pos x="connsiteX1" y="connsiteY1"/>
              </a:cxn>
            </a:cxnLst>
            <a:rect l="l" t="t" r="r" b="b"/>
            <a:pathLst>
              <a:path w="3976215" h="8627">
                <a:moveTo>
                  <a:pt x="162" y="167"/>
                </a:moveTo>
                <a:lnTo>
                  <a:pt x="3976378" y="167"/>
                </a:lnTo>
              </a:path>
            </a:pathLst>
          </a:custGeom>
          <a:ln w="9525" cap="flat">
            <a:solidFill>
              <a:srgbClr val="111111"/>
            </a:solidFill>
            <a:prstDash val="solid"/>
            <a:miter/>
          </a:ln>
        </p:spPr>
        <p:txBody>
          <a:bodyPr rtlCol="0" anchor="ctr"/>
          <a:lstStyle/>
          <a:p>
            <a:endParaRPr lang="ja-JP" altLang="en-US"/>
          </a:p>
        </p:txBody>
      </p:sp>
      <p:sp>
        <p:nvSpPr>
          <p:cNvPr id="184" name="フリーフォーム 183">
            <a:extLst>
              <a:ext uri="{FF2B5EF4-FFF2-40B4-BE49-F238E27FC236}">
                <a16:creationId xmlns:a16="http://schemas.microsoft.com/office/drawing/2014/main" id="{1F315599-2623-9D4C-9845-D9836A6096A2}"/>
              </a:ext>
            </a:extLst>
          </p:cNvPr>
          <p:cNvSpPr/>
          <p:nvPr/>
        </p:nvSpPr>
        <p:spPr>
          <a:xfrm rot="5400000">
            <a:off x="4954510" y="6027948"/>
            <a:ext cx="36436" cy="82099"/>
          </a:xfrm>
          <a:custGeom>
            <a:avLst/>
            <a:gdLst>
              <a:gd name="connsiteX0" fmla="*/ 162 w 73825"/>
              <a:gd name="connsiteY0" fmla="*/ 43307 h 189815"/>
              <a:gd name="connsiteX1" fmla="*/ 162 w 73825"/>
              <a:gd name="connsiteY1" fmla="*/ 43307 h 189815"/>
              <a:gd name="connsiteX2" fmla="*/ 162 w 73825"/>
              <a:gd name="connsiteY2" fmla="*/ 167 h 189815"/>
              <a:gd name="connsiteX3" fmla="*/ 73988 w 73825"/>
              <a:gd name="connsiteY3" fmla="*/ 95075 h 189815"/>
              <a:gd name="connsiteX4" fmla="*/ 162 w 73825"/>
              <a:gd name="connsiteY4" fmla="*/ 189982 h 189815"/>
              <a:gd name="connsiteX5" fmla="*/ 162 w 73825"/>
              <a:gd name="connsiteY5" fmla="*/ 146842 h 189815"/>
              <a:gd name="connsiteX6" fmla="*/ 162 w 73825"/>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307"/>
                </a:moveTo>
                <a:lnTo>
                  <a:pt x="162" y="43307"/>
                </a:lnTo>
                <a:lnTo>
                  <a:pt x="162" y="167"/>
                </a:lnTo>
                <a:lnTo>
                  <a:pt x="73988" y="95075"/>
                </a:lnTo>
                <a:lnTo>
                  <a:pt x="162" y="189982"/>
                </a:lnTo>
                <a:lnTo>
                  <a:pt x="162" y="146842"/>
                </a:lnTo>
                <a:lnTo>
                  <a:pt x="162"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85" name="フリーフォーム 184">
            <a:extLst>
              <a:ext uri="{FF2B5EF4-FFF2-40B4-BE49-F238E27FC236}">
                <a16:creationId xmlns:a16="http://schemas.microsoft.com/office/drawing/2014/main" id="{85ECE763-1191-9044-910E-AD8374B93BFB}"/>
              </a:ext>
            </a:extLst>
          </p:cNvPr>
          <p:cNvSpPr/>
          <p:nvPr/>
        </p:nvSpPr>
        <p:spPr>
          <a:xfrm rot="5400000">
            <a:off x="4942525" y="6108865"/>
            <a:ext cx="60407" cy="82099"/>
          </a:xfrm>
          <a:custGeom>
            <a:avLst/>
            <a:gdLst>
              <a:gd name="connsiteX0" fmla="*/ 162 w 122394"/>
              <a:gd name="connsiteY0" fmla="*/ 43307 h 189815"/>
              <a:gd name="connsiteX1" fmla="*/ 18942 w 122394"/>
              <a:gd name="connsiteY1" fmla="*/ 43307 h 189815"/>
              <a:gd name="connsiteX2" fmla="*/ 18942 w 122394"/>
              <a:gd name="connsiteY2" fmla="*/ 167 h 189815"/>
              <a:gd name="connsiteX3" fmla="*/ 122557 w 122394"/>
              <a:gd name="connsiteY3" fmla="*/ 95075 h 189815"/>
              <a:gd name="connsiteX4" fmla="*/ 18942 w 122394"/>
              <a:gd name="connsiteY4" fmla="*/ 189982 h 189815"/>
              <a:gd name="connsiteX5" fmla="*/ 18942 w 122394"/>
              <a:gd name="connsiteY5" fmla="*/ 146842 h 189815"/>
              <a:gd name="connsiteX6" fmla="*/ 162 w 122394"/>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307"/>
                </a:moveTo>
                <a:lnTo>
                  <a:pt x="18942" y="43307"/>
                </a:lnTo>
                <a:lnTo>
                  <a:pt x="18942" y="167"/>
                </a:lnTo>
                <a:lnTo>
                  <a:pt x="122557" y="95075"/>
                </a:lnTo>
                <a:lnTo>
                  <a:pt x="18942" y="189982"/>
                </a:lnTo>
                <a:lnTo>
                  <a:pt x="18942" y="146842"/>
                </a:lnTo>
                <a:lnTo>
                  <a:pt x="162"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86" name="フリーフォーム 185">
            <a:extLst>
              <a:ext uri="{FF2B5EF4-FFF2-40B4-BE49-F238E27FC236}">
                <a16:creationId xmlns:a16="http://schemas.microsoft.com/office/drawing/2014/main" id="{A6479C30-9C96-064C-A478-72DFB5547ABC}"/>
              </a:ext>
            </a:extLst>
          </p:cNvPr>
          <p:cNvSpPr/>
          <p:nvPr/>
        </p:nvSpPr>
        <p:spPr>
          <a:xfrm rot="5400000">
            <a:off x="4904490" y="6218812"/>
            <a:ext cx="136476" cy="82099"/>
          </a:xfrm>
          <a:custGeom>
            <a:avLst/>
            <a:gdLst>
              <a:gd name="connsiteX0" fmla="*/ 276684 w 276521"/>
              <a:gd name="connsiteY0" fmla="*/ 43307 h 189815"/>
              <a:gd name="connsiteX1" fmla="*/ 103777 w 276521"/>
              <a:gd name="connsiteY1" fmla="*/ 43307 h 189815"/>
              <a:gd name="connsiteX2" fmla="*/ 103777 w 276521"/>
              <a:gd name="connsiteY2" fmla="*/ 167 h 189815"/>
              <a:gd name="connsiteX3" fmla="*/ 162 w 276521"/>
              <a:gd name="connsiteY3" fmla="*/ 95075 h 189815"/>
              <a:gd name="connsiteX4" fmla="*/ 103777 w 276521"/>
              <a:gd name="connsiteY4" fmla="*/ 189982 h 189815"/>
              <a:gd name="connsiteX5" fmla="*/ 103777 w 276521"/>
              <a:gd name="connsiteY5" fmla="*/ 146842 h 189815"/>
              <a:gd name="connsiteX6" fmla="*/ 276684 w 276521"/>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307"/>
                </a:moveTo>
                <a:lnTo>
                  <a:pt x="103777" y="43307"/>
                </a:lnTo>
                <a:lnTo>
                  <a:pt x="103777" y="167"/>
                </a:lnTo>
                <a:lnTo>
                  <a:pt x="162" y="95075"/>
                </a:lnTo>
                <a:lnTo>
                  <a:pt x="103777" y="189982"/>
                </a:lnTo>
                <a:lnTo>
                  <a:pt x="103777" y="146842"/>
                </a:lnTo>
                <a:lnTo>
                  <a:pt x="276684"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87" name="フリーフォーム 186">
            <a:extLst>
              <a:ext uri="{FF2B5EF4-FFF2-40B4-BE49-F238E27FC236}">
                <a16:creationId xmlns:a16="http://schemas.microsoft.com/office/drawing/2014/main" id="{28DC7AAA-FE72-A943-BA6D-65EF13140C78}"/>
              </a:ext>
            </a:extLst>
          </p:cNvPr>
          <p:cNvSpPr/>
          <p:nvPr/>
        </p:nvSpPr>
        <p:spPr>
          <a:xfrm rot="5400000">
            <a:off x="4842165" y="6469498"/>
            <a:ext cx="261126" cy="82099"/>
          </a:xfrm>
          <a:custGeom>
            <a:avLst/>
            <a:gdLst>
              <a:gd name="connsiteX0" fmla="*/ 529245 w 529082"/>
              <a:gd name="connsiteY0" fmla="*/ 43307 h 189815"/>
              <a:gd name="connsiteX1" fmla="*/ 103777 w 529082"/>
              <a:gd name="connsiteY1" fmla="*/ 43307 h 189815"/>
              <a:gd name="connsiteX2" fmla="*/ 103777 w 529082"/>
              <a:gd name="connsiteY2" fmla="*/ 167 h 189815"/>
              <a:gd name="connsiteX3" fmla="*/ 162 w 529082"/>
              <a:gd name="connsiteY3" fmla="*/ 95075 h 189815"/>
              <a:gd name="connsiteX4" fmla="*/ 103777 w 529082"/>
              <a:gd name="connsiteY4" fmla="*/ 189982 h 189815"/>
              <a:gd name="connsiteX5" fmla="*/ 103777 w 529082"/>
              <a:gd name="connsiteY5" fmla="*/ 146842 h 189815"/>
              <a:gd name="connsiteX6" fmla="*/ 529245 w 529082"/>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082" h="189815">
                <a:moveTo>
                  <a:pt x="529245" y="43307"/>
                </a:moveTo>
                <a:lnTo>
                  <a:pt x="103777" y="43307"/>
                </a:lnTo>
                <a:lnTo>
                  <a:pt x="103777" y="167"/>
                </a:lnTo>
                <a:lnTo>
                  <a:pt x="162" y="95075"/>
                </a:lnTo>
                <a:lnTo>
                  <a:pt x="103777" y="189982"/>
                </a:lnTo>
                <a:lnTo>
                  <a:pt x="103777" y="146842"/>
                </a:lnTo>
                <a:lnTo>
                  <a:pt x="529245"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88" name="フリーフォーム 187">
            <a:extLst>
              <a:ext uri="{FF2B5EF4-FFF2-40B4-BE49-F238E27FC236}">
                <a16:creationId xmlns:a16="http://schemas.microsoft.com/office/drawing/2014/main" id="{FB8BDDF1-5990-FC49-A25F-7A94B0D2D6B8}"/>
              </a:ext>
            </a:extLst>
          </p:cNvPr>
          <p:cNvSpPr/>
          <p:nvPr/>
        </p:nvSpPr>
        <p:spPr>
          <a:xfrm rot="5400000">
            <a:off x="4922708" y="6713259"/>
            <a:ext cx="100040" cy="82099"/>
          </a:xfrm>
          <a:custGeom>
            <a:avLst/>
            <a:gdLst>
              <a:gd name="connsiteX0" fmla="*/ 202859 w 202696"/>
              <a:gd name="connsiteY0" fmla="*/ 43307 h 189815"/>
              <a:gd name="connsiteX1" fmla="*/ 103777 w 202696"/>
              <a:gd name="connsiteY1" fmla="*/ 43307 h 189815"/>
              <a:gd name="connsiteX2" fmla="*/ 103777 w 202696"/>
              <a:gd name="connsiteY2" fmla="*/ 167 h 189815"/>
              <a:gd name="connsiteX3" fmla="*/ 162 w 202696"/>
              <a:gd name="connsiteY3" fmla="*/ 95075 h 189815"/>
              <a:gd name="connsiteX4" fmla="*/ 103777 w 202696"/>
              <a:gd name="connsiteY4" fmla="*/ 189982 h 189815"/>
              <a:gd name="connsiteX5" fmla="*/ 103777 w 202696"/>
              <a:gd name="connsiteY5" fmla="*/ 146842 h 189815"/>
              <a:gd name="connsiteX6" fmla="*/ 202859 w 20269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6" h="189815">
                <a:moveTo>
                  <a:pt x="202859" y="43307"/>
                </a:moveTo>
                <a:lnTo>
                  <a:pt x="103777" y="43307"/>
                </a:lnTo>
                <a:lnTo>
                  <a:pt x="103777" y="167"/>
                </a:lnTo>
                <a:lnTo>
                  <a:pt x="162" y="95075"/>
                </a:lnTo>
                <a:lnTo>
                  <a:pt x="103777" y="189982"/>
                </a:lnTo>
                <a:lnTo>
                  <a:pt x="103777" y="146842"/>
                </a:lnTo>
                <a:lnTo>
                  <a:pt x="202859" y="146842"/>
                </a:lnTo>
                <a:close/>
              </a:path>
            </a:pathLst>
          </a:custGeom>
          <a:pattFill prst="wdDnDiag">
            <a:fgClr>
              <a:schemeClr val="bg1"/>
            </a:fgClr>
            <a:bgClr>
              <a:srgbClr val="555555"/>
            </a:bgClr>
          </a:pattFill>
          <a:ln w="3175" cap="flat">
            <a:solidFill>
              <a:srgbClr val="000000"/>
            </a:solidFill>
            <a:prstDash val="solid"/>
            <a:miter/>
          </a:ln>
        </p:spPr>
        <p:txBody>
          <a:bodyPr rtlCol="0" anchor="ctr"/>
          <a:lstStyle/>
          <a:p>
            <a:endParaRPr lang="ja-JP" altLang="en-US"/>
          </a:p>
        </p:txBody>
      </p:sp>
      <p:sp>
        <p:nvSpPr>
          <p:cNvPr id="189" name="フリーフォーム 188">
            <a:extLst>
              <a:ext uri="{FF2B5EF4-FFF2-40B4-BE49-F238E27FC236}">
                <a16:creationId xmlns:a16="http://schemas.microsoft.com/office/drawing/2014/main" id="{F13577A9-3E54-7C4D-A648-0E22D5CD8FB1}"/>
              </a:ext>
            </a:extLst>
          </p:cNvPr>
          <p:cNvSpPr/>
          <p:nvPr/>
        </p:nvSpPr>
        <p:spPr>
          <a:xfrm rot="5400000">
            <a:off x="4939329" y="6840679"/>
            <a:ext cx="66799" cy="82099"/>
          </a:xfrm>
          <a:custGeom>
            <a:avLst/>
            <a:gdLst>
              <a:gd name="connsiteX0" fmla="*/ 135509 w 135346"/>
              <a:gd name="connsiteY0" fmla="*/ 43307 h 189815"/>
              <a:gd name="connsiteX1" fmla="*/ 103777 w 135346"/>
              <a:gd name="connsiteY1" fmla="*/ 43307 h 189815"/>
              <a:gd name="connsiteX2" fmla="*/ 103777 w 135346"/>
              <a:gd name="connsiteY2" fmla="*/ 167 h 189815"/>
              <a:gd name="connsiteX3" fmla="*/ 162 w 135346"/>
              <a:gd name="connsiteY3" fmla="*/ 95075 h 189815"/>
              <a:gd name="connsiteX4" fmla="*/ 103777 w 135346"/>
              <a:gd name="connsiteY4" fmla="*/ 189982 h 189815"/>
              <a:gd name="connsiteX5" fmla="*/ 103777 w 135346"/>
              <a:gd name="connsiteY5" fmla="*/ 146842 h 189815"/>
              <a:gd name="connsiteX6" fmla="*/ 135509 w 13534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46" h="189815">
                <a:moveTo>
                  <a:pt x="135509" y="43307"/>
                </a:moveTo>
                <a:lnTo>
                  <a:pt x="103777" y="43307"/>
                </a:lnTo>
                <a:lnTo>
                  <a:pt x="103777" y="167"/>
                </a:lnTo>
                <a:lnTo>
                  <a:pt x="162" y="95075"/>
                </a:lnTo>
                <a:lnTo>
                  <a:pt x="103777" y="189982"/>
                </a:lnTo>
                <a:lnTo>
                  <a:pt x="103777" y="146842"/>
                </a:lnTo>
                <a:lnTo>
                  <a:pt x="135509"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0" name="フリーフォーム 189">
            <a:extLst>
              <a:ext uri="{FF2B5EF4-FFF2-40B4-BE49-F238E27FC236}">
                <a16:creationId xmlns:a16="http://schemas.microsoft.com/office/drawing/2014/main" id="{A1A7F243-040C-EE47-9A20-B3BE2DF25DD8}"/>
              </a:ext>
            </a:extLst>
          </p:cNvPr>
          <p:cNvSpPr/>
          <p:nvPr/>
        </p:nvSpPr>
        <p:spPr>
          <a:xfrm rot="5400000">
            <a:off x="4953232" y="6923407"/>
            <a:ext cx="38993" cy="82099"/>
          </a:xfrm>
          <a:custGeom>
            <a:avLst/>
            <a:gdLst>
              <a:gd name="connsiteX0" fmla="*/ 79168 w 79006"/>
              <a:gd name="connsiteY0" fmla="*/ 43307 h 189815"/>
              <a:gd name="connsiteX1" fmla="*/ 79168 w 79006"/>
              <a:gd name="connsiteY1" fmla="*/ 43307 h 189815"/>
              <a:gd name="connsiteX2" fmla="*/ 79168 w 79006"/>
              <a:gd name="connsiteY2" fmla="*/ 167 h 189815"/>
              <a:gd name="connsiteX3" fmla="*/ 162 w 79006"/>
              <a:gd name="connsiteY3" fmla="*/ 95075 h 189815"/>
              <a:gd name="connsiteX4" fmla="*/ 79168 w 79006"/>
              <a:gd name="connsiteY4" fmla="*/ 189982 h 189815"/>
              <a:gd name="connsiteX5" fmla="*/ 79168 w 79006"/>
              <a:gd name="connsiteY5" fmla="*/ 146842 h 189815"/>
              <a:gd name="connsiteX6" fmla="*/ 79168 w 7900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06" h="189815">
                <a:moveTo>
                  <a:pt x="79168" y="43307"/>
                </a:moveTo>
                <a:lnTo>
                  <a:pt x="79168" y="43307"/>
                </a:lnTo>
                <a:lnTo>
                  <a:pt x="79168" y="167"/>
                </a:lnTo>
                <a:lnTo>
                  <a:pt x="162" y="95075"/>
                </a:lnTo>
                <a:lnTo>
                  <a:pt x="79168" y="189982"/>
                </a:lnTo>
                <a:lnTo>
                  <a:pt x="79168" y="146842"/>
                </a:lnTo>
                <a:lnTo>
                  <a:pt x="79168"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1" name="フリーフォーム 190">
            <a:extLst>
              <a:ext uri="{FF2B5EF4-FFF2-40B4-BE49-F238E27FC236}">
                <a16:creationId xmlns:a16="http://schemas.microsoft.com/office/drawing/2014/main" id="{2DCD0801-DF8E-F246-9989-5C40F3248F91}"/>
              </a:ext>
            </a:extLst>
          </p:cNvPr>
          <p:cNvSpPr/>
          <p:nvPr/>
        </p:nvSpPr>
        <p:spPr>
          <a:xfrm rot="5400000">
            <a:off x="4961382" y="7024885"/>
            <a:ext cx="22693" cy="82099"/>
          </a:xfrm>
          <a:custGeom>
            <a:avLst/>
            <a:gdLst>
              <a:gd name="connsiteX0" fmla="*/ 162 w 45979"/>
              <a:gd name="connsiteY0" fmla="*/ 43307 h 189815"/>
              <a:gd name="connsiteX1" fmla="*/ 162 w 45979"/>
              <a:gd name="connsiteY1" fmla="*/ 43307 h 189815"/>
              <a:gd name="connsiteX2" fmla="*/ 162 w 45979"/>
              <a:gd name="connsiteY2" fmla="*/ 167 h 189815"/>
              <a:gd name="connsiteX3" fmla="*/ 46141 w 45979"/>
              <a:gd name="connsiteY3" fmla="*/ 95075 h 189815"/>
              <a:gd name="connsiteX4" fmla="*/ 162 w 45979"/>
              <a:gd name="connsiteY4" fmla="*/ 189982 h 189815"/>
              <a:gd name="connsiteX5" fmla="*/ 162 w 45979"/>
              <a:gd name="connsiteY5" fmla="*/ 146842 h 189815"/>
              <a:gd name="connsiteX6" fmla="*/ 162 w 45979"/>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2" y="43307"/>
                </a:moveTo>
                <a:lnTo>
                  <a:pt x="162" y="43307"/>
                </a:lnTo>
                <a:lnTo>
                  <a:pt x="162" y="167"/>
                </a:lnTo>
                <a:lnTo>
                  <a:pt x="46141" y="95075"/>
                </a:lnTo>
                <a:lnTo>
                  <a:pt x="162" y="189982"/>
                </a:lnTo>
                <a:lnTo>
                  <a:pt x="162" y="146842"/>
                </a:lnTo>
                <a:lnTo>
                  <a:pt x="162"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2" name="フリーフォーム 191">
            <a:extLst>
              <a:ext uri="{FF2B5EF4-FFF2-40B4-BE49-F238E27FC236}">
                <a16:creationId xmlns:a16="http://schemas.microsoft.com/office/drawing/2014/main" id="{4255E8A2-D472-F74F-80EA-70644FDAB5CA}"/>
              </a:ext>
            </a:extLst>
          </p:cNvPr>
          <p:cNvSpPr/>
          <p:nvPr/>
        </p:nvSpPr>
        <p:spPr>
          <a:xfrm rot="5400000">
            <a:off x="4922708" y="7087529"/>
            <a:ext cx="100040" cy="82099"/>
          </a:xfrm>
          <a:custGeom>
            <a:avLst/>
            <a:gdLst>
              <a:gd name="connsiteX0" fmla="*/ 202859 w 202696"/>
              <a:gd name="connsiteY0" fmla="*/ 43307 h 189815"/>
              <a:gd name="connsiteX1" fmla="*/ 103777 w 202696"/>
              <a:gd name="connsiteY1" fmla="*/ 43307 h 189815"/>
              <a:gd name="connsiteX2" fmla="*/ 103777 w 202696"/>
              <a:gd name="connsiteY2" fmla="*/ 167 h 189815"/>
              <a:gd name="connsiteX3" fmla="*/ 162 w 202696"/>
              <a:gd name="connsiteY3" fmla="*/ 95075 h 189815"/>
              <a:gd name="connsiteX4" fmla="*/ 103777 w 202696"/>
              <a:gd name="connsiteY4" fmla="*/ 189982 h 189815"/>
              <a:gd name="connsiteX5" fmla="*/ 103777 w 202696"/>
              <a:gd name="connsiteY5" fmla="*/ 146842 h 189815"/>
              <a:gd name="connsiteX6" fmla="*/ 202859 w 20269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6" h="189815">
                <a:moveTo>
                  <a:pt x="202859" y="43307"/>
                </a:moveTo>
                <a:lnTo>
                  <a:pt x="103777" y="43307"/>
                </a:lnTo>
                <a:lnTo>
                  <a:pt x="103777" y="167"/>
                </a:lnTo>
                <a:lnTo>
                  <a:pt x="162" y="95075"/>
                </a:lnTo>
                <a:lnTo>
                  <a:pt x="103777" y="189982"/>
                </a:lnTo>
                <a:lnTo>
                  <a:pt x="103777" y="146842"/>
                </a:lnTo>
                <a:lnTo>
                  <a:pt x="202859"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3" name="フリーフォーム 192">
            <a:extLst>
              <a:ext uri="{FF2B5EF4-FFF2-40B4-BE49-F238E27FC236}">
                <a16:creationId xmlns:a16="http://schemas.microsoft.com/office/drawing/2014/main" id="{B2F80F5C-69E2-8B47-B966-CA756E74DD39}"/>
              </a:ext>
            </a:extLst>
          </p:cNvPr>
          <p:cNvSpPr/>
          <p:nvPr/>
        </p:nvSpPr>
        <p:spPr>
          <a:xfrm rot="5400000">
            <a:off x="4935972" y="7208291"/>
            <a:ext cx="73512" cy="82099"/>
          </a:xfrm>
          <a:custGeom>
            <a:avLst/>
            <a:gdLst>
              <a:gd name="connsiteX0" fmla="*/ 162 w 148946"/>
              <a:gd name="connsiteY0" fmla="*/ 43307 h 189815"/>
              <a:gd name="connsiteX1" fmla="*/ 45494 w 148946"/>
              <a:gd name="connsiteY1" fmla="*/ 43307 h 189815"/>
              <a:gd name="connsiteX2" fmla="*/ 45494 w 148946"/>
              <a:gd name="connsiteY2" fmla="*/ 167 h 189815"/>
              <a:gd name="connsiteX3" fmla="*/ 149108 w 148946"/>
              <a:gd name="connsiteY3" fmla="*/ 95075 h 189815"/>
              <a:gd name="connsiteX4" fmla="*/ 45494 w 148946"/>
              <a:gd name="connsiteY4" fmla="*/ 189982 h 189815"/>
              <a:gd name="connsiteX5" fmla="*/ 45494 w 148946"/>
              <a:gd name="connsiteY5" fmla="*/ 146842 h 189815"/>
              <a:gd name="connsiteX6" fmla="*/ 162 w 14894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307"/>
                </a:moveTo>
                <a:lnTo>
                  <a:pt x="45494" y="43307"/>
                </a:lnTo>
                <a:lnTo>
                  <a:pt x="45494" y="167"/>
                </a:lnTo>
                <a:lnTo>
                  <a:pt x="149108" y="95075"/>
                </a:lnTo>
                <a:lnTo>
                  <a:pt x="45494" y="189982"/>
                </a:lnTo>
                <a:lnTo>
                  <a:pt x="45494" y="146842"/>
                </a:lnTo>
                <a:lnTo>
                  <a:pt x="162"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4" name="フリーフォーム 193">
            <a:extLst>
              <a:ext uri="{FF2B5EF4-FFF2-40B4-BE49-F238E27FC236}">
                <a16:creationId xmlns:a16="http://schemas.microsoft.com/office/drawing/2014/main" id="{3FB7BEC5-6935-5045-B404-92A2CA5A6CFC}"/>
              </a:ext>
            </a:extLst>
          </p:cNvPr>
          <p:cNvSpPr/>
          <p:nvPr/>
        </p:nvSpPr>
        <p:spPr>
          <a:xfrm rot="5400000">
            <a:off x="4907047" y="7336297"/>
            <a:ext cx="131362" cy="82099"/>
          </a:xfrm>
          <a:custGeom>
            <a:avLst/>
            <a:gdLst>
              <a:gd name="connsiteX0" fmla="*/ 162 w 266160"/>
              <a:gd name="connsiteY0" fmla="*/ 43307 h 189815"/>
              <a:gd name="connsiteX1" fmla="*/ 162708 w 266160"/>
              <a:gd name="connsiteY1" fmla="*/ 43307 h 189815"/>
              <a:gd name="connsiteX2" fmla="*/ 162708 w 266160"/>
              <a:gd name="connsiteY2" fmla="*/ 167 h 189815"/>
              <a:gd name="connsiteX3" fmla="*/ 266323 w 266160"/>
              <a:gd name="connsiteY3" fmla="*/ 95075 h 189815"/>
              <a:gd name="connsiteX4" fmla="*/ 162708 w 266160"/>
              <a:gd name="connsiteY4" fmla="*/ 189982 h 189815"/>
              <a:gd name="connsiteX5" fmla="*/ 162708 w 266160"/>
              <a:gd name="connsiteY5" fmla="*/ 146842 h 189815"/>
              <a:gd name="connsiteX6" fmla="*/ 162 w 266160"/>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307"/>
                </a:moveTo>
                <a:lnTo>
                  <a:pt x="162708" y="43307"/>
                </a:lnTo>
                <a:lnTo>
                  <a:pt x="162708" y="167"/>
                </a:lnTo>
                <a:lnTo>
                  <a:pt x="266323" y="95075"/>
                </a:lnTo>
                <a:lnTo>
                  <a:pt x="162708" y="189982"/>
                </a:lnTo>
                <a:lnTo>
                  <a:pt x="162708" y="146842"/>
                </a:lnTo>
                <a:lnTo>
                  <a:pt x="162"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95" name="フリーフォーム 194">
            <a:extLst>
              <a:ext uri="{FF2B5EF4-FFF2-40B4-BE49-F238E27FC236}">
                <a16:creationId xmlns:a16="http://schemas.microsoft.com/office/drawing/2014/main" id="{DEE7BC81-59ED-5644-B04F-020DF90C40D5}"/>
              </a:ext>
            </a:extLst>
          </p:cNvPr>
          <p:cNvSpPr/>
          <p:nvPr/>
        </p:nvSpPr>
        <p:spPr>
          <a:xfrm rot="5400000">
            <a:off x="4935493" y="7585065"/>
            <a:ext cx="74471" cy="82099"/>
          </a:xfrm>
          <a:custGeom>
            <a:avLst/>
            <a:gdLst>
              <a:gd name="connsiteX0" fmla="*/ 162 w 150889"/>
              <a:gd name="connsiteY0" fmla="*/ 43307 h 189815"/>
              <a:gd name="connsiteX1" fmla="*/ 47437 w 150889"/>
              <a:gd name="connsiteY1" fmla="*/ 43307 h 189815"/>
              <a:gd name="connsiteX2" fmla="*/ 47437 w 150889"/>
              <a:gd name="connsiteY2" fmla="*/ 167 h 189815"/>
              <a:gd name="connsiteX3" fmla="*/ 151051 w 150889"/>
              <a:gd name="connsiteY3" fmla="*/ 95075 h 189815"/>
              <a:gd name="connsiteX4" fmla="*/ 47437 w 150889"/>
              <a:gd name="connsiteY4" fmla="*/ 189982 h 189815"/>
              <a:gd name="connsiteX5" fmla="*/ 47437 w 150889"/>
              <a:gd name="connsiteY5" fmla="*/ 146842 h 189815"/>
              <a:gd name="connsiteX6" fmla="*/ 162 w 150889"/>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89" h="189815">
                <a:moveTo>
                  <a:pt x="162" y="43307"/>
                </a:moveTo>
                <a:lnTo>
                  <a:pt x="47437" y="43307"/>
                </a:lnTo>
                <a:lnTo>
                  <a:pt x="47437" y="167"/>
                </a:lnTo>
                <a:lnTo>
                  <a:pt x="151051" y="95075"/>
                </a:lnTo>
                <a:lnTo>
                  <a:pt x="47437" y="189982"/>
                </a:lnTo>
                <a:lnTo>
                  <a:pt x="47437" y="146842"/>
                </a:lnTo>
                <a:lnTo>
                  <a:pt x="162"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6" name="フリーフォーム 195">
            <a:extLst>
              <a:ext uri="{FF2B5EF4-FFF2-40B4-BE49-F238E27FC236}">
                <a16:creationId xmlns:a16="http://schemas.microsoft.com/office/drawing/2014/main" id="{AB1A5761-E957-BD42-B2CC-8310EA2436D2}"/>
              </a:ext>
            </a:extLst>
          </p:cNvPr>
          <p:cNvSpPr/>
          <p:nvPr/>
        </p:nvSpPr>
        <p:spPr>
          <a:xfrm rot="5400000">
            <a:off x="4948917" y="7675623"/>
            <a:ext cx="47623" cy="82099"/>
          </a:xfrm>
          <a:custGeom>
            <a:avLst/>
            <a:gdLst>
              <a:gd name="connsiteX0" fmla="*/ 96654 w 96491"/>
              <a:gd name="connsiteY0" fmla="*/ 43307 h 189815"/>
              <a:gd name="connsiteX1" fmla="*/ 96654 w 96491"/>
              <a:gd name="connsiteY1" fmla="*/ 43307 h 189815"/>
              <a:gd name="connsiteX2" fmla="*/ 96654 w 96491"/>
              <a:gd name="connsiteY2" fmla="*/ 167 h 189815"/>
              <a:gd name="connsiteX3" fmla="*/ 162 w 96491"/>
              <a:gd name="connsiteY3" fmla="*/ 95075 h 189815"/>
              <a:gd name="connsiteX4" fmla="*/ 96654 w 96491"/>
              <a:gd name="connsiteY4" fmla="*/ 189982 h 189815"/>
              <a:gd name="connsiteX5" fmla="*/ 96654 w 96491"/>
              <a:gd name="connsiteY5" fmla="*/ 146842 h 189815"/>
              <a:gd name="connsiteX6" fmla="*/ 96654 w 96491"/>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1" h="189815">
                <a:moveTo>
                  <a:pt x="96654" y="43307"/>
                </a:moveTo>
                <a:lnTo>
                  <a:pt x="96654" y="43307"/>
                </a:lnTo>
                <a:lnTo>
                  <a:pt x="96654" y="167"/>
                </a:lnTo>
                <a:lnTo>
                  <a:pt x="162" y="95075"/>
                </a:lnTo>
                <a:lnTo>
                  <a:pt x="96654" y="189982"/>
                </a:lnTo>
                <a:lnTo>
                  <a:pt x="96654" y="146842"/>
                </a:lnTo>
                <a:lnTo>
                  <a:pt x="96654"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7" name="フリーフォーム 196">
            <a:extLst>
              <a:ext uri="{FF2B5EF4-FFF2-40B4-BE49-F238E27FC236}">
                <a16:creationId xmlns:a16="http://schemas.microsoft.com/office/drawing/2014/main" id="{DA09AC3E-C8CD-9D49-A7D8-9EBF7D4DC699}"/>
              </a:ext>
            </a:extLst>
          </p:cNvPr>
          <p:cNvSpPr/>
          <p:nvPr/>
        </p:nvSpPr>
        <p:spPr>
          <a:xfrm rot="5400000">
            <a:off x="4931498" y="7786157"/>
            <a:ext cx="82461" cy="82099"/>
          </a:xfrm>
          <a:custGeom>
            <a:avLst/>
            <a:gdLst>
              <a:gd name="connsiteX0" fmla="*/ 162 w 167078"/>
              <a:gd name="connsiteY0" fmla="*/ 43307 h 189815"/>
              <a:gd name="connsiteX1" fmla="*/ 63626 w 167078"/>
              <a:gd name="connsiteY1" fmla="*/ 43307 h 189815"/>
              <a:gd name="connsiteX2" fmla="*/ 63626 w 167078"/>
              <a:gd name="connsiteY2" fmla="*/ 167 h 189815"/>
              <a:gd name="connsiteX3" fmla="*/ 167241 w 167078"/>
              <a:gd name="connsiteY3" fmla="*/ 95075 h 189815"/>
              <a:gd name="connsiteX4" fmla="*/ 63626 w 167078"/>
              <a:gd name="connsiteY4" fmla="*/ 189982 h 189815"/>
              <a:gd name="connsiteX5" fmla="*/ 63626 w 167078"/>
              <a:gd name="connsiteY5" fmla="*/ 146842 h 189815"/>
              <a:gd name="connsiteX6" fmla="*/ 162 w 167078"/>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307"/>
                </a:moveTo>
                <a:lnTo>
                  <a:pt x="63626" y="43307"/>
                </a:lnTo>
                <a:lnTo>
                  <a:pt x="63626" y="167"/>
                </a:lnTo>
                <a:lnTo>
                  <a:pt x="167241" y="95075"/>
                </a:lnTo>
                <a:lnTo>
                  <a:pt x="63626" y="189982"/>
                </a:lnTo>
                <a:lnTo>
                  <a:pt x="63626" y="146842"/>
                </a:lnTo>
                <a:lnTo>
                  <a:pt x="162"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198" name="フリーフォーム 197">
            <a:extLst>
              <a:ext uri="{FF2B5EF4-FFF2-40B4-BE49-F238E27FC236}">
                <a16:creationId xmlns:a16="http://schemas.microsoft.com/office/drawing/2014/main" id="{D3217744-540C-3640-BA3B-DD6B099D2223}"/>
              </a:ext>
            </a:extLst>
          </p:cNvPr>
          <p:cNvSpPr/>
          <p:nvPr/>
        </p:nvSpPr>
        <p:spPr>
          <a:xfrm rot="5400000">
            <a:off x="4938529" y="7870216"/>
            <a:ext cx="68398" cy="82099"/>
          </a:xfrm>
          <a:custGeom>
            <a:avLst/>
            <a:gdLst>
              <a:gd name="connsiteX0" fmla="*/ 162 w 138584"/>
              <a:gd name="connsiteY0" fmla="*/ 43307 h 189815"/>
              <a:gd name="connsiteX1" fmla="*/ 35132 w 138584"/>
              <a:gd name="connsiteY1" fmla="*/ 43307 h 189815"/>
              <a:gd name="connsiteX2" fmla="*/ 35132 w 138584"/>
              <a:gd name="connsiteY2" fmla="*/ 167 h 189815"/>
              <a:gd name="connsiteX3" fmla="*/ 138747 w 138584"/>
              <a:gd name="connsiteY3" fmla="*/ 95075 h 189815"/>
              <a:gd name="connsiteX4" fmla="*/ 35132 w 138584"/>
              <a:gd name="connsiteY4" fmla="*/ 189982 h 189815"/>
              <a:gd name="connsiteX5" fmla="*/ 35132 w 138584"/>
              <a:gd name="connsiteY5" fmla="*/ 146842 h 189815"/>
              <a:gd name="connsiteX6" fmla="*/ 162 w 138584"/>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62" y="43307"/>
                </a:moveTo>
                <a:lnTo>
                  <a:pt x="35132" y="43307"/>
                </a:lnTo>
                <a:lnTo>
                  <a:pt x="35132" y="167"/>
                </a:lnTo>
                <a:lnTo>
                  <a:pt x="138747" y="95075"/>
                </a:lnTo>
                <a:lnTo>
                  <a:pt x="35132" y="189982"/>
                </a:lnTo>
                <a:lnTo>
                  <a:pt x="35132" y="146842"/>
                </a:lnTo>
                <a:lnTo>
                  <a:pt x="162"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199" name="フリーフォーム 198">
            <a:extLst>
              <a:ext uri="{FF2B5EF4-FFF2-40B4-BE49-F238E27FC236}">
                <a16:creationId xmlns:a16="http://schemas.microsoft.com/office/drawing/2014/main" id="{7B5B385E-4DF4-F343-A6DC-C026475A314D}"/>
              </a:ext>
            </a:extLst>
          </p:cNvPr>
          <p:cNvSpPr/>
          <p:nvPr/>
        </p:nvSpPr>
        <p:spPr>
          <a:xfrm rot="5400000">
            <a:off x="4963459" y="7914216"/>
            <a:ext cx="18538" cy="82099"/>
          </a:xfrm>
          <a:custGeom>
            <a:avLst/>
            <a:gdLst>
              <a:gd name="connsiteX0" fmla="*/ 37722 w 37560"/>
              <a:gd name="connsiteY0" fmla="*/ 43307 h 189815"/>
              <a:gd name="connsiteX1" fmla="*/ 37722 w 37560"/>
              <a:gd name="connsiteY1" fmla="*/ 43307 h 189815"/>
              <a:gd name="connsiteX2" fmla="*/ 37722 w 37560"/>
              <a:gd name="connsiteY2" fmla="*/ 167 h 189815"/>
              <a:gd name="connsiteX3" fmla="*/ 162 w 37560"/>
              <a:gd name="connsiteY3" fmla="*/ 95075 h 189815"/>
              <a:gd name="connsiteX4" fmla="*/ 37722 w 37560"/>
              <a:gd name="connsiteY4" fmla="*/ 189982 h 189815"/>
              <a:gd name="connsiteX5" fmla="*/ 37722 w 37560"/>
              <a:gd name="connsiteY5" fmla="*/ 146842 h 189815"/>
              <a:gd name="connsiteX6" fmla="*/ 37722 w 37560"/>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2" y="43307"/>
                </a:moveTo>
                <a:lnTo>
                  <a:pt x="37722" y="43307"/>
                </a:lnTo>
                <a:lnTo>
                  <a:pt x="37722" y="167"/>
                </a:lnTo>
                <a:lnTo>
                  <a:pt x="162" y="95075"/>
                </a:lnTo>
                <a:lnTo>
                  <a:pt x="37722" y="189982"/>
                </a:lnTo>
                <a:lnTo>
                  <a:pt x="37722" y="146842"/>
                </a:lnTo>
                <a:lnTo>
                  <a:pt x="37722" y="14684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00" name="フリーフォーム 199">
            <a:extLst>
              <a:ext uri="{FF2B5EF4-FFF2-40B4-BE49-F238E27FC236}">
                <a16:creationId xmlns:a16="http://schemas.microsoft.com/office/drawing/2014/main" id="{F140D7C7-42C7-424E-A70B-94376D88162E}"/>
              </a:ext>
            </a:extLst>
          </p:cNvPr>
          <p:cNvSpPr/>
          <p:nvPr/>
        </p:nvSpPr>
        <p:spPr>
          <a:xfrm rot="5400000">
            <a:off x="4948597" y="7948042"/>
            <a:ext cx="48262" cy="82099"/>
          </a:xfrm>
          <a:custGeom>
            <a:avLst/>
            <a:gdLst>
              <a:gd name="connsiteX0" fmla="*/ 162 w 97786"/>
              <a:gd name="connsiteY0" fmla="*/ 43307 h 189815"/>
              <a:gd name="connsiteX1" fmla="*/ 162 w 97786"/>
              <a:gd name="connsiteY1" fmla="*/ 43307 h 189815"/>
              <a:gd name="connsiteX2" fmla="*/ 162 w 97786"/>
              <a:gd name="connsiteY2" fmla="*/ 167 h 189815"/>
              <a:gd name="connsiteX3" fmla="*/ 97949 w 97786"/>
              <a:gd name="connsiteY3" fmla="*/ 95075 h 189815"/>
              <a:gd name="connsiteX4" fmla="*/ 162 w 97786"/>
              <a:gd name="connsiteY4" fmla="*/ 189982 h 189815"/>
              <a:gd name="connsiteX5" fmla="*/ 162 w 97786"/>
              <a:gd name="connsiteY5" fmla="*/ 146842 h 189815"/>
              <a:gd name="connsiteX6" fmla="*/ 162 w 97786"/>
              <a:gd name="connsiteY6" fmla="*/ 14684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307"/>
                </a:moveTo>
                <a:lnTo>
                  <a:pt x="162" y="43307"/>
                </a:lnTo>
                <a:lnTo>
                  <a:pt x="162" y="167"/>
                </a:lnTo>
                <a:lnTo>
                  <a:pt x="97949" y="95075"/>
                </a:lnTo>
                <a:lnTo>
                  <a:pt x="162" y="189982"/>
                </a:lnTo>
                <a:lnTo>
                  <a:pt x="162" y="146842"/>
                </a:lnTo>
                <a:lnTo>
                  <a:pt x="162" y="14684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01" name="フリーフォーム 200">
            <a:extLst>
              <a:ext uri="{FF2B5EF4-FFF2-40B4-BE49-F238E27FC236}">
                <a16:creationId xmlns:a16="http://schemas.microsoft.com/office/drawing/2014/main" id="{C2D6DA6F-33A9-B545-A850-F1DFFA8C896E}"/>
              </a:ext>
            </a:extLst>
          </p:cNvPr>
          <p:cNvSpPr/>
          <p:nvPr/>
        </p:nvSpPr>
        <p:spPr>
          <a:xfrm rot="5400000">
            <a:off x="3842776" y="6987413"/>
            <a:ext cx="1876892" cy="3731"/>
          </a:xfrm>
          <a:custGeom>
            <a:avLst/>
            <a:gdLst>
              <a:gd name="connsiteX0" fmla="*/ 162 w 3802876"/>
              <a:gd name="connsiteY0" fmla="*/ 221 h 8627"/>
              <a:gd name="connsiteX1" fmla="*/ 3803039 w 3802876"/>
              <a:gd name="connsiteY1" fmla="*/ 221 h 8627"/>
            </a:gdLst>
            <a:ahLst/>
            <a:cxnLst>
              <a:cxn ang="0">
                <a:pos x="connsiteX0" y="connsiteY0"/>
              </a:cxn>
              <a:cxn ang="0">
                <a:pos x="connsiteX1" y="connsiteY1"/>
              </a:cxn>
            </a:cxnLst>
            <a:rect l="l" t="t" r="r" b="b"/>
            <a:pathLst>
              <a:path w="3802876" h="8627">
                <a:moveTo>
                  <a:pt x="162" y="221"/>
                </a:moveTo>
                <a:lnTo>
                  <a:pt x="3803039" y="221"/>
                </a:lnTo>
              </a:path>
            </a:pathLst>
          </a:custGeom>
          <a:ln w="9525" cap="flat">
            <a:solidFill>
              <a:srgbClr val="111111"/>
            </a:solidFill>
            <a:prstDash val="solid"/>
            <a:miter/>
          </a:ln>
        </p:spPr>
        <p:txBody>
          <a:bodyPr rtlCol="0" anchor="ctr"/>
          <a:lstStyle/>
          <a:p>
            <a:endParaRPr lang="ja-JP" altLang="en-US"/>
          </a:p>
        </p:txBody>
      </p:sp>
      <p:sp>
        <p:nvSpPr>
          <p:cNvPr id="202" name="フリーフォーム 201">
            <a:extLst>
              <a:ext uri="{FF2B5EF4-FFF2-40B4-BE49-F238E27FC236}">
                <a16:creationId xmlns:a16="http://schemas.microsoft.com/office/drawing/2014/main" id="{45C3454D-06B5-054E-93FA-A7D024E28882}"/>
              </a:ext>
            </a:extLst>
          </p:cNvPr>
          <p:cNvSpPr/>
          <p:nvPr/>
        </p:nvSpPr>
        <p:spPr>
          <a:xfrm rot="5400000">
            <a:off x="4764870" y="6028001"/>
            <a:ext cx="36436" cy="82099"/>
          </a:xfrm>
          <a:custGeom>
            <a:avLst/>
            <a:gdLst>
              <a:gd name="connsiteX0" fmla="*/ 162 w 73825"/>
              <a:gd name="connsiteY0" fmla="*/ 43361 h 189815"/>
              <a:gd name="connsiteX1" fmla="*/ 162 w 73825"/>
              <a:gd name="connsiteY1" fmla="*/ 43361 h 189815"/>
              <a:gd name="connsiteX2" fmla="*/ 162 w 73825"/>
              <a:gd name="connsiteY2" fmla="*/ 221 h 189815"/>
              <a:gd name="connsiteX3" fmla="*/ 73988 w 73825"/>
              <a:gd name="connsiteY3" fmla="*/ 95129 h 189815"/>
              <a:gd name="connsiteX4" fmla="*/ 162 w 73825"/>
              <a:gd name="connsiteY4" fmla="*/ 190036 h 189815"/>
              <a:gd name="connsiteX5" fmla="*/ 162 w 73825"/>
              <a:gd name="connsiteY5" fmla="*/ 146896 h 189815"/>
              <a:gd name="connsiteX6" fmla="*/ 162 w 73825"/>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361"/>
                </a:moveTo>
                <a:lnTo>
                  <a:pt x="162" y="43361"/>
                </a:lnTo>
                <a:lnTo>
                  <a:pt x="162" y="221"/>
                </a:lnTo>
                <a:lnTo>
                  <a:pt x="73988" y="95129"/>
                </a:lnTo>
                <a:lnTo>
                  <a:pt x="162" y="190036"/>
                </a:lnTo>
                <a:lnTo>
                  <a:pt x="162" y="146896"/>
                </a:lnTo>
                <a:lnTo>
                  <a:pt x="162"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03" name="フリーフォーム 202">
            <a:extLst>
              <a:ext uri="{FF2B5EF4-FFF2-40B4-BE49-F238E27FC236}">
                <a16:creationId xmlns:a16="http://schemas.microsoft.com/office/drawing/2014/main" id="{F82EC638-3EFB-6C48-BA7F-9FFA31851C2B}"/>
              </a:ext>
            </a:extLst>
          </p:cNvPr>
          <p:cNvSpPr/>
          <p:nvPr/>
        </p:nvSpPr>
        <p:spPr>
          <a:xfrm rot="5400000">
            <a:off x="4752885" y="6108492"/>
            <a:ext cx="60407" cy="82099"/>
          </a:xfrm>
          <a:custGeom>
            <a:avLst/>
            <a:gdLst>
              <a:gd name="connsiteX0" fmla="*/ 162 w 122394"/>
              <a:gd name="connsiteY0" fmla="*/ 43361 h 189815"/>
              <a:gd name="connsiteX1" fmla="*/ 18942 w 122394"/>
              <a:gd name="connsiteY1" fmla="*/ 43361 h 189815"/>
              <a:gd name="connsiteX2" fmla="*/ 18942 w 122394"/>
              <a:gd name="connsiteY2" fmla="*/ 221 h 189815"/>
              <a:gd name="connsiteX3" fmla="*/ 122557 w 122394"/>
              <a:gd name="connsiteY3" fmla="*/ 95129 h 189815"/>
              <a:gd name="connsiteX4" fmla="*/ 18942 w 122394"/>
              <a:gd name="connsiteY4" fmla="*/ 190036 h 189815"/>
              <a:gd name="connsiteX5" fmla="*/ 18942 w 122394"/>
              <a:gd name="connsiteY5" fmla="*/ 146896 h 189815"/>
              <a:gd name="connsiteX6" fmla="*/ 162 w 122394"/>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361"/>
                </a:moveTo>
                <a:lnTo>
                  <a:pt x="18942" y="43361"/>
                </a:lnTo>
                <a:lnTo>
                  <a:pt x="18942" y="221"/>
                </a:lnTo>
                <a:lnTo>
                  <a:pt x="122557" y="95129"/>
                </a:lnTo>
                <a:lnTo>
                  <a:pt x="18942" y="190036"/>
                </a:lnTo>
                <a:lnTo>
                  <a:pt x="18942" y="146896"/>
                </a:lnTo>
                <a:lnTo>
                  <a:pt x="162"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04" name="フリーフォーム 203">
            <a:extLst>
              <a:ext uri="{FF2B5EF4-FFF2-40B4-BE49-F238E27FC236}">
                <a16:creationId xmlns:a16="http://schemas.microsoft.com/office/drawing/2014/main" id="{93DE9AD8-CAAE-9146-912E-00A82A57E26D}"/>
              </a:ext>
            </a:extLst>
          </p:cNvPr>
          <p:cNvSpPr/>
          <p:nvPr/>
        </p:nvSpPr>
        <p:spPr>
          <a:xfrm rot="5400000">
            <a:off x="4714850" y="6218333"/>
            <a:ext cx="136476" cy="82099"/>
          </a:xfrm>
          <a:custGeom>
            <a:avLst/>
            <a:gdLst>
              <a:gd name="connsiteX0" fmla="*/ 276684 w 276521"/>
              <a:gd name="connsiteY0" fmla="*/ 43361 h 189815"/>
              <a:gd name="connsiteX1" fmla="*/ 103777 w 276521"/>
              <a:gd name="connsiteY1" fmla="*/ 43361 h 189815"/>
              <a:gd name="connsiteX2" fmla="*/ 103777 w 276521"/>
              <a:gd name="connsiteY2" fmla="*/ 221 h 189815"/>
              <a:gd name="connsiteX3" fmla="*/ 162 w 276521"/>
              <a:gd name="connsiteY3" fmla="*/ 95129 h 189815"/>
              <a:gd name="connsiteX4" fmla="*/ 103777 w 276521"/>
              <a:gd name="connsiteY4" fmla="*/ 190036 h 189815"/>
              <a:gd name="connsiteX5" fmla="*/ 103777 w 276521"/>
              <a:gd name="connsiteY5" fmla="*/ 146896 h 189815"/>
              <a:gd name="connsiteX6" fmla="*/ 276684 w 276521"/>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361"/>
                </a:moveTo>
                <a:lnTo>
                  <a:pt x="103777" y="43361"/>
                </a:lnTo>
                <a:lnTo>
                  <a:pt x="103777" y="221"/>
                </a:lnTo>
                <a:lnTo>
                  <a:pt x="162" y="95129"/>
                </a:lnTo>
                <a:lnTo>
                  <a:pt x="103777" y="190036"/>
                </a:lnTo>
                <a:lnTo>
                  <a:pt x="103777" y="146896"/>
                </a:lnTo>
                <a:lnTo>
                  <a:pt x="276684"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05" name="フリーフォーム 204">
            <a:extLst>
              <a:ext uri="{FF2B5EF4-FFF2-40B4-BE49-F238E27FC236}">
                <a16:creationId xmlns:a16="http://schemas.microsoft.com/office/drawing/2014/main" id="{7B80E5AE-8929-F74A-82FF-4AC674925CE2}"/>
              </a:ext>
            </a:extLst>
          </p:cNvPr>
          <p:cNvSpPr/>
          <p:nvPr/>
        </p:nvSpPr>
        <p:spPr>
          <a:xfrm rot="5400000">
            <a:off x="4652046" y="6469498"/>
            <a:ext cx="262085" cy="82099"/>
          </a:xfrm>
          <a:custGeom>
            <a:avLst/>
            <a:gdLst>
              <a:gd name="connsiteX0" fmla="*/ 531188 w 531025"/>
              <a:gd name="connsiteY0" fmla="*/ 43361 h 189815"/>
              <a:gd name="connsiteX1" fmla="*/ 103777 w 531025"/>
              <a:gd name="connsiteY1" fmla="*/ 43361 h 189815"/>
              <a:gd name="connsiteX2" fmla="*/ 103777 w 531025"/>
              <a:gd name="connsiteY2" fmla="*/ 221 h 189815"/>
              <a:gd name="connsiteX3" fmla="*/ 162 w 531025"/>
              <a:gd name="connsiteY3" fmla="*/ 95129 h 189815"/>
              <a:gd name="connsiteX4" fmla="*/ 103777 w 531025"/>
              <a:gd name="connsiteY4" fmla="*/ 190036 h 189815"/>
              <a:gd name="connsiteX5" fmla="*/ 103777 w 531025"/>
              <a:gd name="connsiteY5" fmla="*/ 146896 h 189815"/>
              <a:gd name="connsiteX6" fmla="*/ 531188 w 531025"/>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25" h="189815">
                <a:moveTo>
                  <a:pt x="531188" y="43361"/>
                </a:moveTo>
                <a:lnTo>
                  <a:pt x="103777" y="43361"/>
                </a:lnTo>
                <a:lnTo>
                  <a:pt x="103777" y="221"/>
                </a:lnTo>
                <a:lnTo>
                  <a:pt x="162" y="95129"/>
                </a:lnTo>
                <a:lnTo>
                  <a:pt x="103777" y="190036"/>
                </a:lnTo>
                <a:lnTo>
                  <a:pt x="103777" y="146896"/>
                </a:lnTo>
                <a:lnTo>
                  <a:pt x="531188"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06" name="フリーフォーム 205">
            <a:extLst>
              <a:ext uri="{FF2B5EF4-FFF2-40B4-BE49-F238E27FC236}">
                <a16:creationId xmlns:a16="http://schemas.microsoft.com/office/drawing/2014/main" id="{9E641B3B-069C-1F4A-A057-31DA7BF361B1}"/>
              </a:ext>
            </a:extLst>
          </p:cNvPr>
          <p:cNvSpPr/>
          <p:nvPr/>
        </p:nvSpPr>
        <p:spPr>
          <a:xfrm rot="5400000">
            <a:off x="4746332" y="6674158"/>
            <a:ext cx="73512" cy="82099"/>
          </a:xfrm>
          <a:custGeom>
            <a:avLst/>
            <a:gdLst>
              <a:gd name="connsiteX0" fmla="*/ 149109 w 148946"/>
              <a:gd name="connsiteY0" fmla="*/ 43361 h 189815"/>
              <a:gd name="connsiteX1" fmla="*/ 103777 w 148946"/>
              <a:gd name="connsiteY1" fmla="*/ 43361 h 189815"/>
              <a:gd name="connsiteX2" fmla="*/ 103777 w 148946"/>
              <a:gd name="connsiteY2" fmla="*/ 221 h 189815"/>
              <a:gd name="connsiteX3" fmla="*/ 162 w 148946"/>
              <a:gd name="connsiteY3" fmla="*/ 95129 h 189815"/>
              <a:gd name="connsiteX4" fmla="*/ 103777 w 148946"/>
              <a:gd name="connsiteY4" fmla="*/ 190036 h 189815"/>
              <a:gd name="connsiteX5" fmla="*/ 103777 w 148946"/>
              <a:gd name="connsiteY5" fmla="*/ 146896 h 189815"/>
              <a:gd name="connsiteX6" fmla="*/ 149109 w 148946"/>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49109" y="43361"/>
                </a:moveTo>
                <a:lnTo>
                  <a:pt x="103777" y="43361"/>
                </a:lnTo>
                <a:lnTo>
                  <a:pt x="103777" y="221"/>
                </a:lnTo>
                <a:lnTo>
                  <a:pt x="162" y="95129"/>
                </a:lnTo>
                <a:lnTo>
                  <a:pt x="103777" y="190036"/>
                </a:lnTo>
                <a:lnTo>
                  <a:pt x="103777" y="146896"/>
                </a:lnTo>
                <a:lnTo>
                  <a:pt x="149109" y="146896"/>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207" name="フリーフォーム 206">
            <a:extLst>
              <a:ext uri="{FF2B5EF4-FFF2-40B4-BE49-F238E27FC236}">
                <a16:creationId xmlns:a16="http://schemas.microsoft.com/office/drawing/2014/main" id="{6C08E01E-6061-AC4A-AAF6-9EF032330493}"/>
              </a:ext>
            </a:extLst>
          </p:cNvPr>
          <p:cNvSpPr/>
          <p:nvPr/>
        </p:nvSpPr>
        <p:spPr>
          <a:xfrm rot="5400000">
            <a:off x="4755601" y="6767060"/>
            <a:ext cx="54974" cy="82099"/>
          </a:xfrm>
          <a:custGeom>
            <a:avLst/>
            <a:gdLst>
              <a:gd name="connsiteX0" fmla="*/ 111548 w 111385"/>
              <a:gd name="connsiteY0" fmla="*/ 43361 h 189815"/>
              <a:gd name="connsiteX1" fmla="*/ 103777 w 111385"/>
              <a:gd name="connsiteY1" fmla="*/ 43361 h 189815"/>
              <a:gd name="connsiteX2" fmla="*/ 103777 w 111385"/>
              <a:gd name="connsiteY2" fmla="*/ 221 h 189815"/>
              <a:gd name="connsiteX3" fmla="*/ 162 w 111385"/>
              <a:gd name="connsiteY3" fmla="*/ 95129 h 189815"/>
              <a:gd name="connsiteX4" fmla="*/ 103777 w 111385"/>
              <a:gd name="connsiteY4" fmla="*/ 190036 h 189815"/>
              <a:gd name="connsiteX5" fmla="*/ 103777 w 111385"/>
              <a:gd name="connsiteY5" fmla="*/ 146896 h 189815"/>
              <a:gd name="connsiteX6" fmla="*/ 111548 w 111385"/>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85" h="189815">
                <a:moveTo>
                  <a:pt x="111548" y="43361"/>
                </a:moveTo>
                <a:lnTo>
                  <a:pt x="103777" y="43361"/>
                </a:lnTo>
                <a:lnTo>
                  <a:pt x="103777" y="221"/>
                </a:lnTo>
                <a:lnTo>
                  <a:pt x="162" y="95129"/>
                </a:lnTo>
                <a:lnTo>
                  <a:pt x="103777" y="190036"/>
                </a:lnTo>
                <a:lnTo>
                  <a:pt x="103777" y="146896"/>
                </a:lnTo>
                <a:lnTo>
                  <a:pt x="111548" y="146896"/>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208" name="フリーフォーム 207">
            <a:extLst>
              <a:ext uri="{FF2B5EF4-FFF2-40B4-BE49-F238E27FC236}">
                <a16:creationId xmlns:a16="http://schemas.microsoft.com/office/drawing/2014/main" id="{6C46FAC9-0C2A-C44C-A617-2D421FDCB0E1}"/>
              </a:ext>
            </a:extLst>
          </p:cNvPr>
          <p:cNvSpPr/>
          <p:nvPr/>
        </p:nvSpPr>
        <p:spPr>
          <a:xfrm rot="5400000">
            <a:off x="4774139" y="6815322"/>
            <a:ext cx="17898" cy="82099"/>
          </a:xfrm>
          <a:custGeom>
            <a:avLst/>
            <a:gdLst>
              <a:gd name="connsiteX0" fmla="*/ 36428 w 36265"/>
              <a:gd name="connsiteY0" fmla="*/ 43361 h 189815"/>
              <a:gd name="connsiteX1" fmla="*/ 36428 w 36265"/>
              <a:gd name="connsiteY1" fmla="*/ 43361 h 189815"/>
              <a:gd name="connsiteX2" fmla="*/ 36428 w 36265"/>
              <a:gd name="connsiteY2" fmla="*/ 221 h 189815"/>
              <a:gd name="connsiteX3" fmla="*/ 162 w 36265"/>
              <a:gd name="connsiteY3" fmla="*/ 95129 h 189815"/>
              <a:gd name="connsiteX4" fmla="*/ 36428 w 36265"/>
              <a:gd name="connsiteY4" fmla="*/ 190036 h 189815"/>
              <a:gd name="connsiteX5" fmla="*/ 36428 w 36265"/>
              <a:gd name="connsiteY5" fmla="*/ 146896 h 189815"/>
              <a:gd name="connsiteX6" fmla="*/ 36428 w 36265"/>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65" h="189815">
                <a:moveTo>
                  <a:pt x="36428" y="43361"/>
                </a:moveTo>
                <a:lnTo>
                  <a:pt x="36428" y="43361"/>
                </a:lnTo>
                <a:lnTo>
                  <a:pt x="36428" y="221"/>
                </a:lnTo>
                <a:lnTo>
                  <a:pt x="162" y="95129"/>
                </a:lnTo>
                <a:lnTo>
                  <a:pt x="36428" y="190036"/>
                </a:lnTo>
                <a:lnTo>
                  <a:pt x="36428" y="146896"/>
                </a:lnTo>
                <a:lnTo>
                  <a:pt x="36428"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09" name="フリーフォーム 208">
            <a:extLst>
              <a:ext uri="{FF2B5EF4-FFF2-40B4-BE49-F238E27FC236}">
                <a16:creationId xmlns:a16="http://schemas.microsoft.com/office/drawing/2014/main" id="{E5C9B3BF-34D0-224B-8104-DADFC291219F}"/>
              </a:ext>
            </a:extLst>
          </p:cNvPr>
          <p:cNvSpPr/>
          <p:nvPr/>
        </p:nvSpPr>
        <p:spPr>
          <a:xfrm rot="5400000">
            <a:off x="4766308" y="6840625"/>
            <a:ext cx="33560" cy="82099"/>
          </a:xfrm>
          <a:custGeom>
            <a:avLst/>
            <a:gdLst>
              <a:gd name="connsiteX0" fmla="*/ 68159 w 67997"/>
              <a:gd name="connsiteY0" fmla="*/ 43361 h 189815"/>
              <a:gd name="connsiteX1" fmla="*/ 68159 w 67997"/>
              <a:gd name="connsiteY1" fmla="*/ 43361 h 189815"/>
              <a:gd name="connsiteX2" fmla="*/ 68159 w 67997"/>
              <a:gd name="connsiteY2" fmla="*/ 221 h 189815"/>
              <a:gd name="connsiteX3" fmla="*/ 162 w 67997"/>
              <a:gd name="connsiteY3" fmla="*/ 95129 h 189815"/>
              <a:gd name="connsiteX4" fmla="*/ 68159 w 67997"/>
              <a:gd name="connsiteY4" fmla="*/ 190036 h 189815"/>
              <a:gd name="connsiteX5" fmla="*/ 68159 w 67997"/>
              <a:gd name="connsiteY5" fmla="*/ 146896 h 189815"/>
              <a:gd name="connsiteX6" fmla="*/ 68159 w 67997"/>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 h="189815">
                <a:moveTo>
                  <a:pt x="68159" y="43361"/>
                </a:moveTo>
                <a:lnTo>
                  <a:pt x="68159" y="43361"/>
                </a:lnTo>
                <a:lnTo>
                  <a:pt x="68159" y="221"/>
                </a:lnTo>
                <a:lnTo>
                  <a:pt x="162" y="95129"/>
                </a:lnTo>
                <a:lnTo>
                  <a:pt x="68159" y="190036"/>
                </a:lnTo>
                <a:lnTo>
                  <a:pt x="68159" y="146896"/>
                </a:lnTo>
                <a:lnTo>
                  <a:pt x="68159"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0" name="フリーフォーム 209">
            <a:extLst>
              <a:ext uri="{FF2B5EF4-FFF2-40B4-BE49-F238E27FC236}">
                <a16:creationId xmlns:a16="http://schemas.microsoft.com/office/drawing/2014/main" id="{8035A7CA-4D90-A341-922F-7334F6396DB6}"/>
              </a:ext>
            </a:extLst>
          </p:cNvPr>
          <p:cNvSpPr/>
          <p:nvPr/>
        </p:nvSpPr>
        <p:spPr>
          <a:xfrm rot="5400000">
            <a:off x="4771902" y="6939227"/>
            <a:ext cx="22373" cy="82099"/>
          </a:xfrm>
          <a:custGeom>
            <a:avLst/>
            <a:gdLst>
              <a:gd name="connsiteX0" fmla="*/ 162 w 45331"/>
              <a:gd name="connsiteY0" fmla="*/ 43361 h 189815"/>
              <a:gd name="connsiteX1" fmla="*/ 162 w 45331"/>
              <a:gd name="connsiteY1" fmla="*/ 43361 h 189815"/>
              <a:gd name="connsiteX2" fmla="*/ 162 w 45331"/>
              <a:gd name="connsiteY2" fmla="*/ 221 h 189815"/>
              <a:gd name="connsiteX3" fmla="*/ 45494 w 45331"/>
              <a:gd name="connsiteY3" fmla="*/ 95129 h 189815"/>
              <a:gd name="connsiteX4" fmla="*/ 162 w 45331"/>
              <a:gd name="connsiteY4" fmla="*/ 190036 h 189815"/>
              <a:gd name="connsiteX5" fmla="*/ 162 w 45331"/>
              <a:gd name="connsiteY5" fmla="*/ 146896 h 189815"/>
              <a:gd name="connsiteX6" fmla="*/ 162 w 45331"/>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31" h="189815">
                <a:moveTo>
                  <a:pt x="162" y="43361"/>
                </a:moveTo>
                <a:lnTo>
                  <a:pt x="162" y="43361"/>
                </a:lnTo>
                <a:lnTo>
                  <a:pt x="162" y="221"/>
                </a:lnTo>
                <a:lnTo>
                  <a:pt x="45494" y="95129"/>
                </a:lnTo>
                <a:lnTo>
                  <a:pt x="162" y="190036"/>
                </a:lnTo>
                <a:lnTo>
                  <a:pt x="162" y="146896"/>
                </a:lnTo>
                <a:lnTo>
                  <a:pt x="162"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1" name="フリーフォーム 210">
            <a:extLst>
              <a:ext uri="{FF2B5EF4-FFF2-40B4-BE49-F238E27FC236}">
                <a16:creationId xmlns:a16="http://schemas.microsoft.com/office/drawing/2014/main" id="{33764A98-7D21-E141-BAB6-0777A14C3389}"/>
              </a:ext>
            </a:extLst>
          </p:cNvPr>
          <p:cNvSpPr/>
          <p:nvPr/>
        </p:nvSpPr>
        <p:spPr>
          <a:xfrm rot="5400000">
            <a:off x="4733068" y="7002138"/>
            <a:ext cx="100040" cy="82099"/>
          </a:xfrm>
          <a:custGeom>
            <a:avLst/>
            <a:gdLst>
              <a:gd name="connsiteX0" fmla="*/ 202859 w 202696"/>
              <a:gd name="connsiteY0" fmla="*/ 43361 h 189815"/>
              <a:gd name="connsiteX1" fmla="*/ 103777 w 202696"/>
              <a:gd name="connsiteY1" fmla="*/ 43361 h 189815"/>
              <a:gd name="connsiteX2" fmla="*/ 103777 w 202696"/>
              <a:gd name="connsiteY2" fmla="*/ 221 h 189815"/>
              <a:gd name="connsiteX3" fmla="*/ 162 w 202696"/>
              <a:gd name="connsiteY3" fmla="*/ 95129 h 189815"/>
              <a:gd name="connsiteX4" fmla="*/ 103777 w 202696"/>
              <a:gd name="connsiteY4" fmla="*/ 190036 h 189815"/>
              <a:gd name="connsiteX5" fmla="*/ 103777 w 202696"/>
              <a:gd name="connsiteY5" fmla="*/ 146896 h 189815"/>
              <a:gd name="connsiteX6" fmla="*/ 202859 w 202696"/>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6" h="189815">
                <a:moveTo>
                  <a:pt x="202859" y="43361"/>
                </a:moveTo>
                <a:lnTo>
                  <a:pt x="103777" y="43361"/>
                </a:lnTo>
                <a:lnTo>
                  <a:pt x="103777" y="221"/>
                </a:lnTo>
                <a:lnTo>
                  <a:pt x="162" y="95129"/>
                </a:lnTo>
                <a:lnTo>
                  <a:pt x="103777" y="190036"/>
                </a:lnTo>
                <a:lnTo>
                  <a:pt x="103777" y="146896"/>
                </a:lnTo>
                <a:lnTo>
                  <a:pt x="202859"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2" name="フリーフォーム 211">
            <a:extLst>
              <a:ext uri="{FF2B5EF4-FFF2-40B4-BE49-F238E27FC236}">
                <a16:creationId xmlns:a16="http://schemas.microsoft.com/office/drawing/2014/main" id="{9DB6A870-52FF-D942-8169-1ADB49ECEAB9}"/>
              </a:ext>
            </a:extLst>
          </p:cNvPr>
          <p:cNvSpPr/>
          <p:nvPr/>
        </p:nvSpPr>
        <p:spPr>
          <a:xfrm rot="5400000">
            <a:off x="4746013" y="7123539"/>
            <a:ext cx="74151" cy="82099"/>
          </a:xfrm>
          <a:custGeom>
            <a:avLst/>
            <a:gdLst>
              <a:gd name="connsiteX0" fmla="*/ 162 w 150241"/>
              <a:gd name="connsiteY0" fmla="*/ 43361 h 189815"/>
              <a:gd name="connsiteX1" fmla="*/ 46789 w 150241"/>
              <a:gd name="connsiteY1" fmla="*/ 43361 h 189815"/>
              <a:gd name="connsiteX2" fmla="*/ 46789 w 150241"/>
              <a:gd name="connsiteY2" fmla="*/ 221 h 189815"/>
              <a:gd name="connsiteX3" fmla="*/ 150404 w 150241"/>
              <a:gd name="connsiteY3" fmla="*/ 95129 h 189815"/>
              <a:gd name="connsiteX4" fmla="*/ 46789 w 150241"/>
              <a:gd name="connsiteY4" fmla="*/ 190036 h 189815"/>
              <a:gd name="connsiteX5" fmla="*/ 46789 w 150241"/>
              <a:gd name="connsiteY5" fmla="*/ 146896 h 189815"/>
              <a:gd name="connsiteX6" fmla="*/ 162 w 150241"/>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41" h="189815">
                <a:moveTo>
                  <a:pt x="162" y="43361"/>
                </a:moveTo>
                <a:lnTo>
                  <a:pt x="46789" y="43361"/>
                </a:lnTo>
                <a:lnTo>
                  <a:pt x="46789" y="221"/>
                </a:lnTo>
                <a:lnTo>
                  <a:pt x="150404" y="95129"/>
                </a:lnTo>
                <a:lnTo>
                  <a:pt x="46789" y="190036"/>
                </a:lnTo>
                <a:lnTo>
                  <a:pt x="46789" y="146896"/>
                </a:lnTo>
                <a:lnTo>
                  <a:pt x="162"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3" name="フリーフォーム 212">
            <a:extLst>
              <a:ext uri="{FF2B5EF4-FFF2-40B4-BE49-F238E27FC236}">
                <a16:creationId xmlns:a16="http://schemas.microsoft.com/office/drawing/2014/main" id="{A785F289-55D3-5844-B9E3-C72BF8D2DA79}"/>
              </a:ext>
            </a:extLst>
          </p:cNvPr>
          <p:cNvSpPr/>
          <p:nvPr/>
        </p:nvSpPr>
        <p:spPr>
          <a:xfrm rot="5400000">
            <a:off x="4717407" y="7251971"/>
            <a:ext cx="131362" cy="82099"/>
          </a:xfrm>
          <a:custGeom>
            <a:avLst/>
            <a:gdLst>
              <a:gd name="connsiteX0" fmla="*/ 162 w 266160"/>
              <a:gd name="connsiteY0" fmla="*/ 43361 h 189815"/>
              <a:gd name="connsiteX1" fmla="*/ 162708 w 266160"/>
              <a:gd name="connsiteY1" fmla="*/ 43361 h 189815"/>
              <a:gd name="connsiteX2" fmla="*/ 162708 w 266160"/>
              <a:gd name="connsiteY2" fmla="*/ 221 h 189815"/>
              <a:gd name="connsiteX3" fmla="*/ 266323 w 266160"/>
              <a:gd name="connsiteY3" fmla="*/ 95129 h 189815"/>
              <a:gd name="connsiteX4" fmla="*/ 162708 w 266160"/>
              <a:gd name="connsiteY4" fmla="*/ 190036 h 189815"/>
              <a:gd name="connsiteX5" fmla="*/ 162708 w 266160"/>
              <a:gd name="connsiteY5" fmla="*/ 146896 h 189815"/>
              <a:gd name="connsiteX6" fmla="*/ 162 w 266160"/>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361"/>
                </a:moveTo>
                <a:lnTo>
                  <a:pt x="162708" y="43361"/>
                </a:lnTo>
                <a:lnTo>
                  <a:pt x="162708" y="221"/>
                </a:lnTo>
                <a:lnTo>
                  <a:pt x="266323" y="95129"/>
                </a:lnTo>
                <a:lnTo>
                  <a:pt x="162708" y="190036"/>
                </a:lnTo>
                <a:lnTo>
                  <a:pt x="162708" y="146896"/>
                </a:lnTo>
                <a:lnTo>
                  <a:pt x="162"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14" name="フリーフォーム 213">
            <a:extLst>
              <a:ext uri="{FF2B5EF4-FFF2-40B4-BE49-F238E27FC236}">
                <a16:creationId xmlns:a16="http://schemas.microsoft.com/office/drawing/2014/main" id="{43E410B6-B391-8C49-90C9-FAC7A22D4CA8}"/>
              </a:ext>
            </a:extLst>
          </p:cNvPr>
          <p:cNvSpPr/>
          <p:nvPr/>
        </p:nvSpPr>
        <p:spPr>
          <a:xfrm rot="5400000">
            <a:off x="4746332" y="7499621"/>
            <a:ext cx="73512" cy="82099"/>
          </a:xfrm>
          <a:custGeom>
            <a:avLst/>
            <a:gdLst>
              <a:gd name="connsiteX0" fmla="*/ 162 w 148946"/>
              <a:gd name="connsiteY0" fmla="*/ 43361 h 189815"/>
              <a:gd name="connsiteX1" fmla="*/ 45494 w 148946"/>
              <a:gd name="connsiteY1" fmla="*/ 43361 h 189815"/>
              <a:gd name="connsiteX2" fmla="*/ 45494 w 148946"/>
              <a:gd name="connsiteY2" fmla="*/ 221 h 189815"/>
              <a:gd name="connsiteX3" fmla="*/ 149109 w 148946"/>
              <a:gd name="connsiteY3" fmla="*/ 95129 h 189815"/>
              <a:gd name="connsiteX4" fmla="*/ 45494 w 148946"/>
              <a:gd name="connsiteY4" fmla="*/ 190036 h 189815"/>
              <a:gd name="connsiteX5" fmla="*/ 45494 w 148946"/>
              <a:gd name="connsiteY5" fmla="*/ 146896 h 189815"/>
              <a:gd name="connsiteX6" fmla="*/ 162 w 148946"/>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361"/>
                </a:moveTo>
                <a:lnTo>
                  <a:pt x="45494" y="43361"/>
                </a:lnTo>
                <a:lnTo>
                  <a:pt x="45494" y="221"/>
                </a:lnTo>
                <a:lnTo>
                  <a:pt x="149109" y="95129"/>
                </a:lnTo>
                <a:lnTo>
                  <a:pt x="45494" y="190036"/>
                </a:lnTo>
                <a:lnTo>
                  <a:pt x="45494" y="146896"/>
                </a:lnTo>
                <a:lnTo>
                  <a:pt x="162"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5" name="フリーフォーム 214">
            <a:extLst>
              <a:ext uri="{FF2B5EF4-FFF2-40B4-BE49-F238E27FC236}">
                <a16:creationId xmlns:a16="http://schemas.microsoft.com/office/drawing/2014/main" id="{5B735D1B-66CB-034A-B13A-F9A4B8297846}"/>
              </a:ext>
            </a:extLst>
          </p:cNvPr>
          <p:cNvSpPr/>
          <p:nvPr/>
        </p:nvSpPr>
        <p:spPr>
          <a:xfrm rot="5400000">
            <a:off x="4744415" y="7591137"/>
            <a:ext cx="77347" cy="82099"/>
          </a:xfrm>
          <a:custGeom>
            <a:avLst/>
            <a:gdLst>
              <a:gd name="connsiteX0" fmla="*/ 156880 w 156717"/>
              <a:gd name="connsiteY0" fmla="*/ 43361 h 189815"/>
              <a:gd name="connsiteX1" fmla="*/ 103777 w 156717"/>
              <a:gd name="connsiteY1" fmla="*/ 43361 h 189815"/>
              <a:gd name="connsiteX2" fmla="*/ 103777 w 156717"/>
              <a:gd name="connsiteY2" fmla="*/ 221 h 189815"/>
              <a:gd name="connsiteX3" fmla="*/ 162 w 156717"/>
              <a:gd name="connsiteY3" fmla="*/ 95129 h 189815"/>
              <a:gd name="connsiteX4" fmla="*/ 103777 w 156717"/>
              <a:gd name="connsiteY4" fmla="*/ 190036 h 189815"/>
              <a:gd name="connsiteX5" fmla="*/ 103777 w 156717"/>
              <a:gd name="connsiteY5" fmla="*/ 146896 h 189815"/>
              <a:gd name="connsiteX6" fmla="*/ 156880 w 156717"/>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17" h="189815">
                <a:moveTo>
                  <a:pt x="156880" y="43361"/>
                </a:moveTo>
                <a:lnTo>
                  <a:pt x="103777" y="43361"/>
                </a:lnTo>
                <a:lnTo>
                  <a:pt x="103777" y="221"/>
                </a:lnTo>
                <a:lnTo>
                  <a:pt x="162" y="95129"/>
                </a:lnTo>
                <a:lnTo>
                  <a:pt x="103777" y="190036"/>
                </a:lnTo>
                <a:lnTo>
                  <a:pt x="103777" y="146896"/>
                </a:lnTo>
                <a:lnTo>
                  <a:pt x="156880"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6" name="フリーフォーム 215">
            <a:extLst>
              <a:ext uri="{FF2B5EF4-FFF2-40B4-BE49-F238E27FC236}">
                <a16:creationId xmlns:a16="http://schemas.microsoft.com/office/drawing/2014/main" id="{B7C6FCD7-1FF4-5A48-9B44-23594A80F17B}"/>
              </a:ext>
            </a:extLst>
          </p:cNvPr>
          <p:cNvSpPr/>
          <p:nvPr/>
        </p:nvSpPr>
        <p:spPr>
          <a:xfrm rot="5400000">
            <a:off x="4741858" y="7700659"/>
            <a:ext cx="82461" cy="82099"/>
          </a:xfrm>
          <a:custGeom>
            <a:avLst/>
            <a:gdLst>
              <a:gd name="connsiteX0" fmla="*/ 162 w 167078"/>
              <a:gd name="connsiteY0" fmla="*/ 43361 h 189815"/>
              <a:gd name="connsiteX1" fmla="*/ 63626 w 167078"/>
              <a:gd name="connsiteY1" fmla="*/ 43361 h 189815"/>
              <a:gd name="connsiteX2" fmla="*/ 63626 w 167078"/>
              <a:gd name="connsiteY2" fmla="*/ 221 h 189815"/>
              <a:gd name="connsiteX3" fmla="*/ 167241 w 167078"/>
              <a:gd name="connsiteY3" fmla="*/ 95129 h 189815"/>
              <a:gd name="connsiteX4" fmla="*/ 63626 w 167078"/>
              <a:gd name="connsiteY4" fmla="*/ 190036 h 189815"/>
              <a:gd name="connsiteX5" fmla="*/ 63626 w 167078"/>
              <a:gd name="connsiteY5" fmla="*/ 146896 h 189815"/>
              <a:gd name="connsiteX6" fmla="*/ 162 w 167078"/>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361"/>
                </a:moveTo>
                <a:lnTo>
                  <a:pt x="63626" y="43361"/>
                </a:lnTo>
                <a:lnTo>
                  <a:pt x="63626" y="221"/>
                </a:lnTo>
                <a:lnTo>
                  <a:pt x="167241" y="95129"/>
                </a:lnTo>
                <a:lnTo>
                  <a:pt x="63626" y="190036"/>
                </a:lnTo>
                <a:lnTo>
                  <a:pt x="63626" y="146896"/>
                </a:lnTo>
                <a:lnTo>
                  <a:pt x="162"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7" name="フリーフォーム 216">
            <a:extLst>
              <a:ext uri="{FF2B5EF4-FFF2-40B4-BE49-F238E27FC236}">
                <a16:creationId xmlns:a16="http://schemas.microsoft.com/office/drawing/2014/main" id="{3D771A7C-1EB8-C542-9EDC-448CAF9FBAFA}"/>
              </a:ext>
            </a:extLst>
          </p:cNvPr>
          <p:cNvSpPr/>
          <p:nvPr/>
        </p:nvSpPr>
        <p:spPr>
          <a:xfrm rot="5400000">
            <a:off x="4748890" y="7784718"/>
            <a:ext cx="68397" cy="82099"/>
          </a:xfrm>
          <a:custGeom>
            <a:avLst/>
            <a:gdLst>
              <a:gd name="connsiteX0" fmla="*/ 162 w 138584"/>
              <a:gd name="connsiteY0" fmla="*/ 43361 h 189815"/>
              <a:gd name="connsiteX1" fmla="*/ 35132 w 138584"/>
              <a:gd name="connsiteY1" fmla="*/ 43361 h 189815"/>
              <a:gd name="connsiteX2" fmla="*/ 35132 w 138584"/>
              <a:gd name="connsiteY2" fmla="*/ 221 h 189815"/>
              <a:gd name="connsiteX3" fmla="*/ 138747 w 138584"/>
              <a:gd name="connsiteY3" fmla="*/ 95129 h 189815"/>
              <a:gd name="connsiteX4" fmla="*/ 35132 w 138584"/>
              <a:gd name="connsiteY4" fmla="*/ 190036 h 189815"/>
              <a:gd name="connsiteX5" fmla="*/ 35132 w 138584"/>
              <a:gd name="connsiteY5" fmla="*/ 146896 h 189815"/>
              <a:gd name="connsiteX6" fmla="*/ 162 w 138584"/>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62" y="43361"/>
                </a:moveTo>
                <a:lnTo>
                  <a:pt x="35132" y="43361"/>
                </a:lnTo>
                <a:lnTo>
                  <a:pt x="35132" y="221"/>
                </a:lnTo>
                <a:lnTo>
                  <a:pt x="138747" y="95129"/>
                </a:lnTo>
                <a:lnTo>
                  <a:pt x="35132" y="190036"/>
                </a:lnTo>
                <a:lnTo>
                  <a:pt x="35132" y="146896"/>
                </a:lnTo>
                <a:lnTo>
                  <a:pt x="162"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18" name="フリーフォーム 217">
            <a:extLst>
              <a:ext uri="{FF2B5EF4-FFF2-40B4-BE49-F238E27FC236}">
                <a16:creationId xmlns:a16="http://schemas.microsoft.com/office/drawing/2014/main" id="{AD6B7026-F533-AE43-A6F8-1981258770B8}"/>
              </a:ext>
            </a:extLst>
          </p:cNvPr>
          <p:cNvSpPr/>
          <p:nvPr/>
        </p:nvSpPr>
        <p:spPr>
          <a:xfrm rot="5400000">
            <a:off x="4773819" y="7828718"/>
            <a:ext cx="18538" cy="82099"/>
          </a:xfrm>
          <a:custGeom>
            <a:avLst/>
            <a:gdLst>
              <a:gd name="connsiteX0" fmla="*/ 37723 w 37560"/>
              <a:gd name="connsiteY0" fmla="*/ 43361 h 189815"/>
              <a:gd name="connsiteX1" fmla="*/ 37723 w 37560"/>
              <a:gd name="connsiteY1" fmla="*/ 43361 h 189815"/>
              <a:gd name="connsiteX2" fmla="*/ 37723 w 37560"/>
              <a:gd name="connsiteY2" fmla="*/ 221 h 189815"/>
              <a:gd name="connsiteX3" fmla="*/ 162 w 37560"/>
              <a:gd name="connsiteY3" fmla="*/ 95129 h 189815"/>
              <a:gd name="connsiteX4" fmla="*/ 37723 w 37560"/>
              <a:gd name="connsiteY4" fmla="*/ 190036 h 189815"/>
              <a:gd name="connsiteX5" fmla="*/ 37723 w 37560"/>
              <a:gd name="connsiteY5" fmla="*/ 146896 h 189815"/>
              <a:gd name="connsiteX6" fmla="*/ 37723 w 37560"/>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3" y="43361"/>
                </a:moveTo>
                <a:lnTo>
                  <a:pt x="37723" y="43361"/>
                </a:lnTo>
                <a:lnTo>
                  <a:pt x="37723" y="221"/>
                </a:lnTo>
                <a:lnTo>
                  <a:pt x="162" y="95129"/>
                </a:lnTo>
                <a:lnTo>
                  <a:pt x="37723" y="190036"/>
                </a:lnTo>
                <a:lnTo>
                  <a:pt x="37723" y="146896"/>
                </a:lnTo>
                <a:lnTo>
                  <a:pt x="37723" y="146896"/>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19" name="フリーフォーム 218">
            <a:extLst>
              <a:ext uri="{FF2B5EF4-FFF2-40B4-BE49-F238E27FC236}">
                <a16:creationId xmlns:a16="http://schemas.microsoft.com/office/drawing/2014/main" id="{6FB23B5D-4B32-0041-8981-308C9107EB91}"/>
              </a:ext>
            </a:extLst>
          </p:cNvPr>
          <p:cNvSpPr/>
          <p:nvPr/>
        </p:nvSpPr>
        <p:spPr>
          <a:xfrm rot="5400000">
            <a:off x="4758957" y="7862544"/>
            <a:ext cx="48262" cy="82099"/>
          </a:xfrm>
          <a:custGeom>
            <a:avLst/>
            <a:gdLst>
              <a:gd name="connsiteX0" fmla="*/ 162 w 97786"/>
              <a:gd name="connsiteY0" fmla="*/ 43361 h 189815"/>
              <a:gd name="connsiteX1" fmla="*/ 162 w 97786"/>
              <a:gd name="connsiteY1" fmla="*/ 43361 h 189815"/>
              <a:gd name="connsiteX2" fmla="*/ 162 w 97786"/>
              <a:gd name="connsiteY2" fmla="*/ 221 h 189815"/>
              <a:gd name="connsiteX3" fmla="*/ 97949 w 97786"/>
              <a:gd name="connsiteY3" fmla="*/ 95129 h 189815"/>
              <a:gd name="connsiteX4" fmla="*/ 162 w 97786"/>
              <a:gd name="connsiteY4" fmla="*/ 190036 h 189815"/>
              <a:gd name="connsiteX5" fmla="*/ 162 w 97786"/>
              <a:gd name="connsiteY5" fmla="*/ 146896 h 189815"/>
              <a:gd name="connsiteX6" fmla="*/ 162 w 97786"/>
              <a:gd name="connsiteY6" fmla="*/ 146896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361"/>
                </a:moveTo>
                <a:lnTo>
                  <a:pt x="162" y="43361"/>
                </a:lnTo>
                <a:lnTo>
                  <a:pt x="162" y="221"/>
                </a:lnTo>
                <a:lnTo>
                  <a:pt x="97949" y="95129"/>
                </a:lnTo>
                <a:lnTo>
                  <a:pt x="162" y="190036"/>
                </a:lnTo>
                <a:lnTo>
                  <a:pt x="162" y="146896"/>
                </a:lnTo>
                <a:lnTo>
                  <a:pt x="162" y="146896"/>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20" name="フリーフォーム 219">
            <a:extLst>
              <a:ext uri="{FF2B5EF4-FFF2-40B4-BE49-F238E27FC236}">
                <a16:creationId xmlns:a16="http://schemas.microsoft.com/office/drawing/2014/main" id="{20CB82C1-1E45-E642-90BD-C22F80AB5E24}"/>
              </a:ext>
            </a:extLst>
          </p:cNvPr>
          <p:cNvSpPr/>
          <p:nvPr/>
        </p:nvSpPr>
        <p:spPr>
          <a:xfrm rot="5400000">
            <a:off x="3641741" y="6987413"/>
            <a:ext cx="1875933" cy="3731"/>
          </a:xfrm>
          <a:custGeom>
            <a:avLst/>
            <a:gdLst>
              <a:gd name="connsiteX0" fmla="*/ 162 w 3800933"/>
              <a:gd name="connsiteY0" fmla="*/ 275 h 8627"/>
              <a:gd name="connsiteX1" fmla="*/ 3801096 w 3800933"/>
              <a:gd name="connsiteY1" fmla="*/ 275 h 8627"/>
            </a:gdLst>
            <a:ahLst/>
            <a:cxnLst>
              <a:cxn ang="0">
                <a:pos x="connsiteX0" y="connsiteY0"/>
              </a:cxn>
              <a:cxn ang="0">
                <a:pos x="connsiteX1" y="connsiteY1"/>
              </a:cxn>
            </a:cxnLst>
            <a:rect l="l" t="t" r="r" b="b"/>
            <a:pathLst>
              <a:path w="3800933" h="8627">
                <a:moveTo>
                  <a:pt x="162" y="275"/>
                </a:moveTo>
                <a:lnTo>
                  <a:pt x="3801096" y="275"/>
                </a:lnTo>
              </a:path>
            </a:pathLst>
          </a:custGeom>
          <a:ln w="9525" cap="flat">
            <a:solidFill>
              <a:srgbClr val="111111"/>
            </a:solidFill>
            <a:prstDash val="solid"/>
            <a:miter/>
          </a:ln>
        </p:spPr>
        <p:txBody>
          <a:bodyPr rtlCol="0" anchor="ctr"/>
          <a:lstStyle/>
          <a:p>
            <a:endParaRPr lang="ja-JP" altLang="en-US"/>
          </a:p>
        </p:txBody>
      </p:sp>
      <p:sp>
        <p:nvSpPr>
          <p:cNvPr id="221" name="フリーフォーム 220">
            <a:extLst>
              <a:ext uri="{FF2B5EF4-FFF2-40B4-BE49-F238E27FC236}">
                <a16:creationId xmlns:a16="http://schemas.microsoft.com/office/drawing/2014/main" id="{89704F09-91B9-5048-8C1D-2F84544567B5}"/>
              </a:ext>
            </a:extLst>
          </p:cNvPr>
          <p:cNvSpPr/>
          <p:nvPr/>
        </p:nvSpPr>
        <p:spPr>
          <a:xfrm rot="5400000">
            <a:off x="4563355" y="6028480"/>
            <a:ext cx="36436" cy="82099"/>
          </a:xfrm>
          <a:custGeom>
            <a:avLst/>
            <a:gdLst>
              <a:gd name="connsiteX0" fmla="*/ 162 w 73825"/>
              <a:gd name="connsiteY0" fmla="*/ 43415 h 189815"/>
              <a:gd name="connsiteX1" fmla="*/ 162 w 73825"/>
              <a:gd name="connsiteY1" fmla="*/ 43415 h 189815"/>
              <a:gd name="connsiteX2" fmla="*/ 162 w 73825"/>
              <a:gd name="connsiteY2" fmla="*/ 275 h 189815"/>
              <a:gd name="connsiteX3" fmla="*/ 73988 w 73825"/>
              <a:gd name="connsiteY3" fmla="*/ 95183 h 189815"/>
              <a:gd name="connsiteX4" fmla="*/ 162 w 73825"/>
              <a:gd name="connsiteY4" fmla="*/ 190090 h 189815"/>
              <a:gd name="connsiteX5" fmla="*/ 162 w 73825"/>
              <a:gd name="connsiteY5" fmla="*/ 146950 h 189815"/>
              <a:gd name="connsiteX6" fmla="*/ 162 w 73825"/>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415"/>
                </a:moveTo>
                <a:lnTo>
                  <a:pt x="162" y="43415"/>
                </a:lnTo>
                <a:lnTo>
                  <a:pt x="162" y="275"/>
                </a:lnTo>
                <a:lnTo>
                  <a:pt x="73988" y="95183"/>
                </a:lnTo>
                <a:lnTo>
                  <a:pt x="162" y="190090"/>
                </a:lnTo>
                <a:lnTo>
                  <a:pt x="162" y="146950"/>
                </a:lnTo>
                <a:lnTo>
                  <a:pt x="162"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22" name="フリーフォーム 221">
            <a:extLst>
              <a:ext uri="{FF2B5EF4-FFF2-40B4-BE49-F238E27FC236}">
                <a16:creationId xmlns:a16="http://schemas.microsoft.com/office/drawing/2014/main" id="{BED27F7B-6D2C-954D-A7E0-766B4588AF1A}"/>
              </a:ext>
            </a:extLst>
          </p:cNvPr>
          <p:cNvSpPr/>
          <p:nvPr/>
        </p:nvSpPr>
        <p:spPr>
          <a:xfrm rot="5400000">
            <a:off x="4551370" y="6108971"/>
            <a:ext cx="60407" cy="82099"/>
          </a:xfrm>
          <a:custGeom>
            <a:avLst/>
            <a:gdLst>
              <a:gd name="connsiteX0" fmla="*/ 162 w 122394"/>
              <a:gd name="connsiteY0" fmla="*/ 43415 h 189815"/>
              <a:gd name="connsiteX1" fmla="*/ 18943 w 122394"/>
              <a:gd name="connsiteY1" fmla="*/ 43415 h 189815"/>
              <a:gd name="connsiteX2" fmla="*/ 18943 w 122394"/>
              <a:gd name="connsiteY2" fmla="*/ 275 h 189815"/>
              <a:gd name="connsiteX3" fmla="*/ 122557 w 122394"/>
              <a:gd name="connsiteY3" fmla="*/ 95183 h 189815"/>
              <a:gd name="connsiteX4" fmla="*/ 18943 w 122394"/>
              <a:gd name="connsiteY4" fmla="*/ 190090 h 189815"/>
              <a:gd name="connsiteX5" fmla="*/ 18943 w 122394"/>
              <a:gd name="connsiteY5" fmla="*/ 146950 h 189815"/>
              <a:gd name="connsiteX6" fmla="*/ 162 w 122394"/>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415"/>
                </a:moveTo>
                <a:lnTo>
                  <a:pt x="18943" y="43415"/>
                </a:lnTo>
                <a:lnTo>
                  <a:pt x="18943" y="275"/>
                </a:lnTo>
                <a:lnTo>
                  <a:pt x="122557" y="95183"/>
                </a:lnTo>
                <a:lnTo>
                  <a:pt x="18943" y="190090"/>
                </a:lnTo>
                <a:lnTo>
                  <a:pt x="18943" y="146950"/>
                </a:lnTo>
                <a:lnTo>
                  <a:pt x="162"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23" name="フリーフォーム 222">
            <a:extLst>
              <a:ext uri="{FF2B5EF4-FFF2-40B4-BE49-F238E27FC236}">
                <a16:creationId xmlns:a16="http://schemas.microsoft.com/office/drawing/2014/main" id="{E80CD99D-0F2D-674B-B09E-6EB6DF00A531}"/>
              </a:ext>
            </a:extLst>
          </p:cNvPr>
          <p:cNvSpPr/>
          <p:nvPr/>
        </p:nvSpPr>
        <p:spPr>
          <a:xfrm rot="5400000">
            <a:off x="4513335" y="6218812"/>
            <a:ext cx="136476" cy="82099"/>
          </a:xfrm>
          <a:custGeom>
            <a:avLst/>
            <a:gdLst>
              <a:gd name="connsiteX0" fmla="*/ 276684 w 276521"/>
              <a:gd name="connsiteY0" fmla="*/ 43415 h 189815"/>
              <a:gd name="connsiteX1" fmla="*/ 103777 w 276521"/>
              <a:gd name="connsiteY1" fmla="*/ 43415 h 189815"/>
              <a:gd name="connsiteX2" fmla="*/ 103777 w 276521"/>
              <a:gd name="connsiteY2" fmla="*/ 275 h 189815"/>
              <a:gd name="connsiteX3" fmla="*/ 162 w 276521"/>
              <a:gd name="connsiteY3" fmla="*/ 95183 h 189815"/>
              <a:gd name="connsiteX4" fmla="*/ 103777 w 276521"/>
              <a:gd name="connsiteY4" fmla="*/ 190090 h 189815"/>
              <a:gd name="connsiteX5" fmla="*/ 103777 w 276521"/>
              <a:gd name="connsiteY5" fmla="*/ 146950 h 189815"/>
              <a:gd name="connsiteX6" fmla="*/ 276684 w 276521"/>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415"/>
                </a:moveTo>
                <a:lnTo>
                  <a:pt x="103777" y="43415"/>
                </a:lnTo>
                <a:lnTo>
                  <a:pt x="103777" y="275"/>
                </a:lnTo>
                <a:lnTo>
                  <a:pt x="162" y="95183"/>
                </a:lnTo>
                <a:lnTo>
                  <a:pt x="103777" y="190090"/>
                </a:lnTo>
                <a:lnTo>
                  <a:pt x="103777" y="146950"/>
                </a:lnTo>
                <a:lnTo>
                  <a:pt x="276684"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24" name="フリーフォーム 223">
            <a:extLst>
              <a:ext uri="{FF2B5EF4-FFF2-40B4-BE49-F238E27FC236}">
                <a16:creationId xmlns:a16="http://schemas.microsoft.com/office/drawing/2014/main" id="{05A883A9-8C0D-2945-AB6E-5D8C10D79BFC}"/>
              </a:ext>
            </a:extLst>
          </p:cNvPr>
          <p:cNvSpPr/>
          <p:nvPr/>
        </p:nvSpPr>
        <p:spPr>
          <a:xfrm rot="5400000">
            <a:off x="4451010" y="6469497"/>
            <a:ext cx="261126" cy="82099"/>
          </a:xfrm>
          <a:custGeom>
            <a:avLst/>
            <a:gdLst>
              <a:gd name="connsiteX0" fmla="*/ 529245 w 529082"/>
              <a:gd name="connsiteY0" fmla="*/ 43415 h 189815"/>
              <a:gd name="connsiteX1" fmla="*/ 103777 w 529082"/>
              <a:gd name="connsiteY1" fmla="*/ 43415 h 189815"/>
              <a:gd name="connsiteX2" fmla="*/ 103777 w 529082"/>
              <a:gd name="connsiteY2" fmla="*/ 275 h 189815"/>
              <a:gd name="connsiteX3" fmla="*/ 162 w 529082"/>
              <a:gd name="connsiteY3" fmla="*/ 95183 h 189815"/>
              <a:gd name="connsiteX4" fmla="*/ 103777 w 529082"/>
              <a:gd name="connsiteY4" fmla="*/ 190090 h 189815"/>
              <a:gd name="connsiteX5" fmla="*/ 103777 w 529082"/>
              <a:gd name="connsiteY5" fmla="*/ 146950 h 189815"/>
              <a:gd name="connsiteX6" fmla="*/ 529245 w 529082"/>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082" h="189815">
                <a:moveTo>
                  <a:pt x="529245" y="43415"/>
                </a:moveTo>
                <a:lnTo>
                  <a:pt x="103777" y="43415"/>
                </a:lnTo>
                <a:lnTo>
                  <a:pt x="103777" y="275"/>
                </a:lnTo>
                <a:lnTo>
                  <a:pt x="162" y="95183"/>
                </a:lnTo>
                <a:lnTo>
                  <a:pt x="103777" y="190090"/>
                </a:lnTo>
                <a:lnTo>
                  <a:pt x="103777" y="146950"/>
                </a:lnTo>
                <a:lnTo>
                  <a:pt x="529245"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25" name="フリーフォーム 224">
            <a:extLst>
              <a:ext uri="{FF2B5EF4-FFF2-40B4-BE49-F238E27FC236}">
                <a16:creationId xmlns:a16="http://schemas.microsoft.com/office/drawing/2014/main" id="{0FE93387-829E-5543-AB0A-8B9C46310939}"/>
              </a:ext>
            </a:extLst>
          </p:cNvPr>
          <p:cNvSpPr/>
          <p:nvPr/>
        </p:nvSpPr>
        <p:spPr>
          <a:xfrm rot="5400000">
            <a:off x="4533152" y="6665315"/>
            <a:ext cx="96843" cy="82099"/>
          </a:xfrm>
          <a:custGeom>
            <a:avLst/>
            <a:gdLst>
              <a:gd name="connsiteX0" fmla="*/ 196383 w 196220"/>
              <a:gd name="connsiteY0" fmla="*/ 43415 h 189815"/>
              <a:gd name="connsiteX1" fmla="*/ 103777 w 196220"/>
              <a:gd name="connsiteY1" fmla="*/ 43415 h 189815"/>
              <a:gd name="connsiteX2" fmla="*/ 103777 w 196220"/>
              <a:gd name="connsiteY2" fmla="*/ 275 h 189815"/>
              <a:gd name="connsiteX3" fmla="*/ 162 w 196220"/>
              <a:gd name="connsiteY3" fmla="*/ 95183 h 189815"/>
              <a:gd name="connsiteX4" fmla="*/ 103777 w 196220"/>
              <a:gd name="connsiteY4" fmla="*/ 190090 h 189815"/>
              <a:gd name="connsiteX5" fmla="*/ 103777 w 196220"/>
              <a:gd name="connsiteY5" fmla="*/ 146950 h 189815"/>
              <a:gd name="connsiteX6" fmla="*/ 196383 w 196220"/>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20" h="189815">
                <a:moveTo>
                  <a:pt x="196383" y="43415"/>
                </a:moveTo>
                <a:lnTo>
                  <a:pt x="103777" y="43415"/>
                </a:lnTo>
                <a:lnTo>
                  <a:pt x="103777" y="275"/>
                </a:lnTo>
                <a:lnTo>
                  <a:pt x="162" y="95183"/>
                </a:lnTo>
                <a:lnTo>
                  <a:pt x="103777" y="190090"/>
                </a:lnTo>
                <a:lnTo>
                  <a:pt x="103777" y="146950"/>
                </a:lnTo>
                <a:lnTo>
                  <a:pt x="196383" y="146950"/>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226" name="フリーフォーム 225">
            <a:extLst>
              <a:ext uri="{FF2B5EF4-FFF2-40B4-BE49-F238E27FC236}">
                <a16:creationId xmlns:a16="http://schemas.microsoft.com/office/drawing/2014/main" id="{0328822F-B014-384F-9D3F-5CF21E6E97FF}"/>
              </a:ext>
            </a:extLst>
          </p:cNvPr>
          <p:cNvSpPr/>
          <p:nvPr/>
        </p:nvSpPr>
        <p:spPr>
          <a:xfrm rot="5400000">
            <a:off x="4554086" y="6766687"/>
            <a:ext cx="54974" cy="82099"/>
          </a:xfrm>
          <a:custGeom>
            <a:avLst/>
            <a:gdLst>
              <a:gd name="connsiteX0" fmla="*/ 111548 w 111385"/>
              <a:gd name="connsiteY0" fmla="*/ 43415 h 189815"/>
              <a:gd name="connsiteX1" fmla="*/ 103777 w 111385"/>
              <a:gd name="connsiteY1" fmla="*/ 43415 h 189815"/>
              <a:gd name="connsiteX2" fmla="*/ 103777 w 111385"/>
              <a:gd name="connsiteY2" fmla="*/ 275 h 189815"/>
              <a:gd name="connsiteX3" fmla="*/ 162 w 111385"/>
              <a:gd name="connsiteY3" fmla="*/ 95183 h 189815"/>
              <a:gd name="connsiteX4" fmla="*/ 103777 w 111385"/>
              <a:gd name="connsiteY4" fmla="*/ 190090 h 189815"/>
              <a:gd name="connsiteX5" fmla="*/ 103777 w 111385"/>
              <a:gd name="connsiteY5" fmla="*/ 146950 h 189815"/>
              <a:gd name="connsiteX6" fmla="*/ 111548 w 111385"/>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85" h="189815">
                <a:moveTo>
                  <a:pt x="111548" y="43415"/>
                </a:moveTo>
                <a:lnTo>
                  <a:pt x="103777" y="43415"/>
                </a:lnTo>
                <a:lnTo>
                  <a:pt x="103777" y="275"/>
                </a:lnTo>
                <a:lnTo>
                  <a:pt x="162" y="95183"/>
                </a:lnTo>
                <a:lnTo>
                  <a:pt x="103777" y="190090"/>
                </a:lnTo>
                <a:lnTo>
                  <a:pt x="103777" y="146950"/>
                </a:lnTo>
                <a:lnTo>
                  <a:pt x="111548" y="146950"/>
                </a:lnTo>
                <a:close/>
              </a:path>
            </a:pathLst>
          </a:custGeom>
          <a:pattFill prst="wdDnDiag">
            <a:fgClr>
              <a:schemeClr val="bg1"/>
            </a:fgClr>
            <a:bgClr>
              <a:srgbClr val="469449"/>
            </a:bgClr>
          </a:pattFill>
          <a:ln w="3175" cap="flat">
            <a:solidFill>
              <a:srgbClr val="000000"/>
            </a:solidFill>
            <a:prstDash val="solid"/>
            <a:miter/>
          </a:ln>
        </p:spPr>
        <p:txBody>
          <a:bodyPr rtlCol="0" anchor="ctr"/>
          <a:lstStyle/>
          <a:p>
            <a:endParaRPr lang="ja-JP" altLang="en-US"/>
          </a:p>
        </p:txBody>
      </p:sp>
      <p:sp>
        <p:nvSpPr>
          <p:cNvPr id="227" name="フリーフォーム 226">
            <a:extLst>
              <a:ext uri="{FF2B5EF4-FFF2-40B4-BE49-F238E27FC236}">
                <a16:creationId xmlns:a16="http://schemas.microsoft.com/office/drawing/2014/main" id="{002DEA33-6432-7740-A8F3-D3C183E2050B}"/>
              </a:ext>
            </a:extLst>
          </p:cNvPr>
          <p:cNvSpPr/>
          <p:nvPr/>
        </p:nvSpPr>
        <p:spPr>
          <a:xfrm rot="5400000">
            <a:off x="4572624" y="6814949"/>
            <a:ext cx="17898" cy="82099"/>
          </a:xfrm>
          <a:custGeom>
            <a:avLst/>
            <a:gdLst>
              <a:gd name="connsiteX0" fmla="*/ 36428 w 36265"/>
              <a:gd name="connsiteY0" fmla="*/ 43415 h 189815"/>
              <a:gd name="connsiteX1" fmla="*/ 36428 w 36265"/>
              <a:gd name="connsiteY1" fmla="*/ 43415 h 189815"/>
              <a:gd name="connsiteX2" fmla="*/ 36428 w 36265"/>
              <a:gd name="connsiteY2" fmla="*/ 275 h 189815"/>
              <a:gd name="connsiteX3" fmla="*/ 162 w 36265"/>
              <a:gd name="connsiteY3" fmla="*/ 95183 h 189815"/>
              <a:gd name="connsiteX4" fmla="*/ 36428 w 36265"/>
              <a:gd name="connsiteY4" fmla="*/ 190090 h 189815"/>
              <a:gd name="connsiteX5" fmla="*/ 36428 w 36265"/>
              <a:gd name="connsiteY5" fmla="*/ 146950 h 189815"/>
              <a:gd name="connsiteX6" fmla="*/ 36428 w 36265"/>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65" h="189815">
                <a:moveTo>
                  <a:pt x="36428" y="43415"/>
                </a:moveTo>
                <a:lnTo>
                  <a:pt x="36428" y="43415"/>
                </a:lnTo>
                <a:lnTo>
                  <a:pt x="36428" y="275"/>
                </a:lnTo>
                <a:lnTo>
                  <a:pt x="162" y="95183"/>
                </a:lnTo>
                <a:lnTo>
                  <a:pt x="36428" y="190090"/>
                </a:lnTo>
                <a:lnTo>
                  <a:pt x="36428" y="146950"/>
                </a:lnTo>
                <a:lnTo>
                  <a:pt x="36428"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28" name="フリーフォーム 227">
            <a:extLst>
              <a:ext uri="{FF2B5EF4-FFF2-40B4-BE49-F238E27FC236}">
                <a16:creationId xmlns:a16="http://schemas.microsoft.com/office/drawing/2014/main" id="{6FCA1E8D-D8FB-E34B-8676-35DACF8A0328}"/>
              </a:ext>
            </a:extLst>
          </p:cNvPr>
          <p:cNvSpPr/>
          <p:nvPr/>
        </p:nvSpPr>
        <p:spPr>
          <a:xfrm rot="5400000">
            <a:off x="4564793" y="6840252"/>
            <a:ext cx="33560" cy="82099"/>
          </a:xfrm>
          <a:custGeom>
            <a:avLst/>
            <a:gdLst>
              <a:gd name="connsiteX0" fmla="*/ 68160 w 67997"/>
              <a:gd name="connsiteY0" fmla="*/ 43415 h 189815"/>
              <a:gd name="connsiteX1" fmla="*/ 68160 w 67997"/>
              <a:gd name="connsiteY1" fmla="*/ 43415 h 189815"/>
              <a:gd name="connsiteX2" fmla="*/ 68160 w 67997"/>
              <a:gd name="connsiteY2" fmla="*/ 275 h 189815"/>
              <a:gd name="connsiteX3" fmla="*/ 162 w 67997"/>
              <a:gd name="connsiteY3" fmla="*/ 95183 h 189815"/>
              <a:gd name="connsiteX4" fmla="*/ 68160 w 67997"/>
              <a:gd name="connsiteY4" fmla="*/ 190090 h 189815"/>
              <a:gd name="connsiteX5" fmla="*/ 68160 w 67997"/>
              <a:gd name="connsiteY5" fmla="*/ 146950 h 189815"/>
              <a:gd name="connsiteX6" fmla="*/ 68160 w 67997"/>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 h="189815">
                <a:moveTo>
                  <a:pt x="68160" y="43415"/>
                </a:moveTo>
                <a:lnTo>
                  <a:pt x="68160" y="43415"/>
                </a:lnTo>
                <a:lnTo>
                  <a:pt x="68160" y="275"/>
                </a:lnTo>
                <a:lnTo>
                  <a:pt x="162" y="95183"/>
                </a:lnTo>
                <a:lnTo>
                  <a:pt x="68160" y="190090"/>
                </a:lnTo>
                <a:lnTo>
                  <a:pt x="68160" y="146950"/>
                </a:lnTo>
                <a:lnTo>
                  <a:pt x="68160"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29" name="フリーフォーム 228">
            <a:extLst>
              <a:ext uri="{FF2B5EF4-FFF2-40B4-BE49-F238E27FC236}">
                <a16:creationId xmlns:a16="http://schemas.microsoft.com/office/drawing/2014/main" id="{49A6F206-CA2C-4644-BFC6-11A8F24341A4}"/>
              </a:ext>
            </a:extLst>
          </p:cNvPr>
          <p:cNvSpPr/>
          <p:nvPr/>
        </p:nvSpPr>
        <p:spPr>
          <a:xfrm rot="5400000">
            <a:off x="4570227" y="6939014"/>
            <a:ext cx="22693" cy="82099"/>
          </a:xfrm>
          <a:custGeom>
            <a:avLst/>
            <a:gdLst>
              <a:gd name="connsiteX0" fmla="*/ 162 w 45979"/>
              <a:gd name="connsiteY0" fmla="*/ 43415 h 189815"/>
              <a:gd name="connsiteX1" fmla="*/ 162 w 45979"/>
              <a:gd name="connsiteY1" fmla="*/ 43415 h 189815"/>
              <a:gd name="connsiteX2" fmla="*/ 162 w 45979"/>
              <a:gd name="connsiteY2" fmla="*/ 275 h 189815"/>
              <a:gd name="connsiteX3" fmla="*/ 46141 w 45979"/>
              <a:gd name="connsiteY3" fmla="*/ 95183 h 189815"/>
              <a:gd name="connsiteX4" fmla="*/ 162 w 45979"/>
              <a:gd name="connsiteY4" fmla="*/ 190090 h 189815"/>
              <a:gd name="connsiteX5" fmla="*/ 162 w 45979"/>
              <a:gd name="connsiteY5" fmla="*/ 146950 h 189815"/>
              <a:gd name="connsiteX6" fmla="*/ 162 w 45979"/>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2" y="43415"/>
                </a:moveTo>
                <a:lnTo>
                  <a:pt x="162" y="43415"/>
                </a:lnTo>
                <a:lnTo>
                  <a:pt x="162" y="275"/>
                </a:lnTo>
                <a:lnTo>
                  <a:pt x="46141" y="95183"/>
                </a:lnTo>
                <a:lnTo>
                  <a:pt x="162" y="190090"/>
                </a:lnTo>
                <a:lnTo>
                  <a:pt x="162" y="146950"/>
                </a:lnTo>
                <a:lnTo>
                  <a:pt x="162"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0" name="フリーフォーム 229">
            <a:extLst>
              <a:ext uri="{FF2B5EF4-FFF2-40B4-BE49-F238E27FC236}">
                <a16:creationId xmlns:a16="http://schemas.microsoft.com/office/drawing/2014/main" id="{388A5DA5-657C-3245-A51A-C3C696310082}"/>
              </a:ext>
            </a:extLst>
          </p:cNvPr>
          <p:cNvSpPr/>
          <p:nvPr/>
        </p:nvSpPr>
        <p:spPr>
          <a:xfrm rot="5400000">
            <a:off x="4531553" y="7001658"/>
            <a:ext cx="100040" cy="82099"/>
          </a:xfrm>
          <a:custGeom>
            <a:avLst/>
            <a:gdLst>
              <a:gd name="connsiteX0" fmla="*/ 202859 w 202696"/>
              <a:gd name="connsiteY0" fmla="*/ 43415 h 189815"/>
              <a:gd name="connsiteX1" fmla="*/ 103777 w 202696"/>
              <a:gd name="connsiteY1" fmla="*/ 43415 h 189815"/>
              <a:gd name="connsiteX2" fmla="*/ 103777 w 202696"/>
              <a:gd name="connsiteY2" fmla="*/ 275 h 189815"/>
              <a:gd name="connsiteX3" fmla="*/ 162 w 202696"/>
              <a:gd name="connsiteY3" fmla="*/ 95183 h 189815"/>
              <a:gd name="connsiteX4" fmla="*/ 103777 w 202696"/>
              <a:gd name="connsiteY4" fmla="*/ 190090 h 189815"/>
              <a:gd name="connsiteX5" fmla="*/ 103777 w 202696"/>
              <a:gd name="connsiteY5" fmla="*/ 146950 h 189815"/>
              <a:gd name="connsiteX6" fmla="*/ 202859 w 202696"/>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6" h="189815">
                <a:moveTo>
                  <a:pt x="202859" y="43415"/>
                </a:moveTo>
                <a:lnTo>
                  <a:pt x="103777" y="43415"/>
                </a:lnTo>
                <a:lnTo>
                  <a:pt x="103777" y="275"/>
                </a:lnTo>
                <a:lnTo>
                  <a:pt x="162" y="95183"/>
                </a:lnTo>
                <a:lnTo>
                  <a:pt x="103777" y="190090"/>
                </a:lnTo>
                <a:lnTo>
                  <a:pt x="103777" y="146950"/>
                </a:lnTo>
                <a:lnTo>
                  <a:pt x="202859"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1" name="フリーフォーム 230">
            <a:extLst>
              <a:ext uri="{FF2B5EF4-FFF2-40B4-BE49-F238E27FC236}">
                <a16:creationId xmlns:a16="http://schemas.microsoft.com/office/drawing/2014/main" id="{2F5F5681-34C3-1D4E-92C9-D953BF4BB46E}"/>
              </a:ext>
            </a:extLst>
          </p:cNvPr>
          <p:cNvSpPr/>
          <p:nvPr/>
        </p:nvSpPr>
        <p:spPr>
          <a:xfrm rot="5400000">
            <a:off x="4544498" y="7123059"/>
            <a:ext cx="74151" cy="82099"/>
          </a:xfrm>
          <a:custGeom>
            <a:avLst/>
            <a:gdLst>
              <a:gd name="connsiteX0" fmla="*/ 162 w 150241"/>
              <a:gd name="connsiteY0" fmla="*/ 43415 h 189815"/>
              <a:gd name="connsiteX1" fmla="*/ 46789 w 150241"/>
              <a:gd name="connsiteY1" fmla="*/ 43415 h 189815"/>
              <a:gd name="connsiteX2" fmla="*/ 46789 w 150241"/>
              <a:gd name="connsiteY2" fmla="*/ 275 h 189815"/>
              <a:gd name="connsiteX3" fmla="*/ 150404 w 150241"/>
              <a:gd name="connsiteY3" fmla="*/ 95183 h 189815"/>
              <a:gd name="connsiteX4" fmla="*/ 46789 w 150241"/>
              <a:gd name="connsiteY4" fmla="*/ 190090 h 189815"/>
              <a:gd name="connsiteX5" fmla="*/ 46789 w 150241"/>
              <a:gd name="connsiteY5" fmla="*/ 146950 h 189815"/>
              <a:gd name="connsiteX6" fmla="*/ 162 w 150241"/>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41" h="189815">
                <a:moveTo>
                  <a:pt x="162" y="43415"/>
                </a:moveTo>
                <a:lnTo>
                  <a:pt x="46789" y="43415"/>
                </a:lnTo>
                <a:lnTo>
                  <a:pt x="46789" y="275"/>
                </a:lnTo>
                <a:lnTo>
                  <a:pt x="150404" y="95183"/>
                </a:lnTo>
                <a:lnTo>
                  <a:pt x="46789" y="190090"/>
                </a:lnTo>
                <a:lnTo>
                  <a:pt x="46789" y="146950"/>
                </a:lnTo>
                <a:lnTo>
                  <a:pt x="162"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2" name="フリーフォーム 231">
            <a:extLst>
              <a:ext uri="{FF2B5EF4-FFF2-40B4-BE49-F238E27FC236}">
                <a16:creationId xmlns:a16="http://schemas.microsoft.com/office/drawing/2014/main" id="{0EB22146-29A6-BB40-B6AD-05737169F8D4}"/>
              </a:ext>
            </a:extLst>
          </p:cNvPr>
          <p:cNvSpPr/>
          <p:nvPr/>
        </p:nvSpPr>
        <p:spPr>
          <a:xfrm rot="5400000">
            <a:off x="4515892" y="7251491"/>
            <a:ext cx="131362" cy="82099"/>
          </a:xfrm>
          <a:custGeom>
            <a:avLst/>
            <a:gdLst>
              <a:gd name="connsiteX0" fmla="*/ 162 w 266160"/>
              <a:gd name="connsiteY0" fmla="*/ 43415 h 189815"/>
              <a:gd name="connsiteX1" fmla="*/ 162708 w 266160"/>
              <a:gd name="connsiteY1" fmla="*/ 43415 h 189815"/>
              <a:gd name="connsiteX2" fmla="*/ 162708 w 266160"/>
              <a:gd name="connsiteY2" fmla="*/ 275 h 189815"/>
              <a:gd name="connsiteX3" fmla="*/ 266323 w 266160"/>
              <a:gd name="connsiteY3" fmla="*/ 95183 h 189815"/>
              <a:gd name="connsiteX4" fmla="*/ 162708 w 266160"/>
              <a:gd name="connsiteY4" fmla="*/ 190090 h 189815"/>
              <a:gd name="connsiteX5" fmla="*/ 162708 w 266160"/>
              <a:gd name="connsiteY5" fmla="*/ 146950 h 189815"/>
              <a:gd name="connsiteX6" fmla="*/ 162 w 266160"/>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415"/>
                </a:moveTo>
                <a:lnTo>
                  <a:pt x="162708" y="43415"/>
                </a:lnTo>
                <a:lnTo>
                  <a:pt x="162708" y="275"/>
                </a:lnTo>
                <a:lnTo>
                  <a:pt x="266323" y="95183"/>
                </a:lnTo>
                <a:lnTo>
                  <a:pt x="162708" y="190090"/>
                </a:lnTo>
                <a:lnTo>
                  <a:pt x="162708" y="146950"/>
                </a:lnTo>
                <a:lnTo>
                  <a:pt x="162"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33" name="フリーフォーム 232">
            <a:extLst>
              <a:ext uri="{FF2B5EF4-FFF2-40B4-BE49-F238E27FC236}">
                <a16:creationId xmlns:a16="http://schemas.microsoft.com/office/drawing/2014/main" id="{D187D692-6AFB-EE40-B6CA-3FCADB7328F7}"/>
              </a:ext>
            </a:extLst>
          </p:cNvPr>
          <p:cNvSpPr/>
          <p:nvPr/>
        </p:nvSpPr>
        <p:spPr>
          <a:xfrm rot="5400000">
            <a:off x="4544817" y="7499141"/>
            <a:ext cx="73512" cy="82099"/>
          </a:xfrm>
          <a:custGeom>
            <a:avLst/>
            <a:gdLst>
              <a:gd name="connsiteX0" fmla="*/ 162 w 148946"/>
              <a:gd name="connsiteY0" fmla="*/ 43415 h 189815"/>
              <a:gd name="connsiteX1" fmla="*/ 45494 w 148946"/>
              <a:gd name="connsiteY1" fmla="*/ 43415 h 189815"/>
              <a:gd name="connsiteX2" fmla="*/ 45494 w 148946"/>
              <a:gd name="connsiteY2" fmla="*/ 275 h 189815"/>
              <a:gd name="connsiteX3" fmla="*/ 149109 w 148946"/>
              <a:gd name="connsiteY3" fmla="*/ 95183 h 189815"/>
              <a:gd name="connsiteX4" fmla="*/ 45494 w 148946"/>
              <a:gd name="connsiteY4" fmla="*/ 190090 h 189815"/>
              <a:gd name="connsiteX5" fmla="*/ 45494 w 148946"/>
              <a:gd name="connsiteY5" fmla="*/ 146950 h 189815"/>
              <a:gd name="connsiteX6" fmla="*/ 162 w 148946"/>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415"/>
                </a:moveTo>
                <a:lnTo>
                  <a:pt x="45494" y="43415"/>
                </a:lnTo>
                <a:lnTo>
                  <a:pt x="45494" y="275"/>
                </a:lnTo>
                <a:lnTo>
                  <a:pt x="149109" y="95183"/>
                </a:lnTo>
                <a:lnTo>
                  <a:pt x="45494" y="190090"/>
                </a:lnTo>
                <a:lnTo>
                  <a:pt x="45494" y="146950"/>
                </a:lnTo>
                <a:lnTo>
                  <a:pt x="162"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4" name="フリーフォーム 233">
            <a:extLst>
              <a:ext uri="{FF2B5EF4-FFF2-40B4-BE49-F238E27FC236}">
                <a16:creationId xmlns:a16="http://schemas.microsoft.com/office/drawing/2014/main" id="{3809214D-797F-F44C-B010-6A8728CAEDF8}"/>
              </a:ext>
            </a:extLst>
          </p:cNvPr>
          <p:cNvSpPr/>
          <p:nvPr/>
        </p:nvSpPr>
        <p:spPr>
          <a:xfrm rot="5400000">
            <a:off x="4542900" y="7590658"/>
            <a:ext cx="77347" cy="82099"/>
          </a:xfrm>
          <a:custGeom>
            <a:avLst/>
            <a:gdLst>
              <a:gd name="connsiteX0" fmla="*/ 156880 w 156717"/>
              <a:gd name="connsiteY0" fmla="*/ 43415 h 189815"/>
              <a:gd name="connsiteX1" fmla="*/ 103777 w 156717"/>
              <a:gd name="connsiteY1" fmla="*/ 43415 h 189815"/>
              <a:gd name="connsiteX2" fmla="*/ 103777 w 156717"/>
              <a:gd name="connsiteY2" fmla="*/ 275 h 189815"/>
              <a:gd name="connsiteX3" fmla="*/ 162 w 156717"/>
              <a:gd name="connsiteY3" fmla="*/ 95183 h 189815"/>
              <a:gd name="connsiteX4" fmla="*/ 103777 w 156717"/>
              <a:gd name="connsiteY4" fmla="*/ 190090 h 189815"/>
              <a:gd name="connsiteX5" fmla="*/ 103777 w 156717"/>
              <a:gd name="connsiteY5" fmla="*/ 146950 h 189815"/>
              <a:gd name="connsiteX6" fmla="*/ 156880 w 156717"/>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17" h="189815">
                <a:moveTo>
                  <a:pt x="156880" y="43415"/>
                </a:moveTo>
                <a:lnTo>
                  <a:pt x="103777" y="43415"/>
                </a:lnTo>
                <a:lnTo>
                  <a:pt x="103777" y="275"/>
                </a:lnTo>
                <a:lnTo>
                  <a:pt x="162" y="95183"/>
                </a:lnTo>
                <a:lnTo>
                  <a:pt x="103777" y="190090"/>
                </a:lnTo>
                <a:lnTo>
                  <a:pt x="103777" y="146950"/>
                </a:lnTo>
                <a:lnTo>
                  <a:pt x="156880"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5" name="フリーフォーム 234">
            <a:extLst>
              <a:ext uri="{FF2B5EF4-FFF2-40B4-BE49-F238E27FC236}">
                <a16:creationId xmlns:a16="http://schemas.microsoft.com/office/drawing/2014/main" id="{4AA9688D-DF9C-B445-BE6E-7E03BC117320}"/>
              </a:ext>
            </a:extLst>
          </p:cNvPr>
          <p:cNvSpPr/>
          <p:nvPr/>
        </p:nvSpPr>
        <p:spPr>
          <a:xfrm rot="5400000">
            <a:off x="4540343" y="7700179"/>
            <a:ext cx="82461" cy="82099"/>
          </a:xfrm>
          <a:custGeom>
            <a:avLst/>
            <a:gdLst>
              <a:gd name="connsiteX0" fmla="*/ 162 w 167078"/>
              <a:gd name="connsiteY0" fmla="*/ 43415 h 189815"/>
              <a:gd name="connsiteX1" fmla="*/ 63627 w 167078"/>
              <a:gd name="connsiteY1" fmla="*/ 43415 h 189815"/>
              <a:gd name="connsiteX2" fmla="*/ 63627 w 167078"/>
              <a:gd name="connsiteY2" fmla="*/ 275 h 189815"/>
              <a:gd name="connsiteX3" fmla="*/ 167241 w 167078"/>
              <a:gd name="connsiteY3" fmla="*/ 95183 h 189815"/>
              <a:gd name="connsiteX4" fmla="*/ 63627 w 167078"/>
              <a:gd name="connsiteY4" fmla="*/ 190090 h 189815"/>
              <a:gd name="connsiteX5" fmla="*/ 63627 w 167078"/>
              <a:gd name="connsiteY5" fmla="*/ 146950 h 189815"/>
              <a:gd name="connsiteX6" fmla="*/ 162 w 167078"/>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415"/>
                </a:moveTo>
                <a:lnTo>
                  <a:pt x="63627" y="43415"/>
                </a:lnTo>
                <a:lnTo>
                  <a:pt x="63627" y="275"/>
                </a:lnTo>
                <a:lnTo>
                  <a:pt x="167241" y="95183"/>
                </a:lnTo>
                <a:lnTo>
                  <a:pt x="63627" y="190090"/>
                </a:lnTo>
                <a:lnTo>
                  <a:pt x="63627" y="146950"/>
                </a:lnTo>
                <a:lnTo>
                  <a:pt x="162"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6" name="フリーフォーム 235">
            <a:extLst>
              <a:ext uri="{FF2B5EF4-FFF2-40B4-BE49-F238E27FC236}">
                <a16:creationId xmlns:a16="http://schemas.microsoft.com/office/drawing/2014/main" id="{A8058AC5-19DB-9C47-9C44-D9BBFDF34A5C}"/>
              </a:ext>
            </a:extLst>
          </p:cNvPr>
          <p:cNvSpPr/>
          <p:nvPr/>
        </p:nvSpPr>
        <p:spPr>
          <a:xfrm rot="5400000">
            <a:off x="4547375" y="7784238"/>
            <a:ext cx="68397" cy="82099"/>
          </a:xfrm>
          <a:custGeom>
            <a:avLst/>
            <a:gdLst>
              <a:gd name="connsiteX0" fmla="*/ 162 w 138584"/>
              <a:gd name="connsiteY0" fmla="*/ 43415 h 189815"/>
              <a:gd name="connsiteX1" fmla="*/ 35132 w 138584"/>
              <a:gd name="connsiteY1" fmla="*/ 43415 h 189815"/>
              <a:gd name="connsiteX2" fmla="*/ 35132 w 138584"/>
              <a:gd name="connsiteY2" fmla="*/ 275 h 189815"/>
              <a:gd name="connsiteX3" fmla="*/ 138747 w 138584"/>
              <a:gd name="connsiteY3" fmla="*/ 95183 h 189815"/>
              <a:gd name="connsiteX4" fmla="*/ 35132 w 138584"/>
              <a:gd name="connsiteY4" fmla="*/ 190090 h 189815"/>
              <a:gd name="connsiteX5" fmla="*/ 35132 w 138584"/>
              <a:gd name="connsiteY5" fmla="*/ 146950 h 189815"/>
              <a:gd name="connsiteX6" fmla="*/ 162 w 138584"/>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4" h="189815">
                <a:moveTo>
                  <a:pt x="162" y="43415"/>
                </a:moveTo>
                <a:lnTo>
                  <a:pt x="35132" y="43415"/>
                </a:lnTo>
                <a:lnTo>
                  <a:pt x="35132" y="275"/>
                </a:lnTo>
                <a:lnTo>
                  <a:pt x="138747" y="95183"/>
                </a:lnTo>
                <a:lnTo>
                  <a:pt x="35132" y="190090"/>
                </a:lnTo>
                <a:lnTo>
                  <a:pt x="35132" y="146950"/>
                </a:lnTo>
                <a:lnTo>
                  <a:pt x="162"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37" name="フリーフォーム 236">
            <a:extLst>
              <a:ext uri="{FF2B5EF4-FFF2-40B4-BE49-F238E27FC236}">
                <a16:creationId xmlns:a16="http://schemas.microsoft.com/office/drawing/2014/main" id="{3A156343-0792-F345-98C0-021D1018D2C9}"/>
              </a:ext>
            </a:extLst>
          </p:cNvPr>
          <p:cNvSpPr/>
          <p:nvPr/>
        </p:nvSpPr>
        <p:spPr>
          <a:xfrm rot="5400000">
            <a:off x="4572304" y="7828239"/>
            <a:ext cx="18538" cy="82099"/>
          </a:xfrm>
          <a:custGeom>
            <a:avLst/>
            <a:gdLst>
              <a:gd name="connsiteX0" fmla="*/ 37723 w 37560"/>
              <a:gd name="connsiteY0" fmla="*/ 43415 h 189815"/>
              <a:gd name="connsiteX1" fmla="*/ 37723 w 37560"/>
              <a:gd name="connsiteY1" fmla="*/ 43415 h 189815"/>
              <a:gd name="connsiteX2" fmla="*/ 37723 w 37560"/>
              <a:gd name="connsiteY2" fmla="*/ 275 h 189815"/>
              <a:gd name="connsiteX3" fmla="*/ 162 w 37560"/>
              <a:gd name="connsiteY3" fmla="*/ 95183 h 189815"/>
              <a:gd name="connsiteX4" fmla="*/ 37723 w 37560"/>
              <a:gd name="connsiteY4" fmla="*/ 190090 h 189815"/>
              <a:gd name="connsiteX5" fmla="*/ 37723 w 37560"/>
              <a:gd name="connsiteY5" fmla="*/ 146950 h 189815"/>
              <a:gd name="connsiteX6" fmla="*/ 37723 w 37560"/>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3" y="43415"/>
                </a:moveTo>
                <a:lnTo>
                  <a:pt x="37723" y="43415"/>
                </a:lnTo>
                <a:lnTo>
                  <a:pt x="37723" y="275"/>
                </a:lnTo>
                <a:lnTo>
                  <a:pt x="162" y="95183"/>
                </a:lnTo>
                <a:lnTo>
                  <a:pt x="37723" y="190090"/>
                </a:lnTo>
                <a:lnTo>
                  <a:pt x="37723" y="146950"/>
                </a:lnTo>
                <a:lnTo>
                  <a:pt x="37723" y="14695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38" name="フリーフォーム 237">
            <a:extLst>
              <a:ext uri="{FF2B5EF4-FFF2-40B4-BE49-F238E27FC236}">
                <a16:creationId xmlns:a16="http://schemas.microsoft.com/office/drawing/2014/main" id="{5EF6F61E-B22A-2045-811C-ACDE878487C5}"/>
              </a:ext>
            </a:extLst>
          </p:cNvPr>
          <p:cNvSpPr/>
          <p:nvPr/>
        </p:nvSpPr>
        <p:spPr>
          <a:xfrm rot="5400000">
            <a:off x="4557442" y="7862065"/>
            <a:ext cx="48262" cy="82099"/>
          </a:xfrm>
          <a:custGeom>
            <a:avLst/>
            <a:gdLst>
              <a:gd name="connsiteX0" fmla="*/ 162 w 97786"/>
              <a:gd name="connsiteY0" fmla="*/ 43415 h 189815"/>
              <a:gd name="connsiteX1" fmla="*/ 162 w 97786"/>
              <a:gd name="connsiteY1" fmla="*/ 43415 h 189815"/>
              <a:gd name="connsiteX2" fmla="*/ 162 w 97786"/>
              <a:gd name="connsiteY2" fmla="*/ 275 h 189815"/>
              <a:gd name="connsiteX3" fmla="*/ 97949 w 97786"/>
              <a:gd name="connsiteY3" fmla="*/ 95183 h 189815"/>
              <a:gd name="connsiteX4" fmla="*/ 162 w 97786"/>
              <a:gd name="connsiteY4" fmla="*/ 190090 h 189815"/>
              <a:gd name="connsiteX5" fmla="*/ 162 w 97786"/>
              <a:gd name="connsiteY5" fmla="*/ 146950 h 189815"/>
              <a:gd name="connsiteX6" fmla="*/ 162 w 97786"/>
              <a:gd name="connsiteY6" fmla="*/ 14695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415"/>
                </a:moveTo>
                <a:lnTo>
                  <a:pt x="162" y="43415"/>
                </a:lnTo>
                <a:lnTo>
                  <a:pt x="162" y="275"/>
                </a:lnTo>
                <a:lnTo>
                  <a:pt x="97949" y="95183"/>
                </a:lnTo>
                <a:lnTo>
                  <a:pt x="162" y="190090"/>
                </a:lnTo>
                <a:lnTo>
                  <a:pt x="162" y="146950"/>
                </a:lnTo>
                <a:lnTo>
                  <a:pt x="162" y="14695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39" name="フリーフォーム 238">
            <a:extLst>
              <a:ext uri="{FF2B5EF4-FFF2-40B4-BE49-F238E27FC236}">
                <a16:creationId xmlns:a16="http://schemas.microsoft.com/office/drawing/2014/main" id="{63557AC8-2F3B-4F4E-8A12-DC8C59244931}"/>
              </a:ext>
            </a:extLst>
          </p:cNvPr>
          <p:cNvSpPr/>
          <p:nvPr/>
        </p:nvSpPr>
        <p:spPr>
          <a:xfrm rot="5400000">
            <a:off x="4133769" y="7274929"/>
            <a:ext cx="2498972" cy="3731"/>
          </a:xfrm>
          <a:custGeom>
            <a:avLst/>
            <a:gdLst>
              <a:gd name="connsiteX0" fmla="*/ 163 w 5063306"/>
              <a:gd name="connsiteY0" fmla="*/ 113 h 8627"/>
              <a:gd name="connsiteX1" fmla="*/ 5063469 w 5063306"/>
              <a:gd name="connsiteY1" fmla="*/ 113 h 8627"/>
            </a:gdLst>
            <a:ahLst/>
            <a:cxnLst>
              <a:cxn ang="0">
                <a:pos x="connsiteX0" y="connsiteY0"/>
              </a:cxn>
              <a:cxn ang="0">
                <a:pos x="connsiteX1" y="connsiteY1"/>
              </a:cxn>
            </a:cxnLst>
            <a:rect l="l" t="t" r="r" b="b"/>
            <a:pathLst>
              <a:path w="5063306" h="8627">
                <a:moveTo>
                  <a:pt x="163" y="113"/>
                </a:moveTo>
                <a:lnTo>
                  <a:pt x="5063469" y="113"/>
                </a:lnTo>
              </a:path>
            </a:pathLst>
          </a:custGeom>
          <a:ln w="9525" cap="flat">
            <a:solidFill>
              <a:srgbClr val="111111"/>
            </a:solidFill>
            <a:prstDash val="solid"/>
            <a:miter/>
          </a:ln>
        </p:spPr>
        <p:txBody>
          <a:bodyPr rtlCol="0" anchor="ctr"/>
          <a:lstStyle/>
          <a:p>
            <a:endParaRPr lang="ja-JP" altLang="en-US"/>
          </a:p>
        </p:txBody>
      </p:sp>
      <p:sp>
        <p:nvSpPr>
          <p:cNvPr id="240" name="フリーフォーム 239">
            <a:extLst>
              <a:ext uri="{FF2B5EF4-FFF2-40B4-BE49-F238E27FC236}">
                <a16:creationId xmlns:a16="http://schemas.microsoft.com/office/drawing/2014/main" id="{CD857FDA-A0B9-0943-859D-909C62923598}"/>
              </a:ext>
            </a:extLst>
          </p:cNvPr>
          <p:cNvSpPr/>
          <p:nvPr/>
        </p:nvSpPr>
        <p:spPr>
          <a:xfrm rot="5400000">
            <a:off x="5366903" y="6004477"/>
            <a:ext cx="36436" cy="82099"/>
          </a:xfrm>
          <a:custGeom>
            <a:avLst/>
            <a:gdLst>
              <a:gd name="connsiteX0" fmla="*/ 163 w 73825"/>
              <a:gd name="connsiteY0" fmla="*/ 43253 h 189815"/>
              <a:gd name="connsiteX1" fmla="*/ 163 w 73825"/>
              <a:gd name="connsiteY1" fmla="*/ 43253 h 189815"/>
              <a:gd name="connsiteX2" fmla="*/ 163 w 73825"/>
              <a:gd name="connsiteY2" fmla="*/ 113 h 189815"/>
              <a:gd name="connsiteX3" fmla="*/ 73988 w 73825"/>
              <a:gd name="connsiteY3" fmla="*/ 95021 h 189815"/>
              <a:gd name="connsiteX4" fmla="*/ 163 w 73825"/>
              <a:gd name="connsiteY4" fmla="*/ 189928 h 189815"/>
              <a:gd name="connsiteX5" fmla="*/ 163 w 73825"/>
              <a:gd name="connsiteY5" fmla="*/ 146788 h 189815"/>
              <a:gd name="connsiteX6" fmla="*/ 163 w 73825"/>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3" y="43253"/>
                </a:moveTo>
                <a:lnTo>
                  <a:pt x="163" y="43253"/>
                </a:lnTo>
                <a:lnTo>
                  <a:pt x="163" y="113"/>
                </a:lnTo>
                <a:lnTo>
                  <a:pt x="73988" y="95021"/>
                </a:lnTo>
                <a:lnTo>
                  <a:pt x="163" y="189928"/>
                </a:lnTo>
                <a:lnTo>
                  <a:pt x="163" y="146788"/>
                </a:lnTo>
                <a:lnTo>
                  <a:pt x="16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41" name="フリーフォーム 240">
            <a:extLst>
              <a:ext uri="{FF2B5EF4-FFF2-40B4-BE49-F238E27FC236}">
                <a16:creationId xmlns:a16="http://schemas.microsoft.com/office/drawing/2014/main" id="{52F3A49B-704E-A540-BA95-135201335B91}"/>
              </a:ext>
            </a:extLst>
          </p:cNvPr>
          <p:cNvSpPr/>
          <p:nvPr/>
        </p:nvSpPr>
        <p:spPr>
          <a:xfrm rot="5400000">
            <a:off x="5354918" y="6084861"/>
            <a:ext cx="60407" cy="82099"/>
          </a:xfrm>
          <a:custGeom>
            <a:avLst/>
            <a:gdLst>
              <a:gd name="connsiteX0" fmla="*/ 163 w 122394"/>
              <a:gd name="connsiteY0" fmla="*/ 43253 h 189815"/>
              <a:gd name="connsiteX1" fmla="*/ 18943 w 122394"/>
              <a:gd name="connsiteY1" fmla="*/ 43253 h 189815"/>
              <a:gd name="connsiteX2" fmla="*/ 18943 w 122394"/>
              <a:gd name="connsiteY2" fmla="*/ 113 h 189815"/>
              <a:gd name="connsiteX3" fmla="*/ 122557 w 122394"/>
              <a:gd name="connsiteY3" fmla="*/ 95021 h 189815"/>
              <a:gd name="connsiteX4" fmla="*/ 18943 w 122394"/>
              <a:gd name="connsiteY4" fmla="*/ 189928 h 189815"/>
              <a:gd name="connsiteX5" fmla="*/ 18943 w 122394"/>
              <a:gd name="connsiteY5" fmla="*/ 146788 h 189815"/>
              <a:gd name="connsiteX6" fmla="*/ 163 w 122394"/>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3" y="43253"/>
                </a:moveTo>
                <a:lnTo>
                  <a:pt x="18943" y="43253"/>
                </a:lnTo>
                <a:lnTo>
                  <a:pt x="18943" y="113"/>
                </a:lnTo>
                <a:lnTo>
                  <a:pt x="122557" y="95021"/>
                </a:lnTo>
                <a:lnTo>
                  <a:pt x="18943" y="189928"/>
                </a:lnTo>
                <a:lnTo>
                  <a:pt x="18943" y="146788"/>
                </a:lnTo>
                <a:lnTo>
                  <a:pt x="16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42" name="フリーフォーム 241">
            <a:extLst>
              <a:ext uri="{FF2B5EF4-FFF2-40B4-BE49-F238E27FC236}">
                <a16:creationId xmlns:a16="http://schemas.microsoft.com/office/drawing/2014/main" id="{3FB7563C-AE49-0742-89F5-ED73D2686828}"/>
              </a:ext>
            </a:extLst>
          </p:cNvPr>
          <p:cNvSpPr/>
          <p:nvPr/>
        </p:nvSpPr>
        <p:spPr>
          <a:xfrm rot="5400000">
            <a:off x="5316723" y="6194862"/>
            <a:ext cx="136796" cy="82099"/>
          </a:xfrm>
          <a:custGeom>
            <a:avLst/>
            <a:gdLst>
              <a:gd name="connsiteX0" fmla="*/ 277332 w 277169"/>
              <a:gd name="connsiteY0" fmla="*/ 43253 h 189815"/>
              <a:gd name="connsiteX1" fmla="*/ 103777 w 277169"/>
              <a:gd name="connsiteY1" fmla="*/ 43253 h 189815"/>
              <a:gd name="connsiteX2" fmla="*/ 103777 w 277169"/>
              <a:gd name="connsiteY2" fmla="*/ 113 h 189815"/>
              <a:gd name="connsiteX3" fmla="*/ 163 w 277169"/>
              <a:gd name="connsiteY3" fmla="*/ 95021 h 189815"/>
              <a:gd name="connsiteX4" fmla="*/ 103777 w 277169"/>
              <a:gd name="connsiteY4" fmla="*/ 189928 h 189815"/>
              <a:gd name="connsiteX5" fmla="*/ 103777 w 277169"/>
              <a:gd name="connsiteY5" fmla="*/ 146788 h 189815"/>
              <a:gd name="connsiteX6" fmla="*/ 277332 w 277169"/>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169" h="189815">
                <a:moveTo>
                  <a:pt x="277332" y="43253"/>
                </a:moveTo>
                <a:lnTo>
                  <a:pt x="103777" y="43253"/>
                </a:lnTo>
                <a:lnTo>
                  <a:pt x="103777" y="113"/>
                </a:lnTo>
                <a:lnTo>
                  <a:pt x="163" y="95021"/>
                </a:lnTo>
                <a:lnTo>
                  <a:pt x="103777" y="189928"/>
                </a:lnTo>
                <a:lnTo>
                  <a:pt x="103777" y="146788"/>
                </a:lnTo>
                <a:lnTo>
                  <a:pt x="277332"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43" name="フリーフォーム 242">
            <a:extLst>
              <a:ext uri="{FF2B5EF4-FFF2-40B4-BE49-F238E27FC236}">
                <a16:creationId xmlns:a16="http://schemas.microsoft.com/office/drawing/2014/main" id="{89626518-D769-D342-9770-B832FEDE1AF3}"/>
              </a:ext>
            </a:extLst>
          </p:cNvPr>
          <p:cNvSpPr/>
          <p:nvPr/>
        </p:nvSpPr>
        <p:spPr>
          <a:xfrm rot="5400000">
            <a:off x="5255038" y="6445121"/>
            <a:ext cx="260167" cy="82099"/>
          </a:xfrm>
          <a:custGeom>
            <a:avLst/>
            <a:gdLst>
              <a:gd name="connsiteX0" fmla="*/ 527303 w 527139"/>
              <a:gd name="connsiteY0" fmla="*/ 43253 h 189815"/>
              <a:gd name="connsiteX1" fmla="*/ 103777 w 527139"/>
              <a:gd name="connsiteY1" fmla="*/ 43253 h 189815"/>
              <a:gd name="connsiteX2" fmla="*/ 103777 w 527139"/>
              <a:gd name="connsiteY2" fmla="*/ 113 h 189815"/>
              <a:gd name="connsiteX3" fmla="*/ 163 w 527139"/>
              <a:gd name="connsiteY3" fmla="*/ 95021 h 189815"/>
              <a:gd name="connsiteX4" fmla="*/ 103777 w 527139"/>
              <a:gd name="connsiteY4" fmla="*/ 189928 h 189815"/>
              <a:gd name="connsiteX5" fmla="*/ 103777 w 527139"/>
              <a:gd name="connsiteY5" fmla="*/ 146788 h 189815"/>
              <a:gd name="connsiteX6" fmla="*/ 527303 w 527139"/>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139" h="189815">
                <a:moveTo>
                  <a:pt x="527303" y="43253"/>
                </a:moveTo>
                <a:lnTo>
                  <a:pt x="103777" y="43253"/>
                </a:lnTo>
                <a:lnTo>
                  <a:pt x="103777" y="113"/>
                </a:lnTo>
                <a:lnTo>
                  <a:pt x="163" y="95021"/>
                </a:lnTo>
                <a:lnTo>
                  <a:pt x="103777" y="189928"/>
                </a:lnTo>
                <a:lnTo>
                  <a:pt x="103777" y="146788"/>
                </a:lnTo>
                <a:lnTo>
                  <a:pt x="52730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44" name="フリーフォーム 243">
            <a:extLst>
              <a:ext uri="{FF2B5EF4-FFF2-40B4-BE49-F238E27FC236}">
                <a16:creationId xmlns:a16="http://schemas.microsoft.com/office/drawing/2014/main" id="{0C3A4452-F7FA-6244-BEF1-381977149CBD}"/>
              </a:ext>
            </a:extLst>
          </p:cNvPr>
          <p:cNvSpPr/>
          <p:nvPr/>
        </p:nvSpPr>
        <p:spPr>
          <a:xfrm rot="5400000">
            <a:off x="5354918" y="6800162"/>
            <a:ext cx="60407" cy="82099"/>
          </a:xfrm>
          <a:custGeom>
            <a:avLst/>
            <a:gdLst>
              <a:gd name="connsiteX0" fmla="*/ 163 w 122394"/>
              <a:gd name="connsiteY0" fmla="*/ 43253 h 189815"/>
              <a:gd name="connsiteX1" fmla="*/ 18943 w 122394"/>
              <a:gd name="connsiteY1" fmla="*/ 43253 h 189815"/>
              <a:gd name="connsiteX2" fmla="*/ 18943 w 122394"/>
              <a:gd name="connsiteY2" fmla="*/ 113 h 189815"/>
              <a:gd name="connsiteX3" fmla="*/ 122557 w 122394"/>
              <a:gd name="connsiteY3" fmla="*/ 95021 h 189815"/>
              <a:gd name="connsiteX4" fmla="*/ 18943 w 122394"/>
              <a:gd name="connsiteY4" fmla="*/ 189928 h 189815"/>
              <a:gd name="connsiteX5" fmla="*/ 18943 w 122394"/>
              <a:gd name="connsiteY5" fmla="*/ 146788 h 189815"/>
              <a:gd name="connsiteX6" fmla="*/ 163 w 122394"/>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3" y="43253"/>
                </a:moveTo>
                <a:lnTo>
                  <a:pt x="18943" y="43253"/>
                </a:lnTo>
                <a:lnTo>
                  <a:pt x="18943" y="113"/>
                </a:lnTo>
                <a:lnTo>
                  <a:pt x="122557" y="95021"/>
                </a:lnTo>
                <a:lnTo>
                  <a:pt x="18943" y="189928"/>
                </a:lnTo>
                <a:lnTo>
                  <a:pt x="18943"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45" name="フリーフォーム 244">
            <a:extLst>
              <a:ext uri="{FF2B5EF4-FFF2-40B4-BE49-F238E27FC236}">
                <a16:creationId xmlns:a16="http://schemas.microsoft.com/office/drawing/2014/main" id="{C3042792-FA0A-0947-BB49-56D7276649E5}"/>
              </a:ext>
            </a:extLst>
          </p:cNvPr>
          <p:cNvSpPr/>
          <p:nvPr/>
        </p:nvSpPr>
        <p:spPr>
          <a:xfrm rot="5400000">
            <a:off x="5348845" y="6869199"/>
            <a:ext cx="72553" cy="82099"/>
          </a:xfrm>
          <a:custGeom>
            <a:avLst/>
            <a:gdLst>
              <a:gd name="connsiteX0" fmla="*/ 163 w 147003"/>
              <a:gd name="connsiteY0" fmla="*/ 43253 h 189815"/>
              <a:gd name="connsiteX1" fmla="*/ 43551 w 147003"/>
              <a:gd name="connsiteY1" fmla="*/ 43253 h 189815"/>
              <a:gd name="connsiteX2" fmla="*/ 43551 w 147003"/>
              <a:gd name="connsiteY2" fmla="*/ 113 h 189815"/>
              <a:gd name="connsiteX3" fmla="*/ 147166 w 147003"/>
              <a:gd name="connsiteY3" fmla="*/ 95021 h 189815"/>
              <a:gd name="connsiteX4" fmla="*/ 43551 w 147003"/>
              <a:gd name="connsiteY4" fmla="*/ 189928 h 189815"/>
              <a:gd name="connsiteX5" fmla="*/ 43551 w 147003"/>
              <a:gd name="connsiteY5" fmla="*/ 146788 h 189815"/>
              <a:gd name="connsiteX6" fmla="*/ 163 w 147003"/>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003" h="189815">
                <a:moveTo>
                  <a:pt x="163" y="43253"/>
                </a:moveTo>
                <a:lnTo>
                  <a:pt x="43551" y="43253"/>
                </a:lnTo>
                <a:lnTo>
                  <a:pt x="43551" y="113"/>
                </a:lnTo>
                <a:lnTo>
                  <a:pt x="147166" y="95021"/>
                </a:lnTo>
                <a:lnTo>
                  <a:pt x="43551" y="189928"/>
                </a:lnTo>
                <a:lnTo>
                  <a:pt x="43551"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46" name="フリーフォーム 245">
            <a:extLst>
              <a:ext uri="{FF2B5EF4-FFF2-40B4-BE49-F238E27FC236}">
                <a16:creationId xmlns:a16="http://schemas.microsoft.com/office/drawing/2014/main" id="{F31BB552-E3C5-BA44-BDEC-C16EB74DCC38}"/>
              </a:ext>
            </a:extLst>
          </p:cNvPr>
          <p:cNvSpPr/>
          <p:nvPr/>
        </p:nvSpPr>
        <p:spPr>
          <a:xfrm rot="5400000">
            <a:off x="5365465" y="6925770"/>
            <a:ext cx="39312" cy="82099"/>
          </a:xfrm>
          <a:custGeom>
            <a:avLst/>
            <a:gdLst>
              <a:gd name="connsiteX0" fmla="*/ 163 w 79653"/>
              <a:gd name="connsiteY0" fmla="*/ 43253 h 189815"/>
              <a:gd name="connsiteX1" fmla="*/ 163 w 79653"/>
              <a:gd name="connsiteY1" fmla="*/ 43253 h 189815"/>
              <a:gd name="connsiteX2" fmla="*/ 163 w 79653"/>
              <a:gd name="connsiteY2" fmla="*/ 113 h 189815"/>
              <a:gd name="connsiteX3" fmla="*/ 79816 w 79653"/>
              <a:gd name="connsiteY3" fmla="*/ 95021 h 189815"/>
              <a:gd name="connsiteX4" fmla="*/ 163 w 79653"/>
              <a:gd name="connsiteY4" fmla="*/ 189928 h 189815"/>
              <a:gd name="connsiteX5" fmla="*/ 163 w 79653"/>
              <a:gd name="connsiteY5" fmla="*/ 146788 h 189815"/>
              <a:gd name="connsiteX6" fmla="*/ 163 w 79653"/>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3" h="189815">
                <a:moveTo>
                  <a:pt x="163" y="43253"/>
                </a:moveTo>
                <a:lnTo>
                  <a:pt x="163" y="43253"/>
                </a:lnTo>
                <a:lnTo>
                  <a:pt x="163" y="113"/>
                </a:lnTo>
                <a:lnTo>
                  <a:pt x="79816" y="95021"/>
                </a:lnTo>
                <a:lnTo>
                  <a:pt x="163" y="189928"/>
                </a:lnTo>
                <a:lnTo>
                  <a:pt x="163" y="146788"/>
                </a:lnTo>
                <a:lnTo>
                  <a:pt x="163" y="146788"/>
                </a:lnTo>
                <a:close/>
              </a:path>
            </a:pathLst>
          </a:custGeom>
          <a:solidFill>
            <a:schemeClr val="tx1"/>
          </a:solidFill>
          <a:ln w="3175" cap="flat">
            <a:solidFill>
              <a:srgbClr val="000000"/>
            </a:solidFill>
            <a:prstDash val="solid"/>
            <a:miter/>
          </a:ln>
        </p:spPr>
        <p:txBody>
          <a:bodyPr rtlCol="0" anchor="ctr"/>
          <a:lstStyle/>
          <a:p>
            <a:endParaRPr lang="ja-JP" altLang="en-US"/>
          </a:p>
        </p:txBody>
      </p:sp>
      <p:sp>
        <p:nvSpPr>
          <p:cNvPr id="247" name="フリーフォーム 246">
            <a:extLst>
              <a:ext uri="{FF2B5EF4-FFF2-40B4-BE49-F238E27FC236}">
                <a16:creationId xmlns:a16="http://schemas.microsoft.com/office/drawing/2014/main" id="{F8A3005E-9B57-0741-BB0E-5ADB069330A4}"/>
              </a:ext>
            </a:extLst>
          </p:cNvPr>
          <p:cNvSpPr/>
          <p:nvPr/>
        </p:nvSpPr>
        <p:spPr>
          <a:xfrm rot="5400000">
            <a:off x="5310331" y="7061554"/>
            <a:ext cx="149580" cy="82099"/>
          </a:xfrm>
          <a:custGeom>
            <a:avLst/>
            <a:gdLst>
              <a:gd name="connsiteX0" fmla="*/ 163 w 303073"/>
              <a:gd name="connsiteY0" fmla="*/ 43253 h 189815"/>
              <a:gd name="connsiteX1" fmla="*/ 199621 w 303073"/>
              <a:gd name="connsiteY1" fmla="*/ 43253 h 189815"/>
              <a:gd name="connsiteX2" fmla="*/ 199621 w 303073"/>
              <a:gd name="connsiteY2" fmla="*/ 113 h 189815"/>
              <a:gd name="connsiteX3" fmla="*/ 303236 w 303073"/>
              <a:gd name="connsiteY3" fmla="*/ 95021 h 189815"/>
              <a:gd name="connsiteX4" fmla="*/ 199621 w 303073"/>
              <a:gd name="connsiteY4" fmla="*/ 189928 h 189815"/>
              <a:gd name="connsiteX5" fmla="*/ 199621 w 303073"/>
              <a:gd name="connsiteY5" fmla="*/ 146788 h 189815"/>
              <a:gd name="connsiteX6" fmla="*/ 163 w 303073"/>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73" h="189815">
                <a:moveTo>
                  <a:pt x="163" y="43253"/>
                </a:moveTo>
                <a:lnTo>
                  <a:pt x="199621" y="43253"/>
                </a:lnTo>
                <a:lnTo>
                  <a:pt x="199621" y="113"/>
                </a:lnTo>
                <a:lnTo>
                  <a:pt x="303236" y="95021"/>
                </a:lnTo>
                <a:lnTo>
                  <a:pt x="199621" y="189928"/>
                </a:lnTo>
                <a:lnTo>
                  <a:pt x="199621"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48" name="フリーフォーム 247">
            <a:extLst>
              <a:ext uri="{FF2B5EF4-FFF2-40B4-BE49-F238E27FC236}">
                <a16:creationId xmlns:a16="http://schemas.microsoft.com/office/drawing/2014/main" id="{5DC362A9-FF42-2D40-9647-40ECABA52BF4}"/>
              </a:ext>
            </a:extLst>
          </p:cNvPr>
          <p:cNvSpPr/>
          <p:nvPr/>
        </p:nvSpPr>
        <p:spPr>
          <a:xfrm rot="5400000">
            <a:off x="5363707" y="7157333"/>
            <a:ext cx="42828" cy="82099"/>
          </a:xfrm>
          <a:custGeom>
            <a:avLst/>
            <a:gdLst>
              <a:gd name="connsiteX0" fmla="*/ 163 w 86777"/>
              <a:gd name="connsiteY0" fmla="*/ 43253 h 189815"/>
              <a:gd name="connsiteX1" fmla="*/ 163 w 86777"/>
              <a:gd name="connsiteY1" fmla="*/ 43253 h 189815"/>
              <a:gd name="connsiteX2" fmla="*/ 163 w 86777"/>
              <a:gd name="connsiteY2" fmla="*/ 113 h 189815"/>
              <a:gd name="connsiteX3" fmla="*/ 86940 w 86777"/>
              <a:gd name="connsiteY3" fmla="*/ 95021 h 189815"/>
              <a:gd name="connsiteX4" fmla="*/ 163 w 86777"/>
              <a:gd name="connsiteY4" fmla="*/ 189928 h 189815"/>
              <a:gd name="connsiteX5" fmla="*/ 163 w 86777"/>
              <a:gd name="connsiteY5" fmla="*/ 146788 h 189815"/>
              <a:gd name="connsiteX6" fmla="*/ 163 w 86777"/>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77" h="189815">
                <a:moveTo>
                  <a:pt x="163" y="43253"/>
                </a:moveTo>
                <a:lnTo>
                  <a:pt x="163" y="43253"/>
                </a:lnTo>
                <a:lnTo>
                  <a:pt x="163" y="113"/>
                </a:lnTo>
                <a:lnTo>
                  <a:pt x="86940" y="95021"/>
                </a:lnTo>
                <a:lnTo>
                  <a:pt x="163" y="189928"/>
                </a:lnTo>
                <a:lnTo>
                  <a:pt x="163"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49" name="フリーフォーム 248">
            <a:extLst>
              <a:ext uri="{FF2B5EF4-FFF2-40B4-BE49-F238E27FC236}">
                <a16:creationId xmlns:a16="http://schemas.microsoft.com/office/drawing/2014/main" id="{FC169F04-7FD1-2A4B-8218-0FD694E04917}"/>
              </a:ext>
            </a:extLst>
          </p:cNvPr>
          <p:cNvSpPr/>
          <p:nvPr/>
        </p:nvSpPr>
        <p:spPr>
          <a:xfrm rot="5400000">
            <a:off x="5294350" y="7293063"/>
            <a:ext cx="181542" cy="82099"/>
          </a:xfrm>
          <a:custGeom>
            <a:avLst/>
            <a:gdLst>
              <a:gd name="connsiteX0" fmla="*/ 163 w 367832"/>
              <a:gd name="connsiteY0" fmla="*/ 43253 h 189815"/>
              <a:gd name="connsiteX1" fmla="*/ 264380 w 367832"/>
              <a:gd name="connsiteY1" fmla="*/ 43253 h 189815"/>
              <a:gd name="connsiteX2" fmla="*/ 264380 w 367832"/>
              <a:gd name="connsiteY2" fmla="*/ 113 h 189815"/>
              <a:gd name="connsiteX3" fmla="*/ 367995 w 367832"/>
              <a:gd name="connsiteY3" fmla="*/ 95021 h 189815"/>
              <a:gd name="connsiteX4" fmla="*/ 264380 w 367832"/>
              <a:gd name="connsiteY4" fmla="*/ 189928 h 189815"/>
              <a:gd name="connsiteX5" fmla="*/ 264380 w 367832"/>
              <a:gd name="connsiteY5" fmla="*/ 146788 h 189815"/>
              <a:gd name="connsiteX6" fmla="*/ 163 w 367832"/>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32" h="189815">
                <a:moveTo>
                  <a:pt x="163" y="43253"/>
                </a:moveTo>
                <a:lnTo>
                  <a:pt x="264380" y="43253"/>
                </a:lnTo>
                <a:lnTo>
                  <a:pt x="264380" y="113"/>
                </a:lnTo>
                <a:lnTo>
                  <a:pt x="367995" y="95021"/>
                </a:lnTo>
                <a:lnTo>
                  <a:pt x="264380" y="189928"/>
                </a:lnTo>
                <a:lnTo>
                  <a:pt x="264380" y="146788"/>
                </a:lnTo>
                <a:lnTo>
                  <a:pt x="163" y="146788"/>
                </a:lnTo>
                <a:close/>
              </a:path>
            </a:pathLst>
          </a:custGeom>
          <a:pattFill prst="wdDnDiag">
            <a:fgClr>
              <a:schemeClr val="bg1"/>
            </a:fgClr>
            <a:bgClr>
              <a:srgbClr val="D67E2C"/>
            </a:bgClr>
          </a:pattFill>
          <a:ln w="3175" cap="flat">
            <a:solidFill>
              <a:srgbClr val="000000"/>
            </a:solidFill>
            <a:prstDash val="solid"/>
            <a:miter/>
          </a:ln>
        </p:spPr>
        <p:txBody>
          <a:bodyPr rtlCol="0" anchor="ctr"/>
          <a:lstStyle/>
          <a:p>
            <a:endParaRPr lang="ja-JP" altLang="en-US"/>
          </a:p>
        </p:txBody>
      </p:sp>
      <p:sp>
        <p:nvSpPr>
          <p:cNvPr id="250" name="フリーフォーム 249">
            <a:extLst>
              <a:ext uri="{FF2B5EF4-FFF2-40B4-BE49-F238E27FC236}">
                <a16:creationId xmlns:a16="http://schemas.microsoft.com/office/drawing/2014/main" id="{FD4C0DE3-9F7C-6E43-A2C3-BE8BC9B80A54}"/>
              </a:ext>
            </a:extLst>
          </p:cNvPr>
          <p:cNvSpPr/>
          <p:nvPr/>
        </p:nvSpPr>
        <p:spPr>
          <a:xfrm rot="5400000">
            <a:off x="5375693" y="7459424"/>
            <a:ext cx="18857" cy="82099"/>
          </a:xfrm>
          <a:custGeom>
            <a:avLst/>
            <a:gdLst>
              <a:gd name="connsiteX0" fmla="*/ 38370 w 38207"/>
              <a:gd name="connsiteY0" fmla="*/ 43253 h 189815"/>
              <a:gd name="connsiteX1" fmla="*/ 38370 w 38207"/>
              <a:gd name="connsiteY1" fmla="*/ 43253 h 189815"/>
              <a:gd name="connsiteX2" fmla="*/ 38370 w 38207"/>
              <a:gd name="connsiteY2" fmla="*/ 113 h 189815"/>
              <a:gd name="connsiteX3" fmla="*/ 163 w 38207"/>
              <a:gd name="connsiteY3" fmla="*/ 95021 h 189815"/>
              <a:gd name="connsiteX4" fmla="*/ 38370 w 38207"/>
              <a:gd name="connsiteY4" fmla="*/ 189928 h 189815"/>
              <a:gd name="connsiteX5" fmla="*/ 38370 w 38207"/>
              <a:gd name="connsiteY5" fmla="*/ 146788 h 189815"/>
              <a:gd name="connsiteX6" fmla="*/ 38370 w 38207"/>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07" h="189815">
                <a:moveTo>
                  <a:pt x="38370" y="43253"/>
                </a:moveTo>
                <a:lnTo>
                  <a:pt x="38370" y="43253"/>
                </a:lnTo>
                <a:lnTo>
                  <a:pt x="38370" y="113"/>
                </a:lnTo>
                <a:lnTo>
                  <a:pt x="163" y="95021"/>
                </a:lnTo>
                <a:lnTo>
                  <a:pt x="38370" y="189928"/>
                </a:lnTo>
                <a:lnTo>
                  <a:pt x="38370" y="146788"/>
                </a:lnTo>
                <a:lnTo>
                  <a:pt x="38370"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1" name="フリーフォーム 250">
            <a:extLst>
              <a:ext uri="{FF2B5EF4-FFF2-40B4-BE49-F238E27FC236}">
                <a16:creationId xmlns:a16="http://schemas.microsoft.com/office/drawing/2014/main" id="{8B11BAA3-B88F-5541-A16A-4023FDCD829A}"/>
              </a:ext>
            </a:extLst>
          </p:cNvPr>
          <p:cNvSpPr/>
          <p:nvPr/>
        </p:nvSpPr>
        <p:spPr>
          <a:xfrm rot="5400000">
            <a:off x="5373775" y="7528354"/>
            <a:ext cx="22693" cy="82099"/>
          </a:xfrm>
          <a:custGeom>
            <a:avLst/>
            <a:gdLst>
              <a:gd name="connsiteX0" fmla="*/ 163 w 45979"/>
              <a:gd name="connsiteY0" fmla="*/ 43253 h 189815"/>
              <a:gd name="connsiteX1" fmla="*/ 163 w 45979"/>
              <a:gd name="connsiteY1" fmla="*/ 43253 h 189815"/>
              <a:gd name="connsiteX2" fmla="*/ 163 w 45979"/>
              <a:gd name="connsiteY2" fmla="*/ 113 h 189815"/>
              <a:gd name="connsiteX3" fmla="*/ 46142 w 45979"/>
              <a:gd name="connsiteY3" fmla="*/ 95021 h 189815"/>
              <a:gd name="connsiteX4" fmla="*/ 163 w 45979"/>
              <a:gd name="connsiteY4" fmla="*/ 189928 h 189815"/>
              <a:gd name="connsiteX5" fmla="*/ 163 w 45979"/>
              <a:gd name="connsiteY5" fmla="*/ 146788 h 189815"/>
              <a:gd name="connsiteX6" fmla="*/ 163 w 45979"/>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163" y="43253"/>
                </a:moveTo>
                <a:lnTo>
                  <a:pt x="163" y="43253"/>
                </a:lnTo>
                <a:lnTo>
                  <a:pt x="163" y="113"/>
                </a:lnTo>
                <a:lnTo>
                  <a:pt x="46142" y="95021"/>
                </a:lnTo>
                <a:lnTo>
                  <a:pt x="163" y="189928"/>
                </a:lnTo>
                <a:lnTo>
                  <a:pt x="163"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2" name="フリーフォーム 251">
            <a:extLst>
              <a:ext uri="{FF2B5EF4-FFF2-40B4-BE49-F238E27FC236}">
                <a16:creationId xmlns:a16="http://schemas.microsoft.com/office/drawing/2014/main" id="{78B2979F-AF5C-BA48-92B0-1E0BB218508A}"/>
              </a:ext>
            </a:extLst>
          </p:cNvPr>
          <p:cNvSpPr/>
          <p:nvPr/>
        </p:nvSpPr>
        <p:spPr>
          <a:xfrm rot="5400000">
            <a:off x="5335101" y="7590999"/>
            <a:ext cx="100040" cy="82099"/>
          </a:xfrm>
          <a:custGeom>
            <a:avLst/>
            <a:gdLst>
              <a:gd name="connsiteX0" fmla="*/ 202859 w 202696"/>
              <a:gd name="connsiteY0" fmla="*/ 43253 h 189815"/>
              <a:gd name="connsiteX1" fmla="*/ 103777 w 202696"/>
              <a:gd name="connsiteY1" fmla="*/ 43253 h 189815"/>
              <a:gd name="connsiteX2" fmla="*/ 103777 w 202696"/>
              <a:gd name="connsiteY2" fmla="*/ 113 h 189815"/>
              <a:gd name="connsiteX3" fmla="*/ 163 w 202696"/>
              <a:gd name="connsiteY3" fmla="*/ 95021 h 189815"/>
              <a:gd name="connsiteX4" fmla="*/ 103777 w 202696"/>
              <a:gd name="connsiteY4" fmla="*/ 189928 h 189815"/>
              <a:gd name="connsiteX5" fmla="*/ 103777 w 202696"/>
              <a:gd name="connsiteY5" fmla="*/ 146788 h 189815"/>
              <a:gd name="connsiteX6" fmla="*/ 202859 w 202696"/>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6" h="189815">
                <a:moveTo>
                  <a:pt x="202859" y="43253"/>
                </a:moveTo>
                <a:lnTo>
                  <a:pt x="103777" y="43253"/>
                </a:lnTo>
                <a:lnTo>
                  <a:pt x="103777" y="113"/>
                </a:lnTo>
                <a:lnTo>
                  <a:pt x="163" y="95021"/>
                </a:lnTo>
                <a:lnTo>
                  <a:pt x="103777" y="189928"/>
                </a:lnTo>
                <a:lnTo>
                  <a:pt x="103777" y="146788"/>
                </a:lnTo>
                <a:lnTo>
                  <a:pt x="202859"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3" name="フリーフォーム 252">
            <a:extLst>
              <a:ext uri="{FF2B5EF4-FFF2-40B4-BE49-F238E27FC236}">
                <a16:creationId xmlns:a16="http://schemas.microsoft.com/office/drawing/2014/main" id="{EC288C24-9E6C-BF46-8849-60D852F5FD62}"/>
              </a:ext>
            </a:extLst>
          </p:cNvPr>
          <p:cNvSpPr/>
          <p:nvPr/>
        </p:nvSpPr>
        <p:spPr>
          <a:xfrm rot="5400000">
            <a:off x="5348206" y="7713199"/>
            <a:ext cx="73831" cy="82099"/>
          </a:xfrm>
          <a:custGeom>
            <a:avLst/>
            <a:gdLst>
              <a:gd name="connsiteX0" fmla="*/ 163 w 149593"/>
              <a:gd name="connsiteY0" fmla="*/ 43253 h 189815"/>
              <a:gd name="connsiteX1" fmla="*/ 46142 w 149593"/>
              <a:gd name="connsiteY1" fmla="*/ 43253 h 189815"/>
              <a:gd name="connsiteX2" fmla="*/ 46142 w 149593"/>
              <a:gd name="connsiteY2" fmla="*/ 113 h 189815"/>
              <a:gd name="connsiteX3" fmla="*/ 149756 w 149593"/>
              <a:gd name="connsiteY3" fmla="*/ 95021 h 189815"/>
              <a:gd name="connsiteX4" fmla="*/ 46142 w 149593"/>
              <a:gd name="connsiteY4" fmla="*/ 189928 h 189815"/>
              <a:gd name="connsiteX5" fmla="*/ 46142 w 149593"/>
              <a:gd name="connsiteY5" fmla="*/ 146788 h 189815"/>
              <a:gd name="connsiteX6" fmla="*/ 163 w 149593"/>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93" h="189815">
                <a:moveTo>
                  <a:pt x="163" y="43253"/>
                </a:moveTo>
                <a:lnTo>
                  <a:pt x="46142" y="43253"/>
                </a:lnTo>
                <a:lnTo>
                  <a:pt x="46142" y="113"/>
                </a:lnTo>
                <a:lnTo>
                  <a:pt x="149756" y="95021"/>
                </a:lnTo>
                <a:lnTo>
                  <a:pt x="46142" y="189928"/>
                </a:lnTo>
                <a:lnTo>
                  <a:pt x="46142"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4" name="フリーフォーム 253">
            <a:extLst>
              <a:ext uri="{FF2B5EF4-FFF2-40B4-BE49-F238E27FC236}">
                <a16:creationId xmlns:a16="http://schemas.microsoft.com/office/drawing/2014/main" id="{C19C4AE3-D4AC-AE4C-B97D-1CA9509E5F8E}"/>
              </a:ext>
            </a:extLst>
          </p:cNvPr>
          <p:cNvSpPr/>
          <p:nvPr/>
        </p:nvSpPr>
        <p:spPr>
          <a:xfrm rot="5400000">
            <a:off x="5319440" y="7841151"/>
            <a:ext cx="131362" cy="82099"/>
          </a:xfrm>
          <a:custGeom>
            <a:avLst/>
            <a:gdLst>
              <a:gd name="connsiteX0" fmla="*/ 163 w 266160"/>
              <a:gd name="connsiteY0" fmla="*/ 43253 h 189815"/>
              <a:gd name="connsiteX1" fmla="*/ 162708 w 266160"/>
              <a:gd name="connsiteY1" fmla="*/ 43253 h 189815"/>
              <a:gd name="connsiteX2" fmla="*/ 162708 w 266160"/>
              <a:gd name="connsiteY2" fmla="*/ 113 h 189815"/>
              <a:gd name="connsiteX3" fmla="*/ 266323 w 266160"/>
              <a:gd name="connsiteY3" fmla="*/ 95021 h 189815"/>
              <a:gd name="connsiteX4" fmla="*/ 162708 w 266160"/>
              <a:gd name="connsiteY4" fmla="*/ 189928 h 189815"/>
              <a:gd name="connsiteX5" fmla="*/ 162708 w 266160"/>
              <a:gd name="connsiteY5" fmla="*/ 146788 h 189815"/>
              <a:gd name="connsiteX6" fmla="*/ 163 w 266160"/>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3" y="43253"/>
                </a:moveTo>
                <a:lnTo>
                  <a:pt x="162708" y="43253"/>
                </a:lnTo>
                <a:lnTo>
                  <a:pt x="162708" y="113"/>
                </a:lnTo>
                <a:lnTo>
                  <a:pt x="266323" y="95021"/>
                </a:lnTo>
                <a:lnTo>
                  <a:pt x="162708" y="189928"/>
                </a:lnTo>
                <a:lnTo>
                  <a:pt x="162708" y="146788"/>
                </a:lnTo>
                <a:lnTo>
                  <a:pt x="16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55" name="フリーフォーム 254">
            <a:extLst>
              <a:ext uri="{FF2B5EF4-FFF2-40B4-BE49-F238E27FC236}">
                <a16:creationId xmlns:a16="http://schemas.microsoft.com/office/drawing/2014/main" id="{D1C5EE8A-8494-BA42-9476-6B51104E6059}"/>
              </a:ext>
            </a:extLst>
          </p:cNvPr>
          <p:cNvSpPr/>
          <p:nvPr/>
        </p:nvSpPr>
        <p:spPr>
          <a:xfrm rot="5400000">
            <a:off x="5375693" y="7938635"/>
            <a:ext cx="18857" cy="82099"/>
          </a:xfrm>
          <a:custGeom>
            <a:avLst/>
            <a:gdLst>
              <a:gd name="connsiteX0" fmla="*/ 38371 w 38208"/>
              <a:gd name="connsiteY0" fmla="*/ 43253 h 189815"/>
              <a:gd name="connsiteX1" fmla="*/ 38371 w 38208"/>
              <a:gd name="connsiteY1" fmla="*/ 43253 h 189815"/>
              <a:gd name="connsiteX2" fmla="*/ 38371 w 38208"/>
              <a:gd name="connsiteY2" fmla="*/ 113 h 189815"/>
              <a:gd name="connsiteX3" fmla="*/ 163 w 38208"/>
              <a:gd name="connsiteY3" fmla="*/ 95021 h 189815"/>
              <a:gd name="connsiteX4" fmla="*/ 38371 w 38208"/>
              <a:gd name="connsiteY4" fmla="*/ 189928 h 189815"/>
              <a:gd name="connsiteX5" fmla="*/ 38371 w 38208"/>
              <a:gd name="connsiteY5" fmla="*/ 146788 h 189815"/>
              <a:gd name="connsiteX6" fmla="*/ 38371 w 38208"/>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08" h="189815">
                <a:moveTo>
                  <a:pt x="38371" y="43253"/>
                </a:moveTo>
                <a:lnTo>
                  <a:pt x="38371" y="43253"/>
                </a:lnTo>
                <a:lnTo>
                  <a:pt x="38371" y="113"/>
                </a:lnTo>
                <a:lnTo>
                  <a:pt x="163" y="95021"/>
                </a:lnTo>
                <a:lnTo>
                  <a:pt x="38371" y="189928"/>
                </a:lnTo>
                <a:lnTo>
                  <a:pt x="38371" y="146788"/>
                </a:lnTo>
                <a:lnTo>
                  <a:pt x="38371"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6" name="フリーフォーム 255">
            <a:extLst>
              <a:ext uri="{FF2B5EF4-FFF2-40B4-BE49-F238E27FC236}">
                <a16:creationId xmlns:a16="http://schemas.microsoft.com/office/drawing/2014/main" id="{8779C35A-DA74-BC46-A782-AE3F04E32F45}"/>
              </a:ext>
            </a:extLst>
          </p:cNvPr>
          <p:cNvSpPr/>
          <p:nvPr/>
        </p:nvSpPr>
        <p:spPr>
          <a:xfrm rot="5400000">
            <a:off x="5348365" y="8090932"/>
            <a:ext cx="73512" cy="82099"/>
          </a:xfrm>
          <a:custGeom>
            <a:avLst/>
            <a:gdLst>
              <a:gd name="connsiteX0" fmla="*/ 163 w 148946"/>
              <a:gd name="connsiteY0" fmla="*/ 43253 h 189815"/>
              <a:gd name="connsiteX1" fmla="*/ 45494 w 148946"/>
              <a:gd name="connsiteY1" fmla="*/ 43253 h 189815"/>
              <a:gd name="connsiteX2" fmla="*/ 45494 w 148946"/>
              <a:gd name="connsiteY2" fmla="*/ 113 h 189815"/>
              <a:gd name="connsiteX3" fmla="*/ 149109 w 148946"/>
              <a:gd name="connsiteY3" fmla="*/ 95021 h 189815"/>
              <a:gd name="connsiteX4" fmla="*/ 45494 w 148946"/>
              <a:gd name="connsiteY4" fmla="*/ 189928 h 189815"/>
              <a:gd name="connsiteX5" fmla="*/ 45494 w 148946"/>
              <a:gd name="connsiteY5" fmla="*/ 146788 h 189815"/>
              <a:gd name="connsiteX6" fmla="*/ 163 w 148946"/>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3" y="43253"/>
                </a:moveTo>
                <a:lnTo>
                  <a:pt x="45494" y="43253"/>
                </a:lnTo>
                <a:lnTo>
                  <a:pt x="45494" y="113"/>
                </a:lnTo>
                <a:lnTo>
                  <a:pt x="149109" y="95021"/>
                </a:lnTo>
                <a:lnTo>
                  <a:pt x="45494" y="189928"/>
                </a:lnTo>
                <a:lnTo>
                  <a:pt x="45494"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7" name="フリーフォーム 256">
            <a:extLst>
              <a:ext uri="{FF2B5EF4-FFF2-40B4-BE49-F238E27FC236}">
                <a16:creationId xmlns:a16="http://schemas.microsoft.com/office/drawing/2014/main" id="{BC3962AA-72EC-3F40-AE0B-F35248133B8C}"/>
              </a:ext>
            </a:extLst>
          </p:cNvPr>
          <p:cNvSpPr/>
          <p:nvPr/>
        </p:nvSpPr>
        <p:spPr>
          <a:xfrm rot="5400000">
            <a:off x="5346448" y="8182448"/>
            <a:ext cx="77347" cy="82099"/>
          </a:xfrm>
          <a:custGeom>
            <a:avLst/>
            <a:gdLst>
              <a:gd name="connsiteX0" fmla="*/ 156880 w 156717"/>
              <a:gd name="connsiteY0" fmla="*/ 43253 h 189815"/>
              <a:gd name="connsiteX1" fmla="*/ 103777 w 156717"/>
              <a:gd name="connsiteY1" fmla="*/ 43253 h 189815"/>
              <a:gd name="connsiteX2" fmla="*/ 103777 w 156717"/>
              <a:gd name="connsiteY2" fmla="*/ 113 h 189815"/>
              <a:gd name="connsiteX3" fmla="*/ 163 w 156717"/>
              <a:gd name="connsiteY3" fmla="*/ 95021 h 189815"/>
              <a:gd name="connsiteX4" fmla="*/ 103777 w 156717"/>
              <a:gd name="connsiteY4" fmla="*/ 189928 h 189815"/>
              <a:gd name="connsiteX5" fmla="*/ 103777 w 156717"/>
              <a:gd name="connsiteY5" fmla="*/ 146788 h 189815"/>
              <a:gd name="connsiteX6" fmla="*/ 156880 w 156717"/>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17" h="189815">
                <a:moveTo>
                  <a:pt x="156880" y="43253"/>
                </a:moveTo>
                <a:lnTo>
                  <a:pt x="103777" y="43253"/>
                </a:lnTo>
                <a:lnTo>
                  <a:pt x="103777" y="113"/>
                </a:lnTo>
                <a:lnTo>
                  <a:pt x="163" y="95021"/>
                </a:lnTo>
                <a:lnTo>
                  <a:pt x="103777" y="189928"/>
                </a:lnTo>
                <a:lnTo>
                  <a:pt x="103777" y="146788"/>
                </a:lnTo>
                <a:lnTo>
                  <a:pt x="156880"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8" name="フリーフォーム 257">
            <a:extLst>
              <a:ext uri="{FF2B5EF4-FFF2-40B4-BE49-F238E27FC236}">
                <a16:creationId xmlns:a16="http://schemas.microsoft.com/office/drawing/2014/main" id="{E06FA7B2-62BB-884C-B113-6F94B41EF8D4}"/>
              </a:ext>
            </a:extLst>
          </p:cNvPr>
          <p:cNvSpPr/>
          <p:nvPr/>
        </p:nvSpPr>
        <p:spPr>
          <a:xfrm rot="5400000">
            <a:off x="5343891" y="8291971"/>
            <a:ext cx="82461" cy="82099"/>
          </a:xfrm>
          <a:custGeom>
            <a:avLst/>
            <a:gdLst>
              <a:gd name="connsiteX0" fmla="*/ 163 w 167079"/>
              <a:gd name="connsiteY0" fmla="*/ 43253 h 189815"/>
              <a:gd name="connsiteX1" fmla="*/ 63627 w 167079"/>
              <a:gd name="connsiteY1" fmla="*/ 43253 h 189815"/>
              <a:gd name="connsiteX2" fmla="*/ 63627 w 167079"/>
              <a:gd name="connsiteY2" fmla="*/ 113 h 189815"/>
              <a:gd name="connsiteX3" fmla="*/ 167242 w 167079"/>
              <a:gd name="connsiteY3" fmla="*/ 95021 h 189815"/>
              <a:gd name="connsiteX4" fmla="*/ 63627 w 167079"/>
              <a:gd name="connsiteY4" fmla="*/ 189928 h 189815"/>
              <a:gd name="connsiteX5" fmla="*/ 63627 w 167079"/>
              <a:gd name="connsiteY5" fmla="*/ 146788 h 189815"/>
              <a:gd name="connsiteX6" fmla="*/ 163 w 167079"/>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9" h="189815">
                <a:moveTo>
                  <a:pt x="163" y="43253"/>
                </a:moveTo>
                <a:lnTo>
                  <a:pt x="63627" y="43253"/>
                </a:lnTo>
                <a:lnTo>
                  <a:pt x="63627" y="113"/>
                </a:lnTo>
                <a:lnTo>
                  <a:pt x="167242" y="95021"/>
                </a:lnTo>
                <a:lnTo>
                  <a:pt x="63627" y="189928"/>
                </a:lnTo>
                <a:lnTo>
                  <a:pt x="63627" y="146788"/>
                </a:lnTo>
                <a:lnTo>
                  <a:pt x="163" y="146788"/>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59" name="フリーフォーム 258">
            <a:extLst>
              <a:ext uri="{FF2B5EF4-FFF2-40B4-BE49-F238E27FC236}">
                <a16:creationId xmlns:a16="http://schemas.microsoft.com/office/drawing/2014/main" id="{6B9BF257-2B82-3B4F-8AE7-1F97DB36537F}"/>
              </a:ext>
            </a:extLst>
          </p:cNvPr>
          <p:cNvSpPr/>
          <p:nvPr/>
        </p:nvSpPr>
        <p:spPr>
          <a:xfrm rot="5400000">
            <a:off x="5350922" y="8376029"/>
            <a:ext cx="68398" cy="82099"/>
          </a:xfrm>
          <a:custGeom>
            <a:avLst/>
            <a:gdLst>
              <a:gd name="connsiteX0" fmla="*/ 163 w 138585"/>
              <a:gd name="connsiteY0" fmla="*/ 43253 h 189815"/>
              <a:gd name="connsiteX1" fmla="*/ 35133 w 138585"/>
              <a:gd name="connsiteY1" fmla="*/ 43253 h 189815"/>
              <a:gd name="connsiteX2" fmla="*/ 35133 w 138585"/>
              <a:gd name="connsiteY2" fmla="*/ 113 h 189815"/>
              <a:gd name="connsiteX3" fmla="*/ 138748 w 138585"/>
              <a:gd name="connsiteY3" fmla="*/ 95021 h 189815"/>
              <a:gd name="connsiteX4" fmla="*/ 35133 w 138585"/>
              <a:gd name="connsiteY4" fmla="*/ 189928 h 189815"/>
              <a:gd name="connsiteX5" fmla="*/ 35133 w 138585"/>
              <a:gd name="connsiteY5" fmla="*/ 146788 h 189815"/>
              <a:gd name="connsiteX6" fmla="*/ 163 w 138585"/>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5" h="189815">
                <a:moveTo>
                  <a:pt x="163" y="43253"/>
                </a:moveTo>
                <a:lnTo>
                  <a:pt x="35133" y="43253"/>
                </a:lnTo>
                <a:lnTo>
                  <a:pt x="35133" y="113"/>
                </a:lnTo>
                <a:lnTo>
                  <a:pt x="138748" y="95021"/>
                </a:lnTo>
                <a:lnTo>
                  <a:pt x="35133" y="189928"/>
                </a:lnTo>
                <a:lnTo>
                  <a:pt x="35133" y="146788"/>
                </a:lnTo>
                <a:lnTo>
                  <a:pt x="16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0" name="フリーフォーム 259">
            <a:extLst>
              <a:ext uri="{FF2B5EF4-FFF2-40B4-BE49-F238E27FC236}">
                <a16:creationId xmlns:a16="http://schemas.microsoft.com/office/drawing/2014/main" id="{169F8C84-D4AE-994D-A2FA-8C71B9FD49BA}"/>
              </a:ext>
            </a:extLst>
          </p:cNvPr>
          <p:cNvSpPr/>
          <p:nvPr/>
        </p:nvSpPr>
        <p:spPr>
          <a:xfrm rot="5400000">
            <a:off x="5360990" y="8461100"/>
            <a:ext cx="48262" cy="82099"/>
          </a:xfrm>
          <a:custGeom>
            <a:avLst/>
            <a:gdLst>
              <a:gd name="connsiteX0" fmla="*/ 163 w 97786"/>
              <a:gd name="connsiteY0" fmla="*/ 43253 h 189815"/>
              <a:gd name="connsiteX1" fmla="*/ 163 w 97786"/>
              <a:gd name="connsiteY1" fmla="*/ 43253 h 189815"/>
              <a:gd name="connsiteX2" fmla="*/ 163 w 97786"/>
              <a:gd name="connsiteY2" fmla="*/ 113 h 189815"/>
              <a:gd name="connsiteX3" fmla="*/ 97949 w 97786"/>
              <a:gd name="connsiteY3" fmla="*/ 95021 h 189815"/>
              <a:gd name="connsiteX4" fmla="*/ 163 w 97786"/>
              <a:gd name="connsiteY4" fmla="*/ 189928 h 189815"/>
              <a:gd name="connsiteX5" fmla="*/ 163 w 97786"/>
              <a:gd name="connsiteY5" fmla="*/ 146788 h 189815"/>
              <a:gd name="connsiteX6" fmla="*/ 163 w 97786"/>
              <a:gd name="connsiteY6" fmla="*/ 146788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3" y="43253"/>
                </a:moveTo>
                <a:lnTo>
                  <a:pt x="163" y="43253"/>
                </a:lnTo>
                <a:lnTo>
                  <a:pt x="163" y="113"/>
                </a:lnTo>
                <a:lnTo>
                  <a:pt x="97949" y="95021"/>
                </a:lnTo>
                <a:lnTo>
                  <a:pt x="163" y="189928"/>
                </a:lnTo>
                <a:lnTo>
                  <a:pt x="163" y="146788"/>
                </a:lnTo>
                <a:lnTo>
                  <a:pt x="163" y="146788"/>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1" name="フリーフォーム 260">
            <a:extLst>
              <a:ext uri="{FF2B5EF4-FFF2-40B4-BE49-F238E27FC236}">
                <a16:creationId xmlns:a16="http://schemas.microsoft.com/office/drawing/2014/main" id="{099B00CE-0145-3948-9F9F-6D36EA2A1760}"/>
              </a:ext>
            </a:extLst>
          </p:cNvPr>
          <p:cNvSpPr/>
          <p:nvPr/>
        </p:nvSpPr>
        <p:spPr>
          <a:xfrm rot="5400000">
            <a:off x="3226833" y="6797402"/>
            <a:ext cx="1496656" cy="3731"/>
          </a:xfrm>
          <a:custGeom>
            <a:avLst/>
            <a:gdLst>
              <a:gd name="connsiteX0" fmla="*/ 162 w 3032457"/>
              <a:gd name="connsiteY0" fmla="*/ 437 h 8627"/>
              <a:gd name="connsiteX1" fmla="*/ 3032620 w 3032457"/>
              <a:gd name="connsiteY1" fmla="*/ 437 h 8627"/>
            </a:gdLst>
            <a:ahLst/>
            <a:cxnLst>
              <a:cxn ang="0">
                <a:pos x="connsiteX0" y="connsiteY0"/>
              </a:cxn>
              <a:cxn ang="0">
                <a:pos x="connsiteX1" y="connsiteY1"/>
              </a:cxn>
            </a:cxnLst>
            <a:rect l="l" t="t" r="r" b="b"/>
            <a:pathLst>
              <a:path w="3032457" h="8627">
                <a:moveTo>
                  <a:pt x="162" y="437"/>
                </a:moveTo>
                <a:lnTo>
                  <a:pt x="3032620" y="437"/>
                </a:lnTo>
              </a:path>
            </a:pathLst>
          </a:custGeom>
          <a:ln w="9525" cap="flat">
            <a:solidFill>
              <a:srgbClr val="111111"/>
            </a:solidFill>
            <a:prstDash val="solid"/>
            <a:miter/>
          </a:ln>
        </p:spPr>
        <p:txBody>
          <a:bodyPr rtlCol="0" anchor="ctr"/>
          <a:lstStyle/>
          <a:p>
            <a:endParaRPr lang="ja-JP" altLang="en-US"/>
          </a:p>
        </p:txBody>
      </p:sp>
      <p:sp>
        <p:nvSpPr>
          <p:cNvPr id="262" name="フリーフォーム 261">
            <a:extLst>
              <a:ext uri="{FF2B5EF4-FFF2-40B4-BE49-F238E27FC236}">
                <a16:creationId xmlns:a16="http://schemas.microsoft.com/office/drawing/2014/main" id="{4A8521CB-0578-544F-8987-1E3A954FD25C}"/>
              </a:ext>
            </a:extLst>
          </p:cNvPr>
          <p:cNvSpPr/>
          <p:nvPr/>
        </p:nvSpPr>
        <p:spPr>
          <a:xfrm rot="5400000">
            <a:off x="3958809" y="6028108"/>
            <a:ext cx="36436" cy="82099"/>
          </a:xfrm>
          <a:custGeom>
            <a:avLst/>
            <a:gdLst>
              <a:gd name="connsiteX0" fmla="*/ 162 w 73825"/>
              <a:gd name="connsiteY0" fmla="*/ 43577 h 189815"/>
              <a:gd name="connsiteX1" fmla="*/ 162 w 73825"/>
              <a:gd name="connsiteY1" fmla="*/ 43577 h 189815"/>
              <a:gd name="connsiteX2" fmla="*/ 162 w 73825"/>
              <a:gd name="connsiteY2" fmla="*/ 437 h 189815"/>
              <a:gd name="connsiteX3" fmla="*/ 73988 w 73825"/>
              <a:gd name="connsiteY3" fmla="*/ 95345 h 189815"/>
              <a:gd name="connsiteX4" fmla="*/ 162 w 73825"/>
              <a:gd name="connsiteY4" fmla="*/ 190252 h 189815"/>
              <a:gd name="connsiteX5" fmla="*/ 162 w 73825"/>
              <a:gd name="connsiteY5" fmla="*/ 147112 h 189815"/>
              <a:gd name="connsiteX6" fmla="*/ 162 w 73825"/>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2" y="43577"/>
                </a:moveTo>
                <a:lnTo>
                  <a:pt x="162" y="43577"/>
                </a:lnTo>
                <a:lnTo>
                  <a:pt x="162" y="437"/>
                </a:lnTo>
                <a:lnTo>
                  <a:pt x="73988" y="95345"/>
                </a:lnTo>
                <a:lnTo>
                  <a:pt x="162" y="190252"/>
                </a:lnTo>
                <a:lnTo>
                  <a:pt x="162" y="147112"/>
                </a:lnTo>
                <a:lnTo>
                  <a:pt x="162"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3" name="フリーフォーム 262">
            <a:extLst>
              <a:ext uri="{FF2B5EF4-FFF2-40B4-BE49-F238E27FC236}">
                <a16:creationId xmlns:a16="http://schemas.microsoft.com/office/drawing/2014/main" id="{2B630E5E-66DB-F142-B788-8943AA19FC61}"/>
              </a:ext>
            </a:extLst>
          </p:cNvPr>
          <p:cNvSpPr/>
          <p:nvPr/>
        </p:nvSpPr>
        <p:spPr>
          <a:xfrm rot="5400000">
            <a:off x="3946824" y="6108492"/>
            <a:ext cx="60407" cy="82099"/>
          </a:xfrm>
          <a:custGeom>
            <a:avLst/>
            <a:gdLst>
              <a:gd name="connsiteX0" fmla="*/ 162 w 122394"/>
              <a:gd name="connsiteY0" fmla="*/ 43577 h 189815"/>
              <a:gd name="connsiteX1" fmla="*/ 18943 w 122394"/>
              <a:gd name="connsiteY1" fmla="*/ 43577 h 189815"/>
              <a:gd name="connsiteX2" fmla="*/ 18943 w 122394"/>
              <a:gd name="connsiteY2" fmla="*/ 437 h 189815"/>
              <a:gd name="connsiteX3" fmla="*/ 122557 w 122394"/>
              <a:gd name="connsiteY3" fmla="*/ 95345 h 189815"/>
              <a:gd name="connsiteX4" fmla="*/ 18943 w 122394"/>
              <a:gd name="connsiteY4" fmla="*/ 190252 h 189815"/>
              <a:gd name="connsiteX5" fmla="*/ 18943 w 122394"/>
              <a:gd name="connsiteY5" fmla="*/ 147112 h 189815"/>
              <a:gd name="connsiteX6" fmla="*/ 162 w 122394"/>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2" y="43577"/>
                </a:moveTo>
                <a:lnTo>
                  <a:pt x="18943" y="43577"/>
                </a:lnTo>
                <a:lnTo>
                  <a:pt x="18943" y="437"/>
                </a:lnTo>
                <a:lnTo>
                  <a:pt x="122557" y="95345"/>
                </a:lnTo>
                <a:lnTo>
                  <a:pt x="18943" y="190252"/>
                </a:lnTo>
                <a:lnTo>
                  <a:pt x="18943" y="147112"/>
                </a:lnTo>
                <a:lnTo>
                  <a:pt x="162"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4" name="フリーフォーム 263">
            <a:extLst>
              <a:ext uri="{FF2B5EF4-FFF2-40B4-BE49-F238E27FC236}">
                <a16:creationId xmlns:a16="http://schemas.microsoft.com/office/drawing/2014/main" id="{86996B99-73DD-6F47-95F4-B8BB6E5ABD05}"/>
              </a:ext>
            </a:extLst>
          </p:cNvPr>
          <p:cNvSpPr/>
          <p:nvPr/>
        </p:nvSpPr>
        <p:spPr>
          <a:xfrm rot="5400000">
            <a:off x="3908789" y="6218333"/>
            <a:ext cx="136476" cy="82099"/>
          </a:xfrm>
          <a:custGeom>
            <a:avLst/>
            <a:gdLst>
              <a:gd name="connsiteX0" fmla="*/ 276684 w 276521"/>
              <a:gd name="connsiteY0" fmla="*/ 43577 h 189815"/>
              <a:gd name="connsiteX1" fmla="*/ 103777 w 276521"/>
              <a:gd name="connsiteY1" fmla="*/ 43577 h 189815"/>
              <a:gd name="connsiteX2" fmla="*/ 103777 w 276521"/>
              <a:gd name="connsiteY2" fmla="*/ 437 h 189815"/>
              <a:gd name="connsiteX3" fmla="*/ 162 w 276521"/>
              <a:gd name="connsiteY3" fmla="*/ 95345 h 189815"/>
              <a:gd name="connsiteX4" fmla="*/ 103777 w 276521"/>
              <a:gd name="connsiteY4" fmla="*/ 190252 h 189815"/>
              <a:gd name="connsiteX5" fmla="*/ 103777 w 276521"/>
              <a:gd name="connsiteY5" fmla="*/ 147112 h 189815"/>
              <a:gd name="connsiteX6" fmla="*/ 276684 w 276521"/>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521" h="189815">
                <a:moveTo>
                  <a:pt x="276684" y="43577"/>
                </a:moveTo>
                <a:lnTo>
                  <a:pt x="103777" y="43577"/>
                </a:lnTo>
                <a:lnTo>
                  <a:pt x="103777" y="437"/>
                </a:lnTo>
                <a:lnTo>
                  <a:pt x="162" y="95345"/>
                </a:lnTo>
                <a:lnTo>
                  <a:pt x="103777" y="190252"/>
                </a:lnTo>
                <a:lnTo>
                  <a:pt x="103777" y="147112"/>
                </a:lnTo>
                <a:lnTo>
                  <a:pt x="276684" y="14711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65" name="フリーフォーム 264">
            <a:extLst>
              <a:ext uri="{FF2B5EF4-FFF2-40B4-BE49-F238E27FC236}">
                <a16:creationId xmlns:a16="http://schemas.microsoft.com/office/drawing/2014/main" id="{0C04C441-3AC4-6D4F-BC39-4D3910081292}"/>
              </a:ext>
            </a:extLst>
          </p:cNvPr>
          <p:cNvSpPr/>
          <p:nvPr/>
        </p:nvSpPr>
        <p:spPr>
          <a:xfrm rot="5400000">
            <a:off x="3845985" y="6469499"/>
            <a:ext cx="262085" cy="82099"/>
          </a:xfrm>
          <a:custGeom>
            <a:avLst/>
            <a:gdLst>
              <a:gd name="connsiteX0" fmla="*/ 531188 w 531025"/>
              <a:gd name="connsiteY0" fmla="*/ 43577 h 189815"/>
              <a:gd name="connsiteX1" fmla="*/ 103777 w 531025"/>
              <a:gd name="connsiteY1" fmla="*/ 43577 h 189815"/>
              <a:gd name="connsiteX2" fmla="*/ 103777 w 531025"/>
              <a:gd name="connsiteY2" fmla="*/ 437 h 189815"/>
              <a:gd name="connsiteX3" fmla="*/ 162 w 531025"/>
              <a:gd name="connsiteY3" fmla="*/ 95345 h 189815"/>
              <a:gd name="connsiteX4" fmla="*/ 103777 w 531025"/>
              <a:gd name="connsiteY4" fmla="*/ 190252 h 189815"/>
              <a:gd name="connsiteX5" fmla="*/ 103777 w 531025"/>
              <a:gd name="connsiteY5" fmla="*/ 147112 h 189815"/>
              <a:gd name="connsiteX6" fmla="*/ 531188 w 531025"/>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25" h="189815">
                <a:moveTo>
                  <a:pt x="531188" y="43577"/>
                </a:moveTo>
                <a:lnTo>
                  <a:pt x="103777" y="43577"/>
                </a:lnTo>
                <a:lnTo>
                  <a:pt x="103777" y="437"/>
                </a:lnTo>
                <a:lnTo>
                  <a:pt x="162" y="95345"/>
                </a:lnTo>
                <a:lnTo>
                  <a:pt x="103777" y="190252"/>
                </a:lnTo>
                <a:lnTo>
                  <a:pt x="103777" y="147112"/>
                </a:lnTo>
                <a:lnTo>
                  <a:pt x="531188"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6" name="フリーフォーム 265">
            <a:extLst>
              <a:ext uri="{FF2B5EF4-FFF2-40B4-BE49-F238E27FC236}">
                <a16:creationId xmlns:a16="http://schemas.microsoft.com/office/drawing/2014/main" id="{DB303EE2-4D26-F74A-ACE0-4B830D164931}"/>
              </a:ext>
            </a:extLst>
          </p:cNvPr>
          <p:cNvSpPr/>
          <p:nvPr/>
        </p:nvSpPr>
        <p:spPr>
          <a:xfrm rot="5400000">
            <a:off x="3940271" y="6747777"/>
            <a:ext cx="73512" cy="82099"/>
          </a:xfrm>
          <a:custGeom>
            <a:avLst/>
            <a:gdLst>
              <a:gd name="connsiteX0" fmla="*/ 162 w 148946"/>
              <a:gd name="connsiteY0" fmla="*/ 43577 h 189815"/>
              <a:gd name="connsiteX1" fmla="*/ 45494 w 148946"/>
              <a:gd name="connsiteY1" fmla="*/ 43577 h 189815"/>
              <a:gd name="connsiteX2" fmla="*/ 45494 w 148946"/>
              <a:gd name="connsiteY2" fmla="*/ 437 h 189815"/>
              <a:gd name="connsiteX3" fmla="*/ 149109 w 148946"/>
              <a:gd name="connsiteY3" fmla="*/ 95345 h 189815"/>
              <a:gd name="connsiteX4" fmla="*/ 45494 w 148946"/>
              <a:gd name="connsiteY4" fmla="*/ 190252 h 189815"/>
              <a:gd name="connsiteX5" fmla="*/ 45494 w 148946"/>
              <a:gd name="connsiteY5" fmla="*/ 147112 h 189815"/>
              <a:gd name="connsiteX6" fmla="*/ 162 w 148946"/>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577"/>
                </a:moveTo>
                <a:lnTo>
                  <a:pt x="45494" y="43577"/>
                </a:lnTo>
                <a:lnTo>
                  <a:pt x="45494" y="437"/>
                </a:lnTo>
                <a:lnTo>
                  <a:pt x="149109" y="95345"/>
                </a:lnTo>
                <a:lnTo>
                  <a:pt x="45494" y="190252"/>
                </a:lnTo>
                <a:lnTo>
                  <a:pt x="45494" y="147112"/>
                </a:lnTo>
                <a:lnTo>
                  <a:pt x="162" y="14711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67" name="フリーフォーム 266">
            <a:extLst>
              <a:ext uri="{FF2B5EF4-FFF2-40B4-BE49-F238E27FC236}">
                <a16:creationId xmlns:a16="http://schemas.microsoft.com/office/drawing/2014/main" id="{08A93ACF-019D-464E-ADB0-A2DCDDF1CA7B}"/>
              </a:ext>
            </a:extLst>
          </p:cNvPr>
          <p:cNvSpPr/>
          <p:nvPr/>
        </p:nvSpPr>
        <p:spPr>
          <a:xfrm rot="5400000">
            <a:off x="3911346" y="6875890"/>
            <a:ext cx="131362" cy="82099"/>
          </a:xfrm>
          <a:custGeom>
            <a:avLst/>
            <a:gdLst>
              <a:gd name="connsiteX0" fmla="*/ 162 w 266160"/>
              <a:gd name="connsiteY0" fmla="*/ 43577 h 189815"/>
              <a:gd name="connsiteX1" fmla="*/ 162708 w 266160"/>
              <a:gd name="connsiteY1" fmla="*/ 43577 h 189815"/>
              <a:gd name="connsiteX2" fmla="*/ 162708 w 266160"/>
              <a:gd name="connsiteY2" fmla="*/ 437 h 189815"/>
              <a:gd name="connsiteX3" fmla="*/ 266323 w 266160"/>
              <a:gd name="connsiteY3" fmla="*/ 95345 h 189815"/>
              <a:gd name="connsiteX4" fmla="*/ 162708 w 266160"/>
              <a:gd name="connsiteY4" fmla="*/ 190252 h 189815"/>
              <a:gd name="connsiteX5" fmla="*/ 162708 w 266160"/>
              <a:gd name="connsiteY5" fmla="*/ 147112 h 189815"/>
              <a:gd name="connsiteX6" fmla="*/ 162 w 266160"/>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2" y="43577"/>
                </a:moveTo>
                <a:lnTo>
                  <a:pt x="162708" y="43577"/>
                </a:lnTo>
                <a:lnTo>
                  <a:pt x="162708" y="437"/>
                </a:lnTo>
                <a:lnTo>
                  <a:pt x="266323" y="95345"/>
                </a:lnTo>
                <a:lnTo>
                  <a:pt x="162708" y="190252"/>
                </a:lnTo>
                <a:lnTo>
                  <a:pt x="162708" y="147112"/>
                </a:lnTo>
                <a:lnTo>
                  <a:pt x="162"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68" name="フリーフォーム 267">
            <a:extLst>
              <a:ext uri="{FF2B5EF4-FFF2-40B4-BE49-F238E27FC236}">
                <a16:creationId xmlns:a16="http://schemas.microsoft.com/office/drawing/2014/main" id="{2AAB9C88-FCAC-F04A-AC7A-7D0C17F07E16}"/>
              </a:ext>
            </a:extLst>
          </p:cNvPr>
          <p:cNvSpPr/>
          <p:nvPr/>
        </p:nvSpPr>
        <p:spPr>
          <a:xfrm rot="5400000">
            <a:off x="3940271" y="7124392"/>
            <a:ext cx="73512" cy="82099"/>
          </a:xfrm>
          <a:custGeom>
            <a:avLst/>
            <a:gdLst>
              <a:gd name="connsiteX0" fmla="*/ 162 w 148946"/>
              <a:gd name="connsiteY0" fmla="*/ 43577 h 189815"/>
              <a:gd name="connsiteX1" fmla="*/ 45494 w 148946"/>
              <a:gd name="connsiteY1" fmla="*/ 43577 h 189815"/>
              <a:gd name="connsiteX2" fmla="*/ 45494 w 148946"/>
              <a:gd name="connsiteY2" fmla="*/ 437 h 189815"/>
              <a:gd name="connsiteX3" fmla="*/ 149109 w 148946"/>
              <a:gd name="connsiteY3" fmla="*/ 95345 h 189815"/>
              <a:gd name="connsiteX4" fmla="*/ 45494 w 148946"/>
              <a:gd name="connsiteY4" fmla="*/ 190252 h 189815"/>
              <a:gd name="connsiteX5" fmla="*/ 45494 w 148946"/>
              <a:gd name="connsiteY5" fmla="*/ 147112 h 189815"/>
              <a:gd name="connsiteX6" fmla="*/ 162 w 148946"/>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2" y="43577"/>
                </a:moveTo>
                <a:lnTo>
                  <a:pt x="45494" y="43577"/>
                </a:lnTo>
                <a:lnTo>
                  <a:pt x="45494" y="437"/>
                </a:lnTo>
                <a:lnTo>
                  <a:pt x="149109" y="95345"/>
                </a:lnTo>
                <a:lnTo>
                  <a:pt x="45494" y="190252"/>
                </a:lnTo>
                <a:lnTo>
                  <a:pt x="45494" y="147112"/>
                </a:lnTo>
                <a:lnTo>
                  <a:pt x="162" y="14711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69" name="フリーフォーム 268">
            <a:extLst>
              <a:ext uri="{FF2B5EF4-FFF2-40B4-BE49-F238E27FC236}">
                <a16:creationId xmlns:a16="http://schemas.microsoft.com/office/drawing/2014/main" id="{AFE36608-516D-7543-8CDA-91F04347B19F}"/>
              </a:ext>
            </a:extLst>
          </p:cNvPr>
          <p:cNvSpPr/>
          <p:nvPr/>
        </p:nvSpPr>
        <p:spPr>
          <a:xfrm rot="5400000">
            <a:off x="3939792" y="7215537"/>
            <a:ext cx="74471" cy="82099"/>
          </a:xfrm>
          <a:custGeom>
            <a:avLst/>
            <a:gdLst>
              <a:gd name="connsiteX0" fmla="*/ 151051 w 150889"/>
              <a:gd name="connsiteY0" fmla="*/ 43577 h 189815"/>
              <a:gd name="connsiteX1" fmla="*/ 103777 w 150889"/>
              <a:gd name="connsiteY1" fmla="*/ 43577 h 189815"/>
              <a:gd name="connsiteX2" fmla="*/ 103777 w 150889"/>
              <a:gd name="connsiteY2" fmla="*/ 437 h 189815"/>
              <a:gd name="connsiteX3" fmla="*/ 162 w 150889"/>
              <a:gd name="connsiteY3" fmla="*/ 95345 h 189815"/>
              <a:gd name="connsiteX4" fmla="*/ 103777 w 150889"/>
              <a:gd name="connsiteY4" fmla="*/ 190252 h 189815"/>
              <a:gd name="connsiteX5" fmla="*/ 103777 w 150889"/>
              <a:gd name="connsiteY5" fmla="*/ 147112 h 189815"/>
              <a:gd name="connsiteX6" fmla="*/ 151051 w 150889"/>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89" h="189815">
                <a:moveTo>
                  <a:pt x="151051" y="43577"/>
                </a:moveTo>
                <a:lnTo>
                  <a:pt x="103777" y="43577"/>
                </a:lnTo>
                <a:lnTo>
                  <a:pt x="103777" y="437"/>
                </a:lnTo>
                <a:lnTo>
                  <a:pt x="162" y="95345"/>
                </a:lnTo>
                <a:lnTo>
                  <a:pt x="103777" y="190252"/>
                </a:lnTo>
                <a:lnTo>
                  <a:pt x="103777" y="147112"/>
                </a:lnTo>
                <a:lnTo>
                  <a:pt x="151051" y="14711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70" name="フリーフォーム 269">
            <a:extLst>
              <a:ext uri="{FF2B5EF4-FFF2-40B4-BE49-F238E27FC236}">
                <a16:creationId xmlns:a16="http://schemas.microsoft.com/office/drawing/2014/main" id="{572739E7-BFDA-E544-A53D-08A6CB0DF8D3}"/>
              </a:ext>
            </a:extLst>
          </p:cNvPr>
          <p:cNvSpPr/>
          <p:nvPr/>
        </p:nvSpPr>
        <p:spPr>
          <a:xfrm rot="5400000">
            <a:off x="3935797" y="7320424"/>
            <a:ext cx="82461" cy="82099"/>
          </a:xfrm>
          <a:custGeom>
            <a:avLst/>
            <a:gdLst>
              <a:gd name="connsiteX0" fmla="*/ 162 w 167078"/>
              <a:gd name="connsiteY0" fmla="*/ 43577 h 189815"/>
              <a:gd name="connsiteX1" fmla="*/ 63626 w 167078"/>
              <a:gd name="connsiteY1" fmla="*/ 43577 h 189815"/>
              <a:gd name="connsiteX2" fmla="*/ 63626 w 167078"/>
              <a:gd name="connsiteY2" fmla="*/ 437 h 189815"/>
              <a:gd name="connsiteX3" fmla="*/ 167241 w 167078"/>
              <a:gd name="connsiteY3" fmla="*/ 95345 h 189815"/>
              <a:gd name="connsiteX4" fmla="*/ 63626 w 167078"/>
              <a:gd name="connsiteY4" fmla="*/ 190252 h 189815"/>
              <a:gd name="connsiteX5" fmla="*/ 63626 w 167078"/>
              <a:gd name="connsiteY5" fmla="*/ 147112 h 189815"/>
              <a:gd name="connsiteX6" fmla="*/ 162 w 167078"/>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78" h="189815">
                <a:moveTo>
                  <a:pt x="162" y="43577"/>
                </a:moveTo>
                <a:lnTo>
                  <a:pt x="63626" y="43577"/>
                </a:lnTo>
                <a:lnTo>
                  <a:pt x="63626" y="437"/>
                </a:lnTo>
                <a:lnTo>
                  <a:pt x="167241" y="95345"/>
                </a:lnTo>
                <a:lnTo>
                  <a:pt x="63626" y="190252"/>
                </a:lnTo>
                <a:lnTo>
                  <a:pt x="63626" y="147112"/>
                </a:lnTo>
                <a:lnTo>
                  <a:pt x="162" y="147112"/>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71" name="フリーフォーム 270">
            <a:extLst>
              <a:ext uri="{FF2B5EF4-FFF2-40B4-BE49-F238E27FC236}">
                <a16:creationId xmlns:a16="http://schemas.microsoft.com/office/drawing/2014/main" id="{3B913912-55A5-B449-86C1-F815AD467C2D}"/>
              </a:ext>
            </a:extLst>
          </p:cNvPr>
          <p:cNvSpPr/>
          <p:nvPr/>
        </p:nvSpPr>
        <p:spPr>
          <a:xfrm rot="5400000">
            <a:off x="3947303" y="7400007"/>
            <a:ext cx="59448" cy="82099"/>
          </a:xfrm>
          <a:custGeom>
            <a:avLst/>
            <a:gdLst>
              <a:gd name="connsiteX0" fmla="*/ 162 w 120451"/>
              <a:gd name="connsiteY0" fmla="*/ 43577 h 189815"/>
              <a:gd name="connsiteX1" fmla="*/ 17000 w 120451"/>
              <a:gd name="connsiteY1" fmla="*/ 43577 h 189815"/>
              <a:gd name="connsiteX2" fmla="*/ 17000 w 120451"/>
              <a:gd name="connsiteY2" fmla="*/ 437 h 189815"/>
              <a:gd name="connsiteX3" fmla="*/ 120614 w 120451"/>
              <a:gd name="connsiteY3" fmla="*/ 95345 h 189815"/>
              <a:gd name="connsiteX4" fmla="*/ 17000 w 120451"/>
              <a:gd name="connsiteY4" fmla="*/ 190252 h 189815"/>
              <a:gd name="connsiteX5" fmla="*/ 17000 w 120451"/>
              <a:gd name="connsiteY5" fmla="*/ 147112 h 189815"/>
              <a:gd name="connsiteX6" fmla="*/ 162 w 120451"/>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51" h="189815">
                <a:moveTo>
                  <a:pt x="162" y="43577"/>
                </a:moveTo>
                <a:lnTo>
                  <a:pt x="17000" y="43577"/>
                </a:lnTo>
                <a:lnTo>
                  <a:pt x="17000" y="437"/>
                </a:lnTo>
                <a:lnTo>
                  <a:pt x="120614" y="95345"/>
                </a:lnTo>
                <a:lnTo>
                  <a:pt x="17000" y="190252"/>
                </a:lnTo>
                <a:lnTo>
                  <a:pt x="17000" y="147112"/>
                </a:lnTo>
                <a:lnTo>
                  <a:pt x="162"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2" name="フリーフォーム 271">
            <a:extLst>
              <a:ext uri="{FF2B5EF4-FFF2-40B4-BE49-F238E27FC236}">
                <a16:creationId xmlns:a16="http://schemas.microsoft.com/office/drawing/2014/main" id="{DC373D85-686B-7541-AB92-60BD9156E514}"/>
              </a:ext>
            </a:extLst>
          </p:cNvPr>
          <p:cNvSpPr/>
          <p:nvPr/>
        </p:nvSpPr>
        <p:spPr>
          <a:xfrm rot="5400000">
            <a:off x="3967758" y="7448589"/>
            <a:ext cx="18538" cy="82099"/>
          </a:xfrm>
          <a:custGeom>
            <a:avLst/>
            <a:gdLst>
              <a:gd name="connsiteX0" fmla="*/ 37723 w 37560"/>
              <a:gd name="connsiteY0" fmla="*/ 43577 h 189815"/>
              <a:gd name="connsiteX1" fmla="*/ 37723 w 37560"/>
              <a:gd name="connsiteY1" fmla="*/ 43577 h 189815"/>
              <a:gd name="connsiteX2" fmla="*/ 37723 w 37560"/>
              <a:gd name="connsiteY2" fmla="*/ 437 h 189815"/>
              <a:gd name="connsiteX3" fmla="*/ 162 w 37560"/>
              <a:gd name="connsiteY3" fmla="*/ 95345 h 189815"/>
              <a:gd name="connsiteX4" fmla="*/ 37723 w 37560"/>
              <a:gd name="connsiteY4" fmla="*/ 190252 h 189815"/>
              <a:gd name="connsiteX5" fmla="*/ 37723 w 37560"/>
              <a:gd name="connsiteY5" fmla="*/ 147112 h 189815"/>
              <a:gd name="connsiteX6" fmla="*/ 37723 w 37560"/>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0" h="189815">
                <a:moveTo>
                  <a:pt x="37723" y="43577"/>
                </a:moveTo>
                <a:lnTo>
                  <a:pt x="37723" y="43577"/>
                </a:lnTo>
                <a:lnTo>
                  <a:pt x="37723" y="437"/>
                </a:lnTo>
                <a:lnTo>
                  <a:pt x="162" y="95345"/>
                </a:lnTo>
                <a:lnTo>
                  <a:pt x="37723" y="190252"/>
                </a:lnTo>
                <a:lnTo>
                  <a:pt x="37723" y="147112"/>
                </a:lnTo>
                <a:lnTo>
                  <a:pt x="37723"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3" name="フリーフォーム 272">
            <a:extLst>
              <a:ext uri="{FF2B5EF4-FFF2-40B4-BE49-F238E27FC236}">
                <a16:creationId xmlns:a16="http://schemas.microsoft.com/office/drawing/2014/main" id="{B863E62D-8C95-FD4C-B3A2-7C23A80545EF}"/>
              </a:ext>
            </a:extLst>
          </p:cNvPr>
          <p:cNvSpPr/>
          <p:nvPr/>
        </p:nvSpPr>
        <p:spPr>
          <a:xfrm rot="5400000">
            <a:off x="3952896" y="7482415"/>
            <a:ext cx="48262" cy="82099"/>
          </a:xfrm>
          <a:custGeom>
            <a:avLst/>
            <a:gdLst>
              <a:gd name="connsiteX0" fmla="*/ 162 w 97786"/>
              <a:gd name="connsiteY0" fmla="*/ 43577 h 189815"/>
              <a:gd name="connsiteX1" fmla="*/ 162 w 97786"/>
              <a:gd name="connsiteY1" fmla="*/ 43577 h 189815"/>
              <a:gd name="connsiteX2" fmla="*/ 162 w 97786"/>
              <a:gd name="connsiteY2" fmla="*/ 437 h 189815"/>
              <a:gd name="connsiteX3" fmla="*/ 97949 w 97786"/>
              <a:gd name="connsiteY3" fmla="*/ 95345 h 189815"/>
              <a:gd name="connsiteX4" fmla="*/ 162 w 97786"/>
              <a:gd name="connsiteY4" fmla="*/ 190252 h 189815"/>
              <a:gd name="connsiteX5" fmla="*/ 162 w 97786"/>
              <a:gd name="connsiteY5" fmla="*/ 147112 h 189815"/>
              <a:gd name="connsiteX6" fmla="*/ 162 w 97786"/>
              <a:gd name="connsiteY6" fmla="*/ 147112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2" y="43577"/>
                </a:moveTo>
                <a:lnTo>
                  <a:pt x="162" y="43577"/>
                </a:lnTo>
                <a:lnTo>
                  <a:pt x="162" y="437"/>
                </a:lnTo>
                <a:lnTo>
                  <a:pt x="97949" y="95345"/>
                </a:lnTo>
                <a:lnTo>
                  <a:pt x="162" y="190252"/>
                </a:lnTo>
                <a:lnTo>
                  <a:pt x="162" y="147112"/>
                </a:lnTo>
                <a:lnTo>
                  <a:pt x="162" y="147112"/>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4" name="フリーフォーム 273">
            <a:extLst>
              <a:ext uri="{FF2B5EF4-FFF2-40B4-BE49-F238E27FC236}">
                <a16:creationId xmlns:a16="http://schemas.microsoft.com/office/drawing/2014/main" id="{E2959FB3-8A4A-B34C-87F6-A43D27E7AC55}"/>
              </a:ext>
            </a:extLst>
          </p:cNvPr>
          <p:cNvSpPr/>
          <p:nvPr/>
        </p:nvSpPr>
        <p:spPr>
          <a:xfrm rot="5400000">
            <a:off x="2546654" y="6871842"/>
            <a:ext cx="1646769" cy="3731"/>
          </a:xfrm>
          <a:custGeom>
            <a:avLst/>
            <a:gdLst>
              <a:gd name="connsiteX0" fmla="*/ 166 w 3336610"/>
              <a:gd name="connsiteY0" fmla="*/ 545 h 8627"/>
              <a:gd name="connsiteX1" fmla="*/ 3336776 w 3336610"/>
              <a:gd name="connsiteY1" fmla="*/ 545 h 8627"/>
            </a:gdLst>
            <a:ahLst/>
            <a:cxnLst>
              <a:cxn ang="0">
                <a:pos x="connsiteX0" y="connsiteY0"/>
              </a:cxn>
              <a:cxn ang="0">
                <a:pos x="connsiteX1" y="connsiteY1"/>
              </a:cxn>
            </a:cxnLst>
            <a:rect l="l" t="t" r="r" b="b"/>
            <a:pathLst>
              <a:path w="3336610" h="8627">
                <a:moveTo>
                  <a:pt x="166" y="545"/>
                </a:moveTo>
                <a:lnTo>
                  <a:pt x="3336776" y="545"/>
                </a:lnTo>
              </a:path>
            </a:pathLst>
          </a:custGeom>
          <a:ln w="9525" cap="flat">
            <a:solidFill>
              <a:srgbClr val="111111"/>
            </a:solidFill>
            <a:prstDash val="solid"/>
            <a:miter/>
          </a:ln>
        </p:spPr>
        <p:txBody>
          <a:bodyPr rtlCol="0" anchor="ctr"/>
          <a:lstStyle/>
          <a:p>
            <a:endParaRPr lang="ja-JP" altLang="en-US"/>
          </a:p>
        </p:txBody>
      </p:sp>
      <p:sp>
        <p:nvSpPr>
          <p:cNvPr id="275" name="フリーフォーム 274">
            <a:extLst>
              <a:ext uri="{FF2B5EF4-FFF2-40B4-BE49-F238E27FC236}">
                <a16:creationId xmlns:a16="http://schemas.microsoft.com/office/drawing/2014/main" id="{0A6264C5-6487-B64E-A53E-5D43BA4EAF60}"/>
              </a:ext>
            </a:extLst>
          </p:cNvPr>
          <p:cNvSpPr/>
          <p:nvPr/>
        </p:nvSpPr>
        <p:spPr>
          <a:xfrm rot="5400000">
            <a:off x="3353686" y="6027491"/>
            <a:ext cx="36436" cy="82099"/>
          </a:xfrm>
          <a:custGeom>
            <a:avLst/>
            <a:gdLst>
              <a:gd name="connsiteX0" fmla="*/ 166 w 73825"/>
              <a:gd name="connsiteY0" fmla="*/ 43685 h 189815"/>
              <a:gd name="connsiteX1" fmla="*/ 166 w 73825"/>
              <a:gd name="connsiteY1" fmla="*/ 43685 h 189815"/>
              <a:gd name="connsiteX2" fmla="*/ 166 w 73825"/>
              <a:gd name="connsiteY2" fmla="*/ 545 h 189815"/>
              <a:gd name="connsiteX3" fmla="*/ 73991 w 73825"/>
              <a:gd name="connsiteY3" fmla="*/ 95453 h 189815"/>
              <a:gd name="connsiteX4" fmla="*/ 166 w 73825"/>
              <a:gd name="connsiteY4" fmla="*/ 190360 h 189815"/>
              <a:gd name="connsiteX5" fmla="*/ 166 w 73825"/>
              <a:gd name="connsiteY5" fmla="*/ 147220 h 189815"/>
              <a:gd name="connsiteX6" fmla="*/ 166 w 73825"/>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25" h="189815">
                <a:moveTo>
                  <a:pt x="166" y="43685"/>
                </a:moveTo>
                <a:lnTo>
                  <a:pt x="166" y="43685"/>
                </a:lnTo>
                <a:lnTo>
                  <a:pt x="166" y="545"/>
                </a:lnTo>
                <a:lnTo>
                  <a:pt x="73991" y="95453"/>
                </a:lnTo>
                <a:lnTo>
                  <a:pt x="166" y="190360"/>
                </a:lnTo>
                <a:lnTo>
                  <a:pt x="166" y="147220"/>
                </a:lnTo>
                <a:lnTo>
                  <a:pt x="16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6" name="フリーフォーム 275">
            <a:extLst>
              <a:ext uri="{FF2B5EF4-FFF2-40B4-BE49-F238E27FC236}">
                <a16:creationId xmlns:a16="http://schemas.microsoft.com/office/drawing/2014/main" id="{9A2F02A7-637F-0E49-BF19-8971C553BE62}"/>
              </a:ext>
            </a:extLst>
          </p:cNvPr>
          <p:cNvSpPr/>
          <p:nvPr/>
        </p:nvSpPr>
        <p:spPr>
          <a:xfrm rot="5400000">
            <a:off x="3341701" y="6107023"/>
            <a:ext cx="60407" cy="82099"/>
          </a:xfrm>
          <a:custGeom>
            <a:avLst/>
            <a:gdLst>
              <a:gd name="connsiteX0" fmla="*/ 166 w 122394"/>
              <a:gd name="connsiteY0" fmla="*/ 43685 h 189815"/>
              <a:gd name="connsiteX1" fmla="*/ 18946 w 122394"/>
              <a:gd name="connsiteY1" fmla="*/ 43685 h 189815"/>
              <a:gd name="connsiteX2" fmla="*/ 18946 w 122394"/>
              <a:gd name="connsiteY2" fmla="*/ 545 h 189815"/>
              <a:gd name="connsiteX3" fmla="*/ 122560 w 122394"/>
              <a:gd name="connsiteY3" fmla="*/ 95453 h 189815"/>
              <a:gd name="connsiteX4" fmla="*/ 18946 w 122394"/>
              <a:gd name="connsiteY4" fmla="*/ 190360 h 189815"/>
              <a:gd name="connsiteX5" fmla="*/ 18946 w 122394"/>
              <a:gd name="connsiteY5" fmla="*/ 147220 h 189815"/>
              <a:gd name="connsiteX6" fmla="*/ 166 w 122394"/>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4" h="189815">
                <a:moveTo>
                  <a:pt x="166" y="43685"/>
                </a:moveTo>
                <a:lnTo>
                  <a:pt x="18946" y="43685"/>
                </a:lnTo>
                <a:lnTo>
                  <a:pt x="18946" y="545"/>
                </a:lnTo>
                <a:lnTo>
                  <a:pt x="122560" y="95453"/>
                </a:lnTo>
                <a:lnTo>
                  <a:pt x="18946" y="190360"/>
                </a:lnTo>
                <a:lnTo>
                  <a:pt x="18946" y="147220"/>
                </a:lnTo>
                <a:lnTo>
                  <a:pt x="16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7" name="フリーフォーム 276">
            <a:extLst>
              <a:ext uri="{FF2B5EF4-FFF2-40B4-BE49-F238E27FC236}">
                <a16:creationId xmlns:a16="http://schemas.microsoft.com/office/drawing/2014/main" id="{E6532B11-160C-0041-8B35-15A4BC934A8D}"/>
              </a:ext>
            </a:extLst>
          </p:cNvPr>
          <p:cNvSpPr/>
          <p:nvPr/>
        </p:nvSpPr>
        <p:spPr>
          <a:xfrm rot="5400000">
            <a:off x="3304146" y="6216278"/>
            <a:ext cx="135517" cy="82099"/>
          </a:xfrm>
          <a:custGeom>
            <a:avLst/>
            <a:gdLst>
              <a:gd name="connsiteX0" fmla="*/ 274745 w 274578"/>
              <a:gd name="connsiteY0" fmla="*/ 43685 h 189815"/>
              <a:gd name="connsiteX1" fmla="*/ 103780 w 274578"/>
              <a:gd name="connsiteY1" fmla="*/ 43685 h 189815"/>
              <a:gd name="connsiteX2" fmla="*/ 103780 w 274578"/>
              <a:gd name="connsiteY2" fmla="*/ 545 h 189815"/>
              <a:gd name="connsiteX3" fmla="*/ 166 w 274578"/>
              <a:gd name="connsiteY3" fmla="*/ 95453 h 189815"/>
              <a:gd name="connsiteX4" fmla="*/ 103780 w 274578"/>
              <a:gd name="connsiteY4" fmla="*/ 190360 h 189815"/>
              <a:gd name="connsiteX5" fmla="*/ 103780 w 274578"/>
              <a:gd name="connsiteY5" fmla="*/ 147220 h 189815"/>
              <a:gd name="connsiteX6" fmla="*/ 274745 w 274578"/>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78" h="189815">
                <a:moveTo>
                  <a:pt x="274745" y="43685"/>
                </a:moveTo>
                <a:lnTo>
                  <a:pt x="103780" y="43685"/>
                </a:lnTo>
                <a:lnTo>
                  <a:pt x="103780" y="545"/>
                </a:lnTo>
                <a:lnTo>
                  <a:pt x="166" y="95453"/>
                </a:lnTo>
                <a:lnTo>
                  <a:pt x="103780" y="190360"/>
                </a:lnTo>
                <a:lnTo>
                  <a:pt x="103780" y="147220"/>
                </a:lnTo>
                <a:lnTo>
                  <a:pt x="274745"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78" name="フリーフォーム 277">
            <a:extLst>
              <a:ext uri="{FF2B5EF4-FFF2-40B4-BE49-F238E27FC236}">
                <a16:creationId xmlns:a16="http://schemas.microsoft.com/office/drawing/2014/main" id="{81E330DA-73D0-6644-B635-B48C65240DDE}"/>
              </a:ext>
            </a:extLst>
          </p:cNvPr>
          <p:cNvSpPr/>
          <p:nvPr/>
        </p:nvSpPr>
        <p:spPr>
          <a:xfrm rot="5400000">
            <a:off x="3241821" y="6455138"/>
            <a:ext cx="260167" cy="82099"/>
          </a:xfrm>
          <a:custGeom>
            <a:avLst/>
            <a:gdLst>
              <a:gd name="connsiteX0" fmla="*/ 527306 w 527139"/>
              <a:gd name="connsiteY0" fmla="*/ 43685 h 189815"/>
              <a:gd name="connsiteX1" fmla="*/ 103780 w 527139"/>
              <a:gd name="connsiteY1" fmla="*/ 43685 h 189815"/>
              <a:gd name="connsiteX2" fmla="*/ 103780 w 527139"/>
              <a:gd name="connsiteY2" fmla="*/ 545 h 189815"/>
              <a:gd name="connsiteX3" fmla="*/ 166 w 527139"/>
              <a:gd name="connsiteY3" fmla="*/ 95453 h 189815"/>
              <a:gd name="connsiteX4" fmla="*/ 103780 w 527139"/>
              <a:gd name="connsiteY4" fmla="*/ 190360 h 189815"/>
              <a:gd name="connsiteX5" fmla="*/ 103780 w 527139"/>
              <a:gd name="connsiteY5" fmla="*/ 147220 h 189815"/>
              <a:gd name="connsiteX6" fmla="*/ 527306 w 527139"/>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139" h="189815">
                <a:moveTo>
                  <a:pt x="527306" y="43685"/>
                </a:moveTo>
                <a:lnTo>
                  <a:pt x="103780" y="43685"/>
                </a:lnTo>
                <a:lnTo>
                  <a:pt x="103780" y="545"/>
                </a:lnTo>
                <a:lnTo>
                  <a:pt x="166" y="95453"/>
                </a:lnTo>
                <a:lnTo>
                  <a:pt x="103780" y="190360"/>
                </a:lnTo>
                <a:lnTo>
                  <a:pt x="103780" y="147220"/>
                </a:lnTo>
                <a:lnTo>
                  <a:pt x="52730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79" name="フリーフォーム 278">
            <a:extLst>
              <a:ext uri="{FF2B5EF4-FFF2-40B4-BE49-F238E27FC236}">
                <a16:creationId xmlns:a16="http://schemas.microsoft.com/office/drawing/2014/main" id="{9DF0BFDE-1909-F94A-B59B-9FF94BE6A2EB}"/>
              </a:ext>
            </a:extLst>
          </p:cNvPr>
          <p:cNvSpPr/>
          <p:nvPr/>
        </p:nvSpPr>
        <p:spPr>
          <a:xfrm rot="5400000">
            <a:off x="3360558" y="6631939"/>
            <a:ext cx="22693" cy="82099"/>
          </a:xfrm>
          <a:custGeom>
            <a:avLst/>
            <a:gdLst>
              <a:gd name="connsiteX0" fmla="*/ 46145 w 45979"/>
              <a:gd name="connsiteY0" fmla="*/ 43685 h 189815"/>
              <a:gd name="connsiteX1" fmla="*/ 46145 w 45979"/>
              <a:gd name="connsiteY1" fmla="*/ 43685 h 189815"/>
              <a:gd name="connsiteX2" fmla="*/ 46145 w 45979"/>
              <a:gd name="connsiteY2" fmla="*/ 545 h 189815"/>
              <a:gd name="connsiteX3" fmla="*/ 166 w 45979"/>
              <a:gd name="connsiteY3" fmla="*/ 95453 h 189815"/>
              <a:gd name="connsiteX4" fmla="*/ 46145 w 45979"/>
              <a:gd name="connsiteY4" fmla="*/ 190360 h 189815"/>
              <a:gd name="connsiteX5" fmla="*/ 46145 w 45979"/>
              <a:gd name="connsiteY5" fmla="*/ 147220 h 189815"/>
              <a:gd name="connsiteX6" fmla="*/ 46145 w 45979"/>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9" h="189815">
                <a:moveTo>
                  <a:pt x="46145" y="43685"/>
                </a:moveTo>
                <a:lnTo>
                  <a:pt x="46145" y="43685"/>
                </a:lnTo>
                <a:lnTo>
                  <a:pt x="46145" y="545"/>
                </a:lnTo>
                <a:lnTo>
                  <a:pt x="166" y="95453"/>
                </a:lnTo>
                <a:lnTo>
                  <a:pt x="46145" y="190360"/>
                </a:lnTo>
                <a:lnTo>
                  <a:pt x="46145" y="147220"/>
                </a:lnTo>
                <a:lnTo>
                  <a:pt x="46145"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0" name="フリーフォーム 279">
            <a:extLst>
              <a:ext uri="{FF2B5EF4-FFF2-40B4-BE49-F238E27FC236}">
                <a16:creationId xmlns:a16="http://schemas.microsoft.com/office/drawing/2014/main" id="{88A85E70-D996-7248-B9A1-4C946E4F20D2}"/>
              </a:ext>
            </a:extLst>
          </p:cNvPr>
          <p:cNvSpPr/>
          <p:nvPr/>
        </p:nvSpPr>
        <p:spPr>
          <a:xfrm rot="5400000">
            <a:off x="3322044" y="6801282"/>
            <a:ext cx="99720" cy="82099"/>
          </a:xfrm>
          <a:custGeom>
            <a:avLst/>
            <a:gdLst>
              <a:gd name="connsiteX0" fmla="*/ 202214 w 202048"/>
              <a:gd name="connsiteY0" fmla="*/ 43685 h 189815"/>
              <a:gd name="connsiteX1" fmla="*/ 103780 w 202048"/>
              <a:gd name="connsiteY1" fmla="*/ 43685 h 189815"/>
              <a:gd name="connsiteX2" fmla="*/ 103780 w 202048"/>
              <a:gd name="connsiteY2" fmla="*/ 545 h 189815"/>
              <a:gd name="connsiteX3" fmla="*/ 166 w 202048"/>
              <a:gd name="connsiteY3" fmla="*/ 95453 h 189815"/>
              <a:gd name="connsiteX4" fmla="*/ 103780 w 202048"/>
              <a:gd name="connsiteY4" fmla="*/ 190360 h 189815"/>
              <a:gd name="connsiteX5" fmla="*/ 103780 w 202048"/>
              <a:gd name="connsiteY5" fmla="*/ 147220 h 189815"/>
              <a:gd name="connsiteX6" fmla="*/ 202214 w 202048"/>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48" h="189815">
                <a:moveTo>
                  <a:pt x="202214" y="43685"/>
                </a:moveTo>
                <a:lnTo>
                  <a:pt x="103780" y="43685"/>
                </a:lnTo>
                <a:lnTo>
                  <a:pt x="103780" y="545"/>
                </a:lnTo>
                <a:lnTo>
                  <a:pt x="166" y="95453"/>
                </a:lnTo>
                <a:lnTo>
                  <a:pt x="103780" y="190360"/>
                </a:lnTo>
                <a:lnTo>
                  <a:pt x="103780" y="147220"/>
                </a:lnTo>
                <a:lnTo>
                  <a:pt x="202214"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1" name="フリーフォーム 280">
            <a:extLst>
              <a:ext uri="{FF2B5EF4-FFF2-40B4-BE49-F238E27FC236}">
                <a16:creationId xmlns:a16="http://schemas.microsoft.com/office/drawing/2014/main" id="{E7D5B22F-196B-C74C-9F30-431D4CF28B45}"/>
              </a:ext>
            </a:extLst>
          </p:cNvPr>
          <p:cNvSpPr/>
          <p:nvPr/>
        </p:nvSpPr>
        <p:spPr>
          <a:xfrm rot="5400000">
            <a:off x="3361037" y="6885980"/>
            <a:ext cx="21734" cy="82099"/>
          </a:xfrm>
          <a:custGeom>
            <a:avLst/>
            <a:gdLst>
              <a:gd name="connsiteX0" fmla="*/ 44202 w 44036"/>
              <a:gd name="connsiteY0" fmla="*/ 43685 h 189815"/>
              <a:gd name="connsiteX1" fmla="*/ 44202 w 44036"/>
              <a:gd name="connsiteY1" fmla="*/ 43685 h 189815"/>
              <a:gd name="connsiteX2" fmla="*/ 44202 w 44036"/>
              <a:gd name="connsiteY2" fmla="*/ 545 h 189815"/>
              <a:gd name="connsiteX3" fmla="*/ 166 w 44036"/>
              <a:gd name="connsiteY3" fmla="*/ 95453 h 189815"/>
              <a:gd name="connsiteX4" fmla="*/ 44202 w 44036"/>
              <a:gd name="connsiteY4" fmla="*/ 190360 h 189815"/>
              <a:gd name="connsiteX5" fmla="*/ 44202 w 44036"/>
              <a:gd name="connsiteY5" fmla="*/ 147220 h 189815"/>
              <a:gd name="connsiteX6" fmla="*/ 44202 w 44036"/>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36" h="189815">
                <a:moveTo>
                  <a:pt x="44202" y="43685"/>
                </a:moveTo>
                <a:lnTo>
                  <a:pt x="44202" y="43685"/>
                </a:lnTo>
                <a:lnTo>
                  <a:pt x="44202" y="545"/>
                </a:lnTo>
                <a:lnTo>
                  <a:pt x="166" y="95453"/>
                </a:lnTo>
                <a:lnTo>
                  <a:pt x="44202" y="190360"/>
                </a:lnTo>
                <a:lnTo>
                  <a:pt x="44202" y="147220"/>
                </a:lnTo>
                <a:lnTo>
                  <a:pt x="44202"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2" name="フリーフォーム 281">
            <a:extLst>
              <a:ext uri="{FF2B5EF4-FFF2-40B4-BE49-F238E27FC236}">
                <a16:creationId xmlns:a16="http://schemas.microsoft.com/office/drawing/2014/main" id="{15BA21F4-1DFC-4440-9D10-6E0F9BC73DEF}"/>
              </a:ext>
            </a:extLst>
          </p:cNvPr>
          <p:cNvSpPr/>
          <p:nvPr/>
        </p:nvSpPr>
        <p:spPr>
          <a:xfrm rot="5400000">
            <a:off x="3342020" y="6933869"/>
            <a:ext cx="59768" cy="82099"/>
          </a:xfrm>
          <a:custGeom>
            <a:avLst/>
            <a:gdLst>
              <a:gd name="connsiteX0" fmla="*/ 166 w 121099"/>
              <a:gd name="connsiteY0" fmla="*/ 43685 h 189815"/>
              <a:gd name="connsiteX1" fmla="*/ 17651 w 121099"/>
              <a:gd name="connsiteY1" fmla="*/ 43685 h 189815"/>
              <a:gd name="connsiteX2" fmla="*/ 17651 w 121099"/>
              <a:gd name="connsiteY2" fmla="*/ 545 h 189815"/>
              <a:gd name="connsiteX3" fmla="*/ 121265 w 121099"/>
              <a:gd name="connsiteY3" fmla="*/ 95453 h 189815"/>
              <a:gd name="connsiteX4" fmla="*/ 17651 w 121099"/>
              <a:gd name="connsiteY4" fmla="*/ 190360 h 189815"/>
              <a:gd name="connsiteX5" fmla="*/ 17651 w 121099"/>
              <a:gd name="connsiteY5" fmla="*/ 147220 h 189815"/>
              <a:gd name="connsiteX6" fmla="*/ 166 w 121099"/>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99" h="189815">
                <a:moveTo>
                  <a:pt x="166" y="43685"/>
                </a:moveTo>
                <a:lnTo>
                  <a:pt x="17651" y="43685"/>
                </a:lnTo>
                <a:lnTo>
                  <a:pt x="17651" y="545"/>
                </a:lnTo>
                <a:lnTo>
                  <a:pt x="121265" y="95453"/>
                </a:lnTo>
                <a:lnTo>
                  <a:pt x="17651" y="190360"/>
                </a:lnTo>
                <a:lnTo>
                  <a:pt x="17651" y="147220"/>
                </a:lnTo>
                <a:lnTo>
                  <a:pt x="166"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3" name="フリーフォーム 282">
            <a:extLst>
              <a:ext uri="{FF2B5EF4-FFF2-40B4-BE49-F238E27FC236}">
                <a16:creationId xmlns:a16="http://schemas.microsoft.com/office/drawing/2014/main" id="{8AA01241-A3B2-5C4B-A40B-26874DE06100}"/>
              </a:ext>
            </a:extLst>
          </p:cNvPr>
          <p:cNvSpPr/>
          <p:nvPr/>
        </p:nvSpPr>
        <p:spPr>
          <a:xfrm rot="5400000">
            <a:off x="3306223" y="7040621"/>
            <a:ext cx="131362" cy="82099"/>
          </a:xfrm>
          <a:custGeom>
            <a:avLst/>
            <a:gdLst>
              <a:gd name="connsiteX0" fmla="*/ 166 w 266160"/>
              <a:gd name="connsiteY0" fmla="*/ 43685 h 189815"/>
              <a:gd name="connsiteX1" fmla="*/ 162711 w 266160"/>
              <a:gd name="connsiteY1" fmla="*/ 43685 h 189815"/>
              <a:gd name="connsiteX2" fmla="*/ 162711 w 266160"/>
              <a:gd name="connsiteY2" fmla="*/ 545 h 189815"/>
              <a:gd name="connsiteX3" fmla="*/ 266326 w 266160"/>
              <a:gd name="connsiteY3" fmla="*/ 95453 h 189815"/>
              <a:gd name="connsiteX4" fmla="*/ 162711 w 266160"/>
              <a:gd name="connsiteY4" fmla="*/ 190360 h 189815"/>
              <a:gd name="connsiteX5" fmla="*/ 162711 w 266160"/>
              <a:gd name="connsiteY5" fmla="*/ 147220 h 189815"/>
              <a:gd name="connsiteX6" fmla="*/ 166 w 266160"/>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0" h="189815">
                <a:moveTo>
                  <a:pt x="166" y="43685"/>
                </a:moveTo>
                <a:lnTo>
                  <a:pt x="162711" y="43685"/>
                </a:lnTo>
                <a:lnTo>
                  <a:pt x="162711" y="545"/>
                </a:lnTo>
                <a:lnTo>
                  <a:pt x="266326" y="95453"/>
                </a:lnTo>
                <a:lnTo>
                  <a:pt x="162711" y="190360"/>
                </a:lnTo>
                <a:lnTo>
                  <a:pt x="162711" y="147220"/>
                </a:lnTo>
                <a:lnTo>
                  <a:pt x="16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84" name="フリーフォーム 283">
            <a:extLst>
              <a:ext uri="{FF2B5EF4-FFF2-40B4-BE49-F238E27FC236}">
                <a16:creationId xmlns:a16="http://schemas.microsoft.com/office/drawing/2014/main" id="{7D4F6912-CBB6-D64E-ABB1-1B6A3CF1B96B}"/>
              </a:ext>
            </a:extLst>
          </p:cNvPr>
          <p:cNvSpPr/>
          <p:nvPr/>
        </p:nvSpPr>
        <p:spPr>
          <a:xfrm rot="5400000">
            <a:off x="3335148" y="7281346"/>
            <a:ext cx="73512" cy="82099"/>
          </a:xfrm>
          <a:custGeom>
            <a:avLst/>
            <a:gdLst>
              <a:gd name="connsiteX0" fmla="*/ 166 w 148946"/>
              <a:gd name="connsiteY0" fmla="*/ 43685 h 189815"/>
              <a:gd name="connsiteX1" fmla="*/ 45497 w 148946"/>
              <a:gd name="connsiteY1" fmla="*/ 43685 h 189815"/>
              <a:gd name="connsiteX2" fmla="*/ 45497 w 148946"/>
              <a:gd name="connsiteY2" fmla="*/ 545 h 189815"/>
              <a:gd name="connsiteX3" fmla="*/ 149112 w 148946"/>
              <a:gd name="connsiteY3" fmla="*/ 95453 h 189815"/>
              <a:gd name="connsiteX4" fmla="*/ 45497 w 148946"/>
              <a:gd name="connsiteY4" fmla="*/ 190360 h 189815"/>
              <a:gd name="connsiteX5" fmla="*/ 45497 w 148946"/>
              <a:gd name="connsiteY5" fmla="*/ 147220 h 189815"/>
              <a:gd name="connsiteX6" fmla="*/ 166 w 148946"/>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46" h="189815">
                <a:moveTo>
                  <a:pt x="166" y="43685"/>
                </a:moveTo>
                <a:lnTo>
                  <a:pt x="45497" y="43685"/>
                </a:lnTo>
                <a:lnTo>
                  <a:pt x="45497" y="545"/>
                </a:lnTo>
                <a:lnTo>
                  <a:pt x="149112" y="95453"/>
                </a:lnTo>
                <a:lnTo>
                  <a:pt x="45497" y="190360"/>
                </a:lnTo>
                <a:lnTo>
                  <a:pt x="45497" y="147220"/>
                </a:lnTo>
                <a:lnTo>
                  <a:pt x="166"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5" name="フリーフォーム 284">
            <a:extLst>
              <a:ext uri="{FF2B5EF4-FFF2-40B4-BE49-F238E27FC236}">
                <a16:creationId xmlns:a16="http://schemas.microsoft.com/office/drawing/2014/main" id="{48569CF9-8A70-8F44-9FDB-882E1D326A13}"/>
              </a:ext>
            </a:extLst>
          </p:cNvPr>
          <p:cNvSpPr/>
          <p:nvPr/>
        </p:nvSpPr>
        <p:spPr>
          <a:xfrm rot="5400000">
            <a:off x="3334190" y="7368814"/>
            <a:ext cx="75429" cy="82099"/>
          </a:xfrm>
          <a:custGeom>
            <a:avLst/>
            <a:gdLst>
              <a:gd name="connsiteX0" fmla="*/ 152997 w 152831"/>
              <a:gd name="connsiteY0" fmla="*/ 43685 h 189815"/>
              <a:gd name="connsiteX1" fmla="*/ 103780 w 152831"/>
              <a:gd name="connsiteY1" fmla="*/ 43685 h 189815"/>
              <a:gd name="connsiteX2" fmla="*/ 103780 w 152831"/>
              <a:gd name="connsiteY2" fmla="*/ 545 h 189815"/>
              <a:gd name="connsiteX3" fmla="*/ 166 w 152831"/>
              <a:gd name="connsiteY3" fmla="*/ 95453 h 189815"/>
              <a:gd name="connsiteX4" fmla="*/ 103780 w 152831"/>
              <a:gd name="connsiteY4" fmla="*/ 190360 h 189815"/>
              <a:gd name="connsiteX5" fmla="*/ 103780 w 152831"/>
              <a:gd name="connsiteY5" fmla="*/ 147220 h 189815"/>
              <a:gd name="connsiteX6" fmla="*/ 152997 w 152831"/>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31" h="189815">
                <a:moveTo>
                  <a:pt x="152997" y="43685"/>
                </a:moveTo>
                <a:lnTo>
                  <a:pt x="103780" y="43685"/>
                </a:lnTo>
                <a:lnTo>
                  <a:pt x="103780" y="545"/>
                </a:lnTo>
                <a:lnTo>
                  <a:pt x="166" y="95453"/>
                </a:lnTo>
                <a:lnTo>
                  <a:pt x="103780" y="190360"/>
                </a:lnTo>
                <a:lnTo>
                  <a:pt x="103780" y="147220"/>
                </a:lnTo>
                <a:lnTo>
                  <a:pt x="152997"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6" name="フリーフォーム 285">
            <a:extLst>
              <a:ext uri="{FF2B5EF4-FFF2-40B4-BE49-F238E27FC236}">
                <a16:creationId xmlns:a16="http://schemas.microsoft.com/office/drawing/2014/main" id="{603821E9-516C-8D4B-83B9-01753D454AE1}"/>
              </a:ext>
            </a:extLst>
          </p:cNvPr>
          <p:cNvSpPr/>
          <p:nvPr/>
        </p:nvSpPr>
        <p:spPr>
          <a:xfrm rot="5400000">
            <a:off x="3333071" y="7474979"/>
            <a:ext cx="77666" cy="82099"/>
          </a:xfrm>
          <a:custGeom>
            <a:avLst/>
            <a:gdLst>
              <a:gd name="connsiteX0" fmla="*/ 166 w 157364"/>
              <a:gd name="connsiteY0" fmla="*/ 43685 h 189815"/>
              <a:gd name="connsiteX1" fmla="*/ 53916 w 157364"/>
              <a:gd name="connsiteY1" fmla="*/ 43685 h 189815"/>
              <a:gd name="connsiteX2" fmla="*/ 53916 w 157364"/>
              <a:gd name="connsiteY2" fmla="*/ 545 h 189815"/>
              <a:gd name="connsiteX3" fmla="*/ 157531 w 157364"/>
              <a:gd name="connsiteY3" fmla="*/ 95453 h 189815"/>
              <a:gd name="connsiteX4" fmla="*/ 53916 w 157364"/>
              <a:gd name="connsiteY4" fmla="*/ 190360 h 189815"/>
              <a:gd name="connsiteX5" fmla="*/ 53916 w 157364"/>
              <a:gd name="connsiteY5" fmla="*/ 147220 h 189815"/>
              <a:gd name="connsiteX6" fmla="*/ 166 w 157364"/>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4" h="189815">
                <a:moveTo>
                  <a:pt x="166" y="43685"/>
                </a:moveTo>
                <a:lnTo>
                  <a:pt x="53916" y="43685"/>
                </a:lnTo>
                <a:lnTo>
                  <a:pt x="53916" y="545"/>
                </a:lnTo>
                <a:lnTo>
                  <a:pt x="157531" y="95453"/>
                </a:lnTo>
                <a:lnTo>
                  <a:pt x="53916" y="190360"/>
                </a:lnTo>
                <a:lnTo>
                  <a:pt x="53916" y="147220"/>
                </a:lnTo>
                <a:lnTo>
                  <a:pt x="166" y="147220"/>
                </a:lnTo>
                <a:close/>
              </a:path>
            </a:pathLst>
          </a:custGeom>
          <a:solidFill>
            <a:schemeClr val="bg1"/>
          </a:solidFill>
          <a:ln w="3175" cap="flat">
            <a:solidFill>
              <a:srgbClr val="000000"/>
            </a:solidFill>
            <a:prstDash val="solid"/>
            <a:miter/>
          </a:ln>
        </p:spPr>
        <p:txBody>
          <a:bodyPr rtlCol="0" anchor="ctr"/>
          <a:lstStyle/>
          <a:p>
            <a:endParaRPr lang="ja-JP" altLang="en-US"/>
          </a:p>
        </p:txBody>
      </p:sp>
      <p:sp>
        <p:nvSpPr>
          <p:cNvPr id="287" name="フリーフォーム 286">
            <a:extLst>
              <a:ext uri="{FF2B5EF4-FFF2-40B4-BE49-F238E27FC236}">
                <a16:creationId xmlns:a16="http://schemas.microsoft.com/office/drawing/2014/main" id="{0A0D1D11-5AD6-1C42-A7D5-33DDDC1F4344}"/>
              </a:ext>
            </a:extLst>
          </p:cNvPr>
          <p:cNvSpPr/>
          <p:nvPr/>
        </p:nvSpPr>
        <p:spPr>
          <a:xfrm rot="5400000">
            <a:off x="3337865" y="7556801"/>
            <a:ext cx="68078" cy="82099"/>
          </a:xfrm>
          <a:custGeom>
            <a:avLst/>
            <a:gdLst>
              <a:gd name="connsiteX0" fmla="*/ 166 w 137937"/>
              <a:gd name="connsiteY0" fmla="*/ 43685 h 189815"/>
              <a:gd name="connsiteX1" fmla="*/ 34488 w 137937"/>
              <a:gd name="connsiteY1" fmla="*/ 43685 h 189815"/>
              <a:gd name="connsiteX2" fmla="*/ 34488 w 137937"/>
              <a:gd name="connsiteY2" fmla="*/ 545 h 189815"/>
              <a:gd name="connsiteX3" fmla="*/ 138103 w 137937"/>
              <a:gd name="connsiteY3" fmla="*/ 95453 h 189815"/>
              <a:gd name="connsiteX4" fmla="*/ 34488 w 137937"/>
              <a:gd name="connsiteY4" fmla="*/ 190360 h 189815"/>
              <a:gd name="connsiteX5" fmla="*/ 34488 w 137937"/>
              <a:gd name="connsiteY5" fmla="*/ 147220 h 189815"/>
              <a:gd name="connsiteX6" fmla="*/ 166 w 137937"/>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37" h="189815">
                <a:moveTo>
                  <a:pt x="166" y="43685"/>
                </a:moveTo>
                <a:lnTo>
                  <a:pt x="34488" y="43685"/>
                </a:lnTo>
                <a:lnTo>
                  <a:pt x="34488" y="545"/>
                </a:lnTo>
                <a:lnTo>
                  <a:pt x="138103" y="95453"/>
                </a:lnTo>
                <a:lnTo>
                  <a:pt x="34488" y="190360"/>
                </a:lnTo>
                <a:lnTo>
                  <a:pt x="34488" y="147220"/>
                </a:lnTo>
                <a:lnTo>
                  <a:pt x="16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88" name="フリーフォーム 287">
            <a:extLst>
              <a:ext uri="{FF2B5EF4-FFF2-40B4-BE49-F238E27FC236}">
                <a16:creationId xmlns:a16="http://schemas.microsoft.com/office/drawing/2014/main" id="{BAED6776-7DD8-D14F-ADE4-7AB443486A78}"/>
              </a:ext>
            </a:extLst>
          </p:cNvPr>
          <p:cNvSpPr/>
          <p:nvPr/>
        </p:nvSpPr>
        <p:spPr>
          <a:xfrm rot="5400000">
            <a:off x="3347773" y="7631911"/>
            <a:ext cx="48262" cy="82099"/>
          </a:xfrm>
          <a:custGeom>
            <a:avLst/>
            <a:gdLst>
              <a:gd name="connsiteX0" fmla="*/ 166 w 97786"/>
              <a:gd name="connsiteY0" fmla="*/ 43685 h 189815"/>
              <a:gd name="connsiteX1" fmla="*/ 166 w 97786"/>
              <a:gd name="connsiteY1" fmla="*/ 43685 h 189815"/>
              <a:gd name="connsiteX2" fmla="*/ 166 w 97786"/>
              <a:gd name="connsiteY2" fmla="*/ 545 h 189815"/>
              <a:gd name="connsiteX3" fmla="*/ 97952 w 97786"/>
              <a:gd name="connsiteY3" fmla="*/ 95453 h 189815"/>
              <a:gd name="connsiteX4" fmla="*/ 166 w 97786"/>
              <a:gd name="connsiteY4" fmla="*/ 190360 h 189815"/>
              <a:gd name="connsiteX5" fmla="*/ 166 w 97786"/>
              <a:gd name="connsiteY5" fmla="*/ 147220 h 189815"/>
              <a:gd name="connsiteX6" fmla="*/ 166 w 97786"/>
              <a:gd name="connsiteY6" fmla="*/ 147220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6" h="189815">
                <a:moveTo>
                  <a:pt x="166" y="43685"/>
                </a:moveTo>
                <a:lnTo>
                  <a:pt x="166" y="43685"/>
                </a:lnTo>
                <a:lnTo>
                  <a:pt x="166" y="545"/>
                </a:lnTo>
                <a:lnTo>
                  <a:pt x="97952" y="95453"/>
                </a:lnTo>
                <a:lnTo>
                  <a:pt x="166" y="190360"/>
                </a:lnTo>
                <a:lnTo>
                  <a:pt x="166" y="147220"/>
                </a:lnTo>
                <a:lnTo>
                  <a:pt x="166" y="147220"/>
                </a:lnTo>
                <a:close/>
              </a:path>
            </a:pathLst>
          </a:custGeom>
          <a:solidFill>
            <a:schemeClr val="bg1">
              <a:lumMod val="65000"/>
            </a:schemeClr>
          </a:solidFill>
          <a:ln w="3175" cap="flat">
            <a:solidFill>
              <a:srgbClr val="000000"/>
            </a:solidFill>
            <a:prstDash val="solid"/>
            <a:miter/>
          </a:ln>
        </p:spPr>
        <p:txBody>
          <a:bodyPr rtlCol="0" anchor="ctr"/>
          <a:lstStyle/>
          <a:p>
            <a:endParaRPr lang="ja-JP" altLang="en-US"/>
          </a:p>
        </p:txBody>
      </p:sp>
      <p:sp>
        <p:nvSpPr>
          <p:cNvPr id="289" name="テキスト ボックス 288">
            <a:extLst>
              <a:ext uri="{FF2B5EF4-FFF2-40B4-BE49-F238E27FC236}">
                <a16:creationId xmlns:a16="http://schemas.microsoft.com/office/drawing/2014/main" id="{68F7B4ED-5763-B246-8B3A-B1374C7A71C5}"/>
              </a:ext>
            </a:extLst>
          </p:cNvPr>
          <p:cNvSpPr txBox="1"/>
          <p:nvPr/>
        </p:nvSpPr>
        <p:spPr>
          <a:xfrm rot="5400000">
            <a:off x="5339442" y="5937710"/>
            <a:ext cx="301686"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rbfA</a:t>
            </a:r>
            <a:endParaRPr kumimoji="1" lang="ja-JP" altLang="en-US" sz="500" i="1">
              <a:latin typeface="Arial" panose="020B0604020202020204" pitchFamily="34" charset="0"/>
              <a:cs typeface="Arial" panose="020B0604020202020204" pitchFamily="34" charset="0"/>
            </a:endParaRPr>
          </a:p>
        </p:txBody>
      </p:sp>
      <p:sp>
        <p:nvSpPr>
          <p:cNvPr id="290" name="テキスト ボックス 289">
            <a:extLst>
              <a:ext uri="{FF2B5EF4-FFF2-40B4-BE49-F238E27FC236}">
                <a16:creationId xmlns:a16="http://schemas.microsoft.com/office/drawing/2014/main" id="{B39BE09E-15C1-EE49-A7BF-AA3CBA88BB1F}"/>
              </a:ext>
            </a:extLst>
          </p:cNvPr>
          <p:cNvSpPr txBox="1"/>
          <p:nvPr/>
        </p:nvSpPr>
        <p:spPr>
          <a:xfrm rot="5400000">
            <a:off x="5173759" y="6038164"/>
            <a:ext cx="272832"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pth</a:t>
            </a:r>
            <a:endParaRPr kumimoji="1" lang="ja-JP" altLang="en-US" sz="500" i="1">
              <a:latin typeface="Arial" panose="020B0604020202020204" pitchFamily="34" charset="0"/>
              <a:cs typeface="Arial" panose="020B0604020202020204" pitchFamily="34" charset="0"/>
            </a:endParaRPr>
          </a:p>
        </p:txBody>
      </p:sp>
      <p:sp>
        <p:nvSpPr>
          <p:cNvPr id="291" name="テキスト ボックス 290">
            <a:extLst>
              <a:ext uri="{FF2B5EF4-FFF2-40B4-BE49-F238E27FC236}">
                <a16:creationId xmlns:a16="http://schemas.microsoft.com/office/drawing/2014/main" id="{8367248F-ECAE-1C4B-B3C4-78CCA85F671E}"/>
              </a:ext>
            </a:extLst>
          </p:cNvPr>
          <p:cNvSpPr txBox="1"/>
          <p:nvPr/>
        </p:nvSpPr>
        <p:spPr>
          <a:xfrm rot="5400000">
            <a:off x="5309239" y="6425543"/>
            <a:ext cx="298480"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priA</a:t>
            </a:r>
            <a:endParaRPr kumimoji="1" lang="ja-JP" altLang="en-US" sz="500" i="1">
              <a:latin typeface="Arial" panose="020B0604020202020204" pitchFamily="34" charset="0"/>
              <a:cs typeface="Arial" panose="020B0604020202020204" pitchFamily="34" charset="0"/>
            </a:endParaRPr>
          </a:p>
        </p:txBody>
      </p:sp>
      <p:sp>
        <p:nvSpPr>
          <p:cNvPr id="292" name="テキスト ボックス 291">
            <a:extLst>
              <a:ext uri="{FF2B5EF4-FFF2-40B4-BE49-F238E27FC236}">
                <a16:creationId xmlns:a16="http://schemas.microsoft.com/office/drawing/2014/main" id="{5F9DAF6C-DA8B-0D41-8AC5-158289328674}"/>
              </a:ext>
            </a:extLst>
          </p:cNvPr>
          <p:cNvSpPr txBox="1"/>
          <p:nvPr/>
        </p:nvSpPr>
        <p:spPr>
          <a:xfrm rot="5400000">
            <a:off x="5078740" y="6864426"/>
            <a:ext cx="457176"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phyllogen</a:t>
            </a:r>
            <a:endParaRPr kumimoji="1" lang="ja-JP" altLang="en-US" sz="500" i="1">
              <a:latin typeface="Arial" panose="020B0604020202020204" pitchFamily="34" charset="0"/>
              <a:cs typeface="Arial" panose="020B0604020202020204" pitchFamily="34" charset="0"/>
            </a:endParaRPr>
          </a:p>
        </p:txBody>
      </p:sp>
      <p:sp>
        <p:nvSpPr>
          <p:cNvPr id="293" name="テキスト ボックス 292">
            <a:extLst>
              <a:ext uri="{FF2B5EF4-FFF2-40B4-BE49-F238E27FC236}">
                <a16:creationId xmlns:a16="http://schemas.microsoft.com/office/drawing/2014/main" id="{9D2C2CA8-EAAE-8845-A5EA-AF0CA76835A5}"/>
              </a:ext>
            </a:extLst>
          </p:cNvPr>
          <p:cNvSpPr txBox="1"/>
          <p:nvPr/>
        </p:nvSpPr>
        <p:spPr>
          <a:xfrm rot="5400000">
            <a:off x="5143603" y="7793254"/>
            <a:ext cx="327334"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ackA</a:t>
            </a:r>
            <a:endParaRPr kumimoji="1" lang="ja-JP" altLang="en-US" sz="500" i="1">
              <a:latin typeface="Arial" panose="020B0604020202020204" pitchFamily="34" charset="0"/>
              <a:cs typeface="Arial" panose="020B0604020202020204" pitchFamily="34" charset="0"/>
            </a:endParaRPr>
          </a:p>
        </p:txBody>
      </p:sp>
      <p:sp>
        <p:nvSpPr>
          <p:cNvPr id="294" name="テキスト ボックス 293">
            <a:extLst>
              <a:ext uri="{FF2B5EF4-FFF2-40B4-BE49-F238E27FC236}">
                <a16:creationId xmlns:a16="http://schemas.microsoft.com/office/drawing/2014/main" id="{962093AB-58B2-C543-B159-F9432D39AF50}"/>
              </a:ext>
            </a:extLst>
          </p:cNvPr>
          <p:cNvSpPr txBox="1"/>
          <p:nvPr/>
        </p:nvSpPr>
        <p:spPr>
          <a:xfrm rot="5400000">
            <a:off x="5147332" y="7238496"/>
            <a:ext cx="308098" cy="169277"/>
          </a:xfrm>
          <a:prstGeom prst="rect">
            <a:avLst/>
          </a:prstGeom>
          <a:noFill/>
        </p:spPr>
        <p:txBody>
          <a:bodyPr wrap="none" rtlCol="0">
            <a:spAutoFit/>
          </a:bodyPr>
          <a:lstStyle/>
          <a:p>
            <a:pPr algn="ctr"/>
            <a:r>
              <a:rPr kumimoji="1" lang="en-US" altLang="ja-JP" sz="500" i="1" dirty="0">
                <a:latin typeface="Arial" panose="020B0604020202020204" pitchFamily="34" charset="0"/>
                <a:cs typeface="Arial" panose="020B0604020202020204" pitchFamily="34" charset="0"/>
              </a:rPr>
              <a:t>dam</a:t>
            </a:r>
            <a:endParaRPr kumimoji="1" lang="ja-JP" altLang="en-US" sz="500" i="1">
              <a:latin typeface="Arial" panose="020B0604020202020204" pitchFamily="34" charset="0"/>
              <a:cs typeface="Arial" panose="020B0604020202020204" pitchFamily="34" charset="0"/>
            </a:endParaRPr>
          </a:p>
        </p:txBody>
      </p:sp>
      <p:sp>
        <p:nvSpPr>
          <p:cNvPr id="295" name="テキスト ボックス 294">
            <a:extLst>
              <a:ext uri="{FF2B5EF4-FFF2-40B4-BE49-F238E27FC236}">
                <a16:creationId xmlns:a16="http://schemas.microsoft.com/office/drawing/2014/main" id="{8655CF80-FAFA-7848-845A-5548D4F7AC6C}"/>
              </a:ext>
            </a:extLst>
          </p:cNvPr>
          <p:cNvSpPr txBox="1"/>
          <p:nvPr/>
        </p:nvSpPr>
        <p:spPr>
          <a:xfrm rot="5400000">
            <a:off x="5156149" y="8323200"/>
            <a:ext cx="290464"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ung</a:t>
            </a:r>
            <a:endParaRPr kumimoji="1" lang="ja-JP" altLang="en-US" sz="500" i="1">
              <a:latin typeface="Arial" panose="020B0604020202020204" pitchFamily="34" charset="0"/>
              <a:cs typeface="Arial" panose="020B0604020202020204" pitchFamily="34" charset="0"/>
            </a:endParaRPr>
          </a:p>
        </p:txBody>
      </p:sp>
      <p:sp>
        <p:nvSpPr>
          <p:cNvPr id="296" name="テキスト ボックス 295">
            <a:extLst>
              <a:ext uri="{FF2B5EF4-FFF2-40B4-BE49-F238E27FC236}">
                <a16:creationId xmlns:a16="http://schemas.microsoft.com/office/drawing/2014/main" id="{B71EC74B-D5C5-9B48-AC78-36DCFB388951}"/>
              </a:ext>
            </a:extLst>
          </p:cNvPr>
          <p:cNvSpPr txBox="1"/>
          <p:nvPr/>
        </p:nvSpPr>
        <p:spPr>
          <a:xfrm rot="5400000">
            <a:off x="5343222" y="8413942"/>
            <a:ext cx="272832" cy="169277"/>
          </a:xfrm>
          <a:prstGeom prst="rect">
            <a:avLst/>
          </a:prstGeom>
          <a:noFill/>
        </p:spPr>
        <p:txBody>
          <a:bodyPr wrap="none" rtlCol="0">
            <a:spAutoFit/>
          </a:bodyPr>
          <a:lstStyle/>
          <a:p>
            <a:pPr algn="ctr"/>
            <a:r>
              <a:rPr kumimoji="1" lang="en-US" altLang="ja-JP" sz="500" i="1" dirty="0" err="1">
                <a:latin typeface="Arial" panose="020B0604020202020204" pitchFamily="34" charset="0"/>
                <a:cs typeface="Arial" panose="020B0604020202020204" pitchFamily="34" charset="0"/>
              </a:rPr>
              <a:t>dut</a:t>
            </a:r>
            <a:endParaRPr kumimoji="1" lang="ja-JP" altLang="en-US" sz="500" i="1">
              <a:latin typeface="Arial" panose="020B0604020202020204" pitchFamily="34" charset="0"/>
              <a:cs typeface="Arial" panose="020B0604020202020204" pitchFamily="34" charset="0"/>
            </a:endParaRPr>
          </a:p>
        </p:txBody>
      </p:sp>
      <p:sp>
        <p:nvSpPr>
          <p:cNvPr id="297" name="テキスト ボックス 296">
            <a:extLst>
              <a:ext uri="{FF2B5EF4-FFF2-40B4-BE49-F238E27FC236}">
                <a16:creationId xmlns:a16="http://schemas.microsoft.com/office/drawing/2014/main" id="{E3672A14-A9F6-B446-92B5-809EC76A1258}"/>
              </a:ext>
            </a:extLst>
          </p:cNvPr>
          <p:cNvSpPr txBox="1"/>
          <p:nvPr/>
        </p:nvSpPr>
        <p:spPr>
          <a:xfrm rot="5400000">
            <a:off x="4161989" y="7424873"/>
            <a:ext cx="437562" cy="169277"/>
          </a:xfrm>
          <a:prstGeom prst="rect">
            <a:avLst/>
          </a:prstGeom>
          <a:noFill/>
        </p:spPr>
        <p:txBody>
          <a:bodyPr wrap="square" rtlCol="0">
            <a:spAutoFit/>
          </a:bodyPr>
          <a:lstStyle/>
          <a:p>
            <a:r>
              <a:rPr kumimoji="1" lang="en-US" altLang="ja-JP" sz="500" dirty="0">
                <a:latin typeface="Arial" panose="020B0604020202020204" pitchFamily="34" charset="0"/>
                <a:cs typeface="Arial" panose="020B0604020202020204" pitchFamily="34" charset="0"/>
              </a:rPr>
              <a:t>(11 </a:t>
            </a:r>
            <a:r>
              <a:rPr kumimoji="1" lang="en-US" altLang="ja-JP" sz="500" dirty="0" err="1">
                <a:latin typeface="Arial" panose="020B0604020202020204" pitchFamily="34" charset="0"/>
                <a:cs typeface="Arial" panose="020B0604020202020204" pitchFamily="34" charset="0"/>
              </a:rPr>
              <a:t>kbp</a:t>
            </a:r>
            <a:r>
              <a:rPr kumimoji="1" lang="en-US" altLang="ja-JP" sz="500" dirty="0">
                <a:latin typeface="Arial" panose="020B0604020202020204" pitchFamily="34" charset="0"/>
                <a:cs typeface="Arial" panose="020B0604020202020204" pitchFamily="34" charset="0"/>
              </a:rPr>
              <a:t>)</a:t>
            </a:r>
            <a:endParaRPr kumimoji="1" lang="ja-JP" altLang="en-US" sz="500">
              <a:latin typeface="Arial" panose="020B0604020202020204" pitchFamily="34" charset="0"/>
              <a:cs typeface="Arial" panose="020B0604020202020204" pitchFamily="34" charset="0"/>
            </a:endParaRPr>
          </a:p>
        </p:txBody>
      </p:sp>
      <p:sp>
        <p:nvSpPr>
          <p:cNvPr id="298" name="テキスト ボックス 297">
            <a:extLst>
              <a:ext uri="{FF2B5EF4-FFF2-40B4-BE49-F238E27FC236}">
                <a16:creationId xmlns:a16="http://schemas.microsoft.com/office/drawing/2014/main" id="{3884053D-02F3-794A-B109-CE4032FA86B7}"/>
              </a:ext>
            </a:extLst>
          </p:cNvPr>
          <p:cNvSpPr txBox="1"/>
          <p:nvPr/>
        </p:nvSpPr>
        <p:spPr>
          <a:xfrm rot="5400000">
            <a:off x="4767176" y="6670869"/>
            <a:ext cx="293670" cy="169277"/>
          </a:xfrm>
          <a:prstGeom prst="rect">
            <a:avLst/>
          </a:prstGeom>
          <a:noFill/>
        </p:spPr>
        <p:txBody>
          <a:bodyPr wrap="none" rtlCol="0">
            <a:spAutoFit/>
          </a:bodyPr>
          <a:lstStyle/>
          <a:p>
            <a:pPr algn="ctr"/>
            <a:r>
              <a:rPr kumimoji="1" lang="en-US" altLang="ja-JP" sz="500" i="1" dirty="0">
                <a:latin typeface="Arial" panose="020B0604020202020204" pitchFamily="34" charset="0"/>
                <a:cs typeface="Arial" panose="020B0604020202020204" pitchFamily="34" charset="0"/>
              </a:rPr>
              <a:t>tra5</a:t>
            </a:r>
            <a:endParaRPr kumimoji="1" lang="ja-JP" altLang="en-US" sz="500" i="1">
              <a:latin typeface="Arial" panose="020B0604020202020204" pitchFamily="34" charset="0"/>
              <a:cs typeface="Arial" panose="020B0604020202020204" pitchFamily="34" charset="0"/>
            </a:endParaRPr>
          </a:p>
        </p:txBody>
      </p:sp>
      <p:cxnSp>
        <p:nvCxnSpPr>
          <p:cNvPr id="299" name="直線コネクタ 298">
            <a:extLst>
              <a:ext uri="{FF2B5EF4-FFF2-40B4-BE49-F238E27FC236}">
                <a16:creationId xmlns:a16="http://schemas.microsoft.com/office/drawing/2014/main" id="{8BF0228E-7826-0A43-9346-EF9C7E85E0B6}"/>
              </a:ext>
            </a:extLst>
          </p:cNvPr>
          <p:cNvCxnSpPr>
            <a:cxnSpLocks/>
          </p:cNvCxnSpPr>
          <p:nvPr/>
        </p:nvCxnSpPr>
        <p:spPr>
          <a:xfrm rot="5400000">
            <a:off x="4744749"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直線コネクタ 299">
            <a:extLst>
              <a:ext uri="{FF2B5EF4-FFF2-40B4-BE49-F238E27FC236}">
                <a16:creationId xmlns:a16="http://schemas.microsoft.com/office/drawing/2014/main" id="{CAFC765E-8016-374F-A4B8-3857A7A496FB}"/>
              </a:ext>
            </a:extLst>
          </p:cNvPr>
          <p:cNvCxnSpPr>
            <a:cxnSpLocks/>
          </p:cNvCxnSpPr>
          <p:nvPr/>
        </p:nvCxnSpPr>
        <p:spPr>
          <a:xfrm rot="5400000">
            <a:off x="4544999"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1" name="直線コネクタ 300">
            <a:extLst>
              <a:ext uri="{FF2B5EF4-FFF2-40B4-BE49-F238E27FC236}">
                <a16:creationId xmlns:a16="http://schemas.microsoft.com/office/drawing/2014/main" id="{D8473E23-7261-DB48-84DD-35F1EF66D14A}"/>
              </a:ext>
            </a:extLst>
          </p:cNvPr>
          <p:cNvCxnSpPr>
            <a:cxnSpLocks/>
          </p:cNvCxnSpPr>
          <p:nvPr/>
        </p:nvCxnSpPr>
        <p:spPr>
          <a:xfrm rot="5400000">
            <a:off x="4341691"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BD7A0F16-C992-6649-A1D8-960759B530B5}"/>
              </a:ext>
            </a:extLst>
          </p:cNvPr>
          <p:cNvCxnSpPr>
            <a:cxnSpLocks/>
          </p:cNvCxnSpPr>
          <p:nvPr/>
        </p:nvCxnSpPr>
        <p:spPr>
          <a:xfrm rot="5400000">
            <a:off x="4145499"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3" name="直線コネクタ 302">
            <a:extLst>
              <a:ext uri="{FF2B5EF4-FFF2-40B4-BE49-F238E27FC236}">
                <a16:creationId xmlns:a16="http://schemas.microsoft.com/office/drawing/2014/main" id="{793E68C0-BF3E-6142-AE32-37A6332FE459}"/>
              </a:ext>
            </a:extLst>
          </p:cNvPr>
          <p:cNvCxnSpPr>
            <a:cxnSpLocks/>
          </p:cNvCxnSpPr>
          <p:nvPr/>
        </p:nvCxnSpPr>
        <p:spPr>
          <a:xfrm rot="5400000">
            <a:off x="4940941"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B8452270-77CC-294E-B11A-6282C50E5035}"/>
              </a:ext>
            </a:extLst>
          </p:cNvPr>
          <p:cNvCxnSpPr>
            <a:cxnSpLocks/>
          </p:cNvCxnSpPr>
          <p:nvPr/>
        </p:nvCxnSpPr>
        <p:spPr>
          <a:xfrm rot="5400000">
            <a:off x="5351304" y="5994919"/>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6B4F04C2-6609-A841-A0C0-31DAD7346B7F}"/>
              </a:ext>
            </a:extLst>
          </p:cNvPr>
          <p:cNvCxnSpPr>
            <a:cxnSpLocks/>
          </p:cNvCxnSpPr>
          <p:nvPr/>
        </p:nvCxnSpPr>
        <p:spPr>
          <a:xfrm rot="5400000">
            <a:off x="5551450" y="5981697"/>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EE2B9BA4-B87C-F545-9069-71A3F5AE31BD}"/>
              </a:ext>
            </a:extLst>
          </p:cNvPr>
          <p:cNvCxnSpPr>
            <a:cxnSpLocks/>
          </p:cNvCxnSpPr>
          <p:nvPr/>
        </p:nvCxnSpPr>
        <p:spPr>
          <a:xfrm rot="5400000">
            <a:off x="5753100" y="5977129"/>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E15AC56D-22C6-A149-A45B-BCE0ECF381A5}"/>
              </a:ext>
            </a:extLst>
          </p:cNvPr>
          <p:cNvCxnSpPr>
            <a:cxnSpLocks/>
          </p:cNvCxnSpPr>
          <p:nvPr/>
        </p:nvCxnSpPr>
        <p:spPr>
          <a:xfrm rot="5400000">
            <a:off x="3942191"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直線コネクタ 307">
            <a:extLst>
              <a:ext uri="{FF2B5EF4-FFF2-40B4-BE49-F238E27FC236}">
                <a16:creationId xmlns:a16="http://schemas.microsoft.com/office/drawing/2014/main" id="{22063ABC-4112-924F-A00F-0AB5F545EBCB}"/>
              </a:ext>
            </a:extLst>
          </p:cNvPr>
          <p:cNvCxnSpPr>
            <a:cxnSpLocks/>
          </p:cNvCxnSpPr>
          <p:nvPr/>
        </p:nvCxnSpPr>
        <p:spPr>
          <a:xfrm rot="5400000">
            <a:off x="3742438" y="601669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09CC541E-BFE2-C240-894D-42FFD8BFE632}"/>
              </a:ext>
            </a:extLst>
          </p:cNvPr>
          <p:cNvCxnSpPr>
            <a:cxnSpLocks/>
          </p:cNvCxnSpPr>
          <p:nvPr/>
        </p:nvCxnSpPr>
        <p:spPr>
          <a:xfrm rot="5400000">
            <a:off x="3337499" y="600963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9CB96CA8-5978-534F-A6E1-55DD24230D49}"/>
              </a:ext>
            </a:extLst>
          </p:cNvPr>
          <p:cNvCxnSpPr>
            <a:cxnSpLocks/>
          </p:cNvCxnSpPr>
          <p:nvPr/>
        </p:nvCxnSpPr>
        <p:spPr>
          <a:xfrm rot="5400000">
            <a:off x="3337499" y="7723596"/>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28139A0C-AD89-F24B-BC80-612B8FD51979}"/>
              </a:ext>
            </a:extLst>
          </p:cNvPr>
          <p:cNvCxnSpPr>
            <a:cxnSpLocks/>
          </p:cNvCxnSpPr>
          <p:nvPr/>
        </p:nvCxnSpPr>
        <p:spPr>
          <a:xfrm rot="5400000">
            <a:off x="3741246" y="836075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7707F405-6ABD-6D40-82F1-A739688DCE2B}"/>
              </a:ext>
            </a:extLst>
          </p:cNvPr>
          <p:cNvCxnSpPr>
            <a:cxnSpLocks/>
          </p:cNvCxnSpPr>
          <p:nvPr/>
        </p:nvCxnSpPr>
        <p:spPr>
          <a:xfrm rot="5400000">
            <a:off x="3941086" y="7574844"/>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DAE8AB76-3795-3F40-A964-E5C31C550F36}"/>
              </a:ext>
            </a:extLst>
          </p:cNvPr>
          <p:cNvCxnSpPr>
            <a:cxnSpLocks/>
          </p:cNvCxnSpPr>
          <p:nvPr/>
        </p:nvCxnSpPr>
        <p:spPr>
          <a:xfrm rot="5400000">
            <a:off x="4142888" y="8360753"/>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A547B055-AF1D-8841-8D38-711499283063}"/>
              </a:ext>
            </a:extLst>
          </p:cNvPr>
          <p:cNvCxnSpPr>
            <a:cxnSpLocks/>
          </p:cNvCxnSpPr>
          <p:nvPr/>
        </p:nvCxnSpPr>
        <p:spPr>
          <a:xfrm rot="5400000">
            <a:off x="4341549" y="864986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EFEB1563-51D3-4D4D-AE4E-D14060D32651}"/>
              </a:ext>
            </a:extLst>
          </p:cNvPr>
          <p:cNvCxnSpPr>
            <a:cxnSpLocks/>
          </p:cNvCxnSpPr>
          <p:nvPr/>
        </p:nvCxnSpPr>
        <p:spPr>
          <a:xfrm rot="5400000">
            <a:off x="4546897" y="7957597"/>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A163B252-4A0B-244E-9F0D-F503C0A56B29}"/>
              </a:ext>
            </a:extLst>
          </p:cNvPr>
          <p:cNvCxnSpPr>
            <a:cxnSpLocks/>
          </p:cNvCxnSpPr>
          <p:nvPr/>
        </p:nvCxnSpPr>
        <p:spPr>
          <a:xfrm rot="5400000">
            <a:off x="4748800" y="7962037"/>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47003272-7602-D246-AC1B-D523D7D54EAE}"/>
              </a:ext>
            </a:extLst>
          </p:cNvPr>
          <p:cNvCxnSpPr>
            <a:cxnSpLocks/>
          </p:cNvCxnSpPr>
          <p:nvPr/>
        </p:nvCxnSpPr>
        <p:spPr>
          <a:xfrm rot="5400000">
            <a:off x="4941726" y="8047174"/>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3D1BDAA6-3280-FB42-A627-26969A722DCC}"/>
              </a:ext>
            </a:extLst>
          </p:cNvPr>
          <p:cNvCxnSpPr>
            <a:cxnSpLocks/>
          </p:cNvCxnSpPr>
          <p:nvPr/>
        </p:nvCxnSpPr>
        <p:spPr>
          <a:xfrm rot="5400000">
            <a:off x="5349290" y="8552071"/>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B4A1ACF7-BAF3-8F46-ABE2-6B9966E6F612}"/>
              </a:ext>
            </a:extLst>
          </p:cNvPr>
          <p:cNvCxnSpPr>
            <a:cxnSpLocks/>
          </p:cNvCxnSpPr>
          <p:nvPr/>
        </p:nvCxnSpPr>
        <p:spPr>
          <a:xfrm rot="5400000">
            <a:off x="5551391" y="8275128"/>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FAB5A59E-702A-E64C-A194-BB675E1C0425}"/>
              </a:ext>
            </a:extLst>
          </p:cNvPr>
          <p:cNvCxnSpPr>
            <a:cxnSpLocks/>
          </p:cNvCxnSpPr>
          <p:nvPr/>
        </p:nvCxnSpPr>
        <p:spPr>
          <a:xfrm rot="5400000">
            <a:off x="5753100" y="8260955"/>
            <a:ext cx="70105"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17116D60-657C-5449-85E3-FEC2508CBB7F}"/>
              </a:ext>
            </a:extLst>
          </p:cNvPr>
          <p:cNvCxnSpPr>
            <a:cxnSpLocks/>
          </p:cNvCxnSpPr>
          <p:nvPr/>
        </p:nvCxnSpPr>
        <p:spPr>
          <a:xfrm rot="5400000" flipV="1">
            <a:off x="5168103" y="1967106"/>
            <a:ext cx="685291" cy="159962"/>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F307042-FF7F-A94A-8924-EE594D4617F8}"/>
              </a:ext>
            </a:extLst>
          </p:cNvPr>
          <p:cNvCxnSpPr>
            <a:cxnSpLocks/>
          </p:cNvCxnSpPr>
          <p:nvPr/>
        </p:nvCxnSpPr>
        <p:spPr>
          <a:xfrm rot="5400000" flipV="1">
            <a:off x="5323419" y="1915286"/>
            <a:ext cx="712335" cy="226511"/>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41F01DA2-639C-6E49-8EF7-BEDCB30BEB0A}"/>
              </a:ext>
            </a:extLst>
          </p:cNvPr>
          <p:cNvCxnSpPr>
            <a:cxnSpLocks/>
          </p:cNvCxnSpPr>
          <p:nvPr/>
        </p:nvCxnSpPr>
        <p:spPr>
          <a:xfrm rot="5400000">
            <a:off x="3851566" y="4132228"/>
            <a:ext cx="3477399"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08CD98B-D2B9-2B44-9B50-EDC5634C255C}"/>
              </a:ext>
            </a:extLst>
          </p:cNvPr>
          <p:cNvCxnSpPr>
            <a:cxnSpLocks/>
          </p:cNvCxnSpPr>
          <p:nvPr/>
        </p:nvCxnSpPr>
        <p:spPr>
          <a:xfrm rot="5400000">
            <a:off x="4054142" y="4123408"/>
            <a:ext cx="3477399"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4" name="テキスト ボックス 903">
            <a:extLst>
              <a:ext uri="{FF2B5EF4-FFF2-40B4-BE49-F238E27FC236}">
                <a16:creationId xmlns:a16="http://schemas.microsoft.com/office/drawing/2014/main" id="{3B3A4507-8E1F-7740-82F6-6CDB0F8C2B69}"/>
              </a:ext>
            </a:extLst>
          </p:cNvPr>
          <p:cNvSpPr txBox="1"/>
          <p:nvPr/>
        </p:nvSpPr>
        <p:spPr>
          <a:xfrm rot="5400000">
            <a:off x="-2303962" y="4184395"/>
            <a:ext cx="8902682" cy="830997"/>
          </a:xfrm>
          <a:prstGeom prst="rect">
            <a:avLst/>
          </a:prstGeom>
          <a:noFill/>
        </p:spPr>
        <p:txBody>
          <a:bodyPr wrap="square">
            <a:spAutoFit/>
          </a:bodyPr>
          <a:lstStyle/>
          <a:p>
            <a:pPr algn="just">
              <a:spcBef>
                <a:spcPts val="600"/>
              </a:spcBef>
              <a:spcAft>
                <a:spcPts val="1200"/>
              </a:spcAft>
            </a:pPr>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S6: </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Genomic structure of regions flanking the PMUs harboring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of the AY-WB strain and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in the MD-China strain. (A) Phylogenetic tree showing the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asteris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genome and distribution of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as in Figure 3. Genomic structure of the regions surrounding the PMUs harboring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of the AY-WB strain (B) and the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in the MD-China strain (C), compared with other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Ca</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P.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asteris</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genomes. Genomic structures are represented as in Figure 3 (B, C).</a:t>
            </a:r>
            <a:endParaRPr lang="ja-JP" altLang="ja-JP" sz="1200">
              <a:effectLst/>
              <a:latin typeface="Times New Roman" panose="02020603050405020304" pitchFamily="18" charset="0"/>
              <a:ea typeface="ＭＳ 明朝" panose="02020609040205080304" pitchFamily="49" charset="-128"/>
              <a:cs typeface="Times New Roman" panose="02020603050405020304" pitchFamily="18" charset="0"/>
            </a:endParaRPr>
          </a:p>
        </p:txBody>
      </p:sp>
      <p:cxnSp>
        <p:nvCxnSpPr>
          <p:cNvPr id="905" name="直線コネクタ 904">
            <a:extLst>
              <a:ext uri="{FF2B5EF4-FFF2-40B4-BE49-F238E27FC236}">
                <a16:creationId xmlns:a16="http://schemas.microsoft.com/office/drawing/2014/main" id="{9C5C2B9D-4C8F-DC4D-915C-282DEED4A43E}"/>
              </a:ext>
            </a:extLst>
          </p:cNvPr>
          <p:cNvCxnSpPr>
            <a:cxnSpLocks/>
          </p:cNvCxnSpPr>
          <p:nvPr/>
        </p:nvCxnSpPr>
        <p:spPr>
          <a:xfrm flipH="1">
            <a:off x="3568207" y="1573150"/>
            <a:ext cx="92574" cy="854153"/>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30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図 151" descr="テーブル&#10;&#10;自動的に生成された説明">
            <a:extLst>
              <a:ext uri="{FF2B5EF4-FFF2-40B4-BE49-F238E27FC236}">
                <a16:creationId xmlns:a16="http://schemas.microsoft.com/office/drawing/2014/main" id="{90421E01-F929-F943-8905-6D14737E8793}"/>
              </a:ext>
            </a:extLst>
          </p:cNvPr>
          <p:cNvPicPr>
            <a:picLocks noChangeAspect="1"/>
          </p:cNvPicPr>
          <p:nvPr/>
        </p:nvPicPr>
        <p:blipFill rotWithShape="1">
          <a:blip r:embed="rId2"/>
          <a:srcRect t="20446" r="3728" b="17236"/>
          <a:stretch/>
        </p:blipFill>
        <p:spPr>
          <a:xfrm>
            <a:off x="421528" y="5368356"/>
            <a:ext cx="5994187" cy="1511636"/>
          </a:xfrm>
          <a:prstGeom prst="rect">
            <a:avLst/>
          </a:prstGeom>
        </p:spPr>
      </p:pic>
      <p:pic>
        <p:nvPicPr>
          <p:cNvPr id="149" name="図 148" descr="テーブル&#10;&#10;自動的に生成された説明">
            <a:extLst>
              <a:ext uri="{FF2B5EF4-FFF2-40B4-BE49-F238E27FC236}">
                <a16:creationId xmlns:a16="http://schemas.microsoft.com/office/drawing/2014/main" id="{57B3AB1B-AB0F-F943-912B-55954F977633}"/>
              </a:ext>
            </a:extLst>
          </p:cNvPr>
          <p:cNvPicPr>
            <a:picLocks noChangeAspect="1"/>
          </p:cNvPicPr>
          <p:nvPr/>
        </p:nvPicPr>
        <p:blipFill rotWithShape="1">
          <a:blip r:embed="rId3"/>
          <a:srcRect t="20439" r="4102" b="16752"/>
          <a:stretch/>
        </p:blipFill>
        <p:spPr>
          <a:xfrm>
            <a:off x="421527" y="2421898"/>
            <a:ext cx="6099042" cy="1556265"/>
          </a:xfrm>
          <a:prstGeom prst="rect">
            <a:avLst/>
          </a:prstGeom>
        </p:spPr>
      </p:pic>
      <p:sp>
        <p:nvSpPr>
          <p:cNvPr id="2" name="テキスト ボックス 1">
            <a:extLst>
              <a:ext uri="{FF2B5EF4-FFF2-40B4-BE49-F238E27FC236}">
                <a16:creationId xmlns:a16="http://schemas.microsoft.com/office/drawing/2014/main" id="{547A3E7F-3839-CB43-8450-D0F4E8AF44D4}"/>
              </a:ext>
            </a:extLst>
          </p:cNvPr>
          <p:cNvSpPr txBox="1"/>
          <p:nvPr/>
        </p:nvSpPr>
        <p:spPr>
          <a:xfrm>
            <a:off x="0" y="0"/>
            <a:ext cx="915635"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Fig. S7</a:t>
            </a:r>
            <a:endParaRPr kumimoji="1" lang="ja-JP" altLang="en-US">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035816C-2556-3742-8CB4-31D8FE12B61D}"/>
              </a:ext>
            </a:extLst>
          </p:cNvPr>
          <p:cNvSpPr txBox="1"/>
          <p:nvPr/>
        </p:nvSpPr>
        <p:spPr>
          <a:xfrm>
            <a:off x="316346" y="1571624"/>
            <a:ext cx="617013"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a:t>
            </a:r>
            <a:endParaRPr kumimoji="1" lang="ja-JP" altLang="en-US">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CED20569-CEBA-D942-8B68-EB3B20701BEC}"/>
              </a:ext>
            </a:extLst>
          </p:cNvPr>
          <p:cNvSpPr txBox="1"/>
          <p:nvPr/>
        </p:nvSpPr>
        <p:spPr>
          <a:xfrm>
            <a:off x="316346" y="4561755"/>
            <a:ext cx="54129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(B)</a:t>
            </a:r>
            <a:endParaRPr kumimoji="1" lang="ja-JP" altLang="en-US">
              <a:latin typeface="Arial" panose="020B0604020202020204" pitchFamily="34" charset="0"/>
              <a:cs typeface="Arial" panose="020B0604020202020204" pitchFamily="34" charset="0"/>
            </a:endParaRPr>
          </a:p>
        </p:txBody>
      </p:sp>
      <p:sp>
        <p:nvSpPr>
          <p:cNvPr id="11" name="フリーフォーム 10">
            <a:extLst>
              <a:ext uri="{FF2B5EF4-FFF2-40B4-BE49-F238E27FC236}">
                <a16:creationId xmlns:a16="http://schemas.microsoft.com/office/drawing/2014/main" id="{CDE29A49-435E-4941-876E-DC3E4F95422F}"/>
              </a:ext>
            </a:extLst>
          </p:cNvPr>
          <p:cNvSpPr/>
          <p:nvPr/>
        </p:nvSpPr>
        <p:spPr>
          <a:xfrm>
            <a:off x="1283983" y="1005764"/>
            <a:ext cx="4891022" cy="45719"/>
          </a:xfrm>
          <a:custGeom>
            <a:avLst/>
            <a:gdLst>
              <a:gd name="connsiteX0" fmla="*/ 557 w 3596709"/>
              <a:gd name="connsiteY0" fmla="*/ 5 h 5951"/>
              <a:gd name="connsiteX1" fmla="*/ 3597267 w 3596709"/>
              <a:gd name="connsiteY1" fmla="*/ 5 h 5951"/>
            </a:gdLst>
            <a:ahLst/>
            <a:cxnLst>
              <a:cxn ang="0">
                <a:pos x="connsiteX0" y="connsiteY0"/>
              </a:cxn>
              <a:cxn ang="0">
                <a:pos x="connsiteX1" y="connsiteY1"/>
              </a:cxn>
            </a:cxnLst>
            <a:rect l="l" t="t" r="r" b="b"/>
            <a:pathLst>
              <a:path w="3596709" h="5951">
                <a:moveTo>
                  <a:pt x="557" y="5"/>
                </a:moveTo>
                <a:lnTo>
                  <a:pt x="3597267" y="5"/>
                </a:lnTo>
              </a:path>
            </a:pathLst>
          </a:custGeom>
          <a:ln w="12700" cap="flat">
            <a:solidFill>
              <a:srgbClr val="111111"/>
            </a:solidFill>
            <a:prstDash val="solid"/>
            <a:miter/>
          </a:ln>
        </p:spPr>
        <p:txBody>
          <a:bodyPr rtlCol="0" anchor="ctr"/>
          <a:lstStyle/>
          <a:p>
            <a:endParaRPr lang="ja-JP" altLang="en-US" sz="800"/>
          </a:p>
        </p:txBody>
      </p:sp>
      <p:sp>
        <p:nvSpPr>
          <p:cNvPr id="12" name="フリーフォーム 11">
            <a:extLst>
              <a:ext uri="{FF2B5EF4-FFF2-40B4-BE49-F238E27FC236}">
                <a16:creationId xmlns:a16="http://schemas.microsoft.com/office/drawing/2014/main" id="{6A7F30A0-F74C-4247-B8E4-3DBEDCB5EFA8}"/>
              </a:ext>
            </a:extLst>
          </p:cNvPr>
          <p:cNvSpPr/>
          <p:nvPr/>
        </p:nvSpPr>
        <p:spPr>
          <a:xfrm>
            <a:off x="1283982" y="915222"/>
            <a:ext cx="38151" cy="180913"/>
          </a:xfrm>
          <a:custGeom>
            <a:avLst/>
            <a:gdLst>
              <a:gd name="connsiteX0" fmla="*/ 28168 w 27610"/>
              <a:gd name="connsiteY0" fmla="*/ 29762 h 130929"/>
              <a:gd name="connsiteX1" fmla="*/ 28168 w 27610"/>
              <a:gd name="connsiteY1" fmla="*/ 29762 h 130929"/>
              <a:gd name="connsiteX2" fmla="*/ 28168 w 27610"/>
              <a:gd name="connsiteY2" fmla="*/ 5 h 130929"/>
              <a:gd name="connsiteX3" fmla="*/ 557 w 27610"/>
              <a:gd name="connsiteY3" fmla="*/ 65470 h 130929"/>
              <a:gd name="connsiteX4" fmla="*/ 28168 w 27610"/>
              <a:gd name="connsiteY4" fmla="*/ 130935 h 130929"/>
              <a:gd name="connsiteX5" fmla="*/ 28168 w 27610"/>
              <a:gd name="connsiteY5" fmla="*/ 101178 h 130929"/>
              <a:gd name="connsiteX6" fmla="*/ 28168 w 27610"/>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0" h="130929">
                <a:moveTo>
                  <a:pt x="28168" y="29762"/>
                </a:moveTo>
                <a:lnTo>
                  <a:pt x="28168" y="29762"/>
                </a:lnTo>
                <a:lnTo>
                  <a:pt x="28168" y="5"/>
                </a:lnTo>
                <a:lnTo>
                  <a:pt x="557" y="65470"/>
                </a:lnTo>
                <a:lnTo>
                  <a:pt x="28168" y="130935"/>
                </a:lnTo>
                <a:lnTo>
                  <a:pt x="28168" y="101178"/>
                </a:lnTo>
                <a:lnTo>
                  <a:pt x="28168"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3" name="フリーフォーム 12">
            <a:extLst>
              <a:ext uri="{FF2B5EF4-FFF2-40B4-BE49-F238E27FC236}">
                <a16:creationId xmlns:a16="http://schemas.microsoft.com/office/drawing/2014/main" id="{F712EF28-CF41-F348-BD1B-459C1668C104}"/>
              </a:ext>
            </a:extLst>
          </p:cNvPr>
          <p:cNvSpPr/>
          <p:nvPr/>
        </p:nvSpPr>
        <p:spPr>
          <a:xfrm>
            <a:off x="1326515" y="915222"/>
            <a:ext cx="81751" cy="180913"/>
          </a:xfrm>
          <a:custGeom>
            <a:avLst/>
            <a:gdLst>
              <a:gd name="connsiteX0" fmla="*/ 59723 w 59165"/>
              <a:gd name="connsiteY0" fmla="*/ 29762 h 130929"/>
              <a:gd name="connsiteX1" fmla="*/ 59723 w 59165"/>
              <a:gd name="connsiteY1" fmla="*/ 29762 h 130929"/>
              <a:gd name="connsiteX2" fmla="*/ 59723 w 59165"/>
              <a:gd name="connsiteY2" fmla="*/ 5 h 130929"/>
              <a:gd name="connsiteX3" fmla="*/ 557 w 59165"/>
              <a:gd name="connsiteY3" fmla="*/ 65470 h 130929"/>
              <a:gd name="connsiteX4" fmla="*/ 59723 w 59165"/>
              <a:gd name="connsiteY4" fmla="*/ 130935 h 130929"/>
              <a:gd name="connsiteX5" fmla="*/ 59723 w 59165"/>
              <a:gd name="connsiteY5" fmla="*/ 101178 h 130929"/>
              <a:gd name="connsiteX6" fmla="*/ 59723 w 59165"/>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65" h="130929">
                <a:moveTo>
                  <a:pt x="59723" y="29762"/>
                </a:moveTo>
                <a:lnTo>
                  <a:pt x="59723" y="29762"/>
                </a:lnTo>
                <a:lnTo>
                  <a:pt x="59723" y="5"/>
                </a:lnTo>
                <a:lnTo>
                  <a:pt x="557" y="65470"/>
                </a:lnTo>
                <a:lnTo>
                  <a:pt x="59723" y="130935"/>
                </a:lnTo>
                <a:lnTo>
                  <a:pt x="59723" y="101178"/>
                </a:lnTo>
                <a:lnTo>
                  <a:pt x="59723"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4" name="フリーフォーム 13">
            <a:extLst>
              <a:ext uri="{FF2B5EF4-FFF2-40B4-BE49-F238E27FC236}">
                <a16:creationId xmlns:a16="http://schemas.microsoft.com/office/drawing/2014/main" id="{E7F12965-83AE-6D4E-9CA7-A60C7D8F2C7C}"/>
              </a:ext>
            </a:extLst>
          </p:cNvPr>
          <p:cNvSpPr/>
          <p:nvPr/>
        </p:nvSpPr>
        <p:spPr>
          <a:xfrm>
            <a:off x="1410831" y="915222"/>
            <a:ext cx="28212" cy="180913"/>
          </a:xfrm>
          <a:custGeom>
            <a:avLst/>
            <a:gdLst>
              <a:gd name="connsiteX0" fmla="*/ 20975 w 20417"/>
              <a:gd name="connsiteY0" fmla="*/ 29762 h 130929"/>
              <a:gd name="connsiteX1" fmla="*/ 20975 w 20417"/>
              <a:gd name="connsiteY1" fmla="*/ 29762 h 130929"/>
              <a:gd name="connsiteX2" fmla="*/ 20975 w 20417"/>
              <a:gd name="connsiteY2" fmla="*/ 5 h 130929"/>
              <a:gd name="connsiteX3" fmla="*/ 557 w 20417"/>
              <a:gd name="connsiteY3" fmla="*/ 65470 h 130929"/>
              <a:gd name="connsiteX4" fmla="*/ 20975 w 20417"/>
              <a:gd name="connsiteY4" fmla="*/ 130935 h 130929"/>
              <a:gd name="connsiteX5" fmla="*/ 20975 w 20417"/>
              <a:gd name="connsiteY5" fmla="*/ 101178 h 130929"/>
              <a:gd name="connsiteX6" fmla="*/ 20975 w 2041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7" h="130929">
                <a:moveTo>
                  <a:pt x="20975" y="29762"/>
                </a:moveTo>
                <a:lnTo>
                  <a:pt x="20975" y="29762"/>
                </a:lnTo>
                <a:lnTo>
                  <a:pt x="20975" y="5"/>
                </a:lnTo>
                <a:lnTo>
                  <a:pt x="557" y="65470"/>
                </a:lnTo>
                <a:lnTo>
                  <a:pt x="20975" y="130935"/>
                </a:lnTo>
                <a:lnTo>
                  <a:pt x="20975" y="101178"/>
                </a:lnTo>
                <a:lnTo>
                  <a:pt x="20975"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5" name="フリーフォーム 14">
            <a:extLst>
              <a:ext uri="{FF2B5EF4-FFF2-40B4-BE49-F238E27FC236}">
                <a16:creationId xmlns:a16="http://schemas.microsoft.com/office/drawing/2014/main" id="{8C522529-D25A-744A-9338-730F556F754E}"/>
              </a:ext>
            </a:extLst>
          </p:cNvPr>
          <p:cNvSpPr/>
          <p:nvPr/>
        </p:nvSpPr>
        <p:spPr>
          <a:xfrm>
            <a:off x="1485638" y="915222"/>
            <a:ext cx="118941" cy="180913"/>
          </a:xfrm>
          <a:custGeom>
            <a:avLst/>
            <a:gdLst>
              <a:gd name="connsiteX0" fmla="*/ 86637 w 86079"/>
              <a:gd name="connsiteY0" fmla="*/ 29762 h 130929"/>
              <a:gd name="connsiteX1" fmla="*/ 71948 w 86079"/>
              <a:gd name="connsiteY1" fmla="*/ 29762 h 130929"/>
              <a:gd name="connsiteX2" fmla="*/ 71948 w 86079"/>
              <a:gd name="connsiteY2" fmla="*/ 5 h 130929"/>
              <a:gd name="connsiteX3" fmla="*/ 557 w 86079"/>
              <a:gd name="connsiteY3" fmla="*/ 65470 h 130929"/>
              <a:gd name="connsiteX4" fmla="*/ 71948 w 86079"/>
              <a:gd name="connsiteY4" fmla="*/ 130935 h 130929"/>
              <a:gd name="connsiteX5" fmla="*/ 71948 w 86079"/>
              <a:gd name="connsiteY5" fmla="*/ 101178 h 130929"/>
              <a:gd name="connsiteX6" fmla="*/ 86637 w 8607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9" h="130929">
                <a:moveTo>
                  <a:pt x="86637" y="29762"/>
                </a:moveTo>
                <a:lnTo>
                  <a:pt x="71948" y="29762"/>
                </a:lnTo>
                <a:lnTo>
                  <a:pt x="71948" y="5"/>
                </a:lnTo>
                <a:lnTo>
                  <a:pt x="557" y="65470"/>
                </a:lnTo>
                <a:lnTo>
                  <a:pt x="71948" y="130935"/>
                </a:lnTo>
                <a:lnTo>
                  <a:pt x="71948" y="101178"/>
                </a:lnTo>
                <a:lnTo>
                  <a:pt x="86637"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6" name="フリーフォーム 15">
            <a:extLst>
              <a:ext uri="{FF2B5EF4-FFF2-40B4-BE49-F238E27FC236}">
                <a16:creationId xmlns:a16="http://schemas.microsoft.com/office/drawing/2014/main" id="{7F6639E2-869B-1B4E-B680-00A5A494E92E}"/>
              </a:ext>
            </a:extLst>
          </p:cNvPr>
          <p:cNvSpPr/>
          <p:nvPr/>
        </p:nvSpPr>
        <p:spPr>
          <a:xfrm>
            <a:off x="1604898" y="915222"/>
            <a:ext cx="268019" cy="180913"/>
          </a:xfrm>
          <a:custGeom>
            <a:avLst/>
            <a:gdLst>
              <a:gd name="connsiteX0" fmla="*/ 194527 w 193969"/>
              <a:gd name="connsiteY0" fmla="*/ 29762 h 130929"/>
              <a:gd name="connsiteX1" fmla="*/ 71948 w 193969"/>
              <a:gd name="connsiteY1" fmla="*/ 29762 h 130929"/>
              <a:gd name="connsiteX2" fmla="*/ 71948 w 193969"/>
              <a:gd name="connsiteY2" fmla="*/ 5 h 130929"/>
              <a:gd name="connsiteX3" fmla="*/ 557 w 193969"/>
              <a:gd name="connsiteY3" fmla="*/ 65470 h 130929"/>
              <a:gd name="connsiteX4" fmla="*/ 71948 w 193969"/>
              <a:gd name="connsiteY4" fmla="*/ 130935 h 130929"/>
              <a:gd name="connsiteX5" fmla="*/ 71948 w 193969"/>
              <a:gd name="connsiteY5" fmla="*/ 101178 h 130929"/>
              <a:gd name="connsiteX6" fmla="*/ 194527 w 19396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9" h="130929">
                <a:moveTo>
                  <a:pt x="194527" y="29762"/>
                </a:moveTo>
                <a:lnTo>
                  <a:pt x="71948" y="29762"/>
                </a:lnTo>
                <a:lnTo>
                  <a:pt x="71948" y="5"/>
                </a:lnTo>
                <a:lnTo>
                  <a:pt x="557" y="65470"/>
                </a:lnTo>
                <a:lnTo>
                  <a:pt x="71948" y="130935"/>
                </a:lnTo>
                <a:lnTo>
                  <a:pt x="71948" y="101178"/>
                </a:lnTo>
                <a:lnTo>
                  <a:pt x="194527"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7" name="フリーフォーム 16">
            <a:extLst>
              <a:ext uri="{FF2B5EF4-FFF2-40B4-BE49-F238E27FC236}">
                <a16:creationId xmlns:a16="http://schemas.microsoft.com/office/drawing/2014/main" id="{7C06CB2F-B5EA-B24F-84A1-B728BCAB4176}"/>
              </a:ext>
            </a:extLst>
          </p:cNvPr>
          <p:cNvSpPr/>
          <p:nvPr/>
        </p:nvSpPr>
        <p:spPr>
          <a:xfrm>
            <a:off x="1936289" y="915222"/>
            <a:ext cx="54501" cy="180913"/>
          </a:xfrm>
          <a:custGeom>
            <a:avLst/>
            <a:gdLst>
              <a:gd name="connsiteX0" fmla="*/ 40001 w 39443"/>
              <a:gd name="connsiteY0" fmla="*/ 29762 h 130929"/>
              <a:gd name="connsiteX1" fmla="*/ 40001 w 39443"/>
              <a:gd name="connsiteY1" fmla="*/ 29762 h 130929"/>
              <a:gd name="connsiteX2" fmla="*/ 40001 w 39443"/>
              <a:gd name="connsiteY2" fmla="*/ 5 h 130929"/>
              <a:gd name="connsiteX3" fmla="*/ 557 w 39443"/>
              <a:gd name="connsiteY3" fmla="*/ 65470 h 130929"/>
              <a:gd name="connsiteX4" fmla="*/ 40001 w 39443"/>
              <a:gd name="connsiteY4" fmla="*/ 130935 h 130929"/>
              <a:gd name="connsiteX5" fmla="*/ 40001 w 39443"/>
              <a:gd name="connsiteY5" fmla="*/ 101178 h 130929"/>
              <a:gd name="connsiteX6" fmla="*/ 40001 w 39443"/>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43" h="130929">
                <a:moveTo>
                  <a:pt x="40001" y="29762"/>
                </a:moveTo>
                <a:lnTo>
                  <a:pt x="40001" y="29762"/>
                </a:lnTo>
                <a:lnTo>
                  <a:pt x="40001" y="5"/>
                </a:lnTo>
                <a:lnTo>
                  <a:pt x="557" y="65470"/>
                </a:lnTo>
                <a:lnTo>
                  <a:pt x="40001" y="130935"/>
                </a:lnTo>
                <a:lnTo>
                  <a:pt x="40001" y="101178"/>
                </a:lnTo>
                <a:lnTo>
                  <a:pt x="40001"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18" name="フリーフォーム 17">
            <a:extLst>
              <a:ext uri="{FF2B5EF4-FFF2-40B4-BE49-F238E27FC236}">
                <a16:creationId xmlns:a16="http://schemas.microsoft.com/office/drawing/2014/main" id="{CBBB165D-A165-6E42-83E8-E46A4287C4B1}"/>
              </a:ext>
            </a:extLst>
          </p:cNvPr>
          <p:cNvSpPr/>
          <p:nvPr/>
        </p:nvSpPr>
        <p:spPr>
          <a:xfrm>
            <a:off x="2068481" y="915222"/>
            <a:ext cx="14425" cy="180913"/>
          </a:xfrm>
          <a:custGeom>
            <a:avLst/>
            <a:gdLst>
              <a:gd name="connsiteX0" fmla="*/ 10998 w 10440"/>
              <a:gd name="connsiteY0" fmla="*/ 29762 h 130929"/>
              <a:gd name="connsiteX1" fmla="*/ 10998 w 10440"/>
              <a:gd name="connsiteY1" fmla="*/ 29762 h 130929"/>
              <a:gd name="connsiteX2" fmla="*/ 10998 w 10440"/>
              <a:gd name="connsiteY2" fmla="*/ 5 h 130929"/>
              <a:gd name="connsiteX3" fmla="*/ 557 w 10440"/>
              <a:gd name="connsiteY3" fmla="*/ 65470 h 130929"/>
              <a:gd name="connsiteX4" fmla="*/ 10998 w 10440"/>
              <a:gd name="connsiteY4" fmla="*/ 130935 h 130929"/>
              <a:gd name="connsiteX5" fmla="*/ 10998 w 10440"/>
              <a:gd name="connsiteY5" fmla="*/ 101178 h 130929"/>
              <a:gd name="connsiteX6" fmla="*/ 10998 w 10440"/>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0" h="130929">
                <a:moveTo>
                  <a:pt x="10998" y="29762"/>
                </a:moveTo>
                <a:lnTo>
                  <a:pt x="10998" y="29762"/>
                </a:lnTo>
                <a:lnTo>
                  <a:pt x="10998" y="5"/>
                </a:lnTo>
                <a:lnTo>
                  <a:pt x="557" y="65470"/>
                </a:lnTo>
                <a:lnTo>
                  <a:pt x="10998" y="130935"/>
                </a:lnTo>
                <a:lnTo>
                  <a:pt x="10998" y="101178"/>
                </a:lnTo>
                <a:lnTo>
                  <a:pt x="10998"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19" name="フリーフォーム 18">
            <a:extLst>
              <a:ext uri="{FF2B5EF4-FFF2-40B4-BE49-F238E27FC236}">
                <a16:creationId xmlns:a16="http://schemas.microsoft.com/office/drawing/2014/main" id="{F78C1D06-A23A-DC45-B805-0B7C2053C972}"/>
              </a:ext>
            </a:extLst>
          </p:cNvPr>
          <p:cNvSpPr/>
          <p:nvPr/>
        </p:nvSpPr>
        <p:spPr>
          <a:xfrm>
            <a:off x="2078528" y="915222"/>
            <a:ext cx="49051" cy="180913"/>
          </a:xfrm>
          <a:custGeom>
            <a:avLst/>
            <a:gdLst>
              <a:gd name="connsiteX0" fmla="*/ 36057 w 35499"/>
              <a:gd name="connsiteY0" fmla="*/ 29762 h 130929"/>
              <a:gd name="connsiteX1" fmla="*/ 36057 w 35499"/>
              <a:gd name="connsiteY1" fmla="*/ 29762 h 130929"/>
              <a:gd name="connsiteX2" fmla="*/ 36057 w 35499"/>
              <a:gd name="connsiteY2" fmla="*/ 5 h 130929"/>
              <a:gd name="connsiteX3" fmla="*/ 557 w 35499"/>
              <a:gd name="connsiteY3" fmla="*/ 65470 h 130929"/>
              <a:gd name="connsiteX4" fmla="*/ 36057 w 35499"/>
              <a:gd name="connsiteY4" fmla="*/ 130935 h 130929"/>
              <a:gd name="connsiteX5" fmla="*/ 36057 w 35499"/>
              <a:gd name="connsiteY5" fmla="*/ 101178 h 130929"/>
              <a:gd name="connsiteX6" fmla="*/ 36057 w 3549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130929">
                <a:moveTo>
                  <a:pt x="36057" y="29762"/>
                </a:moveTo>
                <a:lnTo>
                  <a:pt x="36057" y="29762"/>
                </a:lnTo>
                <a:lnTo>
                  <a:pt x="36057" y="5"/>
                </a:lnTo>
                <a:lnTo>
                  <a:pt x="557" y="65470"/>
                </a:lnTo>
                <a:lnTo>
                  <a:pt x="36057" y="130935"/>
                </a:lnTo>
                <a:lnTo>
                  <a:pt x="36057" y="101178"/>
                </a:lnTo>
                <a:lnTo>
                  <a:pt x="360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0" name="フリーフォーム 19">
            <a:extLst>
              <a:ext uri="{FF2B5EF4-FFF2-40B4-BE49-F238E27FC236}">
                <a16:creationId xmlns:a16="http://schemas.microsoft.com/office/drawing/2014/main" id="{26A67F37-2890-2D41-93CC-EC2FDFBCECE2}"/>
              </a:ext>
            </a:extLst>
          </p:cNvPr>
          <p:cNvSpPr/>
          <p:nvPr/>
        </p:nvSpPr>
        <p:spPr>
          <a:xfrm>
            <a:off x="2126724" y="915222"/>
            <a:ext cx="18595" cy="180913"/>
          </a:xfrm>
          <a:custGeom>
            <a:avLst/>
            <a:gdLst>
              <a:gd name="connsiteX0" fmla="*/ 14015 w 13457"/>
              <a:gd name="connsiteY0" fmla="*/ 29762 h 130929"/>
              <a:gd name="connsiteX1" fmla="*/ 14015 w 13457"/>
              <a:gd name="connsiteY1" fmla="*/ 29762 h 130929"/>
              <a:gd name="connsiteX2" fmla="*/ 14015 w 13457"/>
              <a:gd name="connsiteY2" fmla="*/ 5 h 130929"/>
              <a:gd name="connsiteX3" fmla="*/ 557 w 13457"/>
              <a:gd name="connsiteY3" fmla="*/ 65470 h 130929"/>
              <a:gd name="connsiteX4" fmla="*/ 14015 w 13457"/>
              <a:gd name="connsiteY4" fmla="*/ 130935 h 130929"/>
              <a:gd name="connsiteX5" fmla="*/ 14015 w 13457"/>
              <a:gd name="connsiteY5" fmla="*/ 101178 h 130929"/>
              <a:gd name="connsiteX6" fmla="*/ 14015 w 1345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7" h="130929">
                <a:moveTo>
                  <a:pt x="14015" y="29762"/>
                </a:moveTo>
                <a:lnTo>
                  <a:pt x="14015" y="29762"/>
                </a:lnTo>
                <a:lnTo>
                  <a:pt x="14015" y="5"/>
                </a:lnTo>
                <a:lnTo>
                  <a:pt x="557" y="65470"/>
                </a:lnTo>
                <a:lnTo>
                  <a:pt x="14015" y="130935"/>
                </a:lnTo>
                <a:lnTo>
                  <a:pt x="14015" y="101178"/>
                </a:lnTo>
                <a:lnTo>
                  <a:pt x="14015"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1" name="フリーフォーム 20">
            <a:extLst>
              <a:ext uri="{FF2B5EF4-FFF2-40B4-BE49-F238E27FC236}">
                <a16:creationId xmlns:a16="http://schemas.microsoft.com/office/drawing/2014/main" id="{17B41042-DC0A-584F-A463-501AC4119290}"/>
              </a:ext>
            </a:extLst>
          </p:cNvPr>
          <p:cNvSpPr/>
          <p:nvPr/>
        </p:nvSpPr>
        <p:spPr>
          <a:xfrm>
            <a:off x="2168080" y="915222"/>
            <a:ext cx="26929" cy="180913"/>
          </a:xfrm>
          <a:custGeom>
            <a:avLst/>
            <a:gdLst>
              <a:gd name="connsiteX0" fmla="*/ 20047 w 19489"/>
              <a:gd name="connsiteY0" fmla="*/ 29762 h 130929"/>
              <a:gd name="connsiteX1" fmla="*/ 20047 w 19489"/>
              <a:gd name="connsiteY1" fmla="*/ 29762 h 130929"/>
              <a:gd name="connsiteX2" fmla="*/ 20047 w 19489"/>
              <a:gd name="connsiteY2" fmla="*/ 5 h 130929"/>
              <a:gd name="connsiteX3" fmla="*/ 557 w 19489"/>
              <a:gd name="connsiteY3" fmla="*/ 65470 h 130929"/>
              <a:gd name="connsiteX4" fmla="*/ 20047 w 19489"/>
              <a:gd name="connsiteY4" fmla="*/ 130935 h 130929"/>
              <a:gd name="connsiteX5" fmla="*/ 20047 w 19489"/>
              <a:gd name="connsiteY5" fmla="*/ 101178 h 130929"/>
              <a:gd name="connsiteX6" fmla="*/ 20047 w 1948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9" h="130929">
                <a:moveTo>
                  <a:pt x="20047" y="29762"/>
                </a:moveTo>
                <a:lnTo>
                  <a:pt x="20047" y="29762"/>
                </a:lnTo>
                <a:lnTo>
                  <a:pt x="20047" y="5"/>
                </a:lnTo>
                <a:lnTo>
                  <a:pt x="557" y="65470"/>
                </a:lnTo>
                <a:lnTo>
                  <a:pt x="20047" y="130935"/>
                </a:lnTo>
                <a:lnTo>
                  <a:pt x="20047" y="101178"/>
                </a:lnTo>
                <a:lnTo>
                  <a:pt x="2004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2" name="フリーフォーム 21">
            <a:extLst>
              <a:ext uri="{FF2B5EF4-FFF2-40B4-BE49-F238E27FC236}">
                <a16:creationId xmlns:a16="http://schemas.microsoft.com/office/drawing/2014/main" id="{87BAEF0A-7296-AA4D-80EA-91F9A131A421}"/>
              </a:ext>
            </a:extLst>
          </p:cNvPr>
          <p:cNvSpPr/>
          <p:nvPr/>
        </p:nvSpPr>
        <p:spPr>
          <a:xfrm>
            <a:off x="2194585" y="915222"/>
            <a:ext cx="109324" cy="180913"/>
          </a:xfrm>
          <a:custGeom>
            <a:avLst/>
            <a:gdLst>
              <a:gd name="connsiteX0" fmla="*/ 79676 w 79119"/>
              <a:gd name="connsiteY0" fmla="*/ 29762 h 130929"/>
              <a:gd name="connsiteX1" fmla="*/ 71948 w 79119"/>
              <a:gd name="connsiteY1" fmla="*/ 29762 h 130929"/>
              <a:gd name="connsiteX2" fmla="*/ 71948 w 79119"/>
              <a:gd name="connsiteY2" fmla="*/ 5 h 130929"/>
              <a:gd name="connsiteX3" fmla="*/ 557 w 79119"/>
              <a:gd name="connsiteY3" fmla="*/ 65470 h 130929"/>
              <a:gd name="connsiteX4" fmla="*/ 71948 w 79119"/>
              <a:gd name="connsiteY4" fmla="*/ 130935 h 130929"/>
              <a:gd name="connsiteX5" fmla="*/ 71948 w 79119"/>
              <a:gd name="connsiteY5" fmla="*/ 101178 h 130929"/>
              <a:gd name="connsiteX6" fmla="*/ 79676 w 7911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 h="130929">
                <a:moveTo>
                  <a:pt x="79676" y="29762"/>
                </a:moveTo>
                <a:lnTo>
                  <a:pt x="71948" y="29762"/>
                </a:lnTo>
                <a:lnTo>
                  <a:pt x="71948" y="5"/>
                </a:lnTo>
                <a:lnTo>
                  <a:pt x="557" y="65470"/>
                </a:lnTo>
                <a:lnTo>
                  <a:pt x="71948" y="130935"/>
                </a:lnTo>
                <a:lnTo>
                  <a:pt x="71948" y="101178"/>
                </a:lnTo>
                <a:lnTo>
                  <a:pt x="79676"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3" name="フリーフォーム 22">
            <a:extLst>
              <a:ext uri="{FF2B5EF4-FFF2-40B4-BE49-F238E27FC236}">
                <a16:creationId xmlns:a16="http://schemas.microsoft.com/office/drawing/2014/main" id="{BD91520A-E696-2A4E-9006-0BB0B20D881B}"/>
              </a:ext>
            </a:extLst>
          </p:cNvPr>
          <p:cNvSpPr/>
          <p:nvPr/>
        </p:nvSpPr>
        <p:spPr>
          <a:xfrm>
            <a:off x="2353599" y="915222"/>
            <a:ext cx="44883" cy="180913"/>
          </a:xfrm>
          <a:custGeom>
            <a:avLst/>
            <a:gdLst>
              <a:gd name="connsiteX0" fmla="*/ 33040 w 32482"/>
              <a:gd name="connsiteY0" fmla="*/ 29762 h 130929"/>
              <a:gd name="connsiteX1" fmla="*/ 33040 w 32482"/>
              <a:gd name="connsiteY1" fmla="*/ 29762 h 130929"/>
              <a:gd name="connsiteX2" fmla="*/ 33040 w 32482"/>
              <a:gd name="connsiteY2" fmla="*/ 5 h 130929"/>
              <a:gd name="connsiteX3" fmla="*/ 557 w 32482"/>
              <a:gd name="connsiteY3" fmla="*/ 65470 h 130929"/>
              <a:gd name="connsiteX4" fmla="*/ 33040 w 32482"/>
              <a:gd name="connsiteY4" fmla="*/ 130935 h 130929"/>
              <a:gd name="connsiteX5" fmla="*/ 33040 w 32482"/>
              <a:gd name="connsiteY5" fmla="*/ 101178 h 130929"/>
              <a:gd name="connsiteX6" fmla="*/ 33040 w 32482"/>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2" h="130929">
                <a:moveTo>
                  <a:pt x="33040" y="29762"/>
                </a:moveTo>
                <a:lnTo>
                  <a:pt x="33040" y="29762"/>
                </a:lnTo>
                <a:lnTo>
                  <a:pt x="33040" y="5"/>
                </a:lnTo>
                <a:lnTo>
                  <a:pt x="557" y="65470"/>
                </a:lnTo>
                <a:lnTo>
                  <a:pt x="33040" y="130935"/>
                </a:lnTo>
                <a:lnTo>
                  <a:pt x="33040" y="101178"/>
                </a:lnTo>
                <a:lnTo>
                  <a:pt x="33040" y="101178"/>
                </a:lnTo>
                <a:close/>
              </a:path>
            </a:pathLst>
          </a:custGeom>
          <a:pattFill prst="wdDnDiag">
            <a:fgClr>
              <a:schemeClr val="bg1"/>
            </a:fgClr>
            <a:bgClr>
              <a:srgbClr val="555555"/>
            </a:bgClr>
          </a:pattFill>
          <a:ln w="5949" cap="flat">
            <a:solidFill>
              <a:srgbClr val="000000"/>
            </a:solidFill>
            <a:prstDash val="solid"/>
            <a:miter/>
          </a:ln>
        </p:spPr>
        <p:txBody>
          <a:bodyPr rtlCol="0" anchor="ctr"/>
          <a:lstStyle/>
          <a:p>
            <a:endParaRPr lang="ja-JP" altLang="en-US" sz="800"/>
          </a:p>
        </p:txBody>
      </p:sp>
      <p:sp>
        <p:nvSpPr>
          <p:cNvPr id="24" name="フリーフォーム 23">
            <a:extLst>
              <a:ext uri="{FF2B5EF4-FFF2-40B4-BE49-F238E27FC236}">
                <a16:creationId xmlns:a16="http://schemas.microsoft.com/office/drawing/2014/main" id="{5C152FE3-B6B4-6B45-8C7D-6910A78CFA57}"/>
              </a:ext>
            </a:extLst>
          </p:cNvPr>
          <p:cNvSpPr/>
          <p:nvPr/>
        </p:nvSpPr>
        <p:spPr>
          <a:xfrm>
            <a:off x="2511547" y="915222"/>
            <a:ext cx="33341" cy="180913"/>
          </a:xfrm>
          <a:custGeom>
            <a:avLst/>
            <a:gdLst>
              <a:gd name="connsiteX0" fmla="*/ 24687 w 24130"/>
              <a:gd name="connsiteY0" fmla="*/ 29762 h 130929"/>
              <a:gd name="connsiteX1" fmla="*/ 24687 w 24130"/>
              <a:gd name="connsiteY1" fmla="*/ 29762 h 130929"/>
              <a:gd name="connsiteX2" fmla="*/ 24687 w 24130"/>
              <a:gd name="connsiteY2" fmla="*/ 5 h 130929"/>
              <a:gd name="connsiteX3" fmla="*/ 557 w 24130"/>
              <a:gd name="connsiteY3" fmla="*/ 65470 h 130929"/>
              <a:gd name="connsiteX4" fmla="*/ 24687 w 24130"/>
              <a:gd name="connsiteY4" fmla="*/ 130935 h 130929"/>
              <a:gd name="connsiteX5" fmla="*/ 24687 w 24130"/>
              <a:gd name="connsiteY5" fmla="*/ 101178 h 130929"/>
              <a:gd name="connsiteX6" fmla="*/ 24687 w 24130"/>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 h="130929">
                <a:moveTo>
                  <a:pt x="24687" y="29762"/>
                </a:moveTo>
                <a:lnTo>
                  <a:pt x="24687" y="29762"/>
                </a:lnTo>
                <a:lnTo>
                  <a:pt x="24687" y="5"/>
                </a:lnTo>
                <a:lnTo>
                  <a:pt x="557" y="65470"/>
                </a:lnTo>
                <a:lnTo>
                  <a:pt x="24687" y="130935"/>
                </a:lnTo>
                <a:lnTo>
                  <a:pt x="24687" y="101178"/>
                </a:lnTo>
                <a:lnTo>
                  <a:pt x="2468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5" name="フリーフォーム 24">
            <a:extLst>
              <a:ext uri="{FF2B5EF4-FFF2-40B4-BE49-F238E27FC236}">
                <a16:creationId xmlns:a16="http://schemas.microsoft.com/office/drawing/2014/main" id="{64B8A092-7791-CB44-9814-355A70FBDFDA}"/>
              </a:ext>
            </a:extLst>
          </p:cNvPr>
          <p:cNvSpPr/>
          <p:nvPr/>
        </p:nvSpPr>
        <p:spPr>
          <a:xfrm>
            <a:off x="2570002" y="915222"/>
            <a:ext cx="19876" cy="180913"/>
          </a:xfrm>
          <a:custGeom>
            <a:avLst/>
            <a:gdLst>
              <a:gd name="connsiteX0" fmla="*/ 14943 w 14385"/>
              <a:gd name="connsiteY0" fmla="*/ 29762 h 130929"/>
              <a:gd name="connsiteX1" fmla="*/ 14943 w 14385"/>
              <a:gd name="connsiteY1" fmla="*/ 29762 h 130929"/>
              <a:gd name="connsiteX2" fmla="*/ 14943 w 14385"/>
              <a:gd name="connsiteY2" fmla="*/ 5 h 130929"/>
              <a:gd name="connsiteX3" fmla="*/ 557 w 14385"/>
              <a:gd name="connsiteY3" fmla="*/ 65470 h 130929"/>
              <a:gd name="connsiteX4" fmla="*/ 14943 w 14385"/>
              <a:gd name="connsiteY4" fmla="*/ 130935 h 130929"/>
              <a:gd name="connsiteX5" fmla="*/ 14943 w 14385"/>
              <a:gd name="connsiteY5" fmla="*/ 101178 h 130929"/>
              <a:gd name="connsiteX6" fmla="*/ 14943 w 14385"/>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5" h="130929">
                <a:moveTo>
                  <a:pt x="14943" y="29762"/>
                </a:moveTo>
                <a:lnTo>
                  <a:pt x="14943" y="29762"/>
                </a:lnTo>
                <a:lnTo>
                  <a:pt x="14943" y="5"/>
                </a:lnTo>
                <a:lnTo>
                  <a:pt x="557" y="65470"/>
                </a:lnTo>
                <a:lnTo>
                  <a:pt x="14943" y="130935"/>
                </a:lnTo>
                <a:lnTo>
                  <a:pt x="14943" y="101178"/>
                </a:lnTo>
                <a:lnTo>
                  <a:pt x="14943" y="101178"/>
                </a:lnTo>
                <a:close/>
              </a:path>
            </a:pathLst>
          </a:custGeom>
          <a:pattFill prst="wdDnDiag">
            <a:fgClr>
              <a:schemeClr val="bg1"/>
            </a:fgClr>
            <a:bgClr>
              <a:srgbClr val="C29682"/>
            </a:bgClr>
          </a:pattFill>
          <a:ln w="5949" cap="flat">
            <a:solidFill>
              <a:srgbClr val="000000"/>
            </a:solidFill>
            <a:prstDash val="solid"/>
            <a:miter/>
          </a:ln>
        </p:spPr>
        <p:txBody>
          <a:bodyPr rtlCol="0" anchor="ctr"/>
          <a:lstStyle/>
          <a:p>
            <a:endParaRPr lang="ja-JP" altLang="en-US" sz="800"/>
          </a:p>
        </p:txBody>
      </p:sp>
      <p:sp>
        <p:nvSpPr>
          <p:cNvPr id="26" name="フリーフォーム 25">
            <a:extLst>
              <a:ext uri="{FF2B5EF4-FFF2-40B4-BE49-F238E27FC236}">
                <a16:creationId xmlns:a16="http://schemas.microsoft.com/office/drawing/2014/main" id="{BE47DB37-8824-FB47-8BCF-439CF8801CA3}"/>
              </a:ext>
            </a:extLst>
          </p:cNvPr>
          <p:cNvSpPr/>
          <p:nvPr/>
        </p:nvSpPr>
        <p:spPr>
          <a:xfrm>
            <a:off x="2642672" y="915222"/>
            <a:ext cx="35265" cy="180913"/>
          </a:xfrm>
          <a:custGeom>
            <a:avLst/>
            <a:gdLst>
              <a:gd name="connsiteX0" fmla="*/ 26080 w 25522"/>
              <a:gd name="connsiteY0" fmla="*/ 29762 h 130929"/>
              <a:gd name="connsiteX1" fmla="*/ 26080 w 25522"/>
              <a:gd name="connsiteY1" fmla="*/ 29762 h 130929"/>
              <a:gd name="connsiteX2" fmla="*/ 26080 w 25522"/>
              <a:gd name="connsiteY2" fmla="*/ 5 h 130929"/>
              <a:gd name="connsiteX3" fmla="*/ 557 w 25522"/>
              <a:gd name="connsiteY3" fmla="*/ 65470 h 130929"/>
              <a:gd name="connsiteX4" fmla="*/ 26080 w 25522"/>
              <a:gd name="connsiteY4" fmla="*/ 130935 h 130929"/>
              <a:gd name="connsiteX5" fmla="*/ 26080 w 25522"/>
              <a:gd name="connsiteY5" fmla="*/ 101178 h 130929"/>
              <a:gd name="connsiteX6" fmla="*/ 26080 w 25522"/>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2" h="130929">
                <a:moveTo>
                  <a:pt x="26080" y="29762"/>
                </a:moveTo>
                <a:lnTo>
                  <a:pt x="26080" y="29762"/>
                </a:lnTo>
                <a:lnTo>
                  <a:pt x="26080" y="5"/>
                </a:lnTo>
                <a:lnTo>
                  <a:pt x="557" y="65470"/>
                </a:lnTo>
                <a:lnTo>
                  <a:pt x="26080" y="130935"/>
                </a:lnTo>
                <a:lnTo>
                  <a:pt x="26080" y="101178"/>
                </a:lnTo>
                <a:lnTo>
                  <a:pt x="26080" y="101178"/>
                </a:lnTo>
                <a:close/>
              </a:path>
            </a:pathLst>
          </a:custGeom>
          <a:pattFill prst="wdDnDiag">
            <a:fgClr>
              <a:schemeClr val="bg1"/>
            </a:fgClr>
            <a:bgClr>
              <a:srgbClr val="C29682"/>
            </a:bgClr>
          </a:pattFill>
          <a:ln w="5949" cap="flat">
            <a:solidFill>
              <a:srgbClr val="000000"/>
            </a:solidFill>
            <a:prstDash val="solid"/>
            <a:miter/>
          </a:ln>
        </p:spPr>
        <p:txBody>
          <a:bodyPr rtlCol="0" anchor="ctr"/>
          <a:lstStyle/>
          <a:p>
            <a:endParaRPr lang="ja-JP" altLang="en-US" sz="800"/>
          </a:p>
        </p:txBody>
      </p:sp>
      <p:sp>
        <p:nvSpPr>
          <p:cNvPr id="27" name="フリーフォーム 26">
            <a:extLst>
              <a:ext uri="{FF2B5EF4-FFF2-40B4-BE49-F238E27FC236}">
                <a16:creationId xmlns:a16="http://schemas.microsoft.com/office/drawing/2014/main" id="{BF2A04E1-E8B5-4842-B6AD-DD29CE2B4756}"/>
              </a:ext>
            </a:extLst>
          </p:cNvPr>
          <p:cNvSpPr/>
          <p:nvPr/>
        </p:nvSpPr>
        <p:spPr>
          <a:xfrm>
            <a:off x="2702195" y="915222"/>
            <a:ext cx="159658" cy="180913"/>
          </a:xfrm>
          <a:custGeom>
            <a:avLst/>
            <a:gdLst>
              <a:gd name="connsiteX0" fmla="*/ 116104 w 115546"/>
              <a:gd name="connsiteY0" fmla="*/ 29762 h 130929"/>
              <a:gd name="connsiteX1" fmla="*/ 71948 w 115546"/>
              <a:gd name="connsiteY1" fmla="*/ 29762 h 130929"/>
              <a:gd name="connsiteX2" fmla="*/ 71948 w 115546"/>
              <a:gd name="connsiteY2" fmla="*/ 5 h 130929"/>
              <a:gd name="connsiteX3" fmla="*/ 557 w 115546"/>
              <a:gd name="connsiteY3" fmla="*/ 65470 h 130929"/>
              <a:gd name="connsiteX4" fmla="*/ 71948 w 115546"/>
              <a:gd name="connsiteY4" fmla="*/ 130935 h 130929"/>
              <a:gd name="connsiteX5" fmla="*/ 71948 w 115546"/>
              <a:gd name="connsiteY5" fmla="*/ 101178 h 130929"/>
              <a:gd name="connsiteX6" fmla="*/ 116104 w 11554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46" h="130929">
                <a:moveTo>
                  <a:pt x="116104" y="29762"/>
                </a:moveTo>
                <a:lnTo>
                  <a:pt x="71948" y="29762"/>
                </a:lnTo>
                <a:lnTo>
                  <a:pt x="71948" y="5"/>
                </a:lnTo>
                <a:lnTo>
                  <a:pt x="557" y="65470"/>
                </a:lnTo>
                <a:lnTo>
                  <a:pt x="71948" y="130935"/>
                </a:lnTo>
                <a:lnTo>
                  <a:pt x="71948" y="101178"/>
                </a:lnTo>
                <a:lnTo>
                  <a:pt x="116104" y="101178"/>
                </a:lnTo>
                <a:close/>
              </a:path>
            </a:pathLst>
          </a:custGeom>
          <a:pattFill prst="wdDnDiag">
            <a:fgClr>
              <a:schemeClr val="bg1"/>
            </a:fgClr>
            <a:bgClr>
              <a:srgbClr val="67BDAA"/>
            </a:bgClr>
          </a:pattFill>
          <a:ln w="5949" cap="flat">
            <a:solidFill>
              <a:srgbClr val="000000"/>
            </a:solidFill>
            <a:prstDash val="solid"/>
            <a:miter/>
          </a:ln>
        </p:spPr>
        <p:txBody>
          <a:bodyPr rtlCol="0" anchor="ctr"/>
          <a:lstStyle/>
          <a:p>
            <a:endParaRPr lang="ja-JP" altLang="en-US" sz="800"/>
          </a:p>
        </p:txBody>
      </p:sp>
      <p:sp>
        <p:nvSpPr>
          <p:cNvPr id="28" name="フリーフォーム 27">
            <a:extLst>
              <a:ext uri="{FF2B5EF4-FFF2-40B4-BE49-F238E27FC236}">
                <a16:creationId xmlns:a16="http://schemas.microsoft.com/office/drawing/2014/main" id="{A38124B9-F2F3-2F4C-A5F2-A89E7F558041}"/>
              </a:ext>
            </a:extLst>
          </p:cNvPr>
          <p:cNvSpPr/>
          <p:nvPr/>
        </p:nvSpPr>
        <p:spPr>
          <a:xfrm>
            <a:off x="2897225" y="915222"/>
            <a:ext cx="31419" cy="180913"/>
          </a:xfrm>
          <a:custGeom>
            <a:avLst/>
            <a:gdLst>
              <a:gd name="connsiteX0" fmla="*/ 23295 w 22738"/>
              <a:gd name="connsiteY0" fmla="*/ 29762 h 130929"/>
              <a:gd name="connsiteX1" fmla="*/ 23295 w 22738"/>
              <a:gd name="connsiteY1" fmla="*/ 29762 h 130929"/>
              <a:gd name="connsiteX2" fmla="*/ 23295 w 22738"/>
              <a:gd name="connsiteY2" fmla="*/ 5 h 130929"/>
              <a:gd name="connsiteX3" fmla="*/ 557 w 22738"/>
              <a:gd name="connsiteY3" fmla="*/ 65470 h 130929"/>
              <a:gd name="connsiteX4" fmla="*/ 23295 w 22738"/>
              <a:gd name="connsiteY4" fmla="*/ 130935 h 130929"/>
              <a:gd name="connsiteX5" fmla="*/ 23295 w 22738"/>
              <a:gd name="connsiteY5" fmla="*/ 101178 h 130929"/>
              <a:gd name="connsiteX6" fmla="*/ 23295 w 2273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8" h="130929">
                <a:moveTo>
                  <a:pt x="23295" y="29762"/>
                </a:moveTo>
                <a:lnTo>
                  <a:pt x="23295" y="29762"/>
                </a:lnTo>
                <a:lnTo>
                  <a:pt x="23295" y="5"/>
                </a:lnTo>
                <a:lnTo>
                  <a:pt x="557" y="65470"/>
                </a:lnTo>
                <a:lnTo>
                  <a:pt x="23295" y="130935"/>
                </a:lnTo>
                <a:lnTo>
                  <a:pt x="23295" y="101178"/>
                </a:lnTo>
                <a:lnTo>
                  <a:pt x="23295"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29" name="フリーフォーム 28">
            <a:extLst>
              <a:ext uri="{FF2B5EF4-FFF2-40B4-BE49-F238E27FC236}">
                <a16:creationId xmlns:a16="http://schemas.microsoft.com/office/drawing/2014/main" id="{BD0A45CE-B397-E143-B0E8-632D014AB044}"/>
              </a:ext>
            </a:extLst>
          </p:cNvPr>
          <p:cNvSpPr/>
          <p:nvPr/>
        </p:nvSpPr>
        <p:spPr>
          <a:xfrm>
            <a:off x="2927468" y="915222"/>
            <a:ext cx="20838" cy="180913"/>
          </a:xfrm>
          <a:custGeom>
            <a:avLst/>
            <a:gdLst>
              <a:gd name="connsiteX0" fmla="*/ 15639 w 15081"/>
              <a:gd name="connsiteY0" fmla="*/ 29762 h 130929"/>
              <a:gd name="connsiteX1" fmla="*/ 15639 w 15081"/>
              <a:gd name="connsiteY1" fmla="*/ 29762 h 130929"/>
              <a:gd name="connsiteX2" fmla="*/ 15639 w 15081"/>
              <a:gd name="connsiteY2" fmla="*/ 5 h 130929"/>
              <a:gd name="connsiteX3" fmla="*/ 557 w 15081"/>
              <a:gd name="connsiteY3" fmla="*/ 65470 h 130929"/>
              <a:gd name="connsiteX4" fmla="*/ 15639 w 15081"/>
              <a:gd name="connsiteY4" fmla="*/ 130935 h 130929"/>
              <a:gd name="connsiteX5" fmla="*/ 15639 w 15081"/>
              <a:gd name="connsiteY5" fmla="*/ 101178 h 130929"/>
              <a:gd name="connsiteX6" fmla="*/ 15639 w 1508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1" h="130929">
                <a:moveTo>
                  <a:pt x="15639" y="29762"/>
                </a:moveTo>
                <a:lnTo>
                  <a:pt x="15639" y="29762"/>
                </a:lnTo>
                <a:lnTo>
                  <a:pt x="15639" y="5"/>
                </a:lnTo>
                <a:lnTo>
                  <a:pt x="557" y="65470"/>
                </a:lnTo>
                <a:lnTo>
                  <a:pt x="15639" y="130935"/>
                </a:lnTo>
                <a:lnTo>
                  <a:pt x="15639" y="101178"/>
                </a:lnTo>
                <a:lnTo>
                  <a:pt x="15639"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0" name="フリーフォーム 29">
            <a:extLst>
              <a:ext uri="{FF2B5EF4-FFF2-40B4-BE49-F238E27FC236}">
                <a16:creationId xmlns:a16="http://schemas.microsoft.com/office/drawing/2014/main" id="{91966DCE-A4FC-3C41-89CB-E9B5AAF9FBED}"/>
              </a:ext>
            </a:extLst>
          </p:cNvPr>
          <p:cNvSpPr/>
          <p:nvPr/>
        </p:nvSpPr>
        <p:spPr>
          <a:xfrm>
            <a:off x="3023006" y="915222"/>
            <a:ext cx="32380" cy="180913"/>
          </a:xfrm>
          <a:custGeom>
            <a:avLst/>
            <a:gdLst>
              <a:gd name="connsiteX0" fmla="*/ 23992 w 23434"/>
              <a:gd name="connsiteY0" fmla="*/ 29762 h 130929"/>
              <a:gd name="connsiteX1" fmla="*/ 23992 w 23434"/>
              <a:gd name="connsiteY1" fmla="*/ 29762 h 130929"/>
              <a:gd name="connsiteX2" fmla="*/ 23992 w 23434"/>
              <a:gd name="connsiteY2" fmla="*/ 5 h 130929"/>
              <a:gd name="connsiteX3" fmla="*/ 557 w 23434"/>
              <a:gd name="connsiteY3" fmla="*/ 65470 h 130929"/>
              <a:gd name="connsiteX4" fmla="*/ 23992 w 23434"/>
              <a:gd name="connsiteY4" fmla="*/ 130935 h 130929"/>
              <a:gd name="connsiteX5" fmla="*/ 23992 w 23434"/>
              <a:gd name="connsiteY5" fmla="*/ 101178 h 130929"/>
              <a:gd name="connsiteX6" fmla="*/ 23992 w 2343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4" h="130929">
                <a:moveTo>
                  <a:pt x="23992" y="29762"/>
                </a:moveTo>
                <a:lnTo>
                  <a:pt x="23992" y="29762"/>
                </a:lnTo>
                <a:lnTo>
                  <a:pt x="23992" y="5"/>
                </a:lnTo>
                <a:lnTo>
                  <a:pt x="557" y="65470"/>
                </a:lnTo>
                <a:lnTo>
                  <a:pt x="23992" y="130935"/>
                </a:lnTo>
                <a:lnTo>
                  <a:pt x="23992" y="101178"/>
                </a:lnTo>
                <a:lnTo>
                  <a:pt x="23992"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1" name="フリーフォーム 30">
            <a:extLst>
              <a:ext uri="{FF2B5EF4-FFF2-40B4-BE49-F238E27FC236}">
                <a16:creationId xmlns:a16="http://schemas.microsoft.com/office/drawing/2014/main" id="{3F245216-1B59-9F4F-AE35-A91B94E54983}"/>
              </a:ext>
            </a:extLst>
          </p:cNvPr>
          <p:cNvSpPr/>
          <p:nvPr/>
        </p:nvSpPr>
        <p:spPr>
          <a:xfrm>
            <a:off x="3065965" y="915222"/>
            <a:ext cx="25327" cy="180913"/>
          </a:xfrm>
          <a:custGeom>
            <a:avLst/>
            <a:gdLst>
              <a:gd name="connsiteX0" fmla="*/ 18887 w 18329"/>
              <a:gd name="connsiteY0" fmla="*/ 29762 h 130929"/>
              <a:gd name="connsiteX1" fmla="*/ 18887 w 18329"/>
              <a:gd name="connsiteY1" fmla="*/ 29762 h 130929"/>
              <a:gd name="connsiteX2" fmla="*/ 18887 w 18329"/>
              <a:gd name="connsiteY2" fmla="*/ 5 h 130929"/>
              <a:gd name="connsiteX3" fmla="*/ 557 w 18329"/>
              <a:gd name="connsiteY3" fmla="*/ 65470 h 130929"/>
              <a:gd name="connsiteX4" fmla="*/ 18887 w 18329"/>
              <a:gd name="connsiteY4" fmla="*/ 130935 h 130929"/>
              <a:gd name="connsiteX5" fmla="*/ 18887 w 18329"/>
              <a:gd name="connsiteY5" fmla="*/ 101178 h 130929"/>
              <a:gd name="connsiteX6" fmla="*/ 18887 w 1832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9" h="130929">
                <a:moveTo>
                  <a:pt x="18887" y="29762"/>
                </a:moveTo>
                <a:lnTo>
                  <a:pt x="18887" y="29762"/>
                </a:lnTo>
                <a:lnTo>
                  <a:pt x="18887" y="5"/>
                </a:lnTo>
                <a:lnTo>
                  <a:pt x="557" y="65470"/>
                </a:lnTo>
                <a:lnTo>
                  <a:pt x="18887" y="130935"/>
                </a:lnTo>
                <a:lnTo>
                  <a:pt x="18887" y="101178"/>
                </a:lnTo>
                <a:lnTo>
                  <a:pt x="1888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2" name="フリーフォーム 31">
            <a:extLst>
              <a:ext uri="{FF2B5EF4-FFF2-40B4-BE49-F238E27FC236}">
                <a16:creationId xmlns:a16="http://schemas.microsoft.com/office/drawing/2014/main" id="{1CFD15C0-315B-AD4A-B723-1BA88829F390}"/>
              </a:ext>
            </a:extLst>
          </p:cNvPr>
          <p:cNvSpPr/>
          <p:nvPr/>
        </p:nvSpPr>
        <p:spPr>
          <a:xfrm>
            <a:off x="3092896" y="915222"/>
            <a:ext cx="25647" cy="180913"/>
          </a:xfrm>
          <a:custGeom>
            <a:avLst/>
            <a:gdLst>
              <a:gd name="connsiteX0" fmla="*/ 19119 w 18561"/>
              <a:gd name="connsiteY0" fmla="*/ 29762 h 130929"/>
              <a:gd name="connsiteX1" fmla="*/ 19119 w 18561"/>
              <a:gd name="connsiteY1" fmla="*/ 29762 h 130929"/>
              <a:gd name="connsiteX2" fmla="*/ 19119 w 18561"/>
              <a:gd name="connsiteY2" fmla="*/ 5 h 130929"/>
              <a:gd name="connsiteX3" fmla="*/ 557 w 18561"/>
              <a:gd name="connsiteY3" fmla="*/ 65470 h 130929"/>
              <a:gd name="connsiteX4" fmla="*/ 19119 w 18561"/>
              <a:gd name="connsiteY4" fmla="*/ 130935 h 130929"/>
              <a:gd name="connsiteX5" fmla="*/ 19119 w 18561"/>
              <a:gd name="connsiteY5" fmla="*/ 101178 h 130929"/>
              <a:gd name="connsiteX6" fmla="*/ 19119 w 1856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1" h="130929">
                <a:moveTo>
                  <a:pt x="19119" y="29762"/>
                </a:moveTo>
                <a:lnTo>
                  <a:pt x="19119" y="29762"/>
                </a:lnTo>
                <a:lnTo>
                  <a:pt x="19119" y="5"/>
                </a:lnTo>
                <a:lnTo>
                  <a:pt x="557" y="65470"/>
                </a:lnTo>
                <a:lnTo>
                  <a:pt x="19119" y="130935"/>
                </a:lnTo>
                <a:lnTo>
                  <a:pt x="19119" y="101178"/>
                </a:lnTo>
                <a:lnTo>
                  <a:pt x="19119"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3" name="フリーフォーム 32">
            <a:extLst>
              <a:ext uri="{FF2B5EF4-FFF2-40B4-BE49-F238E27FC236}">
                <a16:creationId xmlns:a16="http://schemas.microsoft.com/office/drawing/2014/main" id="{AF5CE7D4-2CDC-0B44-86BD-0BE7FC1E4684}"/>
              </a:ext>
            </a:extLst>
          </p:cNvPr>
          <p:cNvSpPr/>
          <p:nvPr/>
        </p:nvSpPr>
        <p:spPr>
          <a:xfrm>
            <a:off x="3149535" y="915222"/>
            <a:ext cx="35586" cy="180913"/>
          </a:xfrm>
          <a:custGeom>
            <a:avLst/>
            <a:gdLst>
              <a:gd name="connsiteX0" fmla="*/ 26312 w 25754"/>
              <a:gd name="connsiteY0" fmla="*/ 29762 h 130929"/>
              <a:gd name="connsiteX1" fmla="*/ 26312 w 25754"/>
              <a:gd name="connsiteY1" fmla="*/ 29762 h 130929"/>
              <a:gd name="connsiteX2" fmla="*/ 26312 w 25754"/>
              <a:gd name="connsiteY2" fmla="*/ 5 h 130929"/>
              <a:gd name="connsiteX3" fmla="*/ 557 w 25754"/>
              <a:gd name="connsiteY3" fmla="*/ 65470 h 130929"/>
              <a:gd name="connsiteX4" fmla="*/ 26312 w 25754"/>
              <a:gd name="connsiteY4" fmla="*/ 130935 h 130929"/>
              <a:gd name="connsiteX5" fmla="*/ 26312 w 25754"/>
              <a:gd name="connsiteY5" fmla="*/ 101178 h 130929"/>
              <a:gd name="connsiteX6" fmla="*/ 26312 w 2575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4" h="130929">
                <a:moveTo>
                  <a:pt x="26312" y="29762"/>
                </a:moveTo>
                <a:lnTo>
                  <a:pt x="26312" y="29762"/>
                </a:lnTo>
                <a:lnTo>
                  <a:pt x="26312" y="5"/>
                </a:lnTo>
                <a:lnTo>
                  <a:pt x="557" y="65470"/>
                </a:lnTo>
                <a:lnTo>
                  <a:pt x="26312" y="130935"/>
                </a:lnTo>
                <a:lnTo>
                  <a:pt x="26312" y="101178"/>
                </a:lnTo>
                <a:lnTo>
                  <a:pt x="26312"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4" name="フリーフォーム 33">
            <a:extLst>
              <a:ext uri="{FF2B5EF4-FFF2-40B4-BE49-F238E27FC236}">
                <a16:creationId xmlns:a16="http://schemas.microsoft.com/office/drawing/2014/main" id="{EB01F4B1-A9F8-1A40-B816-F80D376EC4AB}"/>
              </a:ext>
            </a:extLst>
          </p:cNvPr>
          <p:cNvSpPr/>
          <p:nvPr/>
        </p:nvSpPr>
        <p:spPr>
          <a:xfrm>
            <a:off x="3191106" y="915222"/>
            <a:ext cx="60592" cy="180913"/>
          </a:xfrm>
          <a:custGeom>
            <a:avLst/>
            <a:gdLst>
              <a:gd name="connsiteX0" fmla="*/ 44409 w 43851"/>
              <a:gd name="connsiteY0" fmla="*/ 29762 h 130929"/>
              <a:gd name="connsiteX1" fmla="*/ 44409 w 43851"/>
              <a:gd name="connsiteY1" fmla="*/ 29762 h 130929"/>
              <a:gd name="connsiteX2" fmla="*/ 44409 w 43851"/>
              <a:gd name="connsiteY2" fmla="*/ 5 h 130929"/>
              <a:gd name="connsiteX3" fmla="*/ 557 w 43851"/>
              <a:gd name="connsiteY3" fmla="*/ 65470 h 130929"/>
              <a:gd name="connsiteX4" fmla="*/ 44409 w 43851"/>
              <a:gd name="connsiteY4" fmla="*/ 130935 h 130929"/>
              <a:gd name="connsiteX5" fmla="*/ 44409 w 43851"/>
              <a:gd name="connsiteY5" fmla="*/ 101178 h 130929"/>
              <a:gd name="connsiteX6" fmla="*/ 44409 w 4385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1" h="130929">
                <a:moveTo>
                  <a:pt x="44409" y="29762"/>
                </a:moveTo>
                <a:lnTo>
                  <a:pt x="44409" y="29762"/>
                </a:lnTo>
                <a:lnTo>
                  <a:pt x="44409" y="5"/>
                </a:lnTo>
                <a:lnTo>
                  <a:pt x="557" y="65470"/>
                </a:lnTo>
                <a:lnTo>
                  <a:pt x="44409" y="130935"/>
                </a:lnTo>
                <a:lnTo>
                  <a:pt x="44409" y="101178"/>
                </a:lnTo>
                <a:lnTo>
                  <a:pt x="44409"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5" name="フリーフォーム 34">
            <a:extLst>
              <a:ext uri="{FF2B5EF4-FFF2-40B4-BE49-F238E27FC236}">
                <a16:creationId xmlns:a16="http://schemas.microsoft.com/office/drawing/2014/main" id="{0CBA08E2-6BC2-BF4F-BF26-DF04A6E2B6A4}"/>
              </a:ext>
            </a:extLst>
          </p:cNvPr>
          <p:cNvSpPr/>
          <p:nvPr/>
        </p:nvSpPr>
        <p:spPr>
          <a:xfrm>
            <a:off x="3255010" y="915222"/>
            <a:ext cx="43599" cy="180913"/>
          </a:xfrm>
          <a:custGeom>
            <a:avLst/>
            <a:gdLst>
              <a:gd name="connsiteX0" fmla="*/ 32112 w 31554"/>
              <a:gd name="connsiteY0" fmla="*/ 29762 h 130929"/>
              <a:gd name="connsiteX1" fmla="*/ 32112 w 31554"/>
              <a:gd name="connsiteY1" fmla="*/ 29762 h 130929"/>
              <a:gd name="connsiteX2" fmla="*/ 32112 w 31554"/>
              <a:gd name="connsiteY2" fmla="*/ 5 h 130929"/>
              <a:gd name="connsiteX3" fmla="*/ 557 w 31554"/>
              <a:gd name="connsiteY3" fmla="*/ 65470 h 130929"/>
              <a:gd name="connsiteX4" fmla="*/ 32112 w 31554"/>
              <a:gd name="connsiteY4" fmla="*/ 130935 h 130929"/>
              <a:gd name="connsiteX5" fmla="*/ 32112 w 31554"/>
              <a:gd name="connsiteY5" fmla="*/ 101178 h 130929"/>
              <a:gd name="connsiteX6" fmla="*/ 32112 w 3155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54" h="130929">
                <a:moveTo>
                  <a:pt x="32112" y="29762"/>
                </a:moveTo>
                <a:lnTo>
                  <a:pt x="32112" y="29762"/>
                </a:lnTo>
                <a:lnTo>
                  <a:pt x="32112" y="5"/>
                </a:lnTo>
                <a:lnTo>
                  <a:pt x="557" y="65470"/>
                </a:lnTo>
                <a:lnTo>
                  <a:pt x="32112" y="130935"/>
                </a:lnTo>
                <a:lnTo>
                  <a:pt x="32112" y="101178"/>
                </a:lnTo>
                <a:lnTo>
                  <a:pt x="32112"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6" name="フリーフォーム 35">
            <a:extLst>
              <a:ext uri="{FF2B5EF4-FFF2-40B4-BE49-F238E27FC236}">
                <a16:creationId xmlns:a16="http://schemas.microsoft.com/office/drawing/2014/main" id="{04A20058-8A37-FA4F-862C-88B200F7514B}"/>
              </a:ext>
            </a:extLst>
          </p:cNvPr>
          <p:cNvSpPr/>
          <p:nvPr/>
        </p:nvSpPr>
        <p:spPr>
          <a:xfrm>
            <a:off x="3351297" y="915222"/>
            <a:ext cx="67325" cy="180913"/>
          </a:xfrm>
          <a:custGeom>
            <a:avLst/>
            <a:gdLst>
              <a:gd name="connsiteX0" fmla="*/ 557 w 48724"/>
              <a:gd name="connsiteY0" fmla="*/ 29762 h 130929"/>
              <a:gd name="connsiteX1" fmla="*/ 557 w 48724"/>
              <a:gd name="connsiteY1" fmla="*/ 29762 h 130929"/>
              <a:gd name="connsiteX2" fmla="*/ 557 w 48724"/>
              <a:gd name="connsiteY2" fmla="*/ 5 h 130929"/>
              <a:gd name="connsiteX3" fmla="*/ 49282 w 48724"/>
              <a:gd name="connsiteY3" fmla="*/ 65470 h 130929"/>
              <a:gd name="connsiteX4" fmla="*/ 557 w 48724"/>
              <a:gd name="connsiteY4" fmla="*/ 130935 h 130929"/>
              <a:gd name="connsiteX5" fmla="*/ 557 w 48724"/>
              <a:gd name="connsiteY5" fmla="*/ 101178 h 130929"/>
              <a:gd name="connsiteX6" fmla="*/ 557 w 4872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24" h="130929">
                <a:moveTo>
                  <a:pt x="557" y="29762"/>
                </a:moveTo>
                <a:lnTo>
                  <a:pt x="557" y="29762"/>
                </a:lnTo>
                <a:lnTo>
                  <a:pt x="557" y="5"/>
                </a:lnTo>
                <a:lnTo>
                  <a:pt x="49282" y="65470"/>
                </a:lnTo>
                <a:lnTo>
                  <a:pt x="557" y="130935"/>
                </a:lnTo>
                <a:lnTo>
                  <a:pt x="557" y="101178"/>
                </a:lnTo>
                <a:lnTo>
                  <a:pt x="557" y="101178"/>
                </a:lnTo>
                <a:close/>
              </a:path>
            </a:pathLst>
          </a:custGeom>
          <a:pattFill prst="wdDnDiag">
            <a:fgClr>
              <a:schemeClr val="bg1"/>
            </a:fgClr>
            <a:bgClr>
              <a:srgbClr val="735244"/>
            </a:bgClr>
          </a:pattFill>
          <a:ln w="5949" cap="flat">
            <a:solidFill>
              <a:srgbClr val="000000"/>
            </a:solidFill>
            <a:prstDash val="solid"/>
            <a:miter/>
          </a:ln>
        </p:spPr>
        <p:txBody>
          <a:bodyPr rtlCol="0" anchor="ctr"/>
          <a:lstStyle/>
          <a:p>
            <a:endParaRPr lang="ja-JP" altLang="en-US" sz="800"/>
          </a:p>
        </p:txBody>
      </p:sp>
      <p:sp>
        <p:nvSpPr>
          <p:cNvPr id="37" name="フリーフォーム 36">
            <a:extLst>
              <a:ext uri="{FF2B5EF4-FFF2-40B4-BE49-F238E27FC236}">
                <a16:creationId xmlns:a16="http://schemas.microsoft.com/office/drawing/2014/main" id="{8C4D71E0-61A8-4647-9A28-8800C0FB452D}"/>
              </a:ext>
            </a:extLst>
          </p:cNvPr>
          <p:cNvSpPr/>
          <p:nvPr/>
        </p:nvSpPr>
        <p:spPr>
          <a:xfrm>
            <a:off x="3419158" y="915222"/>
            <a:ext cx="24684" cy="180913"/>
          </a:xfrm>
          <a:custGeom>
            <a:avLst/>
            <a:gdLst>
              <a:gd name="connsiteX0" fmla="*/ 557 w 17865"/>
              <a:gd name="connsiteY0" fmla="*/ 29762 h 130929"/>
              <a:gd name="connsiteX1" fmla="*/ 557 w 17865"/>
              <a:gd name="connsiteY1" fmla="*/ 29762 h 130929"/>
              <a:gd name="connsiteX2" fmla="*/ 557 w 17865"/>
              <a:gd name="connsiteY2" fmla="*/ 5 h 130929"/>
              <a:gd name="connsiteX3" fmla="*/ 18423 w 17865"/>
              <a:gd name="connsiteY3" fmla="*/ 65470 h 130929"/>
              <a:gd name="connsiteX4" fmla="*/ 557 w 17865"/>
              <a:gd name="connsiteY4" fmla="*/ 130935 h 130929"/>
              <a:gd name="connsiteX5" fmla="*/ 557 w 17865"/>
              <a:gd name="connsiteY5" fmla="*/ 101178 h 130929"/>
              <a:gd name="connsiteX6" fmla="*/ 557 w 17865"/>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5" h="130929">
                <a:moveTo>
                  <a:pt x="557" y="29762"/>
                </a:moveTo>
                <a:lnTo>
                  <a:pt x="557" y="29762"/>
                </a:lnTo>
                <a:lnTo>
                  <a:pt x="557" y="5"/>
                </a:lnTo>
                <a:lnTo>
                  <a:pt x="18423"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38" name="フリーフォーム 37">
            <a:extLst>
              <a:ext uri="{FF2B5EF4-FFF2-40B4-BE49-F238E27FC236}">
                <a16:creationId xmlns:a16="http://schemas.microsoft.com/office/drawing/2014/main" id="{6E06047F-4CF8-BA41-B2FF-F7045275AB1B}"/>
              </a:ext>
            </a:extLst>
          </p:cNvPr>
          <p:cNvSpPr/>
          <p:nvPr/>
        </p:nvSpPr>
        <p:spPr>
          <a:xfrm>
            <a:off x="3451429" y="915222"/>
            <a:ext cx="138817" cy="180913"/>
          </a:xfrm>
          <a:custGeom>
            <a:avLst/>
            <a:gdLst>
              <a:gd name="connsiteX0" fmla="*/ 557 w 100464"/>
              <a:gd name="connsiteY0" fmla="*/ 29762 h 130929"/>
              <a:gd name="connsiteX1" fmla="*/ 29631 w 100464"/>
              <a:gd name="connsiteY1" fmla="*/ 29762 h 130929"/>
              <a:gd name="connsiteX2" fmla="*/ 29631 w 100464"/>
              <a:gd name="connsiteY2" fmla="*/ 5 h 130929"/>
              <a:gd name="connsiteX3" fmla="*/ 101022 w 100464"/>
              <a:gd name="connsiteY3" fmla="*/ 65470 h 130929"/>
              <a:gd name="connsiteX4" fmla="*/ 29631 w 100464"/>
              <a:gd name="connsiteY4" fmla="*/ 130935 h 130929"/>
              <a:gd name="connsiteX5" fmla="*/ 29631 w 100464"/>
              <a:gd name="connsiteY5" fmla="*/ 101178 h 130929"/>
              <a:gd name="connsiteX6" fmla="*/ 557 w 10046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64" h="130929">
                <a:moveTo>
                  <a:pt x="557" y="29762"/>
                </a:moveTo>
                <a:lnTo>
                  <a:pt x="29631" y="29762"/>
                </a:lnTo>
                <a:lnTo>
                  <a:pt x="29631" y="5"/>
                </a:lnTo>
                <a:lnTo>
                  <a:pt x="101022" y="65470"/>
                </a:lnTo>
                <a:lnTo>
                  <a:pt x="29631" y="130935"/>
                </a:lnTo>
                <a:lnTo>
                  <a:pt x="29631" y="101178"/>
                </a:lnTo>
                <a:lnTo>
                  <a:pt x="557" y="101178"/>
                </a:lnTo>
                <a:close/>
              </a:path>
            </a:pathLst>
          </a:custGeom>
          <a:pattFill prst="wdDnDiag">
            <a:fgClr>
              <a:schemeClr val="bg1"/>
            </a:fgClr>
            <a:bgClr>
              <a:srgbClr val="67BDAA"/>
            </a:bgClr>
          </a:pattFill>
          <a:ln w="5949" cap="flat">
            <a:solidFill>
              <a:srgbClr val="000000"/>
            </a:solidFill>
            <a:prstDash val="solid"/>
            <a:miter/>
          </a:ln>
        </p:spPr>
        <p:txBody>
          <a:bodyPr rtlCol="0" anchor="ctr"/>
          <a:lstStyle/>
          <a:p>
            <a:endParaRPr lang="ja-JP" altLang="en-US" sz="800"/>
          </a:p>
        </p:txBody>
      </p:sp>
      <p:sp>
        <p:nvSpPr>
          <p:cNvPr id="39" name="フリーフォーム 38">
            <a:extLst>
              <a:ext uri="{FF2B5EF4-FFF2-40B4-BE49-F238E27FC236}">
                <a16:creationId xmlns:a16="http://schemas.microsoft.com/office/drawing/2014/main" id="{AB062A51-4E51-9C47-BBC2-96C0A98F73BD}"/>
              </a:ext>
            </a:extLst>
          </p:cNvPr>
          <p:cNvSpPr/>
          <p:nvPr/>
        </p:nvSpPr>
        <p:spPr>
          <a:xfrm>
            <a:off x="3590143" y="915222"/>
            <a:ext cx="61555" cy="180913"/>
          </a:xfrm>
          <a:custGeom>
            <a:avLst/>
            <a:gdLst>
              <a:gd name="connsiteX0" fmla="*/ 557 w 44548"/>
              <a:gd name="connsiteY0" fmla="*/ 29762 h 130929"/>
              <a:gd name="connsiteX1" fmla="*/ 557 w 44548"/>
              <a:gd name="connsiteY1" fmla="*/ 29762 h 130929"/>
              <a:gd name="connsiteX2" fmla="*/ 557 w 44548"/>
              <a:gd name="connsiteY2" fmla="*/ 5 h 130929"/>
              <a:gd name="connsiteX3" fmla="*/ 45105 w 44548"/>
              <a:gd name="connsiteY3" fmla="*/ 65470 h 130929"/>
              <a:gd name="connsiteX4" fmla="*/ 557 w 44548"/>
              <a:gd name="connsiteY4" fmla="*/ 130935 h 130929"/>
              <a:gd name="connsiteX5" fmla="*/ 557 w 44548"/>
              <a:gd name="connsiteY5" fmla="*/ 101178 h 130929"/>
              <a:gd name="connsiteX6" fmla="*/ 557 w 4454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48" h="130929">
                <a:moveTo>
                  <a:pt x="557" y="29762"/>
                </a:moveTo>
                <a:lnTo>
                  <a:pt x="557" y="29762"/>
                </a:lnTo>
                <a:lnTo>
                  <a:pt x="557" y="5"/>
                </a:lnTo>
                <a:lnTo>
                  <a:pt x="45105"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0" name="フリーフォーム 39">
            <a:extLst>
              <a:ext uri="{FF2B5EF4-FFF2-40B4-BE49-F238E27FC236}">
                <a16:creationId xmlns:a16="http://schemas.microsoft.com/office/drawing/2014/main" id="{4B79EA3C-89AA-C74E-B381-0901C007DD6E}"/>
              </a:ext>
            </a:extLst>
          </p:cNvPr>
          <p:cNvSpPr/>
          <p:nvPr/>
        </p:nvSpPr>
        <p:spPr>
          <a:xfrm>
            <a:off x="3651803" y="915222"/>
            <a:ext cx="69249" cy="180913"/>
          </a:xfrm>
          <a:custGeom>
            <a:avLst/>
            <a:gdLst>
              <a:gd name="connsiteX0" fmla="*/ 557 w 50116"/>
              <a:gd name="connsiteY0" fmla="*/ 29762 h 130929"/>
              <a:gd name="connsiteX1" fmla="*/ 557 w 50116"/>
              <a:gd name="connsiteY1" fmla="*/ 29762 h 130929"/>
              <a:gd name="connsiteX2" fmla="*/ 557 w 50116"/>
              <a:gd name="connsiteY2" fmla="*/ 5 h 130929"/>
              <a:gd name="connsiteX3" fmla="*/ 50674 w 50116"/>
              <a:gd name="connsiteY3" fmla="*/ 65470 h 130929"/>
              <a:gd name="connsiteX4" fmla="*/ 557 w 50116"/>
              <a:gd name="connsiteY4" fmla="*/ 130935 h 130929"/>
              <a:gd name="connsiteX5" fmla="*/ 557 w 50116"/>
              <a:gd name="connsiteY5" fmla="*/ 101178 h 130929"/>
              <a:gd name="connsiteX6" fmla="*/ 557 w 5011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16" h="130929">
                <a:moveTo>
                  <a:pt x="557" y="29762"/>
                </a:moveTo>
                <a:lnTo>
                  <a:pt x="557" y="29762"/>
                </a:lnTo>
                <a:lnTo>
                  <a:pt x="557" y="5"/>
                </a:lnTo>
                <a:lnTo>
                  <a:pt x="50674" y="65470"/>
                </a:lnTo>
                <a:lnTo>
                  <a:pt x="557" y="130935"/>
                </a:lnTo>
                <a:lnTo>
                  <a:pt x="557" y="101178"/>
                </a:lnTo>
                <a:lnTo>
                  <a:pt x="557" y="101178"/>
                </a:lnTo>
                <a:close/>
              </a:path>
            </a:pathLst>
          </a:custGeom>
          <a:pattFill prst="wdDnDiag">
            <a:fgClr>
              <a:schemeClr val="bg1"/>
            </a:fgClr>
            <a:bgClr>
              <a:srgbClr val="8580B1"/>
            </a:bgClr>
          </a:pattFill>
          <a:ln w="5949" cap="flat">
            <a:solidFill>
              <a:srgbClr val="000000"/>
            </a:solidFill>
            <a:prstDash val="solid"/>
            <a:miter/>
          </a:ln>
        </p:spPr>
        <p:txBody>
          <a:bodyPr rtlCol="0" anchor="ctr"/>
          <a:lstStyle/>
          <a:p>
            <a:endParaRPr lang="ja-JP" altLang="en-US" sz="800"/>
          </a:p>
        </p:txBody>
      </p:sp>
      <p:sp>
        <p:nvSpPr>
          <p:cNvPr id="41" name="フリーフォーム 40">
            <a:extLst>
              <a:ext uri="{FF2B5EF4-FFF2-40B4-BE49-F238E27FC236}">
                <a16:creationId xmlns:a16="http://schemas.microsoft.com/office/drawing/2014/main" id="{3FDFA869-BA56-3643-BE55-3834B3C4E29B}"/>
              </a:ext>
            </a:extLst>
          </p:cNvPr>
          <p:cNvSpPr/>
          <p:nvPr/>
        </p:nvSpPr>
        <p:spPr>
          <a:xfrm>
            <a:off x="3723296" y="915222"/>
            <a:ext cx="20197" cy="180913"/>
          </a:xfrm>
          <a:custGeom>
            <a:avLst/>
            <a:gdLst>
              <a:gd name="connsiteX0" fmla="*/ 557 w 14617"/>
              <a:gd name="connsiteY0" fmla="*/ 29762 h 130929"/>
              <a:gd name="connsiteX1" fmla="*/ 557 w 14617"/>
              <a:gd name="connsiteY1" fmla="*/ 29762 h 130929"/>
              <a:gd name="connsiteX2" fmla="*/ 557 w 14617"/>
              <a:gd name="connsiteY2" fmla="*/ 5 h 130929"/>
              <a:gd name="connsiteX3" fmla="*/ 15175 w 14617"/>
              <a:gd name="connsiteY3" fmla="*/ 65470 h 130929"/>
              <a:gd name="connsiteX4" fmla="*/ 557 w 14617"/>
              <a:gd name="connsiteY4" fmla="*/ 130935 h 130929"/>
              <a:gd name="connsiteX5" fmla="*/ 557 w 14617"/>
              <a:gd name="connsiteY5" fmla="*/ 101178 h 130929"/>
              <a:gd name="connsiteX6" fmla="*/ 557 w 1461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7" h="130929">
                <a:moveTo>
                  <a:pt x="557" y="29762"/>
                </a:moveTo>
                <a:lnTo>
                  <a:pt x="557" y="29762"/>
                </a:lnTo>
                <a:lnTo>
                  <a:pt x="557" y="5"/>
                </a:lnTo>
                <a:lnTo>
                  <a:pt x="15175"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2" name="フリーフォーム 41">
            <a:extLst>
              <a:ext uri="{FF2B5EF4-FFF2-40B4-BE49-F238E27FC236}">
                <a16:creationId xmlns:a16="http://schemas.microsoft.com/office/drawing/2014/main" id="{E89B9E45-56FA-CB4C-BB19-349CD4E7CE0A}"/>
              </a:ext>
            </a:extLst>
          </p:cNvPr>
          <p:cNvSpPr/>
          <p:nvPr/>
        </p:nvSpPr>
        <p:spPr>
          <a:xfrm>
            <a:off x="3742318" y="915222"/>
            <a:ext cx="86881" cy="180913"/>
          </a:xfrm>
          <a:custGeom>
            <a:avLst/>
            <a:gdLst>
              <a:gd name="connsiteX0" fmla="*/ 557 w 62877"/>
              <a:gd name="connsiteY0" fmla="*/ 29762 h 130929"/>
              <a:gd name="connsiteX1" fmla="*/ 557 w 62877"/>
              <a:gd name="connsiteY1" fmla="*/ 29762 h 130929"/>
              <a:gd name="connsiteX2" fmla="*/ 557 w 62877"/>
              <a:gd name="connsiteY2" fmla="*/ 5 h 130929"/>
              <a:gd name="connsiteX3" fmla="*/ 63435 w 62877"/>
              <a:gd name="connsiteY3" fmla="*/ 65470 h 130929"/>
              <a:gd name="connsiteX4" fmla="*/ 557 w 62877"/>
              <a:gd name="connsiteY4" fmla="*/ 130935 h 130929"/>
              <a:gd name="connsiteX5" fmla="*/ 557 w 62877"/>
              <a:gd name="connsiteY5" fmla="*/ 101178 h 130929"/>
              <a:gd name="connsiteX6" fmla="*/ 557 w 6287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77" h="130929">
                <a:moveTo>
                  <a:pt x="557" y="29762"/>
                </a:moveTo>
                <a:lnTo>
                  <a:pt x="557" y="29762"/>
                </a:lnTo>
                <a:lnTo>
                  <a:pt x="557" y="5"/>
                </a:lnTo>
                <a:lnTo>
                  <a:pt x="63435" y="65470"/>
                </a:lnTo>
                <a:lnTo>
                  <a:pt x="557" y="130935"/>
                </a:lnTo>
                <a:lnTo>
                  <a:pt x="557" y="101178"/>
                </a:lnTo>
                <a:lnTo>
                  <a:pt x="557" y="101178"/>
                </a:lnTo>
                <a:close/>
              </a:path>
            </a:pathLst>
          </a:custGeom>
          <a:pattFill prst="wdDnDiag">
            <a:fgClr>
              <a:schemeClr val="bg1"/>
            </a:fgClr>
            <a:bgClr>
              <a:srgbClr val="D67E2C"/>
            </a:bgClr>
          </a:pattFill>
          <a:ln w="5949" cap="flat">
            <a:solidFill>
              <a:srgbClr val="000000"/>
            </a:solidFill>
            <a:prstDash val="solid"/>
            <a:miter/>
          </a:ln>
        </p:spPr>
        <p:txBody>
          <a:bodyPr rtlCol="0" anchor="ctr"/>
          <a:lstStyle/>
          <a:p>
            <a:endParaRPr lang="ja-JP" altLang="en-US" sz="800"/>
          </a:p>
        </p:txBody>
      </p:sp>
      <p:sp>
        <p:nvSpPr>
          <p:cNvPr id="43" name="フリーフォーム 42">
            <a:extLst>
              <a:ext uri="{FF2B5EF4-FFF2-40B4-BE49-F238E27FC236}">
                <a16:creationId xmlns:a16="http://schemas.microsoft.com/office/drawing/2014/main" id="{53660123-3F2C-5E44-BAE0-17C2C99EE109}"/>
              </a:ext>
            </a:extLst>
          </p:cNvPr>
          <p:cNvSpPr/>
          <p:nvPr/>
        </p:nvSpPr>
        <p:spPr>
          <a:xfrm>
            <a:off x="3834115" y="915222"/>
            <a:ext cx="31098" cy="180913"/>
          </a:xfrm>
          <a:custGeom>
            <a:avLst/>
            <a:gdLst>
              <a:gd name="connsiteX0" fmla="*/ 557 w 22506"/>
              <a:gd name="connsiteY0" fmla="*/ 29762 h 130929"/>
              <a:gd name="connsiteX1" fmla="*/ 557 w 22506"/>
              <a:gd name="connsiteY1" fmla="*/ 29762 h 130929"/>
              <a:gd name="connsiteX2" fmla="*/ 557 w 22506"/>
              <a:gd name="connsiteY2" fmla="*/ 5 h 130929"/>
              <a:gd name="connsiteX3" fmla="*/ 23063 w 22506"/>
              <a:gd name="connsiteY3" fmla="*/ 65470 h 130929"/>
              <a:gd name="connsiteX4" fmla="*/ 557 w 22506"/>
              <a:gd name="connsiteY4" fmla="*/ 130935 h 130929"/>
              <a:gd name="connsiteX5" fmla="*/ 557 w 22506"/>
              <a:gd name="connsiteY5" fmla="*/ 101178 h 130929"/>
              <a:gd name="connsiteX6" fmla="*/ 557 w 2250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6" h="130929">
                <a:moveTo>
                  <a:pt x="557" y="29762"/>
                </a:moveTo>
                <a:lnTo>
                  <a:pt x="557" y="29762"/>
                </a:lnTo>
                <a:lnTo>
                  <a:pt x="557" y="5"/>
                </a:lnTo>
                <a:lnTo>
                  <a:pt x="23063" y="65470"/>
                </a:lnTo>
                <a:lnTo>
                  <a:pt x="557" y="130935"/>
                </a:lnTo>
                <a:lnTo>
                  <a:pt x="557" y="101178"/>
                </a:lnTo>
                <a:lnTo>
                  <a:pt x="557" y="101178"/>
                </a:lnTo>
                <a:close/>
              </a:path>
            </a:pathLst>
          </a:custGeom>
          <a:pattFill prst="wdDnDiag">
            <a:fgClr>
              <a:schemeClr val="bg1"/>
            </a:fgClr>
            <a:bgClr>
              <a:srgbClr val="383D96"/>
            </a:bgClr>
          </a:pattFill>
          <a:ln w="5949" cap="flat">
            <a:solidFill>
              <a:srgbClr val="000000"/>
            </a:solidFill>
            <a:prstDash val="solid"/>
            <a:miter/>
          </a:ln>
        </p:spPr>
        <p:txBody>
          <a:bodyPr rtlCol="0" anchor="ctr"/>
          <a:lstStyle/>
          <a:p>
            <a:endParaRPr lang="ja-JP" altLang="en-US" sz="800"/>
          </a:p>
        </p:txBody>
      </p:sp>
      <p:sp>
        <p:nvSpPr>
          <p:cNvPr id="44" name="フリーフォーム 43">
            <a:extLst>
              <a:ext uri="{FF2B5EF4-FFF2-40B4-BE49-F238E27FC236}">
                <a16:creationId xmlns:a16="http://schemas.microsoft.com/office/drawing/2014/main" id="{C54EDC14-B42A-A942-ADE0-C70C1DF8C38E}"/>
              </a:ext>
            </a:extLst>
          </p:cNvPr>
          <p:cNvSpPr/>
          <p:nvPr/>
        </p:nvSpPr>
        <p:spPr>
          <a:xfrm>
            <a:off x="3866816" y="915222"/>
            <a:ext cx="19876" cy="180913"/>
          </a:xfrm>
          <a:custGeom>
            <a:avLst/>
            <a:gdLst>
              <a:gd name="connsiteX0" fmla="*/ 557 w 14385"/>
              <a:gd name="connsiteY0" fmla="*/ 29762 h 130929"/>
              <a:gd name="connsiteX1" fmla="*/ 557 w 14385"/>
              <a:gd name="connsiteY1" fmla="*/ 29762 h 130929"/>
              <a:gd name="connsiteX2" fmla="*/ 557 w 14385"/>
              <a:gd name="connsiteY2" fmla="*/ 5 h 130929"/>
              <a:gd name="connsiteX3" fmla="*/ 14943 w 14385"/>
              <a:gd name="connsiteY3" fmla="*/ 65470 h 130929"/>
              <a:gd name="connsiteX4" fmla="*/ 557 w 14385"/>
              <a:gd name="connsiteY4" fmla="*/ 130935 h 130929"/>
              <a:gd name="connsiteX5" fmla="*/ 557 w 14385"/>
              <a:gd name="connsiteY5" fmla="*/ 101178 h 130929"/>
              <a:gd name="connsiteX6" fmla="*/ 557 w 14385"/>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5" h="130929">
                <a:moveTo>
                  <a:pt x="557" y="29762"/>
                </a:moveTo>
                <a:lnTo>
                  <a:pt x="557" y="29762"/>
                </a:lnTo>
                <a:lnTo>
                  <a:pt x="557" y="5"/>
                </a:lnTo>
                <a:lnTo>
                  <a:pt x="14943"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5" name="フリーフォーム 44">
            <a:extLst>
              <a:ext uri="{FF2B5EF4-FFF2-40B4-BE49-F238E27FC236}">
                <a16:creationId xmlns:a16="http://schemas.microsoft.com/office/drawing/2014/main" id="{0A8C7A81-DB80-4348-91C9-365B062222DC}"/>
              </a:ext>
            </a:extLst>
          </p:cNvPr>
          <p:cNvSpPr/>
          <p:nvPr/>
        </p:nvSpPr>
        <p:spPr>
          <a:xfrm>
            <a:off x="3889365" y="915222"/>
            <a:ext cx="47128" cy="180913"/>
          </a:xfrm>
          <a:custGeom>
            <a:avLst/>
            <a:gdLst>
              <a:gd name="connsiteX0" fmla="*/ 557 w 34107"/>
              <a:gd name="connsiteY0" fmla="*/ 29762 h 130929"/>
              <a:gd name="connsiteX1" fmla="*/ 557 w 34107"/>
              <a:gd name="connsiteY1" fmla="*/ 29762 h 130929"/>
              <a:gd name="connsiteX2" fmla="*/ 557 w 34107"/>
              <a:gd name="connsiteY2" fmla="*/ 5 h 130929"/>
              <a:gd name="connsiteX3" fmla="*/ 34664 w 34107"/>
              <a:gd name="connsiteY3" fmla="*/ 65470 h 130929"/>
              <a:gd name="connsiteX4" fmla="*/ 557 w 34107"/>
              <a:gd name="connsiteY4" fmla="*/ 130935 h 130929"/>
              <a:gd name="connsiteX5" fmla="*/ 557 w 34107"/>
              <a:gd name="connsiteY5" fmla="*/ 101178 h 130929"/>
              <a:gd name="connsiteX6" fmla="*/ 557 w 3410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7" h="130929">
                <a:moveTo>
                  <a:pt x="557" y="29762"/>
                </a:moveTo>
                <a:lnTo>
                  <a:pt x="557" y="29762"/>
                </a:lnTo>
                <a:lnTo>
                  <a:pt x="557" y="5"/>
                </a:lnTo>
                <a:lnTo>
                  <a:pt x="34664"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6" name="フリーフォーム 45">
            <a:extLst>
              <a:ext uri="{FF2B5EF4-FFF2-40B4-BE49-F238E27FC236}">
                <a16:creationId xmlns:a16="http://schemas.microsoft.com/office/drawing/2014/main" id="{8FC0CC50-239B-E340-8BC8-5BB6BAA548A6}"/>
              </a:ext>
            </a:extLst>
          </p:cNvPr>
          <p:cNvSpPr/>
          <p:nvPr/>
        </p:nvSpPr>
        <p:spPr>
          <a:xfrm>
            <a:off x="3935639" y="915222"/>
            <a:ext cx="25327" cy="180913"/>
          </a:xfrm>
          <a:custGeom>
            <a:avLst/>
            <a:gdLst>
              <a:gd name="connsiteX0" fmla="*/ 557 w 18329"/>
              <a:gd name="connsiteY0" fmla="*/ 29762 h 130929"/>
              <a:gd name="connsiteX1" fmla="*/ 557 w 18329"/>
              <a:gd name="connsiteY1" fmla="*/ 29762 h 130929"/>
              <a:gd name="connsiteX2" fmla="*/ 557 w 18329"/>
              <a:gd name="connsiteY2" fmla="*/ 5 h 130929"/>
              <a:gd name="connsiteX3" fmla="*/ 18887 w 18329"/>
              <a:gd name="connsiteY3" fmla="*/ 65470 h 130929"/>
              <a:gd name="connsiteX4" fmla="*/ 557 w 18329"/>
              <a:gd name="connsiteY4" fmla="*/ 130935 h 130929"/>
              <a:gd name="connsiteX5" fmla="*/ 557 w 18329"/>
              <a:gd name="connsiteY5" fmla="*/ 101178 h 130929"/>
              <a:gd name="connsiteX6" fmla="*/ 557 w 1832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9" h="130929">
                <a:moveTo>
                  <a:pt x="557" y="29762"/>
                </a:moveTo>
                <a:lnTo>
                  <a:pt x="557" y="29762"/>
                </a:lnTo>
                <a:lnTo>
                  <a:pt x="557" y="5"/>
                </a:lnTo>
                <a:lnTo>
                  <a:pt x="18887"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7" name="フリーフォーム 46">
            <a:extLst>
              <a:ext uri="{FF2B5EF4-FFF2-40B4-BE49-F238E27FC236}">
                <a16:creationId xmlns:a16="http://schemas.microsoft.com/office/drawing/2014/main" id="{C97ED2F7-A105-0B44-A302-1449C78C4D76}"/>
              </a:ext>
            </a:extLst>
          </p:cNvPr>
          <p:cNvSpPr/>
          <p:nvPr/>
        </p:nvSpPr>
        <p:spPr>
          <a:xfrm>
            <a:off x="3985971" y="915222"/>
            <a:ext cx="32701" cy="180913"/>
          </a:xfrm>
          <a:custGeom>
            <a:avLst/>
            <a:gdLst>
              <a:gd name="connsiteX0" fmla="*/ 557 w 23666"/>
              <a:gd name="connsiteY0" fmla="*/ 29762 h 130929"/>
              <a:gd name="connsiteX1" fmla="*/ 557 w 23666"/>
              <a:gd name="connsiteY1" fmla="*/ 29762 h 130929"/>
              <a:gd name="connsiteX2" fmla="*/ 557 w 23666"/>
              <a:gd name="connsiteY2" fmla="*/ 5 h 130929"/>
              <a:gd name="connsiteX3" fmla="*/ 24224 w 23666"/>
              <a:gd name="connsiteY3" fmla="*/ 65470 h 130929"/>
              <a:gd name="connsiteX4" fmla="*/ 557 w 23666"/>
              <a:gd name="connsiteY4" fmla="*/ 130935 h 130929"/>
              <a:gd name="connsiteX5" fmla="*/ 557 w 23666"/>
              <a:gd name="connsiteY5" fmla="*/ 101178 h 130929"/>
              <a:gd name="connsiteX6" fmla="*/ 557 w 2366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6" h="130929">
                <a:moveTo>
                  <a:pt x="557" y="29762"/>
                </a:moveTo>
                <a:lnTo>
                  <a:pt x="557" y="29762"/>
                </a:lnTo>
                <a:lnTo>
                  <a:pt x="557" y="5"/>
                </a:lnTo>
                <a:lnTo>
                  <a:pt x="24224"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8" name="フリーフォーム 47">
            <a:extLst>
              <a:ext uri="{FF2B5EF4-FFF2-40B4-BE49-F238E27FC236}">
                <a16:creationId xmlns:a16="http://schemas.microsoft.com/office/drawing/2014/main" id="{F057D142-5DC1-2247-AAAE-2CBAAD801E29}"/>
              </a:ext>
            </a:extLst>
          </p:cNvPr>
          <p:cNvSpPr/>
          <p:nvPr/>
        </p:nvSpPr>
        <p:spPr>
          <a:xfrm>
            <a:off x="4019099" y="915222"/>
            <a:ext cx="65401" cy="180913"/>
          </a:xfrm>
          <a:custGeom>
            <a:avLst/>
            <a:gdLst>
              <a:gd name="connsiteX0" fmla="*/ 557 w 47332"/>
              <a:gd name="connsiteY0" fmla="*/ 29762 h 130929"/>
              <a:gd name="connsiteX1" fmla="*/ 557 w 47332"/>
              <a:gd name="connsiteY1" fmla="*/ 29762 h 130929"/>
              <a:gd name="connsiteX2" fmla="*/ 557 w 47332"/>
              <a:gd name="connsiteY2" fmla="*/ 5 h 130929"/>
              <a:gd name="connsiteX3" fmla="*/ 47890 w 47332"/>
              <a:gd name="connsiteY3" fmla="*/ 65470 h 130929"/>
              <a:gd name="connsiteX4" fmla="*/ 557 w 47332"/>
              <a:gd name="connsiteY4" fmla="*/ 130935 h 130929"/>
              <a:gd name="connsiteX5" fmla="*/ 557 w 47332"/>
              <a:gd name="connsiteY5" fmla="*/ 101178 h 130929"/>
              <a:gd name="connsiteX6" fmla="*/ 557 w 47332"/>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2" h="130929">
                <a:moveTo>
                  <a:pt x="557" y="29762"/>
                </a:moveTo>
                <a:lnTo>
                  <a:pt x="557" y="29762"/>
                </a:lnTo>
                <a:lnTo>
                  <a:pt x="557" y="5"/>
                </a:lnTo>
                <a:lnTo>
                  <a:pt x="47890"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49" name="フリーフォーム 48">
            <a:extLst>
              <a:ext uri="{FF2B5EF4-FFF2-40B4-BE49-F238E27FC236}">
                <a16:creationId xmlns:a16="http://schemas.microsoft.com/office/drawing/2014/main" id="{496AFA9E-C3FD-334F-8624-4F8BBF151FC4}"/>
              </a:ext>
            </a:extLst>
          </p:cNvPr>
          <p:cNvSpPr/>
          <p:nvPr/>
        </p:nvSpPr>
        <p:spPr>
          <a:xfrm>
            <a:off x="4091127" y="915222"/>
            <a:ext cx="134649" cy="180913"/>
          </a:xfrm>
          <a:custGeom>
            <a:avLst/>
            <a:gdLst>
              <a:gd name="connsiteX0" fmla="*/ 557 w 97448"/>
              <a:gd name="connsiteY0" fmla="*/ 29762 h 130929"/>
              <a:gd name="connsiteX1" fmla="*/ 26615 w 97448"/>
              <a:gd name="connsiteY1" fmla="*/ 29762 h 130929"/>
              <a:gd name="connsiteX2" fmla="*/ 26615 w 97448"/>
              <a:gd name="connsiteY2" fmla="*/ 5 h 130929"/>
              <a:gd name="connsiteX3" fmla="*/ 98006 w 97448"/>
              <a:gd name="connsiteY3" fmla="*/ 65470 h 130929"/>
              <a:gd name="connsiteX4" fmla="*/ 26615 w 97448"/>
              <a:gd name="connsiteY4" fmla="*/ 130935 h 130929"/>
              <a:gd name="connsiteX5" fmla="*/ 26615 w 97448"/>
              <a:gd name="connsiteY5" fmla="*/ 101178 h 130929"/>
              <a:gd name="connsiteX6" fmla="*/ 557 w 9744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48" h="130929">
                <a:moveTo>
                  <a:pt x="557" y="29762"/>
                </a:moveTo>
                <a:lnTo>
                  <a:pt x="26615" y="29762"/>
                </a:lnTo>
                <a:lnTo>
                  <a:pt x="26615" y="5"/>
                </a:lnTo>
                <a:lnTo>
                  <a:pt x="98006" y="65470"/>
                </a:lnTo>
                <a:lnTo>
                  <a:pt x="26615" y="130935"/>
                </a:lnTo>
                <a:lnTo>
                  <a:pt x="26615" y="101178"/>
                </a:lnTo>
                <a:lnTo>
                  <a:pt x="557" y="101178"/>
                </a:lnTo>
                <a:close/>
              </a:path>
            </a:pathLst>
          </a:custGeom>
          <a:pattFill prst="wdDnDiag">
            <a:fgClr>
              <a:schemeClr val="bg1"/>
            </a:fgClr>
            <a:bgClr>
              <a:srgbClr val="469449"/>
            </a:bgClr>
          </a:pattFill>
          <a:ln w="5949" cap="flat">
            <a:solidFill>
              <a:srgbClr val="000000"/>
            </a:solidFill>
            <a:prstDash val="solid"/>
            <a:miter/>
          </a:ln>
        </p:spPr>
        <p:txBody>
          <a:bodyPr rtlCol="0" anchor="ctr"/>
          <a:lstStyle/>
          <a:p>
            <a:endParaRPr lang="ja-JP" altLang="en-US" sz="800"/>
          </a:p>
        </p:txBody>
      </p:sp>
      <p:sp>
        <p:nvSpPr>
          <p:cNvPr id="50" name="フリーフォーム 49">
            <a:extLst>
              <a:ext uri="{FF2B5EF4-FFF2-40B4-BE49-F238E27FC236}">
                <a16:creationId xmlns:a16="http://schemas.microsoft.com/office/drawing/2014/main" id="{B53FD7A1-EB91-E84D-82F8-738148DD29A7}"/>
              </a:ext>
            </a:extLst>
          </p:cNvPr>
          <p:cNvSpPr/>
          <p:nvPr/>
        </p:nvSpPr>
        <p:spPr>
          <a:xfrm>
            <a:off x="4225990" y="915222"/>
            <a:ext cx="42959" cy="180913"/>
          </a:xfrm>
          <a:custGeom>
            <a:avLst/>
            <a:gdLst>
              <a:gd name="connsiteX0" fmla="*/ 557 w 31090"/>
              <a:gd name="connsiteY0" fmla="*/ 29762 h 130929"/>
              <a:gd name="connsiteX1" fmla="*/ 557 w 31090"/>
              <a:gd name="connsiteY1" fmla="*/ 29762 h 130929"/>
              <a:gd name="connsiteX2" fmla="*/ 557 w 31090"/>
              <a:gd name="connsiteY2" fmla="*/ 5 h 130929"/>
              <a:gd name="connsiteX3" fmla="*/ 31648 w 31090"/>
              <a:gd name="connsiteY3" fmla="*/ 65470 h 130929"/>
              <a:gd name="connsiteX4" fmla="*/ 557 w 31090"/>
              <a:gd name="connsiteY4" fmla="*/ 130935 h 130929"/>
              <a:gd name="connsiteX5" fmla="*/ 557 w 31090"/>
              <a:gd name="connsiteY5" fmla="*/ 101178 h 130929"/>
              <a:gd name="connsiteX6" fmla="*/ 557 w 31090"/>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0" h="130929">
                <a:moveTo>
                  <a:pt x="557" y="29762"/>
                </a:moveTo>
                <a:lnTo>
                  <a:pt x="557" y="29762"/>
                </a:lnTo>
                <a:lnTo>
                  <a:pt x="557" y="5"/>
                </a:lnTo>
                <a:lnTo>
                  <a:pt x="31648" y="65470"/>
                </a:lnTo>
                <a:lnTo>
                  <a:pt x="557" y="130935"/>
                </a:lnTo>
                <a:lnTo>
                  <a:pt x="557" y="101178"/>
                </a:lnTo>
                <a:lnTo>
                  <a:pt x="557" y="101178"/>
                </a:lnTo>
                <a:close/>
              </a:path>
            </a:pathLst>
          </a:custGeom>
          <a:pattFill prst="wdDnDiag">
            <a:fgClr>
              <a:schemeClr val="bg1"/>
            </a:fgClr>
            <a:bgClr>
              <a:srgbClr val="AF363C"/>
            </a:bgClr>
          </a:pattFill>
          <a:ln w="5949" cap="flat">
            <a:solidFill>
              <a:srgbClr val="000000"/>
            </a:solidFill>
            <a:prstDash val="solid"/>
            <a:miter/>
          </a:ln>
        </p:spPr>
        <p:txBody>
          <a:bodyPr rtlCol="0" anchor="ctr"/>
          <a:lstStyle/>
          <a:p>
            <a:endParaRPr lang="ja-JP" altLang="en-US" sz="800"/>
          </a:p>
        </p:txBody>
      </p:sp>
      <p:sp>
        <p:nvSpPr>
          <p:cNvPr id="51" name="フリーフォーム 50">
            <a:extLst>
              <a:ext uri="{FF2B5EF4-FFF2-40B4-BE49-F238E27FC236}">
                <a16:creationId xmlns:a16="http://schemas.microsoft.com/office/drawing/2014/main" id="{03C1E5B8-B509-214D-BFD2-8209647C43E6}"/>
              </a:ext>
            </a:extLst>
          </p:cNvPr>
          <p:cNvSpPr/>
          <p:nvPr/>
        </p:nvSpPr>
        <p:spPr>
          <a:xfrm>
            <a:off x="4270341" y="915222"/>
            <a:ext cx="51936" cy="180913"/>
          </a:xfrm>
          <a:custGeom>
            <a:avLst/>
            <a:gdLst>
              <a:gd name="connsiteX0" fmla="*/ 557 w 37587"/>
              <a:gd name="connsiteY0" fmla="*/ 29762 h 130929"/>
              <a:gd name="connsiteX1" fmla="*/ 557 w 37587"/>
              <a:gd name="connsiteY1" fmla="*/ 29762 h 130929"/>
              <a:gd name="connsiteX2" fmla="*/ 557 w 37587"/>
              <a:gd name="connsiteY2" fmla="*/ 5 h 130929"/>
              <a:gd name="connsiteX3" fmla="*/ 38145 w 37587"/>
              <a:gd name="connsiteY3" fmla="*/ 65470 h 130929"/>
              <a:gd name="connsiteX4" fmla="*/ 557 w 37587"/>
              <a:gd name="connsiteY4" fmla="*/ 130935 h 130929"/>
              <a:gd name="connsiteX5" fmla="*/ 557 w 37587"/>
              <a:gd name="connsiteY5" fmla="*/ 101178 h 130929"/>
              <a:gd name="connsiteX6" fmla="*/ 557 w 3758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87" h="130929">
                <a:moveTo>
                  <a:pt x="557" y="29762"/>
                </a:moveTo>
                <a:lnTo>
                  <a:pt x="557" y="29762"/>
                </a:lnTo>
                <a:lnTo>
                  <a:pt x="557" y="5"/>
                </a:lnTo>
                <a:lnTo>
                  <a:pt x="38145" y="65470"/>
                </a:lnTo>
                <a:lnTo>
                  <a:pt x="557" y="130935"/>
                </a:lnTo>
                <a:lnTo>
                  <a:pt x="557" y="101178"/>
                </a:lnTo>
                <a:lnTo>
                  <a:pt x="557" y="101178"/>
                </a:lnTo>
                <a:close/>
              </a:path>
            </a:pathLst>
          </a:custGeom>
          <a:pattFill prst="wdDnDiag">
            <a:fgClr>
              <a:schemeClr val="bg1"/>
            </a:fgClr>
            <a:bgClr>
              <a:srgbClr val="AF363C"/>
            </a:bgClr>
          </a:pattFill>
          <a:ln w="5949" cap="flat">
            <a:solidFill>
              <a:srgbClr val="000000"/>
            </a:solidFill>
            <a:prstDash val="solid"/>
            <a:miter/>
          </a:ln>
        </p:spPr>
        <p:txBody>
          <a:bodyPr rtlCol="0" anchor="ctr"/>
          <a:lstStyle/>
          <a:p>
            <a:endParaRPr lang="ja-JP" altLang="en-US" sz="800"/>
          </a:p>
        </p:txBody>
      </p:sp>
      <p:sp>
        <p:nvSpPr>
          <p:cNvPr id="52" name="フリーフォーム 51">
            <a:extLst>
              <a:ext uri="{FF2B5EF4-FFF2-40B4-BE49-F238E27FC236}">
                <a16:creationId xmlns:a16="http://schemas.microsoft.com/office/drawing/2014/main" id="{4FEDA671-FA76-8B44-9179-0B9650B03632}"/>
              </a:ext>
            </a:extLst>
          </p:cNvPr>
          <p:cNvSpPr/>
          <p:nvPr/>
        </p:nvSpPr>
        <p:spPr>
          <a:xfrm>
            <a:off x="4324094" y="915222"/>
            <a:ext cx="74377" cy="180913"/>
          </a:xfrm>
          <a:custGeom>
            <a:avLst/>
            <a:gdLst>
              <a:gd name="connsiteX0" fmla="*/ 557 w 53828"/>
              <a:gd name="connsiteY0" fmla="*/ 29762 h 130929"/>
              <a:gd name="connsiteX1" fmla="*/ 557 w 53828"/>
              <a:gd name="connsiteY1" fmla="*/ 29762 h 130929"/>
              <a:gd name="connsiteX2" fmla="*/ 557 w 53828"/>
              <a:gd name="connsiteY2" fmla="*/ 5 h 130929"/>
              <a:gd name="connsiteX3" fmla="*/ 54386 w 53828"/>
              <a:gd name="connsiteY3" fmla="*/ 65470 h 130929"/>
              <a:gd name="connsiteX4" fmla="*/ 557 w 53828"/>
              <a:gd name="connsiteY4" fmla="*/ 130935 h 130929"/>
              <a:gd name="connsiteX5" fmla="*/ 557 w 53828"/>
              <a:gd name="connsiteY5" fmla="*/ 101178 h 130929"/>
              <a:gd name="connsiteX6" fmla="*/ 557 w 5382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28" h="130929">
                <a:moveTo>
                  <a:pt x="557" y="29762"/>
                </a:moveTo>
                <a:lnTo>
                  <a:pt x="557" y="29762"/>
                </a:lnTo>
                <a:lnTo>
                  <a:pt x="557" y="5"/>
                </a:lnTo>
                <a:lnTo>
                  <a:pt x="54386" y="65470"/>
                </a:lnTo>
                <a:lnTo>
                  <a:pt x="557" y="130935"/>
                </a:lnTo>
                <a:lnTo>
                  <a:pt x="557" y="101178"/>
                </a:lnTo>
                <a:lnTo>
                  <a:pt x="557" y="101178"/>
                </a:lnTo>
                <a:close/>
              </a:path>
            </a:pathLst>
          </a:custGeom>
          <a:pattFill prst="wdDnDiag">
            <a:fgClr>
              <a:schemeClr val="bg1"/>
            </a:fgClr>
            <a:bgClr>
              <a:srgbClr val="AF363C"/>
            </a:bgClr>
          </a:pattFill>
          <a:ln w="5949" cap="flat">
            <a:solidFill>
              <a:srgbClr val="000000"/>
            </a:solidFill>
            <a:prstDash val="solid"/>
            <a:miter/>
          </a:ln>
        </p:spPr>
        <p:txBody>
          <a:bodyPr rtlCol="0" anchor="ctr"/>
          <a:lstStyle/>
          <a:p>
            <a:endParaRPr lang="ja-JP" altLang="en-US" sz="800"/>
          </a:p>
        </p:txBody>
      </p:sp>
      <p:sp>
        <p:nvSpPr>
          <p:cNvPr id="53" name="フリーフォーム 52">
            <a:extLst>
              <a:ext uri="{FF2B5EF4-FFF2-40B4-BE49-F238E27FC236}">
                <a16:creationId xmlns:a16="http://schemas.microsoft.com/office/drawing/2014/main" id="{50EE0AAF-9693-8E44-B5CD-3878CCE5416A}"/>
              </a:ext>
            </a:extLst>
          </p:cNvPr>
          <p:cNvSpPr/>
          <p:nvPr/>
        </p:nvSpPr>
        <p:spPr>
          <a:xfrm>
            <a:off x="4418457" y="915222"/>
            <a:ext cx="74698" cy="180913"/>
          </a:xfrm>
          <a:custGeom>
            <a:avLst/>
            <a:gdLst>
              <a:gd name="connsiteX0" fmla="*/ 557 w 54060"/>
              <a:gd name="connsiteY0" fmla="*/ 29762 h 130929"/>
              <a:gd name="connsiteX1" fmla="*/ 557 w 54060"/>
              <a:gd name="connsiteY1" fmla="*/ 29762 h 130929"/>
              <a:gd name="connsiteX2" fmla="*/ 557 w 54060"/>
              <a:gd name="connsiteY2" fmla="*/ 5 h 130929"/>
              <a:gd name="connsiteX3" fmla="*/ 54618 w 54060"/>
              <a:gd name="connsiteY3" fmla="*/ 65470 h 130929"/>
              <a:gd name="connsiteX4" fmla="*/ 557 w 54060"/>
              <a:gd name="connsiteY4" fmla="*/ 130935 h 130929"/>
              <a:gd name="connsiteX5" fmla="*/ 557 w 54060"/>
              <a:gd name="connsiteY5" fmla="*/ 101178 h 130929"/>
              <a:gd name="connsiteX6" fmla="*/ 557 w 54060"/>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60" h="130929">
                <a:moveTo>
                  <a:pt x="557" y="29762"/>
                </a:moveTo>
                <a:lnTo>
                  <a:pt x="557" y="29762"/>
                </a:lnTo>
                <a:lnTo>
                  <a:pt x="557" y="5"/>
                </a:lnTo>
                <a:lnTo>
                  <a:pt x="54618"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54" name="フリーフォーム 53">
            <a:extLst>
              <a:ext uri="{FF2B5EF4-FFF2-40B4-BE49-F238E27FC236}">
                <a16:creationId xmlns:a16="http://schemas.microsoft.com/office/drawing/2014/main" id="{5D9915EB-2A1B-4F4B-BCB0-090A067037D5}"/>
              </a:ext>
            </a:extLst>
          </p:cNvPr>
          <p:cNvSpPr/>
          <p:nvPr/>
        </p:nvSpPr>
        <p:spPr>
          <a:xfrm>
            <a:off x="4495614" y="915222"/>
            <a:ext cx="51936" cy="180913"/>
          </a:xfrm>
          <a:custGeom>
            <a:avLst/>
            <a:gdLst>
              <a:gd name="connsiteX0" fmla="*/ 557 w 37587"/>
              <a:gd name="connsiteY0" fmla="*/ 29762 h 130929"/>
              <a:gd name="connsiteX1" fmla="*/ 557 w 37587"/>
              <a:gd name="connsiteY1" fmla="*/ 29762 h 130929"/>
              <a:gd name="connsiteX2" fmla="*/ 557 w 37587"/>
              <a:gd name="connsiteY2" fmla="*/ 5 h 130929"/>
              <a:gd name="connsiteX3" fmla="*/ 38145 w 37587"/>
              <a:gd name="connsiteY3" fmla="*/ 65470 h 130929"/>
              <a:gd name="connsiteX4" fmla="*/ 557 w 37587"/>
              <a:gd name="connsiteY4" fmla="*/ 130935 h 130929"/>
              <a:gd name="connsiteX5" fmla="*/ 557 w 37587"/>
              <a:gd name="connsiteY5" fmla="*/ 101178 h 130929"/>
              <a:gd name="connsiteX6" fmla="*/ 557 w 3758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87" h="130929">
                <a:moveTo>
                  <a:pt x="557" y="29762"/>
                </a:moveTo>
                <a:lnTo>
                  <a:pt x="557" y="29762"/>
                </a:lnTo>
                <a:lnTo>
                  <a:pt x="557" y="5"/>
                </a:lnTo>
                <a:lnTo>
                  <a:pt x="38145"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55" name="フリーフォーム 54">
            <a:extLst>
              <a:ext uri="{FF2B5EF4-FFF2-40B4-BE49-F238E27FC236}">
                <a16:creationId xmlns:a16="http://schemas.microsoft.com/office/drawing/2014/main" id="{1F4DF108-C699-6C42-9DB0-D206D64E8692}"/>
              </a:ext>
            </a:extLst>
          </p:cNvPr>
          <p:cNvSpPr/>
          <p:nvPr/>
        </p:nvSpPr>
        <p:spPr>
          <a:xfrm>
            <a:off x="4555567" y="915222"/>
            <a:ext cx="39432" cy="180913"/>
          </a:xfrm>
          <a:custGeom>
            <a:avLst/>
            <a:gdLst>
              <a:gd name="connsiteX0" fmla="*/ 557 w 28538"/>
              <a:gd name="connsiteY0" fmla="*/ 29762 h 130929"/>
              <a:gd name="connsiteX1" fmla="*/ 557 w 28538"/>
              <a:gd name="connsiteY1" fmla="*/ 29762 h 130929"/>
              <a:gd name="connsiteX2" fmla="*/ 557 w 28538"/>
              <a:gd name="connsiteY2" fmla="*/ 5 h 130929"/>
              <a:gd name="connsiteX3" fmla="*/ 29096 w 28538"/>
              <a:gd name="connsiteY3" fmla="*/ 65470 h 130929"/>
              <a:gd name="connsiteX4" fmla="*/ 557 w 28538"/>
              <a:gd name="connsiteY4" fmla="*/ 130935 h 130929"/>
              <a:gd name="connsiteX5" fmla="*/ 557 w 28538"/>
              <a:gd name="connsiteY5" fmla="*/ 101178 h 130929"/>
              <a:gd name="connsiteX6" fmla="*/ 557 w 2853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8" h="130929">
                <a:moveTo>
                  <a:pt x="557" y="29762"/>
                </a:moveTo>
                <a:lnTo>
                  <a:pt x="557" y="29762"/>
                </a:lnTo>
                <a:lnTo>
                  <a:pt x="557" y="5"/>
                </a:lnTo>
                <a:lnTo>
                  <a:pt x="29096" y="65470"/>
                </a:lnTo>
                <a:lnTo>
                  <a:pt x="557" y="130935"/>
                </a:lnTo>
                <a:lnTo>
                  <a:pt x="557" y="101178"/>
                </a:lnTo>
                <a:lnTo>
                  <a:pt x="557" y="101178"/>
                </a:lnTo>
                <a:close/>
              </a:path>
            </a:pathLst>
          </a:custGeom>
          <a:solidFill>
            <a:srgbClr val="000000"/>
          </a:solidFill>
          <a:ln w="5949" cap="flat">
            <a:solidFill>
              <a:srgbClr val="000000"/>
            </a:solidFill>
            <a:prstDash val="solid"/>
            <a:miter/>
          </a:ln>
        </p:spPr>
        <p:txBody>
          <a:bodyPr rtlCol="0" anchor="ctr"/>
          <a:lstStyle/>
          <a:p>
            <a:endParaRPr lang="ja-JP" altLang="en-US" sz="800"/>
          </a:p>
        </p:txBody>
      </p:sp>
      <p:sp>
        <p:nvSpPr>
          <p:cNvPr id="56" name="フリーフォーム 55">
            <a:extLst>
              <a:ext uri="{FF2B5EF4-FFF2-40B4-BE49-F238E27FC236}">
                <a16:creationId xmlns:a16="http://schemas.microsoft.com/office/drawing/2014/main" id="{88146A28-FE60-8447-AF16-86D39B465E9C}"/>
              </a:ext>
            </a:extLst>
          </p:cNvPr>
          <p:cNvSpPr/>
          <p:nvPr/>
        </p:nvSpPr>
        <p:spPr>
          <a:xfrm>
            <a:off x="4619472" y="915222"/>
            <a:ext cx="41997" cy="180913"/>
          </a:xfrm>
          <a:custGeom>
            <a:avLst/>
            <a:gdLst>
              <a:gd name="connsiteX0" fmla="*/ 557 w 30394"/>
              <a:gd name="connsiteY0" fmla="*/ 29762 h 130929"/>
              <a:gd name="connsiteX1" fmla="*/ 557 w 30394"/>
              <a:gd name="connsiteY1" fmla="*/ 29762 h 130929"/>
              <a:gd name="connsiteX2" fmla="*/ 557 w 30394"/>
              <a:gd name="connsiteY2" fmla="*/ 5 h 130929"/>
              <a:gd name="connsiteX3" fmla="*/ 30952 w 30394"/>
              <a:gd name="connsiteY3" fmla="*/ 65470 h 130929"/>
              <a:gd name="connsiteX4" fmla="*/ 557 w 30394"/>
              <a:gd name="connsiteY4" fmla="*/ 130935 h 130929"/>
              <a:gd name="connsiteX5" fmla="*/ 557 w 30394"/>
              <a:gd name="connsiteY5" fmla="*/ 101178 h 130929"/>
              <a:gd name="connsiteX6" fmla="*/ 557 w 3039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4" h="130929">
                <a:moveTo>
                  <a:pt x="557" y="29762"/>
                </a:moveTo>
                <a:lnTo>
                  <a:pt x="557" y="29762"/>
                </a:lnTo>
                <a:lnTo>
                  <a:pt x="557" y="5"/>
                </a:lnTo>
                <a:lnTo>
                  <a:pt x="30952"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57" name="フリーフォーム 56">
            <a:extLst>
              <a:ext uri="{FF2B5EF4-FFF2-40B4-BE49-F238E27FC236}">
                <a16:creationId xmlns:a16="http://schemas.microsoft.com/office/drawing/2014/main" id="{A8815C86-FB78-2649-A0D3-C6DB78C3FB95}"/>
              </a:ext>
            </a:extLst>
          </p:cNvPr>
          <p:cNvSpPr/>
          <p:nvPr/>
        </p:nvSpPr>
        <p:spPr>
          <a:xfrm>
            <a:off x="4668843" y="915222"/>
            <a:ext cx="90087" cy="180913"/>
          </a:xfrm>
          <a:custGeom>
            <a:avLst/>
            <a:gdLst>
              <a:gd name="connsiteX0" fmla="*/ 557 w 65197"/>
              <a:gd name="connsiteY0" fmla="*/ 29762 h 130929"/>
              <a:gd name="connsiteX1" fmla="*/ 557 w 65197"/>
              <a:gd name="connsiteY1" fmla="*/ 29762 h 130929"/>
              <a:gd name="connsiteX2" fmla="*/ 557 w 65197"/>
              <a:gd name="connsiteY2" fmla="*/ 5 h 130929"/>
              <a:gd name="connsiteX3" fmla="*/ 65755 w 65197"/>
              <a:gd name="connsiteY3" fmla="*/ 65470 h 130929"/>
              <a:gd name="connsiteX4" fmla="*/ 557 w 65197"/>
              <a:gd name="connsiteY4" fmla="*/ 130935 h 130929"/>
              <a:gd name="connsiteX5" fmla="*/ 557 w 65197"/>
              <a:gd name="connsiteY5" fmla="*/ 101178 h 130929"/>
              <a:gd name="connsiteX6" fmla="*/ 557 w 65197"/>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7" h="130929">
                <a:moveTo>
                  <a:pt x="557" y="29762"/>
                </a:moveTo>
                <a:lnTo>
                  <a:pt x="557" y="29762"/>
                </a:lnTo>
                <a:lnTo>
                  <a:pt x="557" y="5"/>
                </a:lnTo>
                <a:lnTo>
                  <a:pt x="65755"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58" name="フリーフォーム 57">
            <a:extLst>
              <a:ext uri="{FF2B5EF4-FFF2-40B4-BE49-F238E27FC236}">
                <a16:creationId xmlns:a16="http://schemas.microsoft.com/office/drawing/2014/main" id="{6BAC32CA-9F87-6C40-83A5-1D4BF6EB9B87}"/>
              </a:ext>
            </a:extLst>
          </p:cNvPr>
          <p:cNvSpPr/>
          <p:nvPr/>
        </p:nvSpPr>
        <p:spPr>
          <a:xfrm>
            <a:off x="4789922" y="915222"/>
            <a:ext cx="19236" cy="180913"/>
          </a:xfrm>
          <a:custGeom>
            <a:avLst/>
            <a:gdLst>
              <a:gd name="connsiteX0" fmla="*/ 557 w 13921"/>
              <a:gd name="connsiteY0" fmla="*/ 29762 h 130929"/>
              <a:gd name="connsiteX1" fmla="*/ 557 w 13921"/>
              <a:gd name="connsiteY1" fmla="*/ 29762 h 130929"/>
              <a:gd name="connsiteX2" fmla="*/ 557 w 13921"/>
              <a:gd name="connsiteY2" fmla="*/ 5 h 130929"/>
              <a:gd name="connsiteX3" fmla="*/ 14479 w 13921"/>
              <a:gd name="connsiteY3" fmla="*/ 65470 h 130929"/>
              <a:gd name="connsiteX4" fmla="*/ 557 w 13921"/>
              <a:gd name="connsiteY4" fmla="*/ 130935 h 130929"/>
              <a:gd name="connsiteX5" fmla="*/ 557 w 13921"/>
              <a:gd name="connsiteY5" fmla="*/ 101178 h 130929"/>
              <a:gd name="connsiteX6" fmla="*/ 557 w 1392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1" h="130929">
                <a:moveTo>
                  <a:pt x="557" y="29762"/>
                </a:moveTo>
                <a:lnTo>
                  <a:pt x="557" y="29762"/>
                </a:lnTo>
                <a:lnTo>
                  <a:pt x="557" y="5"/>
                </a:lnTo>
                <a:lnTo>
                  <a:pt x="14479"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59" name="フリーフォーム 58">
            <a:extLst>
              <a:ext uri="{FF2B5EF4-FFF2-40B4-BE49-F238E27FC236}">
                <a16:creationId xmlns:a16="http://schemas.microsoft.com/office/drawing/2014/main" id="{600353B8-4721-DE46-A043-144B962AA04F}"/>
              </a:ext>
            </a:extLst>
          </p:cNvPr>
          <p:cNvSpPr/>
          <p:nvPr/>
        </p:nvSpPr>
        <p:spPr>
          <a:xfrm>
            <a:off x="4815356" y="915222"/>
            <a:ext cx="36868" cy="180913"/>
          </a:xfrm>
          <a:custGeom>
            <a:avLst/>
            <a:gdLst>
              <a:gd name="connsiteX0" fmla="*/ 557 w 26682"/>
              <a:gd name="connsiteY0" fmla="*/ 29762 h 130929"/>
              <a:gd name="connsiteX1" fmla="*/ 557 w 26682"/>
              <a:gd name="connsiteY1" fmla="*/ 29762 h 130929"/>
              <a:gd name="connsiteX2" fmla="*/ 557 w 26682"/>
              <a:gd name="connsiteY2" fmla="*/ 5 h 130929"/>
              <a:gd name="connsiteX3" fmla="*/ 27240 w 26682"/>
              <a:gd name="connsiteY3" fmla="*/ 65470 h 130929"/>
              <a:gd name="connsiteX4" fmla="*/ 557 w 26682"/>
              <a:gd name="connsiteY4" fmla="*/ 130935 h 130929"/>
              <a:gd name="connsiteX5" fmla="*/ 557 w 26682"/>
              <a:gd name="connsiteY5" fmla="*/ 101178 h 130929"/>
              <a:gd name="connsiteX6" fmla="*/ 557 w 26682"/>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82" h="130929">
                <a:moveTo>
                  <a:pt x="557" y="29762"/>
                </a:moveTo>
                <a:lnTo>
                  <a:pt x="557" y="29762"/>
                </a:lnTo>
                <a:lnTo>
                  <a:pt x="557" y="5"/>
                </a:lnTo>
                <a:lnTo>
                  <a:pt x="27240"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0" name="フリーフォーム 59">
            <a:extLst>
              <a:ext uri="{FF2B5EF4-FFF2-40B4-BE49-F238E27FC236}">
                <a16:creationId xmlns:a16="http://schemas.microsoft.com/office/drawing/2014/main" id="{D28A3595-B851-1941-91C7-CAB76FA6FA2A}"/>
              </a:ext>
            </a:extLst>
          </p:cNvPr>
          <p:cNvSpPr/>
          <p:nvPr/>
        </p:nvSpPr>
        <p:spPr>
          <a:xfrm>
            <a:off x="4852116" y="915222"/>
            <a:ext cx="49692" cy="180913"/>
          </a:xfrm>
          <a:custGeom>
            <a:avLst/>
            <a:gdLst>
              <a:gd name="connsiteX0" fmla="*/ 557 w 35963"/>
              <a:gd name="connsiteY0" fmla="*/ 29762 h 130929"/>
              <a:gd name="connsiteX1" fmla="*/ 557 w 35963"/>
              <a:gd name="connsiteY1" fmla="*/ 29762 h 130929"/>
              <a:gd name="connsiteX2" fmla="*/ 557 w 35963"/>
              <a:gd name="connsiteY2" fmla="*/ 5 h 130929"/>
              <a:gd name="connsiteX3" fmla="*/ 36520 w 35963"/>
              <a:gd name="connsiteY3" fmla="*/ 65470 h 130929"/>
              <a:gd name="connsiteX4" fmla="*/ 557 w 35963"/>
              <a:gd name="connsiteY4" fmla="*/ 130935 h 130929"/>
              <a:gd name="connsiteX5" fmla="*/ 557 w 35963"/>
              <a:gd name="connsiteY5" fmla="*/ 101178 h 130929"/>
              <a:gd name="connsiteX6" fmla="*/ 557 w 35963"/>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 h="130929">
                <a:moveTo>
                  <a:pt x="557" y="29762"/>
                </a:moveTo>
                <a:lnTo>
                  <a:pt x="557" y="29762"/>
                </a:lnTo>
                <a:lnTo>
                  <a:pt x="557" y="5"/>
                </a:lnTo>
                <a:lnTo>
                  <a:pt x="36520"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1" name="フリーフォーム 60">
            <a:extLst>
              <a:ext uri="{FF2B5EF4-FFF2-40B4-BE49-F238E27FC236}">
                <a16:creationId xmlns:a16="http://schemas.microsoft.com/office/drawing/2014/main" id="{5133F919-564C-2B4F-A686-59EEC4E6FB86}"/>
              </a:ext>
            </a:extLst>
          </p:cNvPr>
          <p:cNvSpPr/>
          <p:nvPr/>
        </p:nvSpPr>
        <p:spPr>
          <a:xfrm>
            <a:off x="4917734" y="915222"/>
            <a:ext cx="43920" cy="180913"/>
          </a:xfrm>
          <a:custGeom>
            <a:avLst/>
            <a:gdLst>
              <a:gd name="connsiteX0" fmla="*/ 557 w 31786"/>
              <a:gd name="connsiteY0" fmla="*/ 29762 h 130929"/>
              <a:gd name="connsiteX1" fmla="*/ 557 w 31786"/>
              <a:gd name="connsiteY1" fmla="*/ 29762 h 130929"/>
              <a:gd name="connsiteX2" fmla="*/ 557 w 31786"/>
              <a:gd name="connsiteY2" fmla="*/ 5 h 130929"/>
              <a:gd name="connsiteX3" fmla="*/ 32344 w 31786"/>
              <a:gd name="connsiteY3" fmla="*/ 65470 h 130929"/>
              <a:gd name="connsiteX4" fmla="*/ 557 w 31786"/>
              <a:gd name="connsiteY4" fmla="*/ 130935 h 130929"/>
              <a:gd name="connsiteX5" fmla="*/ 557 w 31786"/>
              <a:gd name="connsiteY5" fmla="*/ 101178 h 130929"/>
              <a:gd name="connsiteX6" fmla="*/ 557 w 3178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6" h="130929">
                <a:moveTo>
                  <a:pt x="557" y="29762"/>
                </a:moveTo>
                <a:lnTo>
                  <a:pt x="557" y="29762"/>
                </a:lnTo>
                <a:lnTo>
                  <a:pt x="557" y="5"/>
                </a:lnTo>
                <a:lnTo>
                  <a:pt x="32344"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2" name="フリーフォーム 61">
            <a:extLst>
              <a:ext uri="{FF2B5EF4-FFF2-40B4-BE49-F238E27FC236}">
                <a16:creationId xmlns:a16="http://schemas.microsoft.com/office/drawing/2014/main" id="{91E0F96D-BAF6-D740-81B0-CD401C5060CF}"/>
              </a:ext>
            </a:extLst>
          </p:cNvPr>
          <p:cNvSpPr/>
          <p:nvPr/>
        </p:nvSpPr>
        <p:spPr>
          <a:xfrm>
            <a:off x="5097908" y="915222"/>
            <a:ext cx="100667" cy="180913"/>
          </a:xfrm>
          <a:custGeom>
            <a:avLst/>
            <a:gdLst>
              <a:gd name="connsiteX0" fmla="*/ 557 w 72854"/>
              <a:gd name="connsiteY0" fmla="*/ 29762 h 130929"/>
              <a:gd name="connsiteX1" fmla="*/ 2021 w 72854"/>
              <a:gd name="connsiteY1" fmla="*/ 29762 h 130929"/>
              <a:gd name="connsiteX2" fmla="*/ 2021 w 72854"/>
              <a:gd name="connsiteY2" fmla="*/ 5 h 130929"/>
              <a:gd name="connsiteX3" fmla="*/ 73412 w 72854"/>
              <a:gd name="connsiteY3" fmla="*/ 65470 h 130929"/>
              <a:gd name="connsiteX4" fmla="*/ 2021 w 72854"/>
              <a:gd name="connsiteY4" fmla="*/ 130935 h 130929"/>
              <a:gd name="connsiteX5" fmla="*/ 2021 w 72854"/>
              <a:gd name="connsiteY5" fmla="*/ 101178 h 130929"/>
              <a:gd name="connsiteX6" fmla="*/ 557 w 72854"/>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54" h="130929">
                <a:moveTo>
                  <a:pt x="557" y="29762"/>
                </a:moveTo>
                <a:lnTo>
                  <a:pt x="2021" y="29762"/>
                </a:lnTo>
                <a:lnTo>
                  <a:pt x="2021" y="5"/>
                </a:lnTo>
                <a:lnTo>
                  <a:pt x="73412" y="65470"/>
                </a:lnTo>
                <a:lnTo>
                  <a:pt x="2021" y="130935"/>
                </a:lnTo>
                <a:lnTo>
                  <a:pt x="2021" y="101178"/>
                </a:lnTo>
                <a:lnTo>
                  <a:pt x="557" y="101178"/>
                </a:lnTo>
                <a:close/>
              </a:path>
            </a:pathLst>
          </a:custGeom>
          <a:pattFill prst="wdDnDiag">
            <a:fgClr>
              <a:schemeClr val="bg1"/>
            </a:fgClr>
            <a:bgClr>
              <a:srgbClr val="555555"/>
            </a:bgClr>
          </a:pattFill>
          <a:ln w="5949" cap="flat">
            <a:solidFill>
              <a:srgbClr val="000000"/>
            </a:solidFill>
            <a:prstDash val="solid"/>
            <a:miter/>
          </a:ln>
        </p:spPr>
        <p:txBody>
          <a:bodyPr rtlCol="0" anchor="ctr"/>
          <a:lstStyle/>
          <a:p>
            <a:endParaRPr lang="ja-JP" altLang="en-US" sz="800"/>
          </a:p>
        </p:txBody>
      </p:sp>
      <p:sp>
        <p:nvSpPr>
          <p:cNvPr id="63" name="フリーフォーム 62">
            <a:extLst>
              <a:ext uri="{FF2B5EF4-FFF2-40B4-BE49-F238E27FC236}">
                <a16:creationId xmlns:a16="http://schemas.microsoft.com/office/drawing/2014/main" id="{450E23BD-D948-004F-B646-9D60B1B2C979}"/>
              </a:ext>
            </a:extLst>
          </p:cNvPr>
          <p:cNvSpPr/>
          <p:nvPr/>
        </p:nvSpPr>
        <p:spPr>
          <a:xfrm>
            <a:off x="5281290" y="915222"/>
            <a:ext cx="40716" cy="180913"/>
          </a:xfrm>
          <a:custGeom>
            <a:avLst/>
            <a:gdLst>
              <a:gd name="connsiteX0" fmla="*/ 30024 w 29466"/>
              <a:gd name="connsiteY0" fmla="*/ 29762 h 130929"/>
              <a:gd name="connsiteX1" fmla="*/ 30024 w 29466"/>
              <a:gd name="connsiteY1" fmla="*/ 29762 h 130929"/>
              <a:gd name="connsiteX2" fmla="*/ 30024 w 29466"/>
              <a:gd name="connsiteY2" fmla="*/ 5 h 130929"/>
              <a:gd name="connsiteX3" fmla="*/ 557 w 29466"/>
              <a:gd name="connsiteY3" fmla="*/ 65470 h 130929"/>
              <a:gd name="connsiteX4" fmla="*/ 30024 w 29466"/>
              <a:gd name="connsiteY4" fmla="*/ 130935 h 130929"/>
              <a:gd name="connsiteX5" fmla="*/ 30024 w 29466"/>
              <a:gd name="connsiteY5" fmla="*/ 101178 h 130929"/>
              <a:gd name="connsiteX6" fmla="*/ 30024 w 2946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6" h="130929">
                <a:moveTo>
                  <a:pt x="30024" y="29762"/>
                </a:moveTo>
                <a:lnTo>
                  <a:pt x="30024" y="29762"/>
                </a:lnTo>
                <a:lnTo>
                  <a:pt x="30024" y="5"/>
                </a:lnTo>
                <a:lnTo>
                  <a:pt x="557" y="65470"/>
                </a:lnTo>
                <a:lnTo>
                  <a:pt x="30024" y="130935"/>
                </a:lnTo>
                <a:lnTo>
                  <a:pt x="30024" y="101178"/>
                </a:lnTo>
                <a:lnTo>
                  <a:pt x="30024"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4" name="フリーフォーム 63">
            <a:extLst>
              <a:ext uri="{FF2B5EF4-FFF2-40B4-BE49-F238E27FC236}">
                <a16:creationId xmlns:a16="http://schemas.microsoft.com/office/drawing/2014/main" id="{7E7404DB-46CE-AC48-A861-F07DB17D071B}"/>
              </a:ext>
            </a:extLst>
          </p:cNvPr>
          <p:cNvSpPr/>
          <p:nvPr/>
        </p:nvSpPr>
        <p:spPr>
          <a:xfrm>
            <a:off x="5344447" y="915222"/>
            <a:ext cx="26288" cy="180913"/>
          </a:xfrm>
          <a:custGeom>
            <a:avLst/>
            <a:gdLst>
              <a:gd name="connsiteX0" fmla="*/ 19583 w 19025"/>
              <a:gd name="connsiteY0" fmla="*/ 29762 h 130929"/>
              <a:gd name="connsiteX1" fmla="*/ 19583 w 19025"/>
              <a:gd name="connsiteY1" fmla="*/ 29762 h 130929"/>
              <a:gd name="connsiteX2" fmla="*/ 19583 w 19025"/>
              <a:gd name="connsiteY2" fmla="*/ 5 h 130929"/>
              <a:gd name="connsiteX3" fmla="*/ 557 w 19025"/>
              <a:gd name="connsiteY3" fmla="*/ 65470 h 130929"/>
              <a:gd name="connsiteX4" fmla="*/ 19583 w 19025"/>
              <a:gd name="connsiteY4" fmla="*/ 130935 h 130929"/>
              <a:gd name="connsiteX5" fmla="*/ 19583 w 19025"/>
              <a:gd name="connsiteY5" fmla="*/ 101178 h 130929"/>
              <a:gd name="connsiteX6" fmla="*/ 19583 w 19025"/>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5" h="130929">
                <a:moveTo>
                  <a:pt x="19583" y="29762"/>
                </a:moveTo>
                <a:lnTo>
                  <a:pt x="19583" y="29762"/>
                </a:lnTo>
                <a:lnTo>
                  <a:pt x="19583" y="5"/>
                </a:lnTo>
                <a:lnTo>
                  <a:pt x="557" y="65470"/>
                </a:lnTo>
                <a:lnTo>
                  <a:pt x="19583" y="130935"/>
                </a:lnTo>
                <a:lnTo>
                  <a:pt x="19583" y="101178"/>
                </a:lnTo>
                <a:lnTo>
                  <a:pt x="19583"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5" name="フリーフォーム 64">
            <a:extLst>
              <a:ext uri="{FF2B5EF4-FFF2-40B4-BE49-F238E27FC236}">
                <a16:creationId xmlns:a16="http://schemas.microsoft.com/office/drawing/2014/main" id="{78951FC7-9A38-DB4F-B320-7C5FA7F7A3DF}"/>
              </a:ext>
            </a:extLst>
          </p:cNvPr>
          <p:cNvSpPr/>
          <p:nvPr/>
        </p:nvSpPr>
        <p:spPr>
          <a:xfrm>
            <a:off x="5488503" y="915222"/>
            <a:ext cx="76303" cy="180913"/>
          </a:xfrm>
          <a:custGeom>
            <a:avLst/>
            <a:gdLst>
              <a:gd name="connsiteX0" fmla="*/ 557 w 55221"/>
              <a:gd name="connsiteY0" fmla="*/ 29762 h 130929"/>
              <a:gd name="connsiteX1" fmla="*/ 557 w 55221"/>
              <a:gd name="connsiteY1" fmla="*/ 29762 h 130929"/>
              <a:gd name="connsiteX2" fmla="*/ 557 w 55221"/>
              <a:gd name="connsiteY2" fmla="*/ 5 h 130929"/>
              <a:gd name="connsiteX3" fmla="*/ 55778 w 55221"/>
              <a:gd name="connsiteY3" fmla="*/ 65470 h 130929"/>
              <a:gd name="connsiteX4" fmla="*/ 557 w 55221"/>
              <a:gd name="connsiteY4" fmla="*/ 130935 h 130929"/>
              <a:gd name="connsiteX5" fmla="*/ 557 w 55221"/>
              <a:gd name="connsiteY5" fmla="*/ 101178 h 130929"/>
              <a:gd name="connsiteX6" fmla="*/ 557 w 5522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21" h="130929">
                <a:moveTo>
                  <a:pt x="557" y="29762"/>
                </a:moveTo>
                <a:lnTo>
                  <a:pt x="557" y="29762"/>
                </a:lnTo>
                <a:lnTo>
                  <a:pt x="557" y="5"/>
                </a:lnTo>
                <a:lnTo>
                  <a:pt x="55778"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6" name="フリーフォーム 65">
            <a:extLst>
              <a:ext uri="{FF2B5EF4-FFF2-40B4-BE49-F238E27FC236}">
                <a16:creationId xmlns:a16="http://schemas.microsoft.com/office/drawing/2014/main" id="{33B7CD4A-3865-E94A-9F35-C6340E16ED93}"/>
              </a:ext>
            </a:extLst>
          </p:cNvPr>
          <p:cNvSpPr/>
          <p:nvPr/>
        </p:nvSpPr>
        <p:spPr>
          <a:xfrm>
            <a:off x="5580193" y="915222"/>
            <a:ext cx="57066" cy="180913"/>
          </a:xfrm>
          <a:custGeom>
            <a:avLst/>
            <a:gdLst>
              <a:gd name="connsiteX0" fmla="*/ 41857 w 41299"/>
              <a:gd name="connsiteY0" fmla="*/ 29762 h 130929"/>
              <a:gd name="connsiteX1" fmla="*/ 41857 w 41299"/>
              <a:gd name="connsiteY1" fmla="*/ 29762 h 130929"/>
              <a:gd name="connsiteX2" fmla="*/ 41857 w 41299"/>
              <a:gd name="connsiteY2" fmla="*/ 5 h 130929"/>
              <a:gd name="connsiteX3" fmla="*/ 557 w 41299"/>
              <a:gd name="connsiteY3" fmla="*/ 65470 h 130929"/>
              <a:gd name="connsiteX4" fmla="*/ 41857 w 41299"/>
              <a:gd name="connsiteY4" fmla="*/ 130935 h 130929"/>
              <a:gd name="connsiteX5" fmla="*/ 41857 w 41299"/>
              <a:gd name="connsiteY5" fmla="*/ 101178 h 130929"/>
              <a:gd name="connsiteX6" fmla="*/ 41857 w 41299"/>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99" h="130929">
                <a:moveTo>
                  <a:pt x="41857" y="29762"/>
                </a:moveTo>
                <a:lnTo>
                  <a:pt x="41857" y="29762"/>
                </a:lnTo>
                <a:lnTo>
                  <a:pt x="41857" y="5"/>
                </a:lnTo>
                <a:lnTo>
                  <a:pt x="557" y="65470"/>
                </a:lnTo>
                <a:lnTo>
                  <a:pt x="41857" y="130935"/>
                </a:lnTo>
                <a:lnTo>
                  <a:pt x="41857" y="101178"/>
                </a:lnTo>
                <a:lnTo>
                  <a:pt x="418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7" name="フリーフォーム 66">
            <a:extLst>
              <a:ext uri="{FF2B5EF4-FFF2-40B4-BE49-F238E27FC236}">
                <a16:creationId xmlns:a16="http://schemas.microsoft.com/office/drawing/2014/main" id="{984482A6-4F2A-8B49-B642-DC7B9B28D018}"/>
              </a:ext>
            </a:extLst>
          </p:cNvPr>
          <p:cNvSpPr/>
          <p:nvPr/>
        </p:nvSpPr>
        <p:spPr>
          <a:xfrm>
            <a:off x="5729803" y="915222"/>
            <a:ext cx="22762" cy="180913"/>
          </a:xfrm>
          <a:custGeom>
            <a:avLst/>
            <a:gdLst>
              <a:gd name="connsiteX0" fmla="*/ 17031 w 16473"/>
              <a:gd name="connsiteY0" fmla="*/ 29762 h 130929"/>
              <a:gd name="connsiteX1" fmla="*/ 17031 w 16473"/>
              <a:gd name="connsiteY1" fmla="*/ 29762 h 130929"/>
              <a:gd name="connsiteX2" fmla="*/ 17031 w 16473"/>
              <a:gd name="connsiteY2" fmla="*/ 5 h 130929"/>
              <a:gd name="connsiteX3" fmla="*/ 557 w 16473"/>
              <a:gd name="connsiteY3" fmla="*/ 65470 h 130929"/>
              <a:gd name="connsiteX4" fmla="*/ 17031 w 16473"/>
              <a:gd name="connsiteY4" fmla="*/ 130935 h 130929"/>
              <a:gd name="connsiteX5" fmla="*/ 17031 w 16473"/>
              <a:gd name="connsiteY5" fmla="*/ 101178 h 130929"/>
              <a:gd name="connsiteX6" fmla="*/ 17031 w 16473"/>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73" h="130929">
                <a:moveTo>
                  <a:pt x="17031" y="29762"/>
                </a:moveTo>
                <a:lnTo>
                  <a:pt x="17031" y="29762"/>
                </a:lnTo>
                <a:lnTo>
                  <a:pt x="17031" y="5"/>
                </a:lnTo>
                <a:lnTo>
                  <a:pt x="557" y="65470"/>
                </a:lnTo>
                <a:lnTo>
                  <a:pt x="17031" y="130935"/>
                </a:lnTo>
                <a:lnTo>
                  <a:pt x="17031" y="101178"/>
                </a:lnTo>
                <a:lnTo>
                  <a:pt x="17031"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68" name="フリーフォーム 67">
            <a:extLst>
              <a:ext uri="{FF2B5EF4-FFF2-40B4-BE49-F238E27FC236}">
                <a16:creationId xmlns:a16="http://schemas.microsoft.com/office/drawing/2014/main" id="{8C3DC165-0E9C-CB49-9B49-107D132FBDC4}"/>
              </a:ext>
            </a:extLst>
          </p:cNvPr>
          <p:cNvSpPr/>
          <p:nvPr/>
        </p:nvSpPr>
        <p:spPr>
          <a:xfrm>
            <a:off x="5794457" y="915222"/>
            <a:ext cx="62836" cy="180913"/>
          </a:xfrm>
          <a:custGeom>
            <a:avLst/>
            <a:gdLst>
              <a:gd name="connsiteX0" fmla="*/ 557 w 45476"/>
              <a:gd name="connsiteY0" fmla="*/ 29762 h 130929"/>
              <a:gd name="connsiteX1" fmla="*/ 557 w 45476"/>
              <a:gd name="connsiteY1" fmla="*/ 29762 h 130929"/>
              <a:gd name="connsiteX2" fmla="*/ 557 w 45476"/>
              <a:gd name="connsiteY2" fmla="*/ 5 h 130929"/>
              <a:gd name="connsiteX3" fmla="*/ 46034 w 45476"/>
              <a:gd name="connsiteY3" fmla="*/ 65470 h 130929"/>
              <a:gd name="connsiteX4" fmla="*/ 557 w 45476"/>
              <a:gd name="connsiteY4" fmla="*/ 130935 h 130929"/>
              <a:gd name="connsiteX5" fmla="*/ 557 w 45476"/>
              <a:gd name="connsiteY5" fmla="*/ 101178 h 130929"/>
              <a:gd name="connsiteX6" fmla="*/ 557 w 45476"/>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6" h="130929">
                <a:moveTo>
                  <a:pt x="557" y="29762"/>
                </a:moveTo>
                <a:lnTo>
                  <a:pt x="557" y="29762"/>
                </a:lnTo>
                <a:lnTo>
                  <a:pt x="557" y="5"/>
                </a:lnTo>
                <a:lnTo>
                  <a:pt x="46034" y="65470"/>
                </a:lnTo>
                <a:lnTo>
                  <a:pt x="557" y="130935"/>
                </a:lnTo>
                <a:lnTo>
                  <a:pt x="557" y="101178"/>
                </a:lnTo>
                <a:lnTo>
                  <a:pt x="557" y="101178"/>
                </a:lnTo>
                <a:close/>
              </a:path>
            </a:pathLst>
          </a:custGeom>
          <a:solidFill>
            <a:srgbClr val="FEFFFF"/>
          </a:solidFill>
          <a:ln w="5949" cap="flat">
            <a:solidFill>
              <a:srgbClr val="000000"/>
            </a:solidFill>
            <a:prstDash val="solid"/>
            <a:miter/>
          </a:ln>
        </p:spPr>
        <p:txBody>
          <a:bodyPr rtlCol="0" anchor="ctr"/>
          <a:lstStyle/>
          <a:p>
            <a:endParaRPr lang="ja-JP" altLang="en-US" sz="800"/>
          </a:p>
        </p:txBody>
      </p:sp>
      <p:sp>
        <p:nvSpPr>
          <p:cNvPr id="69" name="フリーフォーム 68">
            <a:extLst>
              <a:ext uri="{FF2B5EF4-FFF2-40B4-BE49-F238E27FC236}">
                <a16:creationId xmlns:a16="http://schemas.microsoft.com/office/drawing/2014/main" id="{8CDA86F0-B067-F74C-94D8-430DCE4F583C}"/>
              </a:ext>
            </a:extLst>
          </p:cNvPr>
          <p:cNvSpPr/>
          <p:nvPr/>
        </p:nvSpPr>
        <p:spPr>
          <a:xfrm>
            <a:off x="5922269" y="915222"/>
            <a:ext cx="49371" cy="180913"/>
          </a:xfrm>
          <a:custGeom>
            <a:avLst/>
            <a:gdLst>
              <a:gd name="connsiteX0" fmla="*/ 557 w 35731"/>
              <a:gd name="connsiteY0" fmla="*/ 29762 h 130929"/>
              <a:gd name="connsiteX1" fmla="*/ 557 w 35731"/>
              <a:gd name="connsiteY1" fmla="*/ 29762 h 130929"/>
              <a:gd name="connsiteX2" fmla="*/ 557 w 35731"/>
              <a:gd name="connsiteY2" fmla="*/ 5 h 130929"/>
              <a:gd name="connsiteX3" fmla="*/ 36288 w 35731"/>
              <a:gd name="connsiteY3" fmla="*/ 65470 h 130929"/>
              <a:gd name="connsiteX4" fmla="*/ 557 w 35731"/>
              <a:gd name="connsiteY4" fmla="*/ 130935 h 130929"/>
              <a:gd name="connsiteX5" fmla="*/ 557 w 35731"/>
              <a:gd name="connsiteY5" fmla="*/ 101178 h 130929"/>
              <a:gd name="connsiteX6" fmla="*/ 557 w 35731"/>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31" h="130929">
                <a:moveTo>
                  <a:pt x="557" y="29762"/>
                </a:moveTo>
                <a:lnTo>
                  <a:pt x="557" y="29762"/>
                </a:lnTo>
                <a:lnTo>
                  <a:pt x="557" y="5"/>
                </a:lnTo>
                <a:lnTo>
                  <a:pt x="36288" y="65470"/>
                </a:lnTo>
                <a:lnTo>
                  <a:pt x="557" y="130935"/>
                </a:lnTo>
                <a:lnTo>
                  <a:pt x="557" y="101178"/>
                </a:lnTo>
                <a:lnTo>
                  <a:pt x="557" y="101178"/>
                </a:lnTo>
                <a:close/>
              </a:path>
            </a:pathLst>
          </a:custGeom>
          <a:solidFill>
            <a:schemeClr val="bg1"/>
          </a:solidFill>
          <a:ln w="5949" cap="flat">
            <a:solidFill>
              <a:srgbClr val="000000"/>
            </a:solidFill>
            <a:prstDash val="solid"/>
            <a:miter/>
          </a:ln>
        </p:spPr>
        <p:txBody>
          <a:bodyPr rtlCol="0" anchor="ctr"/>
          <a:lstStyle/>
          <a:p>
            <a:endParaRPr lang="ja-JP" altLang="en-US" sz="800"/>
          </a:p>
        </p:txBody>
      </p:sp>
      <p:sp>
        <p:nvSpPr>
          <p:cNvPr id="70" name="フリーフォーム 69">
            <a:extLst>
              <a:ext uri="{FF2B5EF4-FFF2-40B4-BE49-F238E27FC236}">
                <a16:creationId xmlns:a16="http://schemas.microsoft.com/office/drawing/2014/main" id="{1403955F-9A82-1C42-9DFE-0948163DCFBD}"/>
              </a:ext>
            </a:extLst>
          </p:cNvPr>
          <p:cNvSpPr/>
          <p:nvPr/>
        </p:nvSpPr>
        <p:spPr>
          <a:xfrm>
            <a:off x="5970788" y="915222"/>
            <a:ext cx="79829" cy="180913"/>
          </a:xfrm>
          <a:custGeom>
            <a:avLst/>
            <a:gdLst>
              <a:gd name="connsiteX0" fmla="*/ 557 w 57773"/>
              <a:gd name="connsiteY0" fmla="*/ 29762 h 130929"/>
              <a:gd name="connsiteX1" fmla="*/ 557 w 57773"/>
              <a:gd name="connsiteY1" fmla="*/ 29762 h 130929"/>
              <a:gd name="connsiteX2" fmla="*/ 557 w 57773"/>
              <a:gd name="connsiteY2" fmla="*/ 5 h 130929"/>
              <a:gd name="connsiteX3" fmla="*/ 58331 w 57773"/>
              <a:gd name="connsiteY3" fmla="*/ 65470 h 130929"/>
              <a:gd name="connsiteX4" fmla="*/ 557 w 57773"/>
              <a:gd name="connsiteY4" fmla="*/ 130935 h 130929"/>
              <a:gd name="connsiteX5" fmla="*/ 557 w 57773"/>
              <a:gd name="connsiteY5" fmla="*/ 101178 h 130929"/>
              <a:gd name="connsiteX6" fmla="*/ 557 w 57773"/>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73" h="130929">
                <a:moveTo>
                  <a:pt x="557" y="29762"/>
                </a:moveTo>
                <a:lnTo>
                  <a:pt x="557" y="29762"/>
                </a:lnTo>
                <a:lnTo>
                  <a:pt x="557" y="5"/>
                </a:lnTo>
                <a:lnTo>
                  <a:pt x="58331" y="65470"/>
                </a:lnTo>
                <a:lnTo>
                  <a:pt x="557" y="130935"/>
                </a:lnTo>
                <a:lnTo>
                  <a:pt x="557" y="101178"/>
                </a:lnTo>
                <a:lnTo>
                  <a:pt x="557"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71" name="フリーフォーム 70">
            <a:extLst>
              <a:ext uri="{FF2B5EF4-FFF2-40B4-BE49-F238E27FC236}">
                <a16:creationId xmlns:a16="http://schemas.microsoft.com/office/drawing/2014/main" id="{101684D0-1CC6-F042-BCE5-F4351A05C40B}"/>
              </a:ext>
            </a:extLst>
          </p:cNvPr>
          <p:cNvSpPr/>
          <p:nvPr/>
        </p:nvSpPr>
        <p:spPr>
          <a:xfrm>
            <a:off x="6072310" y="915222"/>
            <a:ext cx="56103" cy="180913"/>
          </a:xfrm>
          <a:custGeom>
            <a:avLst/>
            <a:gdLst>
              <a:gd name="connsiteX0" fmla="*/ 557 w 40603"/>
              <a:gd name="connsiteY0" fmla="*/ 29762 h 130929"/>
              <a:gd name="connsiteX1" fmla="*/ 557 w 40603"/>
              <a:gd name="connsiteY1" fmla="*/ 29762 h 130929"/>
              <a:gd name="connsiteX2" fmla="*/ 557 w 40603"/>
              <a:gd name="connsiteY2" fmla="*/ 5 h 130929"/>
              <a:gd name="connsiteX3" fmla="*/ 41161 w 40603"/>
              <a:gd name="connsiteY3" fmla="*/ 65470 h 130929"/>
              <a:gd name="connsiteX4" fmla="*/ 557 w 40603"/>
              <a:gd name="connsiteY4" fmla="*/ 130935 h 130929"/>
              <a:gd name="connsiteX5" fmla="*/ 557 w 40603"/>
              <a:gd name="connsiteY5" fmla="*/ 101178 h 130929"/>
              <a:gd name="connsiteX6" fmla="*/ 557 w 40603"/>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3" h="130929">
                <a:moveTo>
                  <a:pt x="557" y="29762"/>
                </a:moveTo>
                <a:lnTo>
                  <a:pt x="557" y="29762"/>
                </a:lnTo>
                <a:lnTo>
                  <a:pt x="557" y="5"/>
                </a:lnTo>
                <a:lnTo>
                  <a:pt x="41161" y="65470"/>
                </a:lnTo>
                <a:lnTo>
                  <a:pt x="557" y="130935"/>
                </a:lnTo>
                <a:lnTo>
                  <a:pt x="557" y="101178"/>
                </a:lnTo>
                <a:lnTo>
                  <a:pt x="557"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sp>
        <p:nvSpPr>
          <p:cNvPr id="72" name="フリーフォーム 71">
            <a:extLst>
              <a:ext uri="{FF2B5EF4-FFF2-40B4-BE49-F238E27FC236}">
                <a16:creationId xmlns:a16="http://schemas.microsoft.com/office/drawing/2014/main" id="{AC5466D1-A85C-5A4E-9E78-9459E53C6708}"/>
              </a:ext>
            </a:extLst>
          </p:cNvPr>
          <p:cNvSpPr/>
          <p:nvPr/>
        </p:nvSpPr>
        <p:spPr>
          <a:xfrm>
            <a:off x="6132367" y="915222"/>
            <a:ext cx="42638" cy="180913"/>
          </a:xfrm>
          <a:custGeom>
            <a:avLst/>
            <a:gdLst>
              <a:gd name="connsiteX0" fmla="*/ 557 w 30858"/>
              <a:gd name="connsiteY0" fmla="*/ 29762 h 130929"/>
              <a:gd name="connsiteX1" fmla="*/ 557 w 30858"/>
              <a:gd name="connsiteY1" fmla="*/ 29762 h 130929"/>
              <a:gd name="connsiteX2" fmla="*/ 557 w 30858"/>
              <a:gd name="connsiteY2" fmla="*/ 5 h 130929"/>
              <a:gd name="connsiteX3" fmla="*/ 31416 w 30858"/>
              <a:gd name="connsiteY3" fmla="*/ 65470 h 130929"/>
              <a:gd name="connsiteX4" fmla="*/ 557 w 30858"/>
              <a:gd name="connsiteY4" fmla="*/ 130935 h 130929"/>
              <a:gd name="connsiteX5" fmla="*/ 557 w 30858"/>
              <a:gd name="connsiteY5" fmla="*/ 101178 h 130929"/>
              <a:gd name="connsiteX6" fmla="*/ 557 w 30858"/>
              <a:gd name="connsiteY6" fmla="*/ 101178 h 13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8" h="130929">
                <a:moveTo>
                  <a:pt x="557" y="29762"/>
                </a:moveTo>
                <a:lnTo>
                  <a:pt x="557" y="29762"/>
                </a:lnTo>
                <a:lnTo>
                  <a:pt x="557" y="5"/>
                </a:lnTo>
                <a:lnTo>
                  <a:pt x="31416" y="65470"/>
                </a:lnTo>
                <a:lnTo>
                  <a:pt x="557" y="130935"/>
                </a:lnTo>
                <a:lnTo>
                  <a:pt x="557" y="101178"/>
                </a:lnTo>
                <a:lnTo>
                  <a:pt x="557" y="101178"/>
                </a:lnTo>
                <a:close/>
              </a:path>
            </a:pathLst>
          </a:custGeom>
          <a:solidFill>
            <a:srgbClr val="A9A9A9"/>
          </a:solidFill>
          <a:ln w="5949" cap="flat">
            <a:solidFill>
              <a:srgbClr val="000000"/>
            </a:solidFill>
            <a:prstDash val="solid"/>
            <a:miter/>
          </a:ln>
        </p:spPr>
        <p:txBody>
          <a:bodyPr rtlCol="0" anchor="ctr"/>
          <a:lstStyle/>
          <a:p>
            <a:endParaRPr lang="ja-JP" altLang="en-US" sz="800"/>
          </a:p>
        </p:txBody>
      </p:sp>
      <p:cxnSp>
        <p:nvCxnSpPr>
          <p:cNvPr id="74" name="直線コネクタ 73">
            <a:extLst>
              <a:ext uri="{FF2B5EF4-FFF2-40B4-BE49-F238E27FC236}">
                <a16:creationId xmlns:a16="http://schemas.microsoft.com/office/drawing/2014/main" id="{8CD1CCAB-0E3B-2E49-8410-A66AD320DEB2}"/>
              </a:ext>
            </a:extLst>
          </p:cNvPr>
          <p:cNvCxnSpPr>
            <a:cxnSpLocks/>
          </p:cNvCxnSpPr>
          <p:nvPr/>
        </p:nvCxnSpPr>
        <p:spPr>
          <a:xfrm>
            <a:off x="5704924" y="889522"/>
            <a:ext cx="44861" cy="8762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2ABF3836-238E-7641-B862-0A037C2F731A}"/>
              </a:ext>
            </a:extLst>
          </p:cNvPr>
          <p:cNvCxnSpPr>
            <a:cxnSpLocks/>
          </p:cNvCxnSpPr>
          <p:nvPr/>
        </p:nvCxnSpPr>
        <p:spPr>
          <a:xfrm>
            <a:off x="1161379" y="907409"/>
            <a:ext cx="139149" cy="770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B51BDCFB-36A2-0842-B8A1-66A830EEA9D9}"/>
              </a:ext>
            </a:extLst>
          </p:cNvPr>
          <p:cNvSpPr txBox="1"/>
          <p:nvPr/>
        </p:nvSpPr>
        <p:spPr>
          <a:xfrm>
            <a:off x="3205919" y="720883"/>
            <a:ext cx="327334"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fliA</a:t>
            </a:r>
            <a:endParaRPr kumimoji="1" lang="ja-JP" altLang="en-US" sz="800" i="1">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CEF43FF5-8E15-394D-B955-22AE9FDBC05F}"/>
              </a:ext>
            </a:extLst>
          </p:cNvPr>
          <p:cNvSpPr txBox="1"/>
          <p:nvPr/>
        </p:nvSpPr>
        <p:spPr>
          <a:xfrm>
            <a:off x="3510533" y="720883"/>
            <a:ext cx="349776"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tmk</a:t>
            </a:r>
            <a:endParaRPr kumimoji="1" lang="ja-JP" altLang="en-US" sz="800" i="1">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8376B0B2-1F9A-8642-AB0A-5AC77BAFB0D1}"/>
              </a:ext>
            </a:extLst>
          </p:cNvPr>
          <p:cNvSpPr txBox="1"/>
          <p:nvPr/>
        </p:nvSpPr>
        <p:spPr>
          <a:xfrm>
            <a:off x="3717647" y="607180"/>
            <a:ext cx="418704"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himA</a:t>
            </a:r>
            <a:endParaRPr kumimoji="1" lang="ja-JP" altLang="en-US" sz="800" i="1">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DBA386D6-53B3-9F4D-B558-B35452501724}"/>
              </a:ext>
            </a:extLst>
          </p:cNvPr>
          <p:cNvSpPr txBox="1"/>
          <p:nvPr/>
        </p:nvSpPr>
        <p:spPr>
          <a:xfrm>
            <a:off x="3965347" y="723435"/>
            <a:ext cx="362599"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hflB</a:t>
            </a:r>
            <a:endParaRPr kumimoji="1" lang="ja-JP" altLang="en-US" sz="800" i="1">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0E2507C8-FB7C-444B-B7B7-9E36F86836F5}"/>
              </a:ext>
            </a:extLst>
          </p:cNvPr>
          <p:cNvSpPr txBox="1"/>
          <p:nvPr/>
        </p:nvSpPr>
        <p:spPr>
          <a:xfrm>
            <a:off x="4334827" y="719954"/>
            <a:ext cx="481222"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phyl</a:t>
            </a:r>
            <a:r>
              <a:rPr kumimoji="1" lang="en-US" altLang="ja-JP" sz="800" i="1" dirty="0">
                <a:latin typeface="Arial" panose="020B0604020202020204" pitchFamily="34" charset="0"/>
                <a:cs typeface="Arial" panose="020B0604020202020204" pitchFamily="34" charset="0"/>
              </a:rPr>
              <a:t>-D</a:t>
            </a:r>
            <a:endParaRPr kumimoji="1" lang="ja-JP" altLang="en-US" sz="800" i="1">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910D3BF3-5878-1B4F-9F29-E567F0BC211D}"/>
              </a:ext>
            </a:extLst>
          </p:cNvPr>
          <p:cNvSpPr txBox="1"/>
          <p:nvPr/>
        </p:nvSpPr>
        <p:spPr>
          <a:xfrm>
            <a:off x="2208353" y="726385"/>
            <a:ext cx="412292" cy="215444"/>
          </a:xfrm>
          <a:prstGeom prst="rect">
            <a:avLst/>
          </a:prstGeom>
          <a:noFill/>
        </p:spPr>
        <p:txBody>
          <a:bodyPr wrap="none" rtlCol="0">
            <a:spAutoFit/>
          </a:bodyPr>
          <a:lstStyle/>
          <a:p>
            <a:pPr algn="ctr"/>
            <a:r>
              <a:rPr kumimoji="1" lang="en-US" altLang="ja-JP" sz="800" i="1" dirty="0">
                <a:latin typeface="Arial" panose="020B0604020202020204" pitchFamily="34" charset="0"/>
                <a:cs typeface="Arial" panose="020B0604020202020204" pitchFamily="34" charset="0"/>
              </a:rPr>
              <a:t>tra5</a:t>
            </a:r>
            <a:r>
              <a:rPr kumimoji="1" lang="en-US" altLang="ja-JP" sz="800" i="1" baseline="30000" dirty="0">
                <a:latin typeface="Arial" panose="020B0604020202020204" pitchFamily="34" charset="0"/>
                <a:cs typeface="Arial" panose="020B0604020202020204" pitchFamily="34" charset="0"/>
              </a:rPr>
              <a:t>ψ</a:t>
            </a:r>
            <a:endParaRPr kumimoji="1" lang="ja-JP" altLang="en-US" sz="800" i="1" baseline="30000">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032E293D-6C0C-4641-8CBB-8F8CA0C132D3}"/>
              </a:ext>
            </a:extLst>
          </p:cNvPr>
          <p:cNvSpPr txBox="1"/>
          <p:nvPr/>
        </p:nvSpPr>
        <p:spPr>
          <a:xfrm>
            <a:off x="2581642" y="720881"/>
            <a:ext cx="426719"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dnaB</a:t>
            </a:r>
            <a:endParaRPr kumimoji="1" lang="ja-JP" altLang="en-US" sz="800" i="1">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53B71BBE-CE10-434A-A35F-52046F14D59B}"/>
              </a:ext>
            </a:extLst>
          </p:cNvPr>
          <p:cNvSpPr txBox="1"/>
          <p:nvPr/>
        </p:nvSpPr>
        <p:spPr>
          <a:xfrm>
            <a:off x="1392626" y="734039"/>
            <a:ext cx="373820"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prfB</a:t>
            </a:r>
            <a:endParaRPr kumimoji="1" lang="ja-JP" altLang="en-US" sz="800" i="1">
              <a:latin typeface="Arial" panose="020B0604020202020204" pitchFamily="34"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E37FCFCF-0AF9-A644-B642-437609841F14}"/>
              </a:ext>
            </a:extLst>
          </p:cNvPr>
          <p:cNvSpPr txBox="1"/>
          <p:nvPr/>
        </p:nvSpPr>
        <p:spPr>
          <a:xfrm>
            <a:off x="1190327" y="579508"/>
            <a:ext cx="396262"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rpsP</a:t>
            </a:r>
            <a:endParaRPr kumimoji="1" lang="ja-JP" altLang="en-US" sz="800" i="1">
              <a:latin typeface="Arial" panose="020B0604020202020204" pitchFamily="34"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14A2B538-2B46-B74A-93B8-3A6FAB6BDDFB}"/>
              </a:ext>
            </a:extLst>
          </p:cNvPr>
          <p:cNvSpPr txBox="1"/>
          <p:nvPr/>
        </p:nvSpPr>
        <p:spPr>
          <a:xfrm>
            <a:off x="1749064" y="713341"/>
            <a:ext cx="425116"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yqgC</a:t>
            </a:r>
            <a:endParaRPr kumimoji="1" lang="ja-JP" altLang="en-US" sz="800" i="1">
              <a:latin typeface="Arial" panose="020B0604020202020204" pitchFamily="34" charset="0"/>
              <a:cs typeface="Arial" panose="020B0604020202020204" pitchFamily="34" charset="0"/>
            </a:endParaRPr>
          </a:p>
        </p:txBody>
      </p:sp>
      <p:sp>
        <p:nvSpPr>
          <p:cNvPr id="86" name="テキスト ボックス 85">
            <a:extLst>
              <a:ext uri="{FF2B5EF4-FFF2-40B4-BE49-F238E27FC236}">
                <a16:creationId xmlns:a16="http://schemas.microsoft.com/office/drawing/2014/main" id="{060C31B0-E742-EB48-B304-EFE121D0AC70}"/>
              </a:ext>
            </a:extLst>
          </p:cNvPr>
          <p:cNvSpPr txBox="1"/>
          <p:nvPr/>
        </p:nvSpPr>
        <p:spPr>
          <a:xfrm>
            <a:off x="808389" y="700674"/>
            <a:ext cx="604324" cy="215444"/>
          </a:xfrm>
          <a:prstGeom prst="rect">
            <a:avLst/>
          </a:prstGeom>
          <a:noFill/>
        </p:spPr>
        <p:txBody>
          <a:bodyPr wrap="square" rtlCol="0">
            <a:spAutoFit/>
          </a:bodyPr>
          <a:lstStyle/>
          <a:p>
            <a:pPr algn="ctr"/>
            <a:r>
              <a:rPr kumimoji="1" lang="en-US" altLang="ja-JP" sz="800" i="1" dirty="0" err="1">
                <a:latin typeface="Arial" panose="020B0604020202020204" pitchFamily="34" charset="0"/>
                <a:cs typeface="Arial" panose="020B0604020202020204" pitchFamily="34" charset="0"/>
              </a:rPr>
              <a:t>rplS</a:t>
            </a:r>
            <a:endParaRPr kumimoji="1" lang="ja-JP" altLang="en-US" sz="800" i="1">
              <a:latin typeface="Arial" panose="020B0604020202020204" pitchFamily="34" charset="0"/>
              <a:cs typeface="Arial" panose="020B0604020202020204" pitchFamily="34" charset="0"/>
            </a:endParaRPr>
          </a:p>
        </p:txBody>
      </p:sp>
      <p:sp>
        <p:nvSpPr>
          <p:cNvPr id="87" name="テキスト ボックス 86">
            <a:extLst>
              <a:ext uri="{FF2B5EF4-FFF2-40B4-BE49-F238E27FC236}">
                <a16:creationId xmlns:a16="http://schemas.microsoft.com/office/drawing/2014/main" id="{8B17B89F-6556-2747-BF79-57F103F52F9E}"/>
              </a:ext>
            </a:extLst>
          </p:cNvPr>
          <p:cNvSpPr txBox="1"/>
          <p:nvPr/>
        </p:nvSpPr>
        <p:spPr>
          <a:xfrm>
            <a:off x="5461495" y="689485"/>
            <a:ext cx="444352"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tengu</a:t>
            </a:r>
            <a:endParaRPr kumimoji="1" lang="ja-JP" altLang="en-US" sz="800" i="1">
              <a:latin typeface="Arial" panose="020B0604020202020204" pitchFamily="34" charset="0"/>
              <a:cs typeface="Arial" panose="020B0604020202020204" pitchFamily="34" charset="0"/>
            </a:endParaRPr>
          </a:p>
        </p:txBody>
      </p:sp>
      <p:sp>
        <p:nvSpPr>
          <p:cNvPr id="88" name="テキスト ボックス 87">
            <a:extLst>
              <a:ext uri="{FF2B5EF4-FFF2-40B4-BE49-F238E27FC236}">
                <a16:creationId xmlns:a16="http://schemas.microsoft.com/office/drawing/2014/main" id="{9ECFFCD4-D3DC-3941-BE3A-81626B642540}"/>
              </a:ext>
            </a:extLst>
          </p:cNvPr>
          <p:cNvSpPr txBox="1"/>
          <p:nvPr/>
        </p:nvSpPr>
        <p:spPr>
          <a:xfrm>
            <a:off x="5806027" y="695232"/>
            <a:ext cx="402674"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gluQ</a:t>
            </a:r>
            <a:endParaRPr kumimoji="1" lang="ja-JP" altLang="en-US" sz="800" i="1">
              <a:latin typeface="Arial" panose="020B0604020202020204" pitchFamily="34" charset="0"/>
              <a:cs typeface="Arial" panose="020B0604020202020204" pitchFamily="34" charset="0"/>
            </a:endParaRPr>
          </a:p>
        </p:txBody>
      </p:sp>
      <p:cxnSp>
        <p:nvCxnSpPr>
          <p:cNvPr id="89" name="直線コネクタ 88">
            <a:extLst>
              <a:ext uri="{FF2B5EF4-FFF2-40B4-BE49-F238E27FC236}">
                <a16:creationId xmlns:a16="http://schemas.microsoft.com/office/drawing/2014/main" id="{40ED6F5A-7754-EA44-9178-72086F5E80C5}"/>
              </a:ext>
            </a:extLst>
          </p:cNvPr>
          <p:cNvCxnSpPr>
            <a:cxnSpLocks/>
          </p:cNvCxnSpPr>
          <p:nvPr/>
        </p:nvCxnSpPr>
        <p:spPr>
          <a:xfrm flipH="1">
            <a:off x="3850455" y="797048"/>
            <a:ext cx="67087" cy="1240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BA9BEEB-9856-6541-9F18-C85DBB5B4EBD}"/>
              </a:ext>
            </a:extLst>
          </p:cNvPr>
          <p:cNvCxnSpPr>
            <a:cxnSpLocks/>
          </p:cNvCxnSpPr>
          <p:nvPr/>
        </p:nvCxnSpPr>
        <p:spPr>
          <a:xfrm>
            <a:off x="1384492" y="757600"/>
            <a:ext cx="48591" cy="1756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7D8A5512-E1EF-6A48-946B-FDA6BED1B951}"/>
              </a:ext>
            </a:extLst>
          </p:cNvPr>
          <p:cNvSpPr txBox="1"/>
          <p:nvPr/>
        </p:nvSpPr>
        <p:spPr>
          <a:xfrm>
            <a:off x="4957740" y="726130"/>
            <a:ext cx="362600" cy="215444"/>
          </a:xfrm>
          <a:prstGeom prst="rect">
            <a:avLst/>
          </a:prstGeom>
          <a:noFill/>
        </p:spPr>
        <p:txBody>
          <a:bodyPr wrap="none" rtlCol="0">
            <a:spAutoFit/>
          </a:bodyPr>
          <a:lstStyle/>
          <a:p>
            <a:pPr algn="ctr"/>
            <a:r>
              <a:rPr kumimoji="1" lang="en-US" altLang="ja-JP" sz="800" i="1" dirty="0">
                <a:latin typeface="Arial" panose="020B0604020202020204" pitchFamily="34" charset="0"/>
                <a:cs typeface="Arial" panose="020B0604020202020204" pitchFamily="34" charset="0"/>
              </a:rPr>
              <a:t>tra5</a:t>
            </a:r>
            <a:endParaRPr kumimoji="1" lang="ja-JP" altLang="en-US" sz="800" i="1">
              <a:latin typeface="Arial" panose="020B0604020202020204" pitchFamily="34" charset="0"/>
              <a:cs typeface="Arial" panose="020B0604020202020204" pitchFamily="34" charset="0"/>
            </a:endParaRPr>
          </a:p>
        </p:txBody>
      </p:sp>
      <p:sp>
        <p:nvSpPr>
          <p:cNvPr id="92" name="テキスト ボックス 91">
            <a:extLst>
              <a:ext uri="{FF2B5EF4-FFF2-40B4-BE49-F238E27FC236}">
                <a16:creationId xmlns:a16="http://schemas.microsoft.com/office/drawing/2014/main" id="{EEDF170E-54FB-974A-BE8B-E59E585F5230}"/>
              </a:ext>
            </a:extLst>
          </p:cNvPr>
          <p:cNvSpPr txBox="1"/>
          <p:nvPr/>
        </p:nvSpPr>
        <p:spPr>
          <a:xfrm>
            <a:off x="3595740" y="1051236"/>
            <a:ext cx="385041" cy="215444"/>
          </a:xfrm>
          <a:prstGeom prst="rect">
            <a:avLst/>
          </a:prstGeom>
          <a:noFill/>
        </p:spPr>
        <p:txBody>
          <a:bodyPr wrap="none" rtlCol="0">
            <a:spAutoFit/>
          </a:bodyPr>
          <a:lstStyle/>
          <a:p>
            <a:pPr algn="ctr"/>
            <a:r>
              <a:rPr kumimoji="1" lang="en-US" altLang="ja-JP" sz="800" i="1" dirty="0">
                <a:latin typeface="Arial" panose="020B0604020202020204" pitchFamily="34" charset="0"/>
                <a:cs typeface="Arial" panose="020B0604020202020204" pitchFamily="34" charset="0"/>
              </a:rPr>
              <a:t>dam</a:t>
            </a:r>
            <a:endParaRPr kumimoji="1" lang="ja-JP" altLang="en-US" sz="800" i="1">
              <a:latin typeface="Arial" panose="020B0604020202020204" pitchFamily="34"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7F2B1CFE-7F85-1F48-BA05-437A423ADA3D}"/>
              </a:ext>
            </a:extLst>
          </p:cNvPr>
          <p:cNvSpPr txBox="1"/>
          <p:nvPr/>
        </p:nvSpPr>
        <p:spPr>
          <a:xfrm>
            <a:off x="4115650" y="1051236"/>
            <a:ext cx="372217"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smc</a:t>
            </a:r>
            <a:endParaRPr kumimoji="1" lang="ja-JP" altLang="en-US" sz="800" i="1">
              <a:latin typeface="Arial" panose="020B0604020202020204" pitchFamily="34" charset="0"/>
              <a:cs typeface="Arial" panose="020B0604020202020204" pitchFamily="34" charset="0"/>
            </a:endParaRPr>
          </a:p>
        </p:txBody>
      </p:sp>
      <p:sp>
        <p:nvSpPr>
          <p:cNvPr id="94" name="テキスト ボックス 93">
            <a:extLst>
              <a:ext uri="{FF2B5EF4-FFF2-40B4-BE49-F238E27FC236}">
                <a16:creationId xmlns:a16="http://schemas.microsoft.com/office/drawing/2014/main" id="{966D889D-8DFC-4342-BC6D-84357A65B427}"/>
              </a:ext>
            </a:extLst>
          </p:cNvPr>
          <p:cNvSpPr txBox="1"/>
          <p:nvPr/>
        </p:nvSpPr>
        <p:spPr>
          <a:xfrm>
            <a:off x="2396790" y="1051236"/>
            <a:ext cx="437940"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dnaG</a:t>
            </a:r>
            <a:endParaRPr kumimoji="1" lang="ja-JP" altLang="en-US" sz="800" i="1">
              <a:latin typeface="Arial" panose="020B0604020202020204" pitchFamily="34" charset="0"/>
              <a:cs typeface="Arial" panose="020B0604020202020204" pitchFamily="34" charset="0"/>
            </a:endParaRPr>
          </a:p>
        </p:txBody>
      </p:sp>
      <p:sp>
        <p:nvSpPr>
          <p:cNvPr id="95" name="テキスト ボックス 94">
            <a:extLst>
              <a:ext uri="{FF2B5EF4-FFF2-40B4-BE49-F238E27FC236}">
                <a16:creationId xmlns:a16="http://schemas.microsoft.com/office/drawing/2014/main" id="{AE31D32C-44EC-E14E-9219-1F8F1A388E47}"/>
              </a:ext>
            </a:extLst>
          </p:cNvPr>
          <p:cNvSpPr txBox="1"/>
          <p:nvPr/>
        </p:nvSpPr>
        <p:spPr>
          <a:xfrm>
            <a:off x="1550916" y="1051236"/>
            <a:ext cx="413896"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secA</a:t>
            </a:r>
            <a:endParaRPr kumimoji="1" lang="ja-JP" altLang="en-US" sz="800" i="1">
              <a:latin typeface="Arial" panose="020B0604020202020204" pitchFamily="34" charset="0"/>
              <a:cs typeface="Arial" panose="020B0604020202020204" pitchFamily="34" charset="0"/>
            </a:endParaRPr>
          </a:p>
        </p:txBody>
      </p:sp>
      <p:sp>
        <p:nvSpPr>
          <p:cNvPr id="96" name="テキスト ボックス 95">
            <a:extLst>
              <a:ext uri="{FF2B5EF4-FFF2-40B4-BE49-F238E27FC236}">
                <a16:creationId xmlns:a16="http://schemas.microsoft.com/office/drawing/2014/main" id="{F3222A03-FBDD-3743-B155-6A0272DC6763}"/>
              </a:ext>
            </a:extLst>
          </p:cNvPr>
          <p:cNvSpPr txBox="1"/>
          <p:nvPr/>
        </p:nvSpPr>
        <p:spPr>
          <a:xfrm>
            <a:off x="5727839" y="1051236"/>
            <a:ext cx="389850"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artM</a:t>
            </a:r>
            <a:endParaRPr kumimoji="1" lang="ja-JP" altLang="en-US" sz="800" i="1">
              <a:latin typeface="Arial" panose="020B0604020202020204" pitchFamily="34" charset="0"/>
              <a:cs typeface="Arial" panose="020B0604020202020204" pitchFamily="34" charset="0"/>
            </a:endParaRPr>
          </a:p>
        </p:txBody>
      </p:sp>
      <p:cxnSp>
        <p:nvCxnSpPr>
          <p:cNvPr id="97" name="直線コネクタ 96">
            <a:extLst>
              <a:ext uri="{FF2B5EF4-FFF2-40B4-BE49-F238E27FC236}">
                <a16:creationId xmlns:a16="http://schemas.microsoft.com/office/drawing/2014/main" id="{07E6C0B6-0F1F-4A4B-AFBD-EEB428C32EBF}"/>
              </a:ext>
            </a:extLst>
          </p:cNvPr>
          <p:cNvCxnSpPr>
            <a:cxnSpLocks/>
            <a:stCxn id="71" idx="5"/>
          </p:cNvCxnSpPr>
          <p:nvPr/>
        </p:nvCxnSpPr>
        <p:spPr>
          <a:xfrm>
            <a:off x="6073079" y="1055026"/>
            <a:ext cx="152889" cy="10199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91590E8-E7A4-4547-A23D-8CCDE35BF523}"/>
              </a:ext>
            </a:extLst>
          </p:cNvPr>
          <p:cNvCxnSpPr>
            <a:cxnSpLocks/>
          </p:cNvCxnSpPr>
          <p:nvPr/>
        </p:nvCxnSpPr>
        <p:spPr>
          <a:xfrm>
            <a:off x="6151571" y="1051236"/>
            <a:ext cx="59962" cy="784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88085789-6552-674A-AE77-DFAC6EE08438}"/>
              </a:ext>
            </a:extLst>
          </p:cNvPr>
          <p:cNvSpPr txBox="1"/>
          <p:nvPr/>
        </p:nvSpPr>
        <p:spPr>
          <a:xfrm>
            <a:off x="1179355" y="1051236"/>
            <a:ext cx="405880"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trmD</a:t>
            </a:r>
            <a:endParaRPr kumimoji="1" lang="ja-JP" altLang="en-US" sz="800" i="1">
              <a:latin typeface="Arial" panose="020B0604020202020204" pitchFamily="34" charset="0"/>
              <a:cs typeface="Arial" panose="020B0604020202020204" pitchFamily="34" charset="0"/>
            </a:endParaRPr>
          </a:p>
        </p:txBody>
      </p:sp>
      <p:sp>
        <p:nvSpPr>
          <p:cNvPr id="102" name="テキスト ボックス 101">
            <a:extLst>
              <a:ext uri="{FF2B5EF4-FFF2-40B4-BE49-F238E27FC236}">
                <a16:creationId xmlns:a16="http://schemas.microsoft.com/office/drawing/2014/main" id="{ECE698FE-B28C-264D-852F-7E10D023AA8C}"/>
              </a:ext>
            </a:extLst>
          </p:cNvPr>
          <p:cNvSpPr txBox="1"/>
          <p:nvPr/>
        </p:nvSpPr>
        <p:spPr>
          <a:xfrm>
            <a:off x="6159830" y="1033026"/>
            <a:ext cx="383438" cy="215444"/>
          </a:xfrm>
          <a:prstGeom prst="rect">
            <a:avLst/>
          </a:prstGeom>
          <a:noFill/>
        </p:spPr>
        <p:txBody>
          <a:bodyPr wrap="none" rtlCol="0">
            <a:spAutoFit/>
          </a:bodyPr>
          <a:lstStyle/>
          <a:p>
            <a:pPr algn="ctr"/>
            <a:r>
              <a:rPr kumimoji="1" lang="en-US" altLang="ja-JP" sz="800" i="1" dirty="0" err="1">
                <a:latin typeface="Arial" panose="020B0604020202020204" pitchFamily="34" charset="0"/>
                <a:cs typeface="Arial" panose="020B0604020202020204" pitchFamily="34" charset="0"/>
              </a:rPr>
              <a:t>artI</a:t>
            </a:r>
            <a:r>
              <a:rPr kumimoji="1" lang="en-US" altLang="ja-JP" sz="800" i="1" baseline="30000" dirty="0" err="1">
                <a:latin typeface="Arial" panose="020B0604020202020204" pitchFamily="34" charset="0"/>
                <a:cs typeface="Arial" panose="020B0604020202020204" pitchFamily="34" charset="0"/>
              </a:rPr>
              <a:t>ψ</a:t>
            </a:r>
            <a:endParaRPr kumimoji="1" lang="ja-JP" altLang="en-US" sz="800" i="1" baseline="30000">
              <a:latin typeface="Arial" panose="020B0604020202020204" pitchFamily="34" charset="0"/>
              <a:cs typeface="Arial" panose="020B0604020202020204" pitchFamily="34" charset="0"/>
            </a:endParaRPr>
          </a:p>
        </p:txBody>
      </p:sp>
      <p:sp>
        <p:nvSpPr>
          <p:cNvPr id="7" name="正方形/長方形 6">
            <a:extLst>
              <a:ext uri="{FF2B5EF4-FFF2-40B4-BE49-F238E27FC236}">
                <a16:creationId xmlns:a16="http://schemas.microsoft.com/office/drawing/2014/main" id="{38FCF201-2FCB-1F41-ADA9-4C08BE6229C1}"/>
              </a:ext>
            </a:extLst>
          </p:cNvPr>
          <p:cNvSpPr/>
          <p:nvPr/>
        </p:nvSpPr>
        <p:spPr>
          <a:xfrm>
            <a:off x="2353599" y="889522"/>
            <a:ext cx="2844976" cy="22278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コネクタ 102">
            <a:extLst>
              <a:ext uri="{FF2B5EF4-FFF2-40B4-BE49-F238E27FC236}">
                <a16:creationId xmlns:a16="http://schemas.microsoft.com/office/drawing/2014/main" id="{0CE70CD3-8747-D842-A7DF-748832A030FE}"/>
              </a:ext>
            </a:extLst>
          </p:cNvPr>
          <p:cNvCxnSpPr>
            <a:cxnSpLocks/>
          </p:cNvCxnSpPr>
          <p:nvPr/>
        </p:nvCxnSpPr>
        <p:spPr>
          <a:xfrm>
            <a:off x="2344810" y="1011780"/>
            <a:ext cx="0" cy="3008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9D85E69-B49F-0A40-A29C-E4053E0B6DF5}"/>
              </a:ext>
            </a:extLst>
          </p:cNvPr>
          <p:cNvCxnSpPr>
            <a:cxnSpLocks/>
          </p:cNvCxnSpPr>
          <p:nvPr/>
        </p:nvCxnSpPr>
        <p:spPr>
          <a:xfrm>
            <a:off x="2310769" y="1011676"/>
            <a:ext cx="0" cy="3008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5F29EF9-8BC1-1242-AC4B-53B695E32234}"/>
              </a:ext>
            </a:extLst>
          </p:cNvPr>
          <p:cNvSpPr txBox="1"/>
          <p:nvPr/>
        </p:nvSpPr>
        <p:spPr>
          <a:xfrm>
            <a:off x="2083710" y="1273040"/>
            <a:ext cx="466794" cy="230832"/>
          </a:xfrm>
          <a:prstGeom prst="rect">
            <a:avLst/>
          </a:prstGeom>
          <a:noFill/>
        </p:spPr>
        <p:txBody>
          <a:bodyPr wrap="none" rtlCol="0">
            <a:spAutoFit/>
          </a:bodyPr>
          <a:lstStyle/>
          <a:p>
            <a:pPr algn="ctr"/>
            <a:r>
              <a:rPr kumimoji="1" lang="en-US" altLang="ja-JP" sz="900" dirty="0">
                <a:latin typeface="Arial" panose="020B0604020202020204" pitchFamily="34" charset="0"/>
                <a:cs typeface="Arial" panose="020B0604020202020204" pitchFamily="34" charset="0"/>
              </a:rPr>
              <a:t>up-IR</a:t>
            </a:r>
            <a:endParaRPr kumimoji="1" lang="ja-JP" altLang="en-US" sz="900">
              <a:latin typeface="Arial" panose="020B0604020202020204" pitchFamily="34" charset="0"/>
              <a:cs typeface="Arial" panose="020B0604020202020204" pitchFamily="34" charset="0"/>
            </a:endParaRPr>
          </a:p>
        </p:txBody>
      </p:sp>
      <p:cxnSp>
        <p:nvCxnSpPr>
          <p:cNvPr id="106" name="直線コネクタ 105">
            <a:extLst>
              <a:ext uri="{FF2B5EF4-FFF2-40B4-BE49-F238E27FC236}">
                <a16:creationId xmlns:a16="http://schemas.microsoft.com/office/drawing/2014/main" id="{1BB18A90-7866-2D47-95D6-C4466FD8F93E}"/>
              </a:ext>
            </a:extLst>
          </p:cNvPr>
          <p:cNvCxnSpPr>
            <a:cxnSpLocks/>
          </p:cNvCxnSpPr>
          <p:nvPr/>
        </p:nvCxnSpPr>
        <p:spPr>
          <a:xfrm>
            <a:off x="5241312" y="998552"/>
            <a:ext cx="0" cy="3008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E17E2BED-8F75-C74E-B810-9F6768047B6D}"/>
              </a:ext>
            </a:extLst>
          </p:cNvPr>
          <p:cNvCxnSpPr>
            <a:cxnSpLocks/>
          </p:cNvCxnSpPr>
          <p:nvPr/>
        </p:nvCxnSpPr>
        <p:spPr>
          <a:xfrm>
            <a:off x="5207271" y="998448"/>
            <a:ext cx="0" cy="3008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4307B85C-205F-D843-9DFA-85F666AC1373}"/>
              </a:ext>
            </a:extLst>
          </p:cNvPr>
          <p:cNvSpPr txBox="1"/>
          <p:nvPr/>
        </p:nvSpPr>
        <p:spPr>
          <a:xfrm>
            <a:off x="4906475" y="1259812"/>
            <a:ext cx="614271" cy="230832"/>
          </a:xfrm>
          <a:prstGeom prst="rect">
            <a:avLst/>
          </a:prstGeom>
          <a:noFill/>
        </p:spPr>
        <p:txBody>
          <a:bodyPr wrap="none" rtlCol="0">
            <a:spAutoFit/>
          </a:bodyPr>
          <a:lstStyle/>
          <a:p>
            <a:pPr algn="ctr"/>
            <a:r>
              <a:rPr kumimoji="1" lang="en-US" altLang="ja-JP" sz="900" dirty="0">
                <a:latin typeface="Arial" panose="020B0604020202020204" pitchFamily="34" charset="0"/>
                <a:cs typeface="Arial" panose="020B0604020202020204" pitchFamily="34" charset="0"/>
              </a:rPr>
              <a:t>down-IR</a:t>
            </a:r>
            <a:endParaRPr kumimoji="1" lang="ja-JP" altLang="en-US" sz="900">
              <a:latin typeface="Arial" panose="020B0604020202020204" pitchFamily="34" charset="0"/>
              <a:cs typeface="Arial" panose="020B0604020202020204" pitchFamily="34" charset="0"/>
            </a:endParaRPr>
          </a:p>
        </p:txBody>
      </p:sp>
      <p:sp>
        <p:nvSpPr>
          <p:cNvPr id="116" name="正方形/長方形 115">
            <a:extLst>
              <a:ext uri="{FF2B5EF4-FFF2-40B4-BE49-F238E27FC236}">
                <a16:creationId xmlns:a16="http://schemas.microsoft.com/office/drawing/2014/main" id="{DDA87AC9-9402-194F-B1BD-4C343385A82F}"/>
              </a:ext>
            </a:extLst>
          </p:cNvPr>
          <p:cNvSpPr/>
          <p:nvPr/>
        </p:nvSpPr>
        <p:spPr>
          <a:xfrm>
            <a:off x="787938" y="6452511"/>
            <a:ext cx="5627777" cy="246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C2F42EB7-F3EC-7C4A-8DDC-8010B852170A}"/>
              </a:ext>
            </a:extLst>
          </p:cNvPr>
          <p:cNvSpPr/>
          <p:nvPr/>
        </p:nvSpPr>
        <p:spPr>
          <a:xfrm>
            <a:off x="777961" y="5580118"/>
            <a:ext cx="5693961" cy="232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A91E7FFC-AD89-3E4D-8797-0976A16B4FEA}"/>
              </a:ext>
            </a:extLst>
          </p:cNvPr>
          <p:cNvSpPr/>
          <p:nvPr/>
        </p:nvSpPr>
        <p:spPr>
          <a:xfrm>
            <a:off x="777961" y="6009288"/>
            <a:ext cx="5742609" cy="246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21" name="正方形/長方形 120">
            <a:extLst>
              <a:ext uri="{FF2B5EF4-FFF2-40B4-BE49-F238E27FC236}">
                <a16:creationId xmlns:a16="http://schemas.microsoft.com/office/drawing/2014/main" id="{DDA9743C-BEA3-3343-B4BA-2A750C1A7C58}"/>
              </a:ext>
            </a:extLst>
          </p:cNvPr>
          <p:cNvSpPr/>
          <p:nvPr/>
        </p:nvSpPr>
        <p:spPr>
          <a:xfrm>
            <a:off x="777960" y="6982009"/>
            <a:ext cx="1125933" cy="13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三角形 121">
            <a:extLst>
              <a:ext uri="{FF2B5EF4-FFF2-40B4-BE49-F238E27FC236}">
                <a16:creationId xmlns:a16="http://schemas.microsoft.com/office/drawing/2014/main" id="{BC86D6F5-E5F6-B248-969E-E21DF74ED5B8}"/>
              </a:ext>
            </a:extLst>
          </p:cNvPr>
          <p:cNvSpPr/>
          <p:nvPr/>
        </p:nvSpPr>
        <p:spPr>
          <a:xfrm>
            <a:off x="1915992" y="6901109"/>
            <a:ext cx="86032" cy="13519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2626EF54-C7E6-4648-8B97-C0B38903C4C9}"/>
              </a:ext>
            </a:extLst>
          </p:cNvPr>
          <p:cNvSpPr/>
          <p:nvPr/>
        </p:nvSpPr>
        <p:spPr>
          <a:xfrm>
            <a:off x="2001811" y="6654722"/>
            <a:ext cx="374480" cy="22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a:extLst>
              <a:ext uri="{FF2B5EF4-FFF2-40B4-BE49-F238E27FC236}">
                <a16:creationId xmlns:a16="http://schemas.microsoft.com/office/drawing/2014/main" id="{DF497D00-3394-DD4B-ABAE-963C7B3CCD3C}"/>
              </a:ext>
            </a:extLst>
          </p:cNvPr>
          <p:cNvSpPr/>
          <p:nvPr/>
        </p:nvSpPr>
        <p:spPr>
          <a:xfrm>
            <a:off x="912001" y="3524034"/>
            <a:ext cx="5696042" cy="24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CDC4C37F-6B5A-5E4C-8F5D-99BED4276454}"/>
              </a:ext>
            </a:extLst>
          </p:cNvPr>
          <p:cNvSpPr/>
          <p:nvPr/>
        </p:nvSpPr>
        <p:spPr>
          <a:xfrm>
            <a:off x="970312" y="2623304"/>
            <a:ext cx="5696042" cy="254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a:extLst>
              <a:ext uri="{FF2B5EF4-FFF2-40B4-BE49-F238E27FC236}">
                <a16:creationId xmlns:a16="http://schemas.microsoft.com/office/drawing/2014/main" id="{7FCF4A1C-7D4C-1845-B31C-C8C87E70D5AA}"/>
              </a:ext>
            </a:extLst>
          </p:cNvPr>
          <p:cNvSpPr/>
          <p:nvPr/>
        </p:nvSpPr>
        <p:spPr>
          <a:xfrm>
            <a:off x="890562" y="3080324"/>
            <a:ext cx="5696042" cy="2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46" name="正方形/長方形 145">
            <a:extLst>
              <a:ext uri="{FF2B5EF4-FFF2-40B4-BE49-F238E27FC236}">
                <a16:creationId xmlns:a16="http://schemas.microsoft.com/office/drawing/2014/main" id="{400F4E48-D152-FF43-897B-E31B2EFA9CD2}"/>
              </a:ext>
            </a:extLst>
          </p:cNvPr>
          <p:cNvSpPr/>
          <p:nvPr/>
        </p:nvSpPr>
        <p:spPr>
          <a:xfrm>
            <a:off x="2090876" y="3681408"/>
            <a:ext cx="285540" cy="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三角形 146">
            <a:extLst>
              <a:ext uri="{FF2B5EF4-FFF2-40B4-BE49-F238E27FC236}">
                <a16:creationId xmlns:a16="http://schemas.microsoft.com/office/drawing/2014/main" id="{9BC7DB9C-AC77-8D4D-95F1-29CCB402CED9}"/>
              </a:ext>
            </a:extLst>
          </p:cNvPr>
          <p:cNvSpPr/>
          <p:nvPr/>
        </p:nvSpPr>
        <p:spPr>
          <a:xfrm>
            <a:off x="2016803" y="3981308"/>
            <a:ext cx="91113" cy="1431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20683148-F588-E44A-9015-561861DB8BC8}"/>
              </a:ext>
            </a:extLst>
          </p:cNvPr>
          <p:cNvSpPr/>
          <p:nvPr/>
        </p:nvSpPr>
        <p:spPr>
          <a:xfrm>
            <a:off x="947749" y="2424269"/>
            <a:ext cx="166197" cy="206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6300D771-7931-C742-9DDA-4ADACA6BC51C}"/>
              </a:ext>
            </a:extLst>
          </p:cNvPr>
          <p:cNvSpPr txBox="1"/>
          <p:nvPr/>
        </p:nvSpPr>
        <p:spPr>
          <a:xfrm>
            <a:off x="67482" y="816855"/>
            <a:ext cx="1116338" cy="400110"/>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a:t>
            </a:r>
            <a:r>
              <a:rPr lang="en-US" altLang="ja-JP" sz="1000" b="0" i="1" u="none" strike="noStrike" dirty="0">
                <a:solidFill>
                  <a:srgbClr val="000000"/>
                </a:solidFill>
                <a:effectLst/>
                <a:latin typeface="Arial" panose="020B0604020202020204" pitchFamily="34" charset="0"/>
                <a:ea typeface="游ゴシック" panose="020B0400000000000000" pitchFamily="34" charset="-128"/>
              </a:rPr>
              <a:t>Ca</a:t>
            </a:r>
            <a:r>
              <a:rPr lang="en-US" altLang="ja-JP" sz="1000" b="0" i="0" u="none" strike="noStrike" dirty="0">
                <a:solidFill>
                  <a:srgbClr val="000000"/>
                </a:solidFill>
                <a:effectLst/>
                <a:latin typeface="Arial" panose="020B0604020202020204" pitchFamily="34" charset="0"/>
                <a:ea typeface="游ゴシック" panose="020B0400000000000000" pitchFamily="34" charset="-128"/>
              </a:rPr>
              <a:t>. P. </a:t>
            </a:r>
            <a:r>
              <a:rPr lang="en-US" altLang="ja-JP" sz="1000" b="0" i="0" u="none" strike="noStrike" dirty="0" err="1">
                <a:solidFill>
                  <a:srgbClr val="000000"/>
                </a:solidFill>
                <a:effectLst/>
                <a:latin typeface="Arial" panose="020B0604020202020204" pitchFamily="34" charset="0"/>
                <a:ea typeface="游ゴシック" panose="020B0400000000000000" pitchFamily="34" charset="-128"/>
              </a:rPr>
              <a:t>asteris</a:t>
            </a:r>
            <a:r>
              <a:rPr lang="en-US" altLang="ja-JP" sz="1000" b="0" i="0" u="none" strike="noStrike" dirty="0">
                <a:solidFill>
                  <a:srgbClr val="000000"/>
                </a:solidFill>
                <a:effectLst/>
                <a:latin typeface="Arial" panose="020B0604020202020204" pitchFamily="34" charset="0"/>
                <a:ea typeface="游ゴシック" panose="020B0400000000000000" pitchFamily="34" charset="-128"/>
              </a:rPr>
              <a:t>’ </a:t>
            </a:r>
            <a:r>
              <a:rPr kumimoji="1" lang="en-US" altLang="ja-JP" sz="1000" dirty="0" err="1">
                <a:latin typeface="Arial" panose="020B0604020202020204" pitchFamily="34" charset="0"/>
                <a:cs typeface="Arial" panose="020B0604020202020204" pitchFamily="34" charset="0"/>
              </a:rPr>
              <a:t>PaWB</a:t>
            </a:r>
            <a:r>
              <a:rPr kumimoji="1" lang="en-US" altLang="ja-JP" sz="1000" dirty="0">
                <a:latin typeface="Arial" panose="020B0604020202020204" pitchFamily="34" charset="0"/>
                <a:cs typeface="Arial" panose="020B0604020202020204" pitchFamily="34" charset="0"/>
              </a:rPr>
              <a:t>-Japan</a:t>
            </a:r>
            <a:endParaRPr kumimoji="1" lang="ja-JP" altLang="en-US" sz="1000">
              <a:latin typeface="Arial" panose="020B0604020202020204" pitchFamily="34" charset="0"/>
              <a:cs typeface="Arial" panose="020B0604020202020204" pitchFamily="34" charset="0"/>
            </a:endParaRPr>
          </a:p>
        </p:txBody>
      </p:sp>
      <p:sp>
        <p:nvSpPr>
          <p:cNvPr id="123" name="正方形/長方形 122">
            <a:extLst>
              <a:ext uri="{FF2B5EF4-FFF2-40B4-BE49-F238E27FC236}">
                <a16:creationId xmlns:a16="http://schemas.microsoft.com/office/drawing/2014/main" id="{671E03E8-C70C-FA48-A0A1-EF67996AF887}"/>
              </a:ext>
            </a:extLst>
          </p:cNvPr>
          <p:cNvSpPr/>
          <p:nvPr/>
        </p:nvSpPr>
        <p:spPr>
          <a:xfrm>
            <a:off x="944354" y="5374337"/>
            <a:ext cx="166197" cy="2062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コネクタ 125">
            <a:extLst>
              <a:ext uri="{FF2B5EF4-FFF2-40B4-BE49-F238E27FC236}">
                <a16:creationId xmlns:a16="http://schemas.microsoft.com/office/drawing/2014/main" id="{EDEDC66A-36BA-C647-874C-1D5226293FDA}"/>
              </a:ext>
            </a:extLst>
          </p:cNvPr>
          <p:cNvCxnSpPr>
            <a:cxnSpLocks/>
          </p:cNvCxnSpPr>
          <p:nvPr/>
        </p:nvCxnSpPr>
        <p:spPr>
          <a:xfrm>
            <a:off x="6175005" y="1003423"/>
            <a:ext cx="13046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1AFB31F4-8423-A54F-8454-A70D3A303B08}"/>
              </a:ext>
            </a:extLst>
          </p:cNvPr>
          <p:cNvCxnSpPr>
            <a:cxnSpLocks/>
          </p:cNvCxnSpPr>
          <p:nvPr/>
        </p:nvCxnSpPr>
        <p:spPr>
          <a:xfrm>
            <a:off x="1153519" y="1005764"/>
            <a:ext cx="130463" cy="0"/>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798079E5-D397-D142-B33F-203C9FB807F7}"/>
              </a:ext>
            </a:extLst>
          </p:cNvPr>
          <p:cNvSpPr txBox="1"/>
          <p:nvPr/>
        </p:nvSpPr>
        <p:spPr>
          <a:xfrm>
            <a:off x="67482" y="7389623"/>
            <a:ext cx="6790518" cy="1015663"/>
          </a:xfrm>
          <a:prstGeom prst="rect">
            <a:avLst/>
          </a:prstGeom>
          <a:noFill/>
        </p:spPr>
        <p:txBody>
          <a:bodyPr wrap="square">
            <a:spAutoFit/>
          </a:bodyPr>
          <a:lstStyle/>
          <a:p>
            <a:pPr algn="just">
              <a:spcBef>
                <a:spcPts val="600"/>
              </a:spcBef>
              <a:spcAft>
                <a:spcPts val="1200"/>
              </a:spcAft>
            </a:pPr>
            <a:r>
              <a:rPr lang="en-US" altLang="ja-JP" sz="1200" b="1" dirty="0">
                <a:effectLst/>
                <a:latin typeface="Times New Roman" panose="02020603050405020304" pitchFamily="18" charset="0"/>
                <a:ea typeface="ＭＳ 明朝" panose="02020609040205080304" pitchFamily="49" charset="-128"/>
                <a:cs typeface="Times New Roman" panose="02020603050405020304" pitchFamily="18" charset="0"/>
              </a:rPr>
              <a:t>Figure S7:</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Nucleotide sequence alignment of the downstream and complementary strand (CS) of upstream sequences from the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tra5</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stop codons to the PMU boundaries (inverted repeat regions) in the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PaWB</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-Japan (A) and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PaWB</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-China (B) strains. </a:t>
            </a:r>
            <a:r>
              <a:rPr lang="en-US" altLang="ja-JP" sz="1200" i="1" dirty="0">
                <a:effectLst/>
                <a:latin typeface="Times New Roman" panose="02020603050405020304" pitchFamily="18" charset="0"/>
                <a:ea typeface="ＭＳ 明朝" panose="02020609040205080304" pitchFamily="49" charset="-128"/>
                <a:cs typeface="Times New Roman" panose="02020603050405020304" pitchFamily="18" charset="0"/>
              </a:rPr>
              <a:t>Tra5</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stop codons are enclosed by red borders. The </a:t>
            </a:r>
            <a:r>
              <a:rPr lang="en-US" altLang="ja-JP" sz="1200" i="1" dirty="0" err="1">
                <a:effectLst/>
                <a:latin typeface="Times New Roman" panose="02020603050405020304" pitchFamily="18" charset="0"/>
                <a:ea typeface="ＭＳ 明朝" panose="02020609040205080304" pitchFamily="49" charset="-128"/>
                <a:cs typeface="Times New Roman" panose="02020603050405020304" pitchFamily="18" charset="0"/>
              </a:rPr>
              <a:t>phyllogen</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 flanking region of the </a:t>
            </a:r>
            <a:r>
              <a:rPr lang="en-US" altLang="ja-JP" sz="1200" dirty="0" err="1">
                <a:effectLst/>
                <a:latin typeface="Times New Roman" panose="02020603050405020304" pitchFamily="18" charset="0"/>
                <a:ea typeface="ＭＳ 明朝" panose="02020609040205080304" pitchFamily="49" charset="-128"/>
                <a:cs typeface="Times New Roman" panose="02020603050405020304" pitchFamily="18" charset="0"/>
              </a:rPr>
              <a:t>PaWB</a:t>
            </a:r>
            <a:r>
              <a:rPr lang="en-US" altLang="ja-JP" sz="1200" dirty="0">
                <a:effectLst/>
                <a:latin typeface="Times New Roman" panose="02020603050405020304" pitchFamily="18" charset="0"/>
                <a:ea typeface="ＭＳ 明朝" panose="02020609040205080304" pitchFamily="49" charset="-128"/>
                <a:cs typeface="Times New Roman" panose="02020603050405020304" pitchFamily="18" charset="0"/>
              </a:rPr>
              <a:t>-Japan strain is marked above the alignment. Genomic structures are represented as in Figure 3. Inverted repeat regions (up-IR and down-IR) are indicated by broken lines.</a:t>
            </a:r>
            <a:endParaRPr lang="ja-JP" altLang="ja-JP" sz="1200">
              <a:effectLst/>
              <a:latin typeface="Times New Roman" panose="020206030504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552153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1452</TotalTime>
  <Words>1104</Words>
  <Application>Microsoft Macintosh PowerPoint</Application>
  <PresentationFormat>画面に合わせる (4:3)</PresentationFormat>
  <Paragraphs>186</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Arial</vt:lpstr>
      <vt:lpstr>Calibri</vt:lpstr>
      <vt:lpstr>Calibri Light</vt:lpstr>
      <vt:lpstr>Segoe UI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徳田　遼佑</dc:creator>
  <cp:lastModifiedBy>KM</cp:lastModifiedBy>
  <cp:revision>7</cp:revision>
  <dcterms:created xsi:type="dcterms:W3CDTF">2022-12-26T09:14:23Z</dcterms:created>
  <dcterms:modified xsi:type="dcterms:W3CDTF">2023-04-13T10:43:22Z</dcterms:modified>
</cp:coreProperties>
</file>