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9" userDrawn="1">
          <p15:clr>
            <a:srgbClr val="A4A3A4"/>
          </p15:clr>
        </p15:guide>
        <p15:guide id="2" pos="9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7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256" y="78"/>
      </p:cViewPr>
      <p:guideLst>
        <p:guide orient="horz" pos="1079"/>
        <p:guide pos="9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88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98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54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02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81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43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0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48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6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10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5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4825-13C9-4B36-81BE-5879F581BBAA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0D403-2901-46EE-95BD-A26192C1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87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1125719-5278-41B4-A757-54C4D2EACB39}"/>
              </a:ext>
            </a:extLst>
          </p:cNvPr>
          <p:cNvSpPr txBox="1"/>
          <p:nvPr/>
        </p:nvSpPr>
        <p:spPr>
          <a:xfrm>
            <a:off x="4391262" y="1491357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Sweet Spring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/HT5)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B5D752D-5143-4E92-918A-F103B8D214B3}"/>
              </a:ext>
            </a:extLst>
          </p:cNvPr>
          <p:cNvSpPr txBox="1"/>
          <p:nvPr/>
        </p:nvSpPr>
        <p:spPr>
          <a:xfrm>
            <a:off x="2792690" y="1491357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HF9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HT2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4EBCEC7-4ED2-4423-A863-05385C3F7F7D}"/>
              </a:ext>
            </a:extLst>
          </p:cNvPr>
          <p:cNvSpPr txBox="1"/>
          <p:nvPr/>
        </p:nvSpPr>
        <p:spPr>
          <a:xfrm>
            <a:off x="1989082" y="1491357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Hayaka</a:t>
            </a:r>
            <a:endParaRPr kumimoji="1" lang="en-US" altLang="ja-JP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/HT7)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A849A7D-C815-4D86-83DE-1BB0E21EF28F}"/>
              </a:ext>
            </a:extLst>
          </p:cNvPr>
          <p:cNvSpPr txBox="1"/>
          <p:nvPr/>
        </p:nvSpPr>
        <p:spPr>
          <a:xfrm>
            <a:off x="5369725" y="1491357"/>
            <a:ext cx="1199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Nankou</a:t>
            </a:r>
            <a:endParaRPr kumimoji="1" lang="en-US" altLang="ja-JP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/HT3 or 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C9074D6-554E-466E-90E8-685F3915637C}"/>
              </a:ext>
            </a:extLst>
          </p:cNvPr>
          <p:cNvSpPr txBox="1"/>
          <p:nvPr/>
        </p:nvSpPr>
        <p:spPr>
          <a:xfrm>
            <a:off x="1167842" y="1491357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Kiyomi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HT2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B58821D8-3112-47D6-8F33-6F3CB434A0A4}"/>
              </a:ext>
            </a:extLst>
          </p:cNvPr>
          <p:cNvSpPr txBox="1"/>
          <p:nvPr/>
        </p:nvSpPr>
        <p:spPr>
          <a:xfrm>
            <a:off x="1167177" y="171427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Kishu mandarin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(HT5/HT10)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480B992E-0406-4961-9427-2EBB47FAE634}"/>
              </a:ext>
            </a:extLst>
          </p:cNvPr>
          <p:cNvSpPr txBox="1"/>
          <p:nvPr/>
        </p:nvSpPr>
        <p:spPr>
          <a:xfrm>
            <a:off x="2463097" y="171427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Kunenbo</a:t>
            </a:r>
            <a:endParaRPr kumimoji="1" lang="en-US" altLang="ja-JP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/HT10)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8AC8E1D5-2715-4D5F-AA61-8DEBCF0951F9}"/>
              </a:ext>
            </a:extLst>
          </p:cNvPr>
          <p:cNvSpPr txBox="1"/>
          <p:nvPr/>
        </p:nvSpPr>
        <p:spPr>
          <a:xfrm>
            <a:off x="1602721" y="747087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Satsuma mandarin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/HT5)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22E33BA-4784-4269-B817-28E8754A571D}"/>
              </a:ext>
            </a:extLst>
          </p:cNvPr>
          <p:cNvCxnSpPr>
            <a:cxnSpLocks/>
          </p:cNvCxnSpPr>
          <p:nvPr/>
        </p:nvCxnSpPr>
        <p:spPr>
          <a:xfrm flipH="1">
            <a:off x="1566067" y="569957"/>
            <a:ext cx="1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327C1CEC-5B30-4BE8-A9C3-AD80F9A617F7}"/>
              </a:ext>
            </a:extLst>
          </p:cNvPr>
          <p:cNvCxnSpPr>
            <a:cxnSpLocks/>
          </p:cNvCxnSpPr>
          <p:nvPr/>
        </p:nvCxnSpPr>
        <p:spPr>
          <a:xfrm flipH="1">
            <a:off x="1560661" y="713957"/>
            <a:ext cx="141493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08367465-D5DF-4DEC-B52E-7CF625314DE0}"/>
              </a:ext>
            </a:extLst>
          </p:cNvPr>
          <p:cNvCxnSpPr>
            <a:cxnSpLocks/>
          </p:cNvCxnSpPr>
          <p:nvPr/>
        </p:nvCxnSpPr>
        <p:spPr>
          <a:xfrm flipH="1">
            <a:off x="2971002" y="569957"/>
            <a:ext cx="1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D7AC8E07-2EA9-4D3B-94F1-6C0F819A22E4}"/>
              </a:ext>
            </a:extLst>
          </p:cNvPr>
          <p:cNvCxnSpPr>
            <a:cxnSpLocks/>
          </p:cNvCxnSpPr>
          <p:nvPr/>
        </p:nvCxnSpPr>
        <p:spPr>
          <a:xfrm flipH="1">
            <a:off x="2222876" y="708437"/>
            <a:ext cx="1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B737046D-E9D4-4180-81CE-EFB4B8A17D2A}"/>
              </a:ext>
            </a:extLst>
          </p:cNvPr>
          <p:cNvCxnSpPr>
            <a:cxnSpLocks/>
          </p:cNvCxnSpPr>
          <p:nvPr/>
        </p:nvCxnSpPr>
        <p:spPr>
          <a:xfrm flipH="1">
            <a:off x="2222876" y="1243621"/>
            <a:ext cx="1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C5A05033-C839-4F7E-8230-2D81D2740D8F}"/>
              </a:ext>
            </a:extLst>
          </p:cNvPr>
          <p:cNvCxnSpPr>
            <a:cxnSpLocks/>
          </p:cNvCxnSpPr>
          <p:nvPr/>
        </p:nvCxnSpPr>
        <p:spPr>
          <a:xfrm flipH="1" flipV="1">
            <a:off x="1498705" y="1393733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7728CE2F-979D-4FF9-BB63-3F2D7B8412ED}"/>
              </a:ext>
            </a:extLst>
          </p:cNvPr>
          <p:cNvCxnSpPr>
            <a:cxnSpLocks/>
          </p:cNvCxnSpPr>
          <p:nvPr/>
        </p:nvCxnSpPr>
        <p:spPr>
          <a:xfrm flipH="1" flipV="1">
            <a:off x="1492249" y="1391327"/>
            <a:ext cx="4183200" cy="24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BBB2C141-2913-4113-AD03-8B8773BA6EA5}"/>
              </a:ext>
            </a:extLst>
          </p:cNvPr>
          <p:cNvCxnSpPr>
            <a:cxnSpLocks/>
          </p:cNvCxnSpPr>
          <p:nvPr/>
        </p:nvCxnSpPr>
        <p:spPr>
          <a:xfrm flipH="1" flipV="1">
            <a:off x="4749725" y="1393733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3D3C9F97-D62E-43FF-A8BD-E3869D61193C}"/>
              </a:ext>
            </a:extLst>
          </p:cNvPr>
          <p:cNvCxnSpPr>
            <a:cxnSpLocks/>
          </p:cNvCxnSpPr>
          <p:nvPr/>
        </p:nvCxnSpPr>
        <p:spPr>
          <a:xfrm flipH="1" flipV="1">
            <a:off x="3870295" y="1393733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855165BF-AB8B-463F-8909-C6DF1EE2F818}"/>
              </a:ext>
            </a:extLst>
          </p:cNvPr>
          <p:cNvCxnSpPr>
            <a:cxnSpLocks/>
          </p:cNvCxnSpPr>
          <p:nvPr/>
        </p:nvCxnSpPr>
        <p:spPr>
          <a:xfrm flipH="1" flipV="1">
            <a:off x="3023885" y="1393733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4C020A85-2ADF-42A5-9209-F6A0BBEDA9A9}"/>
              </a:ext>
            </a:extLst>
          </p:cNvPr>
          <p:cNvCxnSpPr>
            <a:cxnSpLocks/>
          </p:cNvCxnSpPr>
          <p:nvPr/>
        </p:nvCxnSpPr>
        <p:spPr>
          <a:xfrm flipH="1" flipV="1">
            <a:off x="2323525" y="1393733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58DE658A-7507-4B39-A220-D007D2B33BD3}"/>
              </a:ext>
            </a:extLst>
          </p:cNvPr>
          <p:cNvCxnSpPr>
            <a:cxnSpLocks/>
          </p:cNvCxnSpPr>
          <p:nvPr/>
        </p:nvCxnSpPr>
        <p:spPr>
          <a:xfrm flipH="1" flipV="1">
            <a:off x="5669793" y="1392917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ACB1D91-E886-4DA8-B6FB-DA3EE5EDB25B}"/>
              </a:ext>
            </a:extLst>
          </p:cNvPr>
          <p:cNvSpPr txBox="1"/>
          <p:nvPr/>
        </p:nvSpPr>
        <p:spPr>
          <a:xfrm>
            <a:off x="3613930" y="1491357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/HT4)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EA74DF59-DE7C-48DC-8833-50FE94958672}"/>
              </a:ext>
            </a:extLst>
          </p:cNvPr>
          <p:cNvSpPr txBox="1"/>
          <p:nvPr/>
        </p:nvSpPr>
        <p:spPr>
          <a:xfrm>
            <a:off x="-19283" y="1491357"/>
            <a:ext cx="11721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1st generation </a:t>
            </a:r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breeding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E1942E77-D3F5-4DFA-93EB-E89BE861D515}"/>
              </a:ext>
            </a:extLst>
          </p:cNvPr>
          <p:cNvSpPr txBox="1"/>
          <p:nvPr/>
        </p:nvSpPr>
        <p:spPr>
          <a:xfrm>
            <a:off x="-19283" y="2345232"/>
            <a:ext cx="12091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2nd</a:t>
            </a:r>
            <a:r>
              <a:rPr lang="ja-JP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generation </a:t>
            </a:r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breeding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A95EF6-3B8B-49BC-B627-8F01AB6DF0D9}"/>
              </a:ext>
            </a:extLst>
          </p:cNvPr>
          <p:cNvSpPr txBox="1"/>
          <p:nvPr/>
        </p:nvSpPr>
        <p:spPr>
          <a:xfrm>
            <a:off x="1546200" y="2881159"/>
            <a:ext cx="1021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Tsunonozomi</a:t>
            </a:r>
            <a:endParaRPr kumimoji="1" lang="en-US" altLang="ja-JP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A9BFC8-C2FD-4215-B6F2-482395A3C3E4}"/>
              </a:ext>
            </a:extLst>
          </p:cNvPr>
          <p:cNvSpPr txBox="1"/>
          <p:nvPr/>
        </p:nvSpPr>
        <p:spPr>
          <a:xfrm>
            <a:off x="1167842" y="2345232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Akemi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F6A139-670B-45E9-AF3A-661DA829260F}"/>
              </a:ext>
            </a:extLst>
          </p:cNvPr>
          <p:cNvSpPr txBox="1"/>
          <p:nvPr/>
        </p:nvSpPr>
        <p:spPr>
          <a:xfrm>
            <a:off x="1957075" y="2345232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Amaka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33CAF41-F41E-469A-B57A-DD9DD555243C}"/>
              </a:ext>
            </a:extLst>
          </p:cNvPr>
          <p:cNvSpPr txBox="1"/>
          <p:nvPr/>
        </p:nvSpPr>
        <p:spPr>
          <a:xfrm>
            <a:off x="2746308" y="234523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Harumi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HT2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420C74-BCEB-40DE-89A5-114613731F45}"/>
              </a:ext>
            </a:extLst>
          </p:cNvPr>
          <p:cNvSpPr txBox="1"/>
          <p:nvPr/>
        </p:nvSpPr>
        <p:spPr>
          <a:xfrm>
            <a:off x="3553173" y="2345232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Nishinokaori</a:t>
            </a:r>
            <a:endParaRPr kumimoji="1" lang="en-US" altLang="ja-JP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/HT3)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3154772-0D65-4B5E-B448-16DC0C2E69A4}"/>
              </a:ext>
            </a:extLst>
          </p:cNvPr>
          <p:cNvSpPr txBox="1"/>
          <p:nvPr/>
        </p:nvSpPr>
        <p:spPr>
          <a:xfrm>
            <a:off x="4436982" y="2345232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Shiranuhi</a:t>
            </a:r>
            <a:endParaRPr kumimoji="1" lang="en-US" altLang="ja-JP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/HT7)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DCBCA1D-E697-4FA9-B587-3972905D73F0}"/>
              </a:ext>
            </a:extLst>
          </p:cNvPr>
          <p:cNvSpPr txBox="1"/>
          <p:nvPr/>
        </p:nvSpPr>
        <p:spPr>
          <a:xfrm>
            <a:off x="5226215" y="234523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Tamami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HT2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391D895-48A1-41E6-BB26-6239F0DCE2B0}"/>
              </a:ext>
            </a:extLst>
          </p:cNvPr>
          <p:cNvSpPr txBox="1"/>
          <p:nvPr/>
        </p:nvSpPr>
        <p:spPr>
          <a:xfrm>
            <a:off x="6033081" y="234523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Tsunokaori</a:t>
            </a:r>
            <a:endParaRPr kumimoji="1" lang="en-US" altLang="ja-JP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HT2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E59F76F-A3BD-435D-8A57-2FAB72D7C5AB}"/>
              </a:ext>
            </a:extLst>
          </p:cNvPr>
          <p:cNvSpPr txBox="1"/>
          <p:nvPr/>
        </p:nvSpPr>
        <p:spPr>
          <a:xfrm>
            <a:off x="2481304" y="2881159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Youkou</a:t>
            </a:r>
            <a:endParaRPr kumimoji="1" lang="en-US" altLang="ja-JP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565864E-7124-4D25-A6A8-19F72C93C618}"/>
              </a:ext>
            </a:extLst>
          </p:cNvPr>
          <p:cNvSpPr txBox="1"/>
          <p:nvPr/>
        </p:nvSpPr>
        <p:spPr>
          <a:xfrm>
            <a:off x="5007712" y="2881159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F202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693754F-1F4F-45F1-8A6D-3147E1D26903}"/>
              </a:ext>
            </a:extLst>
          </p:cNvPr>
          <p:cNvSpPr txBox="1"/>
          <p:nvPr/>
        </p:nvSpPr>
        <p:spPr>
          <a:xfrm>
            <a:off x="3275562" y="2881159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KyOw14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EFE403B-A2BF-43DA-B96A-63943267BF4A}"/>
              </a:ext>
            </a:extLst>
          </p:cNvPr>
          <p:cNvSpPr txBox="1"/>
          <p:nvPr/>
        </p:nvSpPr>
        <p:spPr>
          <a:xfrm>
            <a:off x="4130780" y="2881159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KyOw21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HT2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D9A201D-D0FE-4344-BC12-AAA8B385D432}"/>
              </a:ext>
            </a:extLst>
          </p:cNvPr>
          <p:cNvSpPr txBox="1"/>
          <p:nvPr/>
        </p:nvSpPr>
        <p:spPr>
          <a:xfrm>
            <a:off x="5765139" y="2881159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Okitsu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HT2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/HT6)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BB49404D-6122-49E3-AE03-A6D85758648E}"/>
              </a:ext>
            </a:extLst>
          </p:cNvPr>
          <p:cNvCxnSpPr>
            <a:cxnSpLocks/>
          </p:cNvCxnSpPr>
          <p:nvPr/>
        </p:nvCxnSpPr>
        <p:spPr>
          <a:xfrm flipH="1" flipV="1">
            <a:off x="1492355" y="2286634"/>
            <a:ext cx="4968000" cy="9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6DA0F012-35EC-4BE2-AAB3-4967514339B2}"/>
              </a:ext>
            </a:extLst>
          </p:cNvPr>
          <p:cNvCxnSpPr>
            <a:cxnSpLocks/>
          </p:cNvCxnSpPr>
          <p:nvPr/>
        </p:nvCxnSpPr>
        <p:spPr>
          <a:xfrm flipH="1" flipV="1">
            <a:off x="6456995" y="2286634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6B8EF853-4692-483D-BD53-67210F2E2436}"/>
              </a:ext>
            </a:extLst>
          </p:cNvPr>
          <p:cNvCxnSpPr>
            <a:cxnSpLocks/>
          </p:cNvCxnSpPr>
          <p:nvPr/>
        </p:nvCxnSpPr>
        <p:spPr>
          <a:xfrm flipH="1" flipV="1">
            <a:off x="5581851" y="2286634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>
            <a:extLst>
              <a:ext uri="{FF2B5EF4-FFF2-40B4-BE49-F238E27FC236}">
                <a16:creationId xmlns:a16="http://schemas.microsoft.com/office/drawing/2014/main" id="{4785353A-A151-4A15-A2D0-ED1C3C820105}"/>
              </a:ext>
            </a:extLst>
          </p:cNvPr>
          <p:cNvCxnSpPr>
            <a:cxnSpLocks/>
          </p:cNvCxnSpPr>
          <p:nvPr/>
        </p:nvCxnSpPr>
        <p:spPr>
          <a:xfrm flipH="1" flipV="1">
            <a:off x="4831167" y="2286634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>
            <a:extLst>
              <a:ext uri="{FF2B5EF4-FFF2-40B4-BE49-F238E27FC236}">
                <a16:creationId xmlns:a16="http://schemas.microsoft.com/office/drawing/2014/main" id="{11BB423B-D20F-4E95-9CFD-FBF392979139}"/>
              </a:ext>
            </a:extLst>
          </p:cNvPr>
          <p:cNvCxnSpPr>
            <a:cxnSpLocks/>
          </p:cNvCxnSpPr>
          <p:nvPr/>
        </p:nvCxnSpPr>
        <p:spPr>
          <a:xfrm flipH="1" flipV="1">
            <a:off x="4043653" y="2286634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>
            <a:extLst>
              <a:ext uri="{FF2B5EF4-FFF2-40B4-BE49-F238E27FC236}">
                <a16:creationId xmlns:a16="http://schemas.microsoft.com/office/drawing/2014/main" id="{E5C35292-711B-460D-8E48-156A84E6984F}"/>
              </a:ext>
            </a:extLst>
          </p:cNvPr>
          <p:cNvCxnSpPr>
            <a:cxnSpLocks/>
          </p:cNvCxnSpPr>
          <p:nvPr/>
        </p:nvCxnSpPr>
        <p:spPr>
          <a:xfrm flipH="1" flipV="1">
            <a:off x="3126599" y="2286634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54BD9EBE-0B0D-4A64-902D-7648F1797A24}"/>
              </a:ext>
            </a:extLst>
          </p:cNvPr>
          <p:cNvCxnSpPr>
            <a:cxnSpLocks/>
          </p:cNvCxnSpPr>
          <p:nvPr/>
        </p:nvCxnSpPr>
        <p:spPr>
          <a:xfrm flipH="1" flipV="1">
            <a:off x="2306065" y="2286634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>
            <a:extLst>
              <a:ext uri="{FF2B5EF4-FFF2-40B4-BE49-F238E27FC236}">
                <a16:creationId xmlns:a16="http://schemas.microsoft.com/office/drawing/2014/main" id="{364E36AD-245F-4390-84FA-691AFDC37FA2}"/>
              </a:ext>
            </a:extLst>
          </p:cNvPr>
          <p:cNvCxnSpPr>
            <a:cxnSpLocks/>
          </p:cNvCxnSpPr>
          <p:nvPr/>
        </p:nvCxnSpPr>
        <p:spPr>
          <a:xfrm flipH="1" flipV="1">
            <a:off x="2000445" y="2286634"/>
            <a:ext cx="4" cy="6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FC9ED668-27FC-4916-826E-C87023FDD2C6}"/>
              </a:ext>
            </a:extLst>
          </p:cNvPr>
          <p:cNvCxnSpPr>
            <a:cxnSpLocks/>
          </p:cNvCxnSpPr>
          <p:nvPr/>
        </p:nvCxnSpPr>
        <p:spPr>
          <a:xfrm flipH="1" flipV="1">
            <a:off x="2788972" y="2286634"/>
            <a:ext cx="4" cy="6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>
            <a:extLst>
              <a:ext uri="{FF2B5EF4-FFF2-40B4-BE49-F238E27FC236}">
                <a16:creationId xmlns:a16="http://schemas.microsoft.com/office/drawing/2014/main" id="{A87598BE-5BD8-4DBB-BC48-57A6D53AD7D4}"/>
              </a:ext>
            </a:extLst>
          </p:cNvPr>
          <p:cNvCxnSpPr>
            <a:cxnSpLocks/>
          </p:cNvCxnSpPr>
          <p:nvPr/>
        </p:nvCxnSpPr>
        <p:spPr>
          <a:xfrm flipH="1" flipV="1">
            <a:off x="3595846" y="2286634"/>
            <a:ext cx="4" cy="6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D76116C3-A6B2-472B-B829-134FFAAC9858}"/>
              </a:ext>
            </a:extLst>
          </p:cNvPr>
          <p:cNvCxnSpPr>
            <a:cxnSpLocks/>
          </p:cNvCxnSpPr>
          <p:nvPr/>
        </p:nvCxnSpPr>
        <p:spPr>
          <a:xfrm flipH="1" flipV="1">
            <a:off x="4483025" y="2286634"/>
            <a:ext cx="4" cy="6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>
            <a:extLst>
              <a:ext uri="{FF2B5EF4-FFF2-40B4-BE49-F238E27FC236}">
                <a16:creationId xmlns:a16="http://schemas.microsoft.com/office/drawing/2014/main" id="{2A6C8913-5DB7-4E72-BEBA-DA936B974DF7}"/>
              </a:ext>
            </a:extLst>
          </p:cNvPr>
          <p:cNvCxnSpPr>
            <a:cxnSpLocks/>
          </p:cNvCxnSpPr>
          <p:nvPr/>
        </p:nvCxnSpPr>
        <p:spPr>
          <a:xfrm flipH="1" flipV="1">
            <a:off x="5275901" y="2286634"/>
            <a:ext cx="4" cy="6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5C270759-18B4-407C-B9C7-97E2ECC490EC}"/>
              </a:ext>
            </a:extLst>
          </p:cNvPr>
          <p:cNvCxnSpPr>
            <a:cxnSpLocks/>
          </p:cNvCxnSpPr>
          <p:nvPr/>
        </p:nvCxnSpPr>
        <p:spPr>
          <a:xfrm flipH="1">
            <a:off x="1499975" y="1953022"/>
            <a:ext cx="1" cy="46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1A92FA81-FD08-46A8-A6C0-6BE694365AF4}"/>
              </a:ext>
            </a:extLst>
          </p:cNvPr>
          <p:cNvCxnSpPr>
            <a:cxnSpLocks/>
          </p:cNvCxnSpPr>
          <p:nvPr/>
        </p:nvCxnSpPr>
        <p:spPr>
          <a:xfrm flipH="1" flipV="1">
            <a:off x="6072626" y="2286634"/>
            <a:ext cx="4" cy="6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170B7FD4-60EF-47BE-96DF-74090D330AD0}"/>
              </a:ext>
            </a:extLst>
          </p:cNvPr>
          <p:cNvSpPr txBox="1"/>
          <p:nvPr/>
        </p:nvSpPr>
        <p:spPr>
          <a:xfrm>
            <a:off x="-19283" y="747087"/>
            <a:ext cx="15418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cross  between founders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FE79375D-2705-482A-8819-FC5A4C50CC39}"/>
              </a:ext>
            </a:extLst>
          </p:cNvPr>
          <p:cNvSpPr txBox="1"/>
          <p:nvPr/>
        </p:nvSpPr>
        <p:spPr>
          <a:xfrm>
            <a:off x="-19283" y="171427"/>
            <a:ext cx="7825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Founders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B779213-27E8-430D-A265-162DF363BB34}"/>
              </a:ext>
            </a:extLst>
          </p:cNvPr>
          <p:cNvSpPr txBox="1"/>
          <p:nvPr/>
        </p:nvSpPr>
        <p:spPr>
          <a:xfrm>
            <a:off x="146491" y="3431669"/>
            <a:ext cx="6374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S2</a:t>
            </a:r>
            <a:r>
              <a:rPr kumimoji="1" lang="ja-JP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Progenies of </a:t>
            </a:r>
            <a:r>
              <a:rPr kumimoji="1" lang="en-US" altLang="ja-JP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Satsuma mandarin in </a:t>
            </a:r>
            <a:r>
              <a:rPr kumimoji="1"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1st and 2nd generation of breeding.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Inside of parentheses shows diplotype at </a:t>
            </a:r>
            <a:r>
              <a:rPr kumimoji="1" lang="en-US" altLang="ja-JP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MS-P1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region. Underlined HT1 was derived from </a:t>
            </a:r>
            <a:r>
              <a:rPr kumimoji="1"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Kunenbo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Boldfaced HT2 was derived from Sweet orange.</a:t>
            </a:r>
          </a:p>
        </p:txBody>
      </p:sp>
      <p:cxnSp>
        <p:nvCxnSpPr>
          <p:cNvPr id="133" name="直線コネクタ 132">
            <a:extLst>
              <a:ext uri="{FF2B5EF4-FFF2-40B4-BE49-F238E27FC236}">
                <a16:creationId xmlns:a16="http://schemas.microsoft.com/office/drawing/2014/main" id="{350B9962-A975-449B-9A73-3419CEFC2A18}"/>
              </a:ext>
            </a:extLst>
          </p:cNvPr>
          <p:cNvCxnSpPr>
            <a:cxnSpLocks/>
          </p:cNvCxnSpPr>
          <p:nvPr/>
        </p:nvCxnSpPr>
        <p:spPr>
          <a:xfrm flipH="1" flipV="1">
            <a:off x="1499975" y="2285706"/>
            <a:ext cx="4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14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190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Shingo Goto</dc:creator>
  <cp:lastModifiedBy>Shingo Goto</cp:lastModifiedBy>
  <cp:revision>32</cp:revision>
  <dcterms:created xsi:type="dcterms:W3CDTF">2022-11-18T07:57:30Z</dcterms:created>
  <dcterms:modified xsi:type="dcterms:W3CDTF">2023-02-10T08:44:52Z</dcterms:modified>
</cp:coreProperties>
</file>