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5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wx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7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4.tiff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6.tiff"/><Relationship Id="rId1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8.tiff"/><Relationship Id="rId2" Type="http://schemas.openxmlformats.org/officeDocument/2006/relationships/tags" Target="../tags/tag71.xml"/><Relationship Id="rId1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0.tiff"/><Relationship Id="rId1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3355" y="809827"/>
            <a:ext cx="5760000" cy="4318207"/>
            <a:chOff x="273" y="715"/>
            <a:chExt cx="9044" cy="7228"/>
          </a:xfrm>
        </p:grpSpPr>
        <p:pic>
          <p:nvPicPr>
            <p:cNvPr id="5" name="图片 4" descr="并发症漏斗图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99" y="715"/>
              <a:ext cx="7914" cy="602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73" y="7172"/>
              <a:ext cx="9044" cy="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 b="1">
                  <a:latin typeface="Times New Roman" panose="02020603050405020304" charset="0"/>
                  <a:cs typeface="Times New Roman" panose="02020603050405020304" charset="0"/>
                </a:rPr>
                <a:t>Fig</a:t>
              </a:r>
              <a:r>
                <a:rPr lang="en-US" altLang="zh-CN" sz="1200" b="1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r>
                <a:rPr lang="zh-CN" altLang="en-US" sz="1200" b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zh-CN" sz="1200" b="1">
                  <a:latin typeface="Times New Roman" panose="02020603050405020304" charset="0"/>
                  <a:cs typeface="Times New Roman" panose="02020603050405020304" charset="0"/>
                </a:rPr>
                <a:t>1A | </a:t>
              </a:r>
              <a:r>
                <a:rPr lang="zh-CN" altLang="en-US" sz="1200">
                  <a:latin typeface="Times New Roman" panose="02020603050405020304" charset="0"/>
                  <a:cs typeface="Times New Roman" panose="02020603050405020304" charset="0"/>
                </a:rPr>
                <a:t>A 30-day complications </a:t>
              </a:r>
              <a:r>
                <a:rPr lang="en-US" altLang="zh-CN" sz="1200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  <a:r>
                <a:rPr lang="zh-CN" altLang="en-US" sz="1200">
                  <a:latin typeface="Times New Roman" panose="02020603050405020304" charset="0"/>
                  <a:cs typeface="Times New Roman" panose="02020603050405020304" charset="0"/>
                </a:rPr>
                <a:t>unnel  plot of comparison of TEVAR for patients with acute vs. subacute uTBAD </a:t>
              </a:r>
              <a:endParaRPr lang="zh-CN" altLang="en-US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87720" y="963964"/>
            <a:ext cx="6040800" cy="4164071"/>
            <a:chOff x="9272" y="973"/>
            <a:chExt cx="10081" cy="6970"/>
          </a:xfrm>
        </p:grpSpPr>
        <p:pic>
          <p:nvPicPr>
            <p:cNvPr id="8" name="图片 7" descr="并发症敏感性分析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684" y="973"/>
              <a:ext cx="8411" cy="602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9272" y="7172"/>
              <a:ext cx="10081" cy="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2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Fig</a:t>
              </a:r>
              <a:r>
                <a:rPr lang="en-US" altLang="zh-CN" sz="12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r>
                <a:rPr lang="zh-CN" altLang="en-US" sz="12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1</a:t>
              </a:r>
              <a:r>
                <a:rPr lang="en-US" altLang="zh-CN" sz="12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 | </a:t>
              </a:r>
              <a:r>
                <a:rPr lang="zh-CN" altLang="en-US" sz="1200">
                  <a:latin typeface="Times New Roman" panose="02020603050405020304" charset="0"/>
                  <a:cs typeface="Times New Roman" panose="02020603050405020304" charset="0"/>
                </a:rPr>
                <a:t>A 30-day complications sensitivity analysis of comparison of TEVAR for patients with acute vs. subacute uTBAD </a:t>
              </a:r>
              <a:endParaRPr lang="zh-CN" altLang="en-US" sz="1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30天死亡率"/>
          <p:cNvPicPr/>
          <p:nvPr/>
        </p:nvPicPr>
        <p:blipFill>
          <a:blip r:embed="rId1"/>
          <a:stretch>
            <a:fillRect/>
          </a:stretch>
        </p:blipFill>
        <p:spPr>
          <a:xfrm>
            <a:off x="563880" y="1296670"/>
            <a:ext cx="5040000" cy="3600000"/>
          </a:xfrm>
          <a:prstGeom prst="rect">
            <a:avLst/>
          </a:prstGeom>
        </p:spPr>
      </p:pic>
      <p:pic>
        <p:nvPicPr>
          <p:cNvPr id="6" name="图片 5" descr="30天死"/>
          <p:cNvPicPr/>
          <p:nvPr/>
        </p:nvPicPr>
        <p:blipFill>
          <a:blip r:embed="rId2"/>
          <a:srcRect r="4494"/>
          <a:stretch>
            <a:fillRect/>
          </a:stretch>
        </p:blipFill>
        <p:spPr>
          <a:xfrm>
            <a:off x="6555740" y="1296670"/>
            <a:ext cx="5040000" cy="360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50825" y="5074920"/>
            <a:ext cx="5665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2A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30-</a:t>
            </a:r>
            <a:r>
              <a:rPr lang="en-US" sz="1200">
                <a:latin typeface="Times New Roman" panose="02020603050405020304" charset="0"/>
                <a:cs typeface="Times New Roman" panose="02020603050405020304" charset="0"/>
              </a:rPr>
              <a:t>day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mortality f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unnel plot of comparison of TEVAR for patients with acute vs. subacute uTBAD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226810" y="5074920"/>
            <a:ext cx="5983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2B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30-day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mortality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>
                <a:latin typeface="Times New Roman" panose="02020603050405020304" charset="0"/>
                <a:cs typeface="Times New Roman" panose="02020603050405020304" charset="0"/>
              </a:rPr>
              <a:t>sensitivity analysis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of comparison of TEVAR for patients with acute vs. subacute uTBAD 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30再干预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2585" y="1199515"/>
            <a:ext cx="5040000" cy="3600000"/>
          </a:xfrm>
          <a:prstGeom prst="rect">
            <a:avLst/>
          </a:prstGeom>
        </p:spPr>
      </p:pic>
      <p:pic>
        <p:nvPicPr>
          <p:cNvPr id="5" name="图片 4" descr="30再"/>
          <p:cNvPicPr/>
          <p:nvPr/>
        </p:nvPicPr>
        <p:blipFill>
          <a:blip r:embed="rId2"/>
          <a:stretch>
            <a:fillRect/>
          </a:stretch>
        </p:blipFill>
        <p:spPr>
          <a:xfrm>
            <a:off x="6469380" y="1199515"/>
            <a:ext cx="5040000" cy="360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3515" y="5052695"/>
            <a:ext cx="566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3A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30-day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reintervention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 f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unnel plot of comparison of TEVAR for patients with acute vs. subacute uTBAD 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848350" y="4995545"/>
            <a:ext cx="645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3B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30-day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reintervention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200">
                <a:latin typeface="Times New Roman" panose="02020603050405020304" charset="0"/>
                <a:cs typeface="Times New Roman" panose="02020603050405020304" charset="0"/>
              </a:rPr>
              <a:t>sensitivity analysis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of comparison of TEVAR for patients with acute vs. subacute uTBAD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远期再干预"/>
          <p:cNvPicPr/>
          <p:nvPr/>
        </p:nvPicPr>
        <p:blipFill>
          <a:blip r:embed="rId1"/>
          <a:stretch>
            <a:fillRect/>
          </a:stretch>
        </p:blipFill>
        <p:spPr>
          <a:xfrm>
            <a:off x="503555" y="1182370"/>
            <a:ext cx="5040000" cy="360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-95885" y="4989830"/>
            <a:ext cx="5944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4A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long-term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reintervention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 f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unnel plot of comparison of TEVAR for patients with acute vs. subacute uTBAD 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远期再干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225" y="1182370"/>
            <a:ext cx="5040000" cy="360000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848985" y="4989830"/>
            <a:ext cx="64198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4B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long-term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reintervention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200">
                <a:latin typeface="Times New Roman" panose="02020603050405020304" charset="0"/>
                <a:cs typeface="Times New Roman" panose="02020603050405020304" charset="0"/>
              </a:rPr>
              <a:t>sensitivity analysis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of comparison of TEVAR for patients with acute vs. subacute uTBAD</a:t>
            </a:r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远期死亡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3245" y="1228090"/>
            <a:ext cx="5040000" cy="3600000"/>
          </a:xfrm>
          <a:prstGeom prst="rect">
            <a:avLst/>
          </a:prstGeom>
        </p:spPr>
      </p:pic>
      <p:pic>
        <p:nvPicPr>
          <p:cNvPr id="5" name="图片 4" descr="远期死"/>
          <p:cNvPicPr/>
          <p:nvPr/>
        </p:nvPicPr>
        <p:blipFill>
          <a:blip r:embed="rId2"/>
          <a:stretch>
            <a:fillRect/>
          </a:stretch>
        </p:blipFill>
        <p:spPr>
          <a:xfrm>
            <a:off x="6698615" y="1228090"/>
            <a:ext cx="5040000" cy="360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50825" y="5074920"/>
            <a:ext cx="566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5A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long-term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mortality f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unnel plot of comparison of TEVAR for patients with acute vs. subacute uTBAD 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096635" y="5074920"/>
            <a:ext cx="6210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Fig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5B | 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long-term mortality</a:t>
            </a:r>
            <a:r>
              <a:rPr lang="en-US" altLang="zh-CN" sz="1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>
                <a:latin typeface="Times New Roman" panose="02020603050405020304" charset="0"/>
                <a:cs typeface="Times New Roman" panose="02020603050405020304" charset="0"/>
              </a:rPr>
              <a:t>sensitivity analysis</a:t>
            </a:r>
            <a:r>
              <a:rPr lang="zh-CN" altLang="en-US" sz="1200">
                <a:latin typeface="Times New Roman" panose="02020603050405020304" charset="0"/>
                <a:cs typeface="Times New Roman" panose="02020603050405020304" charset="0"/>
              </a:rPr>
              <a:t> of comparison of TEVAR for patients with acute vs. subacute uTBAD </a:t>
            </a:r>
            <a:endParaRPr lang="zh-CN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COMMONDATA" val="eyJoZGlkIjoiMGZlNjk2ZmU2NzQzNWQ4ZmJiNjljYWExZjYyYmRkNjAifQ=="/>
  <p:tag name="KSO_WPP_MARK_KEY" val="5bfc93ce-ee7f-4d6e-b8d9-59d6e4996b9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WPS 演示</Application>
  <PresentationFormat>宽屏</PresentationFormat>
  <Paragraphs>20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炯炯</cp:lastModifiedBy>
  <cp:revision>156</cp:revision>
  <dcterms:created xsi:type="dcterms:W3CDTF">2019-06-19T02:08:00Z</dcterms:created>
  <dcterms:modified xsi:type="dcterms:W3CDTF">2023-03-19T15:43:25Z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68533A9541A045BCA2C8E52E4AB78793</vt:lpwstr>
  </property>
</Properties>
</file>