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76" d="100"/>
          <a:sy n="76" d="100"/>
        </p:scale>
        <p:origin x="5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03:08:46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98 24575,'-1'19'0,"1"-14"0,-1 1 0,1-1 0,0 0 0,0 1 0,0-1 0,1 0 0,0 1 0,0-1 0,3 9 0,-3-12 0,-1-2 0,1 1 0,0 0 0,-1-1 0,1 0 0,-1 1 0,1-1 0,0 2 0,-1-2 0,2 0 0,-1 1 0,0-1 0,-1 0 0,1 0 0,0 1 0,-1-1 0,1 0 0,0 0 0,0 0 0,1 0 0,-2 0 0,1 0 0,0 0 0,0 0 0,-1-1 0,1 1 0,0 0 0,0 0 0,-1-1 0,1 1 0,1 0 0,-2-2 0,1 2 0,0 0 0,-1-1 0,1 1 0,-1-1 0,1 0 0,0-1 0,26-26 0,64-112 0,-90 139 0,-1-1 0,0 2 0,1-1 0,-1 1 0,2-1 0,-2 1 0,0 0 0,1-1 0,-1 1 0,1-2 0,-1 2 0,1 0 0,-1-1 0,1 1 0,0 0 0,-1 0 0,1-1 0,-1 1 0,1 0 0,-1 0 0,1 0 0,1 0 0,-1 0 0,-1 0 0,1 0 0,-1 1 0,0-1 0,0 0 0,1 1 0,-1-1 0,0 2 0,0-2 0,1 0 0,-1 1 0,0-1 0,0 1 0,0-1 0,0 1 0,0-1 0,1 0 0,-1 2 0,0-2 0,0 1 0,0-1 0,0 1 0,-4 36 0,-1-28 0,1 2 0,-2-1 0,1 0 0,-1 0 0,-1 0 0,0-2 0,1 1 0,-13 10 0,10-9 0,9-10 0,0 1 0,0-1 0,-2 0 0,2 1 0,0-1 0,0 2 0,-1-2 0,1 0 0,-1 1 0,1-1 0,0 0 0,-1 1 0,1-1 0,-1 0 0,1 0 0,-1 0 0,1 1 0,0-1 0,-1 0 0,1 0 0,-1 0 0,1 0 0,-2 0 0,2 0 0,-1 0 0,1 0 0,-1 0 0,1 0 0,-1 0 0,1 0 0,-1 0 0,1 0 0,-2-1 0,2 1 0,-1-1 0,1 0 0,-1-1 0,1 1 0,-2 0 0,2 0 0,0 0 0,-1-1 0,1 1 0,0-1 0,0 0 0,0 1 0,0 0 0,0-1 0,0-7 0,0 0 0,1 1 0,1 1 0,1-13 0,-2 18 0,0-2 0,0 1 0,0 1 0,2 0 0,-2-2 0,1 1 0,-1 1 0,1 0 0,1-1 0,-2 2 0,1-2 0,0 1 0,0 1 0,1-2 0,2 0 0,-4 3 0,-1 0 0,2 0 0,-1-2 0,-1 2 0,1 0 0,-1 0 0,1 0 0,0 0 0,-1 0 0,1 0 0,0 0 0,-1 0 0,1 0 0,1 0 0,-2 0 0,1 0 0,0 0 0,-1 0 0,1 2 0,-1-2 0,1 0 0,1 1 0,-1 0 0,-1 0 0,2 1 0,-1-1 0,0 0 0,0 1 0,-1 0 0,1-1 0,0 0 0,-1 0 0,1 2 0,-1-2 0,0 0 0,1 0 0,-1 2 0,0 2 0,8 108 0,-8-111 0,0-1 0,0 0 0,0 0 0,0-1 0,0 2 0,0-1 0,-1 0 0,1 0 0,0 0 0,0 1 0,-1-2 0,1 1 0,0 0 0,-1 0 0,1-1 0,-1 2 0,1-1 0,-1 0 0,1-1 0,-1 1 0,1-1 0,-2 1 0,1 1 0,1-2 0,-1 1 0,0-1 0,1 0 0,-1 1 0,0-1 0,0 1 0,0-1 0,1 0 0,-2 0 0,1 2 0,0-2 0,0 0 0,0 0 0,0 0 0,1 0 0,-1 0 0,0 0 0,-1 0 0,0-2 0,0 2 0,0 0 0,-1-1 0,1 1 0,0-1 0,0 1 0,-1-1 0,1-1 0,0 1 0,0 1 0,1-2 0,-2 1 0,1-1 0,0 1 0,1 0 0,-2-2 0,2 2 0,-3-5 0,2 1-170,-1-1-1,1 0 0,0 0 1,1 0-1,0 0 0,0 0 1,-2-10-1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8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8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77 224 24575,'-4'0'0,"-2"-10"0,1-6 0,0-11 0</inkml:trace>
  <inkml:trace contextRef="#ctx0" brushRef="#br0" timeOffset="1">52 9 24575,'-8'0'0,"-8"0"0,-12-9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9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9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9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30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7:53:46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7:53:46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7:53:47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08:55.2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24575,'105'-1'0,"107"2"0,-197 1 0,1 1 0,0 0 0,21 7 0,27 5 0,4-9 11,135-3-1,-110-4-1396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1:50:04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09:01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24575,'1'8'0,"2"0"0,-1 0 0,1 0 0,0 0 0,1-1 0,0 1 0,0-1 0,1 0 0,6 8 0,26 24 236,5 7-254,-38-41-140,-1-1 0,-1 0-1,1 0 1,-1 1 0,1 0-1,-1-1 1,-1 1 0,1 0-1,0 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09:07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24575,'1'3'0,"0"0"0,0 1 0,0-1 0,0 0 0,0 0 0,1 0 0,-1 0 0,1 0 0,0 0 0,0 0 0,3 3 0,28 28 0,-30-31 0,1 0 0,0 0 0,0-1 0,0 1 0,1-1 0,-1 0 0,1 0 0,-1-1 0,1 1 0,0-1 0,-1 0 0,1 0 0,0 0 0,0-1 0,0 1 0,0-1 0,-1 0 0,1-1 0,8-1 0,-3 2 0,-1-1 0,0 1 0,0 1 0,17 2 0,-23-2 0,-1 0 0,1 0 0,0 1 0,-1-1 0,1 1 0,-1 0 0,1 0 0,-1 0 0,0 0 0,0 0 0,0 0 0,0 1 0,0-1 0,2 6 0,22 41 0,-22-42 0,1 5 0,2 2 0,0 1 0,15 21 0,-19-32 0,0 0 0,0-1 0,0 0 0,0 1 0,1-1 0,0 0 0,-1-1 0,1 1 0,0-1 0,0 1 0,1-1 0,-1 0 0,0 0 0,6 1 0,-10-3-30,1 0 0,-1 0-1,1 0 1,-1 0 0,1-1-1,-1 1 1,1 0 0,0 0-1,-1 0 1,1 0 0,-1 0-1,1-1 1,-1 1 0,1 0-1,-1 0 1,1-1-1,-1 1 1,0 0 0,1-1-1,-1 1 1,1 0 0,-1-1-1,0 1 1,1-1 0,-1 1-1,0-1 1,0 1 0,1-1-1,-1 1 1,0-1 0,0 1-1,0-1 1,1 1 0,-1-1-1,0 1 1,0-1 0,0 1-1,0-1 1,0 1 0,0-1-1,0 1 1,0-1 0,-1 1-1,1-1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1:39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1:40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1:41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3:09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7:55.1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7:55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7:56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7:58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6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24575,'0'-9'0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47:58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0:51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0:52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0:52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24575,'0'6'0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0:53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24575,'5'0'0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4:12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08:54:14.7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6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6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7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24575,'9'0'0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7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24575,'0'-4'0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7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28:28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CBA5A-978D-FE90-5209-FA741BE11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2BD5B-07C0-964C-9D32-A6E3A1FC7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6AFFB9-5E45-DC17-3E0C-D3E7B6EE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69E88-4BE7-4A4C-6C75-8CF0935A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65C64-207D-0887-EC29-DBD062A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5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3DD2C-433B-0408-EE04-576923AD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2C25B-9E12-B823-DB2A-871782D19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BC695-1040-2D7C-62D5-5DB678D1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CEF409-A320-5376-9008-6D744925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5313F-FDB2-4849-E447-1DFACAB5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FF3E52-A864-D139-D3A9-F481AA9BB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75B1D-8BAA-5515-26D7-34A2E402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2FC13A-6E24-441F-698F-9CD0A7A8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FEB2F-3675-CCCF-5781-96828E9E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C36F65-5D9B-0B3C-C9A1-1BE550C4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0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2F13C-8758-B0E8-41E1-7509CC7A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76BB69-D92E-E75A-75EA-F35AB4B58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63850A-68A8-5D53-5C65-CFA27E4D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2B7BCF-89CE-8EC5-57E8-7F129A2E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C9D621-DD68-1C07-C94D-F9A9DFDD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1BE70-AAB6-6D12-9477-94593276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C44B60-F4A7-F7E8-4180-62A9861E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EAFC7-FE97-DC79-DBAF-A92A90AA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E225E-DC88-A94F-57FE-90C5C218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0481F1-74E1-B271-1F64-C8E265C1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4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B8E08-3302-8178-4274-D54E10DA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526493-98C4-38FD-D93E-D7A37269E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F11FEE-8EA9-F41E-E4E3-29DCB931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723925-759B-1592-176E-962B9DE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F6F7FF-1505-5BF7-E26B-370496ED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33A57E-C992-8868-43A5-4A3A8A5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0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65BC6-4FDF-FAE1-03EA-F45E8D45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750690-C0B6-2B4D-05AD-469F9108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6CAFC4-E785-BD28-96F2-046E912A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E8F91B-45A1-E2D6-FC88-8E9DB0246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16DBD3-44CC-2ACE-ED60-4D3765C0B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7300E7-6324-953A-4A77-38CE998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E39BA1-C78F-D9A2-E772-DF801D49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34A7C4-01A0-55CC-BBF8-F5EE926E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20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A3923-2E5E-8162-B4B3-12177019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114E7A-777F-7443-56DC-8B14DE09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13593A-D4E3-5169-713A-E13BEB21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1FD9EC-4DCF-95B9-EC1B-4A83A893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021835-5D16-C56F-1568-256E0DA5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C6BB64-3BB0-F700-73AF-6D8FA001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C99841-5A0F-2BA8-6E61-937A26F5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57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A2164-D92A-37C9-3CC0-37EB9A33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AD44AA-B5A5-E13D-0C60-55BC524B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6F9205-74DB-AD3F-2E65-D3C02DD64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6B060F-61B3-C1D7-FFFC-536E9010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EF3F2-BD1E-DCF4-E98D-D6B0FEC3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089CC5-A922-41FF-A7ED-69D57F7C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11904-0FF7-71DA-4667-C1A229A8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5D66F6-C00E-CE93-3B29-C075C1167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D9FC13-5E7D-B57E-8D0A-F8982D237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15369-9FB2-926D-156E-BBA594E1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AA2527-E606-BA72-4615-79CBAD5E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594EAC-5DB8-3D36-973B-80E04832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2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3594DA-3F82-585D-4432-2CBC985A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CDE8F3-BABF-4CD6-F455-E64058E5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057FE5-B71D-C2DC-564E-D73D2B894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27A8-C3BA-4797-8D64-1684D2219FA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13F90-939C-DACC-DE62-B4DD4C806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B9F90-9976-5737-B390-6B11F4251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1457-C642-4B41-A242-07EBDEE23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7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18" Type="http://schemas.openxmlformats.org/officeDocument/2006/relationships/customXml" Target="../ink/ink11.xml"/><Relationship Id="rId26" Type="http://schemas.openxmlformats.org/officeDocument/2006/relationships/image" Target="../media/image19.png"/><Relationship Id="rId3" Type="http://schemas.openxmlformats.org/officeDocument/2006/relationships/image" Target="../media/image9.png"/><Relationship Id="rId21" Type="http://schemas.openxmlformats.org/officeDocument/2006/relationships/customXml" Target="../ink/ink13.xml"/><Relationship Id="rId7" Type="http://schemas.openxmlformats.org/officeDocument/2006/relationships/image" Target="../media/image12.png"/><Relationship Id="rId12" Type="http://schemas.openxmlformats.org/officeDocument/2006/relationships/customXml" Target="../ink/ink7.xml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customXml" Target="../ink/ink2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24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customXml" Target="../ink/ink9.xml"/><Relationship Id="rId23" Type="http://schemas.openxmlformats.org/officeDocument/2006/relationships/customXml" Target="../ink/ink15.xml"/><Relationship Id="rId10" Type="http://schemas.openxmlformats.org/officeDocument/2006/relationships/customXml" Target="../ink/ink6.xml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customXml" Target="../ink/ink8.xml"/><Relationship Id="rId22" Type="http://schemas.openxmlformats.org/officeDocument/2006/relationships/customXml" Target="../ink/ink14.xml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18" Type="http://schemas.openxmlformats.org/officeDocument/2006/relationships/customXml" Target="../ink/ink21.xml"/><Relationship Id="rId3" Type="http://schemas.openxmlformats.org/officeDocument/2006/relationships/image" Target="../media/image23.png"/><Relationship Id="rId7" Type="http://schemas.openxmlformats.org/officeDocument/2006/relationships/customXml" Target="../ink/ink16.xml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customXml" Target="../ink/ink18.xml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customXml" Target="../ink/ink17.xml"/><Relationship Id="rId14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27.xml"/><Relationship Id="rId18" Type="http://schemas.openxmlformats.org/officeDocument/2006/relationships/customXml" Target="../ink/ink31.xml"/><Relationship Id="rId3" Type="http://schemas.openxmlformats.org/officeDocument/2006/relationships/image" Target="../media/image39.png"/><Relationship Id="rId21" Type="http://schemas.openxmlformats.org/officeDocument/2006/relationships/image" Target="../media/image14.png"/><Relationship Id="rId7" Type="http://schemas.openxmlformats.org/officeDocument/2006/relationships/customXml" Target="../ink/ink24.xml"/><Relationship Id="rId12" Type="http://schemas.openxmlformats.org/officeDocument/2006/relationships/customXml" Target="../ink/ink26.xml"/><Relationship Id="rId17" Type="http://schemas.openxmlformats.org/officeDocument/2006/relationships/image" Target="../media/image43.png"/><Relationship Id="rId25" Type="http://schemas.openxmlformats.org/officeDocument/2006/relationships/customXml" Target="../ink/ink36.xml"/><Relationship Id="rId2" Type="http://schemas.openxmlformats.org/officeDocument/2006/relationships/image" Target="../media/image38.png"/><Relationship Id="rId16" Type="http://schemas.openxmlformats.org/officeDocument/2006/relationships/customXml" Target="../ink/ink30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42.png"/><Relationship Id="rId24" Type="http://schemas.openxmlformats.org/officeDocument/2006/relationships/customXml" Target="../ink/ink35.xml"/><Relationship Id="rId5" Type="http://schemas.openxmlformats.org/officeDocument/2006/relationships/image" Target="../media/image9.png"/><Relationship Id="rId15" Type="http://schemas.openxmlformats.org/officeDocument/2006/relationships/customXml" Target="../ink/ink29.xml"/><Relationship Id="rId23" Type="http://schemas.openxmlformats.org/officeDocument/2006/relationships/image" Target="../media/image44.png"/><Relationship Id="rId10" Type="http://schemas.openxmlformats.org/officeDocument/2006/relationships/customXml" Target="../ink/ink25.xml"/><Relationship Id="rId19" Type="http://schemas.openxmlformats.org/officeDocument/2006/relationships/customXml" Target="../ink/ink32.xml"/><Relationship Id="rId4" Type="http://schemas.openxmlformats.org/officeDocument/2006/relationships/customXml" Target="../ink/ink22.xml"/><Relationship Id="rId9" Type="http://schemas.openxmlformats.org/officeDocument/2006/relationships/image" Target="../media/image41.png"/><Relationship Id="rId14" Type="http://schemas.openxmlformats.org/officeDocument/2006/relationships/customXml" Target="../ink/ink28.xml"/><Relationship Id="rId22" Type="http://schemas.openxmlformats.org/officeDocument/2006/relationships/customXml" Target="../ink/ink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E0BA9F-811B-D2D8-AFE4-8291F17F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03" y="0"/>
            <a:ext cx="6990691" cy="66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433DB0BD-F332-8F0C-208A-A1DE4B7EE492}"/>
              </a:ext>
            </a:extLst>
          </p:cNvPr>
          <p:cNvGrpSpPr/>
          <p:nvPr/>
        </p:nvGrpSpPr>
        <p:grpSpPr>
          <a:xfrm>
            <a:off x="1069915" y="900224"/>
            <a:ext cx="9917060" cy="1781450"/>
            <a:chOff x="1615721" y="664367"/>
            <a:chExt cx="8828442" cy="145732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4761C5-8213-07E1-C88B-979C303A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721" y="664367"/>
              <a:ext cx="880955" cy="145732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B32D181-99AD-62A1-C058-8BDEDA930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589"/>
            <a:stretch/>
          </p:blipFill>
          <p:spPr>
            <a:xfrm>
              <a:off x="2688405" y="664367"/>
              <a:ext cx="3815894" cy="14573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813D4F63-DB1A-5EF7-3F2F-FB80DAF7CDA7}"/>
                    </a:ext>
                  </a:extLst>
                </p14:cNvPr>
                <p14:cNvContentPartPr/>
                <p14:nvPr/>
              </p14:nvContentPartPr>
              <p14:xfrm>
                <a:off x="2759169" y="710810"/>
                <a:ext cx="56520" cy="64440"/>
              </p14:xfrm>
            </p:contentPart>
          </mc:Choice>
          <mc:Fallback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813D4F63-DB1A-5EF7-3F2F-FB80DAF7CD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2970" y="659317"/>
                  <a:ext cx="168597" cy="167132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F170163-A2AA-260A-C47B-179921E70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5145" y="664367"/>
              <a:ext cx="3579018" cy="135427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088476-8491-8382-F56B-9E9C97E6704A}"/>
              </a:ext>
            </a:extLst>
          </p:cNvPr>
          <p:cNvGrpSpPr/>
          <p:nvPr/>
        </p:nvGrpSpPr>
        <p:grpSpPr>
          <a:xfrm>
            <a:off x="1069915" y="3008496"/>
            <a:ext cx="9917062" cy="3455626"/>
            <a:chOff x="1615720" y="2469935"/>
            <a:chExt cx="8828443" cy="310933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171702-81E7-94FE-9972-F1EC39583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5721" y="2469935"/>
              <a:ext cx="8828442" cy="169985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8500EDD-AFA6-AED8-C183-D2B810ED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5720" y="4271963"/>
              <a:ext cx="4123459" cy="130730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54D1C9E-8049-A0A1-A915-C3D264755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74495" y="4195745"/>
              <a:ext cx="4969668" cy="1359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17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0677FA69-F1CC-FF6E-C88C-D4AD58706DC0}"/>
              </a:ext>
            </a:extLst>
          </p:cNvPr>
          <p:cNvGrpSpPr/>
          <p:nvPr/>
        </p:nvGrpSpPr>
        <p:grpSpPr>
          <a:xfrm>
            <a:off x="523196" y="333155"/>
            <a:ext cx="11314385" cy="2770328"/>
            <a:chOff x="256916" y="214313"/>
            <a:chExt cx="9146804" cy="20528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9AAB3D61-0D6F-6F44-8B23-37F1CB1BE6CE}"/>
                    </a:ext>
                  </a:extLst>
                </p14:cNvPr>
                <p14:cNvContentPartPr/>
                <p14:nvPr/>
              </p14:nvContentPartPr>
              <p14:xfrm>
                <a:off x="2214236" y="1599986"/>
                <a:ext cx="360" cy="360"/>
              </p14:xfrm>
            </p:contentPart>
          </mc:Choice>
          <mc:Fallback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9AAB3D61-0D6F-6F44-8B23-37F1CB1BE6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51236" y="153698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D17D64-BC99-799A-D14F-CD496F96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58" y="214313"/>
              <a:ext cx="6540455" cy="2052884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CC628FE-954D-C8B3-E1BE-7FAAEA6B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8199" y="214313"/>
              <a:ext cx="2455521" cy="2052884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2D64324-B576-410F-67F3-EF27FB362F5E}"/>
                </a:ext>
              </a:extLst>
            </p:cNvPr>
            <p:cNvGrpSpPr/>
            <p:nvPr/>
          </p:nvGrpSpPr>
          <p:grpSpPr>
            <a:xfrm>
              <a:off x="256916" y="321266"/>
              <a:ext cx="357480" cy="214560"/>
              <a:chOff x="256916" y="321266"/>
              <a:chExt cx="357480" cy="214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FBC237C7-0E81-5964-02FD-D5FA230A92E9}"/>
                      </a:ext>
                    </a:extLst>
                  </p14:cNvPr>
                  <p14:cNvContentPartPr/>
                  <p14:nvPr/>
                </p14:nvContentPartPr>
                <p14:xfrm>
                  <a:off x="549596" y="447266"/>
                  <a:ext cx="360" cy="2880"/>
                </p14:xfrm>
              </p:contentPart>
            </mc:Choice>
            <mc:Fallback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FBC237C7-0E81-5964-02FD-D5FA230A92E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6956" y="396866"/>
                    <a:ext cx="126000" cy="103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B58FEA56-D9D2-001C-2BEC-236C2B64E56E}"/>
                      </a:ext>
                    </a:extLst>
                  </p14:cNvPr>
                  <p14:cNvContentPartPr/>
                  <p14:nvPr/>
                </p14:nvContentPartPr>
                <p14:xfrm>
                  <a:off x="378236" y="428186"/>
                  <a:ext cx="360" cy="360"/>
                </p14:xfrm>
              </p:contentPart>
            </mc:Choice>
            <mc:Fallback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B58FEA56-D9D2-001C-2BEC-236C2B64E56E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15596" y="36554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26" name="墨迹 25">
                    <a:extLst>
                      <a:ext uri="{FF2B5EF4-FFF2-40B4-BE49-F238E27FC236}">
                        <a16:creationId xmlns:a16="http://schemas.microsoft.com/office/drawing/2014/main" id="{439E5AF0-262A-5E8E-C2EC-CF4E722F8C83}"/>
                      </a:ext>
                    </a:extLst>
                  </p14:cNvPr>
                  <p14:cNvContentPartPr/>
                  <p14:nvPr/>
                </p14:nvContentPartPr>
                <p14:xfrm>
                  <a:off x="371036" y="449786"/>
                  <a:ext cx="360" cy="360"/>
                </p14:xfrm>
              </p:contentPart>
            </mc:Choice>
            <mc:Fallback>
              <p:pic>
                <p:nvPicPr>
                  <p:cNvPr id="26" name="墨迹 25">
                    <a:extLst>
                      <a:ext uri="{FF2B5EF4-FFF2-40B4-BE49-F238E27FC236}">
                        <a16:creationId xmlns:a16="http://schemas.microsoft.com/office/drawing/2014/main" id="{439E5AF0-262A-5E8E-C2EC-CF4E722F8C8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8036" y="38678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27" name="墨迹 26">
                    <a:extLst>
                      <a:ext uri="{FF2B5EF4-FFF2-40B4-BE49-F238E27FC236}">
                        <a16:creationId xmlns:a16="http://schemas.microsoft.com/office/drawing/2014/main" id="{6744C82E-D98E-9735-A108-0EB1CD220FD3}"/>
                      </a:ext>
                    </a:extLst>
                  </p14:cNvPr>
                  <p14:cNvContentPartPr/>
                  <p14:nvPr/>
                </p14:nvContentPartPr>
                <p14:xfrm>
                  <a:off x="392276" y="485426"/>
                  <a:ext cx="2880" cy="360"/>
                </p14:xfrm>
              </p:contentPart>
            </mc:Choice>
            <mc:Fallback>
              <p:pic>
                <p:nvPicPr>
                  <p:cNvPr id="27" name="墨迹 26">
                    <a:extLst>
                      <a:ext uri="{FF2B5EF4-FFF2-40B4-BE49-F238E27FC236}">
                        <a16:creationId xmlns:a16="http://schemas.microsoft.com/office/drawing/2014/main" id="{6744C82E-D98E-9735-A108-0EB1CD220FD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41876" y="422426"/>
                    <a:ext cx="103392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8" name="墨迹 27">
                    <a:extLst>
                      <a:ext uri="{FF2B5EF4-FFF2-40B4-BE49-F238E27FC236}">
                        <a16:creationId xmlns:a16="http://schemas.microsoft.com/office/drawing/2014/main" id="{E53DAC12-3E08-6DC6-D234-9BC5E620093D}"/>
                      </a:ext>
                    </a:extLst>
                  </p14:cNvPr>
                  <p14:cNvContentPartPr/>
                  <p14:nvPr/>
                </p14:nvContentPartPr>
                <p14:xfrm>
                  <a:off x="442676" y="483986"/>
                  <a:ext cx="360" cy="1440"/>
                </p14:xfrm>
              </p:contentPart>
            </mc:Choice>
            <mc:Fallback>
              <p:pic>
                <p:nvPicPr>
                  <p:cNvPr id="28" name="墨迹 27">
                    <a:extLst>
                      <a:ext uri="{FF2B5EF4-FFF2-40B4-BE49-F238E27FC236}">
                        <a16:creationId xmlns:a16="http://schemas.microsoft.com/office/drawing/2014/main" id="{E53DAC12-3E08-6DC6-D234-9BC5E620093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80036" y="433586"/>
                    <a:ext cx="126000" cy="1019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90CA6CB5-5413-50DD-19BE-D7E9F604B28D}"/>
                      </a:ext>
                    </a:extLst>
                  </p14:cNvPr>
                  <p14:cNvContentPartPr/>
                  <p14:nvPr/>
                </p14:nvContentPartPr>
                <p14:xfrm>
                  <a:off x="464276" y="478226"/>
                  <a:ext cx="360" cy="360"/>
                </p14:xfrm>
              </p:contentPart>
            </mc:Choice>
            <mc:Fallback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90CA6CB5-5413-50DD-19BE-D7E9F604B28D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01276" y="4152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30" name="墨迹 29">
                    <a:extLst>
                      <a:ext uri="{FF2B5EF4-FFF2-40B4-BE49-F238E27FC236}">
                        <a16:creationId xmlns:a16="http://schemas.microsoft.com/office/drawing/2014/main" id="{4F38B808-24D1-A787-EE63-36E97E6BD4B1}"/>
                      </a:ext>
                    </a:extLst>
                  </p14:cNvPr>
                  <p14:cNvContentPartPr/>
                  <p14:nvPr/>
                </p14:nvContentPartPr>
                <p14:xfrm>
                  <a:off x="578396" y="492626"/>
                  <a:ext cx="360" cy="360"/>
                </p14:xfrm>
              </p:contentPart>
            </mc:Choice>
            <mc:Fallback>
              <p:pic>
                <p:nvPicPr>
                  <p:cNvPr id="30" name="墨迹 29">
                    <a:extLst>
                      <a:ext uri="{FF2B5EF4-FFF2-40B4-BE49-F238E27FC236}">
                        <a16:creationId xmlns:a16="http://schemas.microsoft.com/office/drawing/2014/main" id="{4F38B808-24D1-A787-EE63-36E97E6BD4B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15396" y="4296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31" name="墨迹 30">
                    <a:extLst>
                      <a:ext uri="{FF2B5EF4-FFF2-40B4-BE49-F238E27FC236}">
                        <a16:creationId xmlns:a16="http://schemas.microsoft.com/office/drawing/2014/main" id="{0E6AAFF3-ABBE-4550-1EEF-7F3AED264E7C}"/>
                      </a:ext>
                    </a:extLst>
                  </p14:cNvPr>
                  <p14:cNvContentPartPr/>
                  <p14:nvPr/>
                </p14:nvContentPartPr>
                <p14:xfrm>
                  <a:off x="606836" y="492626"/>
                  <a:ext cx="2880" cy="360"/>
                </p14:xfrm>
              </p:contentPart>
            </mc:Choice>
            <mc:Fallback>
              <p:pic>
                <p:nvPicPr>
                  <p:cNvPr id="31" name="墨迹 30">
                    <a:extLst>
                      <a:ext uri="{FF2B5EF4-FFF2-40B4-BE49-F238E27FC236}">
                        <a16:creationId xmlns:a16="http://schemas.microsoft.com/office/drawing/2014/main" id="{0E6AAFF3-ABBE-4550-1EEF-7F3AED264E7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56436" y="429626"/>
                    <a:ext cx="103392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32" name="墨迹 31">
                    <a:extLst>
                      <a:ext uri="{FF2B5EF4-FFF2-40B4-BE49-F238E27FC236}">
                        <a16:creationId xmlns:a16="http://schemas.microsoft.com/office/drawing/2014/main" id="{263261A9-A278-44AD-4D6D-2F3FFAEB4FE2}"/>
                      </a:ext>
                    </a:extLst>
                  </p14:cNvPr>
                  <p14:cNvContentPartPr/>
                  <p14:nvPr/>
                </p14:nvContentPartPr>
                <p14:xfrm>
                  <a:off x="591716" y="375986"/>
                  <a:ext cx="22680" cy="59760"/>
                </p14:xfrm>
              </p:contentPart>
            </mc:Choice>
            <mc:Fallback>
              <p:pic>
                <p:nvPicPr>
                  <p:cNvPr id="32" name="墨迹 31">
                    <a:extLst>
                      <a:ext uri="{FF2B5EF4-FFF2-40B4-BE49-F238E27FC236}">
                        <a16:creationId xmlns:a16="http://schemas.microsoft.com/office/drawing/2014/main" id="{263261A9-A278-44AD-4D6D-2F3FFAEB4FE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40831" y="329298"/>
                    <a:ext cx="124158" cy="1528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33" name="墨迹 32">
                    <a:extLst>
                      <a:ext uri="{FF2B5EF4-FFF2-40B4-BE49-F238E27FC236}">
                        <a16:creationId xmlns:a16="http://schemas.microsoft.com/office/drawing/2014/main" id="{6604DB5E-D98A-30E5-F181-BC5346C0DC69}"/>
                      </a:ext>
                    </a:extLst>
                  </p14:cNvPr>
                  <p14:cNvContentPartPr/>
                  <p14:nvPr/>
                </p14:nvContentPartPr>
                <p14:xfrm>
                  <a:off x="256916" y="321266"/>
                  <a:ext cx="360" cy="360"/>
                </p14:xfrm>
              </p:contentPart>
            </mc:Choice>
            <mc:Fallback>
              <p:pic>
                <p:nvPicPr>
                  <p:cNvPr id="33" name="墨迹 32">
                    <a:extLst>
                      <a:ext uri="{FF2B5EF4-FFF2-40B4-BE49-F238E27FC236}">
                        <a16:creationId xmlns:a16="http://schemas.microsoft.com/office/drawing/2014/main" id="{6604DB5E-D98A-30E5-F181-BC5346C0DC6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3916" y="2586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34" name="墨迹 33">
                    <a:extLst>
                      <a:ext uri="{FF2B5EF4-FFF2-40B4-BE49-F238E27FC236}">
                        <a16:creationId xmlns:a16="http://schemas.microsoft.com/office/drawing/2014/main" id="{AECD59A7-EA38-F108-2131-4C6A7D6D4681}"/>
                      </a:ext>
                    </a:extLst>
                  </p14:cNvPr>
                  <p14:cNvContentPartPr/>
                  <p14:nvPr/>
                </p14:nvContentPartPr>
                <p14:xfrm>
                  <a:off x="292556" y="485426"/>
                  <a:ext cx="360" cy="360"/>
                </p14:xfrm>
              </p:contentPart>
            </mc:Choice>
            <mc:Fallback>
              <p:pic>
                <p:nvPicPr>
                  <p:cNvPr id="34" name="墨迹 33">
                    <a:extLst>
                      <a:ext uri="{FF2B5EF4-FFF2-40B4-BE49-F238E27FC236}">
                        <a16:creationId xmlns:a16="http://schemas.microsoft.com/office/drawing/2014/main" id="{AECD59A7-EA38-F108-2131-4C6A7D6D468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29556" y="4224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40443126-828A-56E1-EF14-D5E00C030381}"/>
                      </a:ext>
                    </a:extLst>
                  </p14:cNvPr>
                  <p14:cNvContentPartPr/>
                  <p14:nvPr/>
                </p14:nvContentPartPr>
                <p14:xfrm>
                  <a:off x="378236" y="535466"/>
                  <a:ext cx="360" cy="360"/>
                </p14:xfrm>
              </p:contentPart>
            </mc:Choice>
            <mc:Fallback>
              <p:pic>
                <p:nvPicPr>
                  <p:cNvPr id="35" name="墨迹 34">
                    <a:extLst>
                      <a:ext uri="{FF2B5EF4-FFF2-40B4-BE49-F238E27FC236}">
                        <a16:creationId xmlns:a16="http://schemas.microsoft.com/office/drawing/2014/main" id="{40443126-828A-56E1-EF14-D5E00C030381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15596" y="4728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36" name="墨迹 35">
                    <a:extLst>
                      <a:ext uri="{FF2B5EF4-FFF2-40B4-BE49-F238E27FC236}">
                        <a16:creationId xmlns:a16="http://schemas.microsoft.com/office/drawing/2014/main" id="{D80272C5-30CE-C799-99EB-E9ABF802B502}"/>
                      </a:ext>
                    </a:extLst>
                  </p14:cNvPr>
                  <p14:cNvContentPartPr/>
                  <p14:nvPr/>
                </p14:nvContentPartPr>
                <p14:xfrm>
                  <a:off x="399836" y="328106"/>
                  <a:ext cx="360" cy="360"/>
                </p14:xfrm>
              </p:contentPart>
            </mc:Choice>
            <mc:Fallback>
              <p:pic>
                <p:nvPicPr>
                  <p:cNvPr id="36" name="墨迹 35">
                    <a:extLst>
                      <a:ext uri="{FF2B5EF4-FFF2-40B4-BE49-F238E27FC236}">
                        <a16:creationId xmlns:a16="http://schemas.microsoft.com/office/drawing/2014/main" id="{D80272C5-30CE-C799-99EB-E9ABF802B502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6836" y="26546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C552B94-1B6F-F24B-80EA-C09E21CB2612}"/>
              </a:ext>
            </a:extLst>
          </p:cNvPr>
          <p:cNvGrpSpPr/>
          <p:nvPr/>
        </p:nvGrpSpPr>
        <p:grpSpPr>
          <a:xfrm>
            <a:off x="543163" y="3685953"/>
            <a:ext cx="11294418" cy="2521125"/>
            <a:chOff x="256916" y="2599620"/>
            <a:chExt cx="9146804" cy="1991185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4AD7CC78-FBB2-FD32-A216-762CF2CF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03977" y="2599620"/>
              <a:ext cx="2999743" cy="199118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CE3A2E9-1ED7-489F-2E35-10B740CE3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72535" y="2599621"/>
              <a:ext cx="1136031" cy="199118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C4DEEF70-20C5-1811-DB89-961881F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56916" y="2599621"/>
              <a:ext cx="3084862" cy="199118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BC0FB9A-5A80-D5CE-E1E9-CECDEF8C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64638" y="2693827"/>
              <a:ext cx="1685037" cy="180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11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BE7F82-D434-22B2-0A0B-3415BAD7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09" y="0"/>
            <a:ext cx="7903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2249B0-D7AD-0A0F-F7BF-1B904A3D803B}"/>
              </a:ext>
            </a:extLst>
          </p:cNvPr>
          <p:cNvGrpSpPr/>
          <p:nvPr/>
        </p:nvGrpSpPr>
        <p:grpSpPr>
          <a:xfrm>
            <a:off x="1026548" y="328003"/>
            <a:ext cx="10505469" cy="3100997"/>
            <a:chOff x="605943" y="1535905"/>
            <a:chExt cx="9555248" cy="279376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56C5D47-2871-E2B6-5BAD-73596C4F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7371" y="1535905"/>
              <a:ext cx="2443820" cy="268633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41B9778-3428-0501-ACBA-F0C124BB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943" y="1690298"/>
              <a:ext cx="6797364" cy="104109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9B7FD22-8F04-1D28-B927-9ED946A9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943" y="2882703"/>
              <a:ext cx="2640806" cy="133953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DE60E34-8B0F-2DB6-6B27-4DC433002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7482" y="2784520"/>
              <a:ext cx="2008247" cy="143772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7744882-D1AC-9440-9CD9-DB870E33A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0461" y="2677087"/>
              <a:ext cx="1691624" cy="1652587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DC8B058-9FB1-4920-9BFB-FC1A68530756}"/>
                </a:ext>
              </a:extLst>
            </p:cNvPr>
            <p:cNvGrpSpPr/>
            <p:nvPr/>
          </p:nvGrpSpPr>
          <p:grpSpPr>
            <a:xfrm>
              <a:off x="5935916" y="2778266"/>
              <a:ext cx="79200" cy="57960"/>
              <a:chOff x="5935916" y="2778266"/>
              <a:chExt cx="79200" cy="57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35083CF6-FD01-CED9-26C3-8727A87B1679}"/>
                      </a:ext>
                    </a:extLst>
                  </p14:cNvPr>
                  <p14:cNvContentPartPr/>
                  <p14:nvPr/>
                </p14:nvContentPartPr>
                <p14:xfrm>
                  <a:off x="5935916" y="2835866"/>
                  <a:ext cx="360" cy="360"/>
                </p14:xfrm>
              </p:contentPart>
            </mc:Choice>
            <mc:Fallback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35083CF6-FD01-CED9-26C3-8727A87B167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872916" y="27732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568C758-2803-D3C6-7A0A-2747CA20A95D}"/>
                      </a:ext>
                    </a:extLst>
                  </p14:cNvPr>
                  <p14:cNvContentPartPr/>
                  <p14:nvPr/>
                </p14:nvContentPartPr>
                <p14:xfrm>
                  <a:off x="5979116" y="2778266"/>
                  <a:ext cx="360" cy="360"/>
                </p14:xfrm>
              </p:contentPart>
            </mc:Choice>
            <mc:Fallback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568C758-2803-D3C6-7A0A-2747CA20A95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916116" y="27156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F161D715-F270-78EF-D094-B5FB9BAFAC4D}"/>
                      </a:ext>
                    </a:extLst>
                  </p14:cNvPr>
                  <p14:cNvContentPartPr/>
                  <p14:nvPr/>
                </p14:nvContentPartPr>
                <p14:xfrm>
                  <a:off x="6014756" y="2814266"/>
                  <a:ext cx="360" cy="360"/>
                </p14:xfrm>
              </p:contentPart>
            </mc:Choice>
            <mc:Fallback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F161D715-F270-78EF-D094-B5FB9BAFAC4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951756" y="275162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E582610-B46B-4240-6D48-6B621AA81390}"/>
              </a:ext>
            </a:extLst>
          </p:cNvPr>
          <p:cNvGrpSpPr/>
          <p:nvPr/>
        </p:nvGrpSpPr>
        <p:grpSpPr>
          <a:xfrm>
            <a:off x="1013136" y="3596946"/>
            <a:ext cx="10518881" cy="2775327"/>
            <a:chOff x="1013136" y="3837296"/>
            <a:chExt cx="9044499" cy="253497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805FFC2-CB62-7222-2470-19EC3BC7A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3136" y="4229461"/>
              <a:ext cx="3024492" cy="180938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D789A00-FE0D-81BA-76EF-DF33B8FE0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98360" y="4170721"/>
              <a:ext cx="3176374" cy="186812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4A2CA9C-24A2-3DBE-8ADC-5559530F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60493" y="3837296"/>
              <a:ext cx="2297142" cy="253497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ADC29FE2-D9FA-A94C-3038-9619DC5B1185}"/>
                    </a:ext>
                  </a:extLst>
                </p14:cNvPr>
                <p14:cNvContentPartPr/>
                <p14:nvPr/>
              </p14:nvContentPartPr>
              <p14:xfrm>
                <a:off x="7753473" y="5193700"/>
                <a:ext cx="257040" cy="14400"/>
              </p14:xfrm>
            </p:contentPart>
          </mc:Choice>
          <mc:Fallback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ADC29FE2-D9FA-A94C-3038-9619DC5B11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9278" y="5136427"/>
                  <a:ext cx="365121" cy="128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3" name="墨迹 82">
                  <a:extLst>
                    <a:ext uri="{FF2B5EF4-FFF2-40B4-BE49-F238E27FC236}">
                      <a16:creationId xmlns:a16="http://schemas.microsoft.com/office/drawing/2014/main" id="{64FB8144-94DF-8AA7-3CCA-EB0EEBB30084}"/>
                    </a:ext>
                  </a:extLst>
                </p14:cNvPr>
                <p14:cNvContentPartPr/>
                <p14:nvPr/>
              </p14:nvContentPartPr>
              <p14:xfrm>
                <a:off x="7979193" y="5094340"/>
                <a:ext cx="45000" cy="72720"/>
              </p14:xfrm>
            </p:contentPart>
          </mc:Choice>
          <mc:Fallback>
            <p:pic>
              <p:nvPicPr>
                <p:cNvPr id="83" name="墨迹 82">
                  <a:extLst>
                    <a:ext uri="{FF2B5EF4-FFF2-40B4-BE49-F238E27FC236}">
                      <a16:creationId xmlns:a16="http://schemas.microsoft.com/office/drawing/2014/main" id="{64FB8144-94DF-8AA7-3CCA-EB0EEBB300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25193" y="5036756"/>
                  <a:ext cx="153310" cy="187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4" name="墨迹 83">
                  <a:extLst>
                    <a:ext uri="{FF2B5EF4-FFF2-40B4-BE49-F238E27FC236}">
                      <a16:creationId xmlns:a16="http://schemas.microsoft.com/office/drawing/2014/main" id="{BB2810AE-5D14-6CDA-9853-25846CF10647}"/>
                    </a:ext>
                  </a:extLst>
                </p14:cNvPr>
                <p14:cNvContentPartPr/>
                <p14:nvPr/>
              </p14:nvContentPartPr>
              <p14:xfrm>
                <a:off x="7636113" y="5749540"/>
                <a:ext cx="123120" cy="102600"/>
              </p14:xfrm>
            </p:contentPart>
          </mc:Choice>
          <mc:Fallback>
            <p:pic>
              <p:nvPicPr>
                <p:cNvPr id="84" name="墨迹 83">
                  <a:extLst>
                    <a:ext uri="{FF2B5EF4-FFF2-40B4-BE49-F238E27FC236}">
                      <a16:creationId xmlns:a16="http://schemas.microsoft.com/office/drawing/2014/main" id="{BB2810AE-5D14-6CDA-9853-25846CF106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81841" y="5692321"/>
                  <a:ext cx="231354" cy="21736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084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E43FCC20-EE9B-4F4D-3EA9-F1672C18F9DC}"/>
              </a:ext>
            </a:extLst>
          </p:cNvPr>
          <p:cNvGrpSpPr/>
          <p:nvPr/>
        </p:nvGrpSpPr>
        <p:grpSpPr>
          <a:xfrm>
            <a:off x="225198" y="400050"/>
            <a:ext cx="11846905" cy="6029324"/>
            <a:chOff x="225198" y="400050"/>
            <a:chExt cx="11846905" cy="602932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403881-D377-967D-E366-C85B3B973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679" y="400050"/>
              <a:ext cx="4653224" cy="23710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877AD8-4028-D43C-2B6A-FCA7525C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4903" y="522514"/>
              <a:ext cx="6507200" cy="212611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0F7021D-BDC8-B13C-8731-BF350710F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2554" y="2906485"/>
              <a:ext cx="3772297" cy="352288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026BEF5-2B0B-6E33-4DDE-1A1C9B5A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9772" y="3124879"/>
              <a:ext cx="4419600" cy="3086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D22AF56-77A5-7FDC-953C-BB3852BE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98" y="3120116"/>
              <a:ext cx="3267075" cy="2752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35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207B40-BBED-EB67-E73E-6288358D4D30}"/>
              </a:ext>
            </a:extLst>
          </p:cNvPr>
          <p:cNvGrpSpPr/>
          <p:nvPr/>
        </p:nvGrpSpPr>
        <p:grpSpPr>
          <a:xfrm>
            <a:off x="796703" y="142611"/>
            <a:ext cx="10656830" cy="2654257"/>
            <a:chOff x="746351" y="1611334"/>
            <a:chExt cx="10311290" cy="242911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693228-F04B-D520-C067-D288C6DCA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351" y="1632857"/>
              <a:ext cx="4632561" cy="235811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4AEB1B8-2E10-E8D5-46C2-15C9552D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1940" y="1632857"/>
              <a:ext cx="2179473" cy="235811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31E3655-F400-CAB6-63C2-AE03DBFBE917}"/>
                </a:ext>
              </a:extLst>
            </p:cNvPr>
            <p:cNvGrpSpPr/>
            <p:nvPr/>
          </p:nvGrpSpPr>
          <p:grpSpPr>
            <a:xfrm>
              <a:off x="5518894" y="1682056"/>
              <a:ext cx="30240" cy="18360"/>
              <a:chOff x="5518894" y="1682056"/>
              <a:chExt cx="30240" cy="18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FDFDE4F6-E245-A473-A418-0F17E59BA438}"/>
                      </a:ext>
                    </a:extLst>
                  </p14:cNvPr>
                  <p14:cNvContentPartPr/>
                  <p14:nvPr/>
                </p14:nvContentPartPr>
                <p14:xfrm>
                  <a:off x="5518894" y="1682056"/>
                  <a:ext cx="360" cy="360"/>
                </p14:xfrm>
              </p:contentPart>
            </mc:Choice>
            <mc:Fallback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FDFDE4F6-E245-A473-A418-0F17E59BA43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456254" y="161941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99A68E82-CFF3-CCB1-1DA3-04C7683507C5}"/>
                      </a:ext>
                    </a:extLst>
                  </p14:cNvPr>
                  <p14:cNvContentPartPr/>
                  <p14:nvPr/>
                </p14:nvContentPartPr>
                <p14:xfrm>
                  <a:off x="5548774" y="1700056"/>
                  <a:ext cx="360" cy="360"/>
                </p14:xfrm>
              </p:contentPart>
            </mc:Choice>
            <mc:Fallback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99A68E82-CFF3-CCB1-1DA3-04C7683507C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486134" y="1637056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E6E26010-57D0-BBC2-7B49-DE58B8A040BE}"/>
                    </a:ext>
                  </a:extLst>
                </p14:cNvPr>
                <p14:cNvContentPartPr/>
                <p14:nvPr/>
              </p14:nvContentPartPr>
              <p14:xfrm>
                <a:off x="5522134" y="2898136"/>
                <a:ext cx="360" cy="360"/>
              </p14:xfrm>
            </p:contentPart>
          </mc:Choice>
          <mc:Fallback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E6E26010-57D0-BBC2-7B49-DE58B8A040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9134" y="28351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09742D-13F0-1C95-8668-63AA1B5FB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4441" y="1632857"/>
              <a:ext cx="1542363" cy="24075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7A2F66-2145-9831-304F-288CADA8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89832" y="1627270"/>
              <a:ext cx="1467809" cy="241317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ED4A255F-00AB-6ADB-937B-72AC1F1CF5EE}"/>
                    </a:ext>
                  </a:extLst>
                </p14:cNvPr>
                <p14:cNvContentPartPr/>
                <p14:nvPr/>
              </p14:nvContentPartPr>
              <p14:xfrm>
                <a:off x="7861476" y="1611334"/>
                <a:ext cx="360" cy="360"/>
              </p14:xfrm>
            </p:contentPart>
          </mc:Choice>
          <mc:Fallback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ED4A255F-00AB-6ADB-937B-72AC1F1CF5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98476" y="15486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B217C8A-30CF-3A7E-98DD-3C6BFA06482B}"/>
              </a:ext>
            </a:extLst>
          </p:cNvPr>
          <p:cNvGrpSpPr/>
          <p:nvPr/>
        </p:nvGrpSpPr>
        <p:grpSpPr>
          <a:xfrm>
            <a:off x="413393" y="2796868"/>
            <a:ext cx="11332039" cy="4061132"/>
            <a:chOff x="1053810" y="3117343"/>
            <a:chExt cx="10401883" cy="360999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7F1E618-61AA-C9A4-BE84-916FD588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61247" y="3581240"/>
              <a:ext cx="4563150" cy="3079741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DE2EF18-F4AE-E299-ED25-447221615A6B}"/>
                </a:ext>
              </a:extLst>
            </p:cNvPr>
            <p:cNvGrpSpPr/>
            <p:nvPr/>
          </p:nvGrpSpPr>
          <p:grpSpPr>
            <a:xfrm>
              <a:off x="1053810" y="3581240"/>
              <a:ext cx="70200" cy="6480"/>
              <a:chOff x="1053810" y="3581240"/>
              <a:chExt cx="70200" cy="6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67B46689-7AD1-7858-2F29-324683B8B5B6}"/>
                      </a:ext>
                    </a:extLst>
                  </p14:cNvPr>
                  <p14:cNvContentPartPr/>
                  <p14:nvPr/>
                </p14:nvContentPartPr>
                <p14:xfrm>
                  <a:off x="1053810" y="3581240"/>
                  <a:ext cx="360" cy="360"/>
                </p14:xfrm>
              </p:contentPart>
            </mc:Choice>
            <mc:Fallback>
              <p:pic>
                <p:nvPicPr>
                  <p:cNvPr id="20" name="墨迹 19">
                    <a:extLst>
                      <a:ext uri="{FF2B5EF4-FFF2-40B4-BE49-F238E27FC236}">
                        <a16:creationId xmlns:a16="http://schemas.microsoft.com/office/drawing/2014/main" id="{67B46689-7AD1-7858-2F29-324683B8B5B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90810" y="35182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B94A06D5-7443-D203-7030-F1B77458DB46}"/>
                      </a:ext>
                    </a:extLst>
                  </p14:cNvPr>
                  <p14:cNvContentPartPr/>
                  <p14:nvPr/>
                </p14:nvContentPartPr>
                <p14:xfrm>
                  <a:off x="1123650" y="3587360"/>
                  <a:ext cx="360" cy="360"/>
                </p14:xfrm>
              </p:contentPart>
            </mc:Choice>
            <mc:Fallback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B94A06D5-7443-D203-7030-F1B77458DB4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60650" y="352436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38362C9A-493A-D77B-DFC8-442B8279EDF8}"/>
                    </a:ext>
                  </a:extLst>
                </p14:cNvPr>
                <p14:cNvContentPartPr/>
                <p14:nvPr/>
              </p14:nvContentPartPr>
              <p14:xfrm>
                <a:off x="3149370" y="6514880"/>
                <a:ext cx="360" cy="360"/>
              </p14:xfrm>
            </p:contentPart>
          </mc:Choice>
          <mc:Fallback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38362C9A-493A-D77B-DFC8-442B8279ED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6370" y="64518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8E76F2C-D3F6-EC9E-DD02-567CE6BEB082}"/>
                </a:ext>
              </a:extLst>
            </p:cNvPr>
            <p:cNvGrpSpPr/>
            <p:nvPr/>
          </p:nvGrpSpPr>
          <p:grpSpPr>
            <a:xfrm>
              <a:off x="4317570" y="6553040"/>
              <a:ext cx="19440" cy="19440"/>
              <a:chOff x="4317570" y="6553040"/>
              <a:chExt cx="19440" cy="19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CE3E50FC-4C39-E5EE-69A7-A0D0FD1E5390}"/>
                      </a:ext>
                    </a:extLst>
                  </p14:cNvPr>
                  <p14:cNvContentPartPr/>
                  <p14:nvPr/>
                </p14:nvContentPartPr>
                <p14:xfrm>
                  <a:off x="4317570" y="6572120"/>
                  <a:ext cx="360" cy="360"/>
                </p14:xfrm>
              </p:contentPart>
            </mc:Choice>
            <mc:Fallback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CE3E50FC-4C39-E5EE-69A7-A0D0FD1E539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254570" y="650912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AAEFCEB1-1B59-5AAB-9FDC-0304AAAF0B79}"/>
                      </a:ext>
                    </a:extLst>
                  </p14:cNvPr>
                  <p14:cNvContentPartPr/>
                  <p14:nvPr/>
                </p14:nvContentPartPr>
                <p14:xfrm>
                  <a:off x="4336650" y="6553040"/>
                  <a:ext cx="360" cy="360"/>
                </p14:xfrm>
              </p:contentPart>
            </mc:Choice>
            <mc:Fallback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AAEFCEB1-1B59-5AAB-9FDC-0304AAAF0B7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273650" y="64900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87F1830-753A-58F1-4C98-D883FA9FB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10825" y="3117343"/>
              <a:ext cx="2832127" cy="3609996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531CA81-1C69-8DD5-BF9F-267AE3B8E2B6}"/>
                </a:ext>
              </a:extLst>
            </p:cNvPr>
            <p:cNvGrpSpPr/>
            <p:nvPr/>
          </p:nvGrpSpPr>
          <p:grpSpPr>
            <a:xfrm>
              <a:off x="2637133" y="3695608"/>
              <a:ext cx="57960" cy="69480"/>
              <a:chOff x="2637133" y="3695608"/>
              <a:chExt cx="57960" cy="69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C7DB64BC-0B3F-300F-CD43-57AEFA9A456B}"/>
                      </a:ext>
                    </a:extLst>
                  </p14:cNvPr>
                  <p14:cNvContentPartPr/>
                  <p14:nvPr/>
                </p14:nvContentPartPr>
                <p14:xfrm>
                  <a:off x="2694733" y="3695608"/>
                  <a:ext cx="360" cy="360"/>
                </p14:xfrm>
              </p:contentPart>
            </mc:Choice>
            <mc:Fallback>
              <p:pic>
                <p:nvPicPr>
                  <p:cNvPr id="35" name="墨迹 34">
                    <a:extLst>
                      <a:ext uri="{FF2B5EF4-FFF2-40B4-BE49-F238E27FC236}">
                        <a16:creationId xmlns:a16="http://schemas.microsoft.com/office/drawing/2014/main" id="{C7DB64BC-0B3F-300F-CD43-57AEFA9A456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632093" y="3632968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36" name="墨迹 35">
                    <a:extLst>
                      <a:ext uri="{FF2B5EF4-FFF2-40B4-BE49-F238E27FC236}">
                        <a16:creationId xmlns:a16="http://schemas.microsoft.com/office/drawing/2014/main" id="{889098DF-9103-A40E-9D67-A9127D9D3F04}"/>
                      </a:ext>
                    </a:extLst>
                  </p14:cNvPr>
                  <p14:cNvContentPartPr/>
                  <p14:nvPr/>
                </p14:nvContentPartPr>
                <p14:xfrm>
                  <a:off x="2675293" y="3762928"/>
                  <a:ext cx="360" cy="360"/>
                </p14:xfrm>
              </p:contentPart>
            </mc:Choice>
            <mc:Fallback>
              <p:pic>
                <p:nvPicPr>
                  <p:cNvPr id="36" name="墨迹 35">
                    <a:extLst>
                      <a:ext uri="{FF2B5EF4-FFF2-40B4-BE49-F238E27FC236}">
                        <a16:creationId xmlns:a16="http://schemas.microsoft.com/office/drawing/2014/main" id="{889098DF-9103-A40E-9D67-A9127D9D3F0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612293" y="3699928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760A528C-453D-758D-F4D6-B6016C796ED5}"/>
                      </a:ext>
                    </a:extLst>
                  </p14:cNvPr>
                  <p14:cNvContentPartPr/>
                  <p14:nvPr/>
                </p14:nvContentPartPr>
                <p14:xfrm>
                  <a:off x="2637133" y="3762928"/>
                  <a:ext cx="360" cy="2160"/>
                </p14:xfrm>
              </p:contentPart>
            </mc:Choice>
            <mc:Fallback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760A528C-453D-758D-F4D6-B6016C796ED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574133" y="3699928"/>
                    <a:ext cx="12600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9" name="墨迹 38">
                  <a:extLst>
                    <a:ext uri="{FF2B5EF4-FFF2-40B4-BE49-F238E27FC236}">
                      <a16:creationId xmlns:a16="http://schemas.microsoft.com/office/drawing/2014/main" id="{01D3B5F2-EF12-C3AC-3238-4A3C3A5E747A}"/>
                    </a:ext>
                  </a:extLst>
                </p14:cNvPr>
                <p14:cNvContentPartPr/>
                <p14:nvPr/>
              </p14:nvContentPartPr>
              <p14:xfrm>
                <a:off x="11453533" y="4263688"/>
                <a:ext cx="2160" cy="360"/>
              </p14:xfrm>
            </p:contentPart>
          </mc:Choice>
          <mc:Fallback>
            <p:pic>
              <p:nvPicPr>
                <p:cNvPr id="39" name="墨迹 38">
                  <a:extLst>
                    <a:ext uri="{FF2B5EF4-FFF2-40B4-BE49-F238E27FC236}">
                      <a16:creationId xmlns:a16="http://schemas.microsoft.com/office/drawing/2014/main" id="{01D3B5F2-EF12-C3AC-3238-4A3C3A5E74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90893" y="4201048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" name="墨迹 43">
                <a:extLst>
                  <a:ext uri="{FF2B5EF4-FFF2-40B4-BE49-F238E27FC236}">
                    <a16:creationId xmlns:a16="http://schemas.microsoft.com/office/drawing/2014/main" id="{22E76BB0-21BA-CDEF-3EC4-C52BDCE31B31}"/>
                  </a:ext>
                </a:extLst>
              </p14:cNvPr>
              <p14:cNvContentPartPr/>
              <p14:nvPr/>
            </p14:nvContentPartPr>
            <p14:xfrm>
              <a:off x="4420585" y="6811345"/>
              <a:ext cx="360" cy="360"/>
            </p14:xfrm>
          </p:contentPart>
        </mc:Choice>
        <mc:Fallback>
          <p:pic>
            <p:nvPicPr>
              <p:cNvPr id="44" name="墨迹 43">
                <a:extLst>
                  <a:ext uri="{FF2B5EF4-FFF2-40B4-BE49-F238E27FC236}">
                    <a16:creationId xmlns:a16="http://schemas.microsoft.com/office/drawing/2014/main" id="{22E76BB0-21BA-CDEF-3EC4-C52BDCE3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945" y="67487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5" name="墨迹 44">
                <a:extLst>
                  <a:ext uri="{FF2B5EF4-FFF2-40B4-BE49-F238E27FC236}">
                    <a16:creationId xmlns:a16="http://schemas.microsoft.com/office/drawing/2014/main" id="{30A49654-E489-1215-B78E-E5A73E63FC50}"/>
                  </a:ext>
                </a:extLst>
              </p14:cNvPr>
              <p14:cNvContentPartPr/>
              <p14:nvPr/>
            </p14:nvContentPartPr>
            <p14:xfrm>
              <a:off x="5695705" y="6794785"/>
              <a:ext cx="360" cy="360"/>
            </p14:xfrm>
          </p:contentPart>
        </mc:Choice>
        <mc:Fallback>
          <p:pic>
            <p:nvPicPr>
              <p:cNvPr id="45" name="墨迹 44">
                <a:extLst>
                  <a:ext uri="{FF2B5EF4-FFF2-40B4-BE49-F238E27FC236}">
                    <a16:creationId xmlns:a16="http://schemas.microsoft.com/office/drawing/2014/main" id="{30A49654-E489-1215-B78E-E5A73E63FC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2705" y="67317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75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3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lan xiao</dc:creator>
  <cp:lastModifiedBy>lan xiao</cp:lastModifiedBy>
  <cp:revision>8</cp:revision>
  <dcterms:created xsi:type="dcterms:W3CDTF">2023-02-17T02:28:48Z</dcterms:created>
  <dcterms:modified xsi:type="dcterms:W3CDTF">2023-02-24T08:54:17Z</dcterms:modified>
</cp:coreProperties>
</file>