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4253F-F515-4F88-9F10-DF74933DB7B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6BE97A8-EA10-46D8-A7D2-199DC7FB49A0}">
      <dgm:prSet phldrT="[テキスト]" phldr="1"/>
      <dgm:spPr>
        <a:ln w="19050"/>
      </dgm:spPr>
      <dgm:t>
        <a:bodyPr/>
        <a:lstStyle/>
        <a:p>
          <a:endParaRPr kumimoji="1" lang="ja-JP" altLang="en-US"/>
        </a:p>
      </dgm:t>
    </dgm:pt>
    <dgm:pt modelId="{6775CCD1-D2A7-4809-91D9-1E5E7D7AFC98}" type="parTrans" cxnId="{86C1FD65-45D9-4BED-BF80-1B12B4EC04BA}">
      <dgm:prSet/>
      <dgm:spPr/>
      <dgm:t>
        <a:bodyPr/>
        <a:lstStyle/>
        <a:p>
          <a:endParaRPr kumimoji="1" lang="ja-JP" altLang="en-US"/>
        </a:p>
      </dgm:t>
    </dgm:pt>
    <dgm:pt modelId="{A712B291-3866-4A71-856A-8C743C3716FF}" type="sibTrans" cxnId="{86C1FD65-45D9-4BED-BF80-1B12B4EC04BA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D8397C3A-969C-4627-8720-084145532369}">
      <dgm:prSet phldrT="[テキスト]" phldr="1"/>
      <dgm:spPr>
        <a:ln w="19050"/>
      </dgm:spPr>
      <dgm:t>
        <a:bodyPr/>
        <a:lstStyle/>
        <a:p>
          <a:endParaRPr kumimoji="1" lang="ja-JP" altLang="en-US"/>
        </a:p>
      </dgm:t>
    </dgm:pt>
    <dgm:pt modelId="{B170214B-EB6E-4CD3-B3DA-CD6B5EAE0DDC}" type="parTrans" cxnId="{8553F61F-F3BF-479F-9BF1-0F720E6759F0}">
      <dgm:prSet/>
      <dgm:spPr/>
      <dgm:t>
        <a:bodyPr/>
        <a:lstStyle/>
        <a:p>
          <a:endParaRPr kumimoji="1" lang="ja-JP" altLang="en-US"/>
        </a:p>
      </dgm:t>
    </dgm:pt>
    <dgm:pt modelId="{61A10C7F-ECB1-4BFF-B1E1-4CAD6D62D54B}" type="sibTrans" cxnId="{8553F61F-F3BF-479F-9BF1-0F720E6759F0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624A5491-2740-4C1C-8AAB-B899558882B7}">
      <dgm:prSet phldrT="[テキスト]" phldr="1"/>
      <dgm:spPr/>
      <dgm:t>
        <a:bodyPr/>
        <a:lstStyle/>
        <a:p>
          <a:endParaRPr kumimoji="1" lang="ja-JP" altLang="en-US"/>
        </a:p>
      </dgm:t>
    </dgm:pt>
    <dgm:pt modelId="{CE1495E7-4FE1-4A59-BFE8-56886C5BB347}" type="parTrans" cxnId="{F6DA61EA-8D98-4494-9AF8-763FB5E2C17A}">
      <dgm:prSet/>
      <dgm:spPr/>
      <dgm:t>
        <a:bodyPr/>
        <a:lstStyle/>
        <a:p>
          <a:endParaRPr kumimoji="1" lang="ja-JP" altLang="en-US"/>
        </a:p>
      </dgm:t>
    </dgm:pt>
    <dgm:pt modelId="{2338D300-EFBB-4394-A626-24AAB7426818}" type="sibTrans" cxnId="{F6DA61EA-8D98-4494-9AF8-763FB5E2C17A}">
      <dgm:prSet/>
      <dgm:spPr/>
      <dgm:t>
        <a:bodyPr/>
        <a:lstStyle/>
        <a:p>
          <a:endParaRPr kumimoji="1" lang="ja-JP" altLang="en-US"/>
        </a:p>
      </dgm:t>
    </dgm:pt>
    <dgm:pt modelId="{146C36CC-5253-4566-9D79-21F982257189}">
      <dgm:prSet phldrT="[テキスト]" phldr="1"/>
      <dgm:spPr>
        <a:ln w="19050"/>
      </dgm:spPr>
      <dgm:t>
        <a:bodyPr/>
        <a:lstStyle/>
        <a:p>
          <a:endParaRPr kumimoji="1" lang="ja-JP" altLang="en-US"/>
        </a:p>
      </dgm:t>
    </dgm:pt>
    <dgm:pt modelId="{F6FBA13E-488C-4D79-9E2D-723015A00C97}" type="parTrans" cxnId="{D9FCA496-874B-40F0-80E1-95BBE6FF348A}">
      <dgm:prSet/>
      <dgm:spPr/>
      <dgm:t>
        <a:bodyPr/>
        <a:lstStyle/>
        <a:p>
          <a:endParaRPr kumimoji="1" lang="ja-JP" altLang="en-US"/>
        </a:p>
      </dgm:t>
    </dgm:pt>
    <dgm:pt modelId="{D998EC04-A1DC-4FA6-BF32-CA27AFCBE8F9}" type="sibTrans" cxnId="{D9FCA496-874B-40F0-80E1-95BBE6FF348A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D8D53A04-6366-49A0-A9F7-FB3E09C05B73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B8F6E40B-9AC4-4A92-8A8B-CC956AFF0515}" type="parTrans" cxnId="{34FF90E1-DBA9-42C6-8933-37FAF4D65C82}">
      <dgm:prSet/>
      <dgm:spPr/>
      <dgm:t>
        <a:bodyPr/>
        <a:lstStyle/>
        <a:p>
          <a:endParaRPr kumimoji="1" lang="ja-JP" altLang="en-US"/>
        </a:p>
      </dgm:t>
    </dgm:pt>
    <dgm:pt modelId="{B2733552-DA61-492A-B2C1-0C2D4408009C}" type="sibTrans" cxnId="{34FF90E1-DBA9-42C6-8933-37FAF4D65C82}">
      <dgm:prSet/>
      <dgm:spPr/>
      <dgm:t>
        <a:bodyPr/>
        <a:lstStyle/>
        <a:p>
          <a:endParaRPr kumimoji="1" lang="ja-JP" altLang="en-US"/>
        </a:p>
      </dgm:t>
    </dgm:pt>
    <dgm:pt modelId="{A694F067-7EFF-4AA5-A50B-CFF7981F65FD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DB5764E6-5C5E-4144-8307-F2713CD9C910}" type="parTrans" cxnId="{B5C479BB-4802-498E-A5F3-A5D7DF1C7887}">
      <dgm:prSet/>
      <dgm:spPr/>
      <dgm:t>
        <a:bodyPr/>
        <a:lstStyle/>
        <a:p>
          <a:endParaRPr kumimoji="1" lang="ja-JP" altLang="en-US"/>
        </a:p>
      </dgm:t>
    </dgm:pt>
    <dgm:pt modelId="{5A931705-A153-438E-9295-0FC3484ADB2B}" type="sibTrans" cxnId="{B5C479BB-4802-498E-A5F3-A5D7DF1C7887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79C48F89-1A7B-4EE2-9CDD-4219C3081105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B7EE04C4-B987-465B-B32B-9547F28028DF}" type="parTrans" cxnId="{B95D871C-742D-449F-9B9B-A19CAD152D2D}">
      <dgm:prSet/>
      <dgm:spPr/>
      <dgm:t>
        <a:bodyPr/>
        <a:lstStyle/>
        <a:p>
          <a:endParaRPr kumimoji="1" lang="ja-JP" altLang="en-US"/>
        </a:p>
      </dgm:t>
    </dgm:pt>
    <dgm:pt modelId="{B95CAA9B-EF5A-47C7-91E6-1C8590C16B2B}" type="sibTrans" cxnId="{B95D871C-742D-449F-9B9B-A19CAD152D2D}">
      <dgm:prSet custT="1"/>
      <dgm:spPr>
        <a:solidFill>
          <a:schemeClr val="tx1"/>
        </a:solidFill>
        <a:ln>
          <a:noFill/>
        </a:ln>
      </dgm:spPr>
      <dgm:t>
        <a:bodyPr/>
        <a:lstStyle/>
        <a:p>
          <a:r>
            <a:rPr kumimoji="1" lang="ja-JP" altLang="en-US" sz="1800" b="1" dirty="0">
              <a:solidFill>
                <a:schemeClr val="bg1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rPr>
            <a:t>９</a:t>
          </a:r>
        </a:p>
      </dgm:t>
    </dgm:pt>
    <dgm:pt modelId="{466E2624-9D75-4C65-8BA9-D6BCDB4C706F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80295A11-39CE-4309-891B-7099C1A4202F}" type="parTrans" cxnId="{242B58C6-8CB6-4F67-AC5D-B2631873EC82}">
      <dgm:prSet/>
      <dgm:spPr/>
      <dgm:t>
        <a:bodyPr/>
        <a:lstStyle/>
        <a:p>
          <a:endParaRPr kumimoji="1" lang="ja-JP" altLang="en-US"/>
        </a:p>
      </dgm:t>
    </dgm:pt>
    <dgm:pt modelId="{AA32CD38-FEF9-46A1-B025-2E0D8E40A1FD}" type="sibTrans" cxnId="{242B58C6-8CB6-4F67-AC5D-B2631873EC82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5678CD21-97A6-4729-AF1C-CDA969527B38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15E753C0-B756-4CA2-BD59-104E1E7CCF06}" type="parTrans" cxnId="{0B2E19F6-6E68-487A-9456-624A0ECDB556}">
      <dgm:prSet/>
      <dgm:spPr/>
      <dgm:t>
        <a:bodyPr/>
        <a:lstStyle/>
        <a:p>
          <a:endParaRPr kumimoji="1" lang="ja-JP" altLang="en-US"/>
        </a:p>
      </dgm:t>
    </dgm:pt>
    <dgm:pt modelId="{1ED16B68-7C47-4538-9720-0CA7B9ECDF99}" type="sibTrans" cxnId="{0B2E19F6-6E68-487A-9456-624A0ECDB556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E9FDA806-7D97-45BB-B3DA-5C207FA07F65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158DB63B-67EF-4144-AE32-A389E56DE1AA}" type="parTrans" cxnId="{037C8E51-3C76-4898-9CA7-BCB4F6BBCB10}">
      <dgm:prSet/>
      <dgm:spPr/>
      <dgm:t>
        <a:bodyPr/>
        <a:lstStyle/>
        <a:p>
          <a:endParaRPr kumimoji="1" lang="ja-JP" altLang="en-US"/>
        </a:p>
      </dgm:t>
    </dgm:pt>
    <dgm:pt modelId="{A4A88A66-A9F6-4A28-AA08-599C12983D49}" type="sibTrans" cxnId="{037C8E51-3C76-4898-9CA7-BCB4F6BBCB10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8E2AA574-04A6-4B0E-AF2D-B903D1C5F135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016E7D1D-B48B-497A-ABF2-02DDD9602E06}" type="parTrans" cxnId="{3FEF6A95-6D94-46CC-A557-2081CE57F184}">
      <dgm:prSet/>
      <dgm:spPr/>
      <dgm:t>
        <a:bodyPr/>
        <a:lstStyle/>
        <a:p>
          <a:endParaRPr kumimoji="1" lang="ja-JP" altLang="en-US"/>
        </a:p>
      </dgm:t>
    </dgm:pt>
    <dgm:pt modelId="{3B70F22D-E5B6-4014-96E9-C3EEC60E4DCD}" type="sibTrans" cxnId="{3FEF6A95-6D94-46CC-A557-2081CE57F184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EC21221E-CE50-4D93-BAF3-BE8B3C1A7434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0928BA50-2F60-49EE-86D5-E88C60EAF758}" type="parTrans" cxnId="{B91FB309-91CE-4D42-B72B-7AAC1E96282B}">
      <dgm:prSet/>
      <dgm:spPr/>
      <dgm:t>
        <a:bodyPr/>
        <a:lstStyle/>
        <a:p>
          <a:endParaRPr kumimoji="1" lang="ja-JP" altLang="en-US"/>
        </a:p>
      </dgm:t>
    </dgm:pt>
    <dgm:pt modelId="{CD90DAE3-2E92-4E3F-B7E2-7B2E1F56010D}" type="sibTrans" cxnId="{B91FB309-91CE-4D42-B72B-7AAC1E96282B}">
      <dgm:prSet/>
      <dgm:spPr>
        <a:ln w="19050"/>
      </dgm:spPr>
      <dgm:t>
        <a:bodyPr/>
        <a:lstStyle/>
        <a:p>
          <a:endParaRPr kumimoji="1" lang="ja-JP" altLang="en-US"/>
        </a:p>
      </dgm:t>
    </dgm:pt>
    <dgm:pt modelId="{B3DAAB5C-EDE9-4B82-8020-C1E6F93A51BA}" type="pres">
      <dgm:prSet presAssocID="{F6C4253F-F515-4F88-9F10-DF74933DB7B1}" presName="Name0" presStyleCnt="0">
        <dgm:presLayoutVars>
          <dgm:chMax/>
          <dgm:chPref/>
          <dgm:dir/>
          <dgm:animLvl val="lvl"/>
        </dgm:presLayoutVars>
      </dgm:prSet>
      <dgm:spPr/>
    </dgm:pt>
    <dgm:pt modelId="{42267C8D-B453-4007-B3BE-BE1701038239}" type="pres">
      <dgm:prSet presAssocID="{86BE97A8-EA10-46D8-A7D2-199DC7FB49A0}" presName="composite" presStyleCnt="0"/>
      <dgm:spPr/>
    </dgm:pt>
    <dgm:pt modelId="{637B2A3C-76EA-438D-A878-C67B986480B7}" type="pres">
      <dgm:prSet presAssocID="{86BE97A8-EA10-46D8-A7D2-199DC7FB49A0}" presName="Parent1" presStyleLbl="node1" presStyleIdx="0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36FB7BC5-E08B-4C1F-AE6B-33A1D2DBD652}" type="pres">
      <dgm:prSet presAssocID="{86BE97A8-EA10-46D8-A7D2-199DC7FB49A0}" presName="Childtext1" presStyleLbl="revTx" presStyleIdx="0" presStyleCnt="10">
        <dgm:presLayoutVars>
          <dgm:chMax val="0"/>
          <dgm:chPref val="0"/>
          <dgm:bulletEnabled val="1"/>
        </dgm:presLayoutVars>
      </dgm:prSet>
      <dgm:spPr/>
    </dgm:pt>
    <dgm:pt modelId="{073E3286-E69D-4668-8BBE-E7EBE9EE2CAE}" type="pres">
      <dgm:prSet presAssocID="{86BE97A8-EA10-46D8-A7D2-199DC7FB49A0}" presName="BalanceSpacing" presStyleCnt="0"/>
      <dgm:spPr/>
    </dgm:pt>
    <dgm:pt modelId="{0E6237CE-019B-4AF1-9DC8-CFA59116A7C8}" type="pres">
      <dgm:prSet presAssocID="{86BE97A8-EA10-46D8-A7D2-199DC7FB49A0}" presName="BalanceSpacing1" presStyleCnt="0"/>
      <dgm:spPr/>
    </dgm:pt>
    <dgm:pt modelId="{0460FAD2-83F9-49E0-8E65-72A8C5BC531B}" type="pres">
      <dgm:prSet presAssocID="{A712B291-3866-4A71-856A-8C743C3716FF}" presName="Accent1Text" presStyleLbl="node1" presStyleIdx="1" presStyleCnt="20" custLinFactNeighborY="0"/>
      <dgm:spPr/>
    </dgm:pt>
    <dgm:pt modelId="{08FE1EA9-6D90-4217-A243-8E738D4FAA12}" type="pres">
      <dgm:prSet presAssocID="{A712B291-3866-4A71-856A-8C743C3716FF}" presName="spaceBetweenRectangles" presStyleCnt="0"/>
      <dgm:spPr/>
    </dgm:pt>
    <dgm:pt modelId="{3BAB0982-5EAB-4E21-9498-4FF1F35E0E8F}" type="pres">
      <dgm:prSet presAssocID="{D8397C3A-969C-4627-8720-084145532369}" presName="composite" presStyleCnt="0"/>
      <dgm:spPr/>
    </dgm:pt>
    <dgm:pt modelId="{4BB6D9ED-A73E-4024-896C-03979E97E477}" type="pres">
      <dgm:prSet presAssocID="{D8397C3A-969C-4627-8720-084145532369}" presName="Parent1" presStyleLbl="node1" presStyleIdx="2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5EC5FE94-4F94-4982-B71C-1A6E26650302}" type="pres">
      <dgm:prSet presAssocID="{D8397C3A-969C-4627-8720-084145532369}" presName="Childtext1" presStyleLbl="revTx" presStyleIdx="1" presStyleCnt="10">
        <dgm:presLayoutVars>
          <dgm:chMax val="0"/>
          <dgm:chPref val="0"/>
          <dgm:bulletEnabled val="1"/>
        </dgm:presLayoutVars>
      </dgm:prSet>
      <dgm:spPr/>
    </dgm:pt>
    <dgm:pt modelId="{00A6BD8A-9F94-4020-88E5-743900DD3F5F}" type="pres">
      <dgm:prSet presAssocID="{D8397C3A-969C-4627-8720-084145532369}" presName="BalanceSpacing" presStyleCnt="0"/>
      <dgm:spPr/>
    </dgm:pt>
    <dgm:pt modelId="{EC8D7E9F-75E9-44D3-B35F-985BE94F75AC}" type="pres">
      <dgm:prSet presAssocID="{D8397C3A-969C-4627-8720-084145532369}" presName="BalanceSpacing1" presStyleCnt="0"/>
      <dgm:spPr/>
    </dgm:pt>
    <dgm:pt modelId="{AA90F3FA-586F-4D70-BA4D-1190CA20D12E}" type="pres">
      <dgm:prSet presAssocID="{61A10C7F-ECB1-4BFF-B1E1-4CAD6D62D54B}" presName="Accent1Text" presStyleLbl="node1" presStyleIdx="3" presStyleCnt="20" custLinFactNeighborY="0"/>
      <dgm:spPr/>
    </dgm:pt>
    <dgm:pt modelId="{E30AF15A-3C0F-4107-BF5C-CE4410F50183}" type="pres">
      <dgm:prSet presAssocID="{61A10C7F-ECB1-4BFF-B1E1-4CAD6D62D54B}" presName="spaceBetweenRectangles" presStyleCnt="0"/>
      <dgm:spPr/>
    </dgm:pt>
    <dgm:pt modelId="{21063E99-BE13-4418-887B-C3B528C05CFC}" type="pres">
      <dgm:prSet presAssocID="{146C36CC-5253-4566-9D79-21F982257189}" presName="composite" presStyleCnt="0"/>
      <dgm:spPr/>
    </dgm:pt>
    <dgm:pt modelId="{0B913399-B421-4C49-BA45-A1E8D5EF4A8F}" type="pres">
      <dgm:prSet presAssocID="{146C36CC-5253-4566-9D79-21F982257189}" presName="Parent1" presStyleLbl="node1" presStyleIdx="4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FE4FD942-F0EC-4236-9DC3-EEF1DA672B35}" type="pres">
      <dgm:prSet presAssocID="{146C36CC-5253-4566-9D79-21F982257189}" presName="Childtext1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A9C96190-7316-4D33-8C68-EDBCD320E7B8}" type="pres">
      <dgm:prSet presAssocID="{146C36CC-5253-4566-9D79-21F982257189}" presName="BalanceSpacing" presStyleCnt="0"/>
      <dgm:spPr/>
    </dgm:pt>
    <dgm:pt modelId="{63A53DE6-81B1-4C6D-8FC9-923903CC77DF}" type="pres">
      <dgm:prSet presAssocID="{146C36CC-5253-4566-9D79-21F982257189}" presName="BalanceSpacing1" presStyleCnt="0"/>
      <dgm:spPr/>
    </dgm:pt>
    <dgm:pt modelId="{A798AF6C-C3A0-401C-B305-18D46B1887C5}" type="pres">
      <dgm:prSet presAssocID="{D998EC04-A1DC-4FA6-BF32-CA27AFCBE8F9}" presName="Accent1Text" presStyleLbl="node1" presStyleIdx="5" presStyleCnt="20" custLinFactNeighborY="0"/>
      <dgm:spPr/>
    </dgm:pt>
    <dgm:pt modelId="{5EA8C10A-7B7D-403F-B9E1-0197AE9AB667}" type="pres">
      <dgm:prSet presAssocID="{D998EC04-A1DC-4FA6-BF32-CA27AFCBE8F9}" presName="spaceBetweenRectangles" presStyleCnt="0"/>
      <dgm:spPr/>
    </dgm:pt>
    <dgm:pt modelId="{BF9C256C-A938-4AB8-8A93-A6FC12FC8D1C}" type="pres">
      <dgm:prSet presAssocID="{A694F067-7EFF-4AA5-A50B-CFF7981F65FD}" presName="composite" presStyleCnt="0"/>
      <dgm:spPr/>
    </dgm:pt>
    <dgm:pt modelId="{4D8EE70B-969B-4BDC-A2FB-7C1AC4B1EB5C}" type="pres">
      <dgm:prSet presAssocID="{A694F067-7EFF-4AA5-A50B-CFF7981F65FD}" presName="Parent1" presStyleLbl="node1" presStyleIdx="6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9029F1EC-AE62-434E-8E0A-890D15D4AE6C}" type="pres">
      <dgm:prSet presAssocID="{A694F067-7EFF-4AA5-A50B-CFF7981F65FD}" presName="Childtext1" presStyleLbl="revTx" presStyleIdx="3" presStyleCnt="10">
        <dgm:presLayoutVars>
          <dgm:chMax val="0"/>
          <dgm:chPref val="0"/>
          <dgm:bulletEnabled val="1"/>
        </dgm:presLayoutVars>
      </dgm:prSet>
      <dgm:spPr/>
    </dgm:pt>
    <dgm:pt modelId="{3447F1F8-55B1-4211-967D-16D70FDCE675}" type="pres">
      <dgm:prSet presAssocID="{A694F067-7EFF-4AA5-A50B-CFF7981F65FD}" presName="BalanceSpacing" presStyleCnt="0"/>
      <dgm:spPr/>
    </dgm:pt>
    <dgm:pt modelId="{9820500C-D0F6-41AF-A399-88EC5631BB51}" type="pres">
      <dgm:prSet presAssocID="{A694F067-7EFF-4AA5-A50B-CFF7981F65FD}" presName="BalanceSpacing1" presStyleCnt="0"/>
      <dgm:spPr/>
    </dgm:pt>
    <dgm:pt modelId="{CDB4FD06-D780-426E-AAD4-0269DA0E15EB}" type="pres">
      <dgm:prSet presAssocID="{5A931705-A153-438E-9295-0FC3484ADB2B}" presName="Accent1Text" presStyleLbl="node1" presStyleIdx="7" presStyleCnt="20" custLinFactNeighborY="0"/>
      <dgm:spPr/>
    </dgm:pt>
    <dgm:pt modelId="{03AB47C4-41DD-4189-8BE8-9BD5E8D590C2}" type="pres">
      <dgm:prSet presAssocID="{5A931705-A153-438E-9295-0FC3484ADB2B}" presName="spaceBetweenRectangles" presStyleCnt="0"/>
      <dgm:spPr/>
    </dgm:pt>
    <dgm:pt modelId="{E1E7C218-3548-4F16-9648-D4F59CBE6D1D}" type="pres">
      <dgm:prSet presAssocID="{79C48F89-1A7B-4EE2-9CDD-4219C3081105}" presName="composite" presStyleCnt="0"/>
      <dgm:spPr/>
    </dgm:pt>
    <dgm:pt modelId="{656FEA7F-AAD7-4481-9386-3E63B8DABBBF}" type="pres">
      <dgm:prSet presAssocID="{79C48F89-1A7B-4EE2-9CDD-4219C3081105}" presName="Parent1" presStyleLbl="node1" presStyleIdx="8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3761C7AC-3B58-4C44-920A-1BFF7D34C02D}" type="pres">
      <dgm:prSet presAssocID="{79C48F89-1A7B-4EE2-9CDD-4219C3081105}" presName="Childtext1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0028C0D4-2105-4C44-B8DA-3053CA2F9717}" type="pres">
      <dgm:prSet presAssocID="{79C48F89-1A7B-4EE2-9CDD-4219C3081105}" presName="BalanceSpacing" presStyleCnt="0"/>
      <dgm:spPr/>
    </dgm:pt>
    <dgm:pt modelId="{D74E65CA-0F57-4D34-9DBE-5112BB08DDC8}" type="pres">
      <dgm:prSet presAssocID="{79C48F89-1A7B-4EE2-9CDD-4219C3081105}" presName="BalanceSpacing1" presStyleCnt="0"/>
      <dgm:spPr/>
    </dgm:pt>
    <dgm:pt modelId="{0B56AC71-B1A6-44FE-867B-7F967106D1FB}" type="pres">
      <dgm:prSet presAssocID="{B95CAA9B-EF5A-47C7-91E6-1C8590C16B2B}" presName="Accent1Text" presStyleLbl="node1" presStyleIdx="9" presStyleCnt="20"/>
      <dgm:spPr/>
    </dgm:pt>
    <dgm:pt modelId="{2244FBED-435D-4331-93D9-EF0F4A6D9D10}" type="pres">
      <dgm:prSet presAssocID="{B95CAA9B-EF5A-47C7-91E6-1C8590C16B2B}" presName="spaceBetweenRectangles" presStyleCnt="0"/>
      <dgm:spPr/>
    </dgm:pt>
    <dgm:pt modelId="{28C9DD18-5DDB-494F-8F47-8669D3F91ABA}" type="pres">
      <dgm:prSet presAssocID="{466E2624-9D75-4C65-8BA9-D6BCDB4C706F}" presName="composite" presStyleCnt="0"/>
      <dgm:spPr/>
    </dgm:pt>
    <dgm:pt modelId="{5989D46A-7796-44C9-9A1E-3C6F838BD75E}" type="pres">
      <dgm:prSet presAssocID="{466E2624-9D75-4C65-8BA9-D6BCDB4C706F}" presName="Parent1" presStyleLbl="node1" presStyleIdx="10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491AEFE5-50EE-406F-86C8-BF7DC46704EE}" type="pres">
      <dgm:prSet presAssocID="{466E2624-9D75-4C65-8BA9-D6BCDB4C706F}" presName="Childtext1" presStyleLbl="revTx" presStyleIdx="5" presStyleCnt="10">
        <dgm:presLayoutVars>
          <dgm:chMax val="0"/>
          <dgm:chPref val="0"/>
          <dgm:bulletEnabled val="1"/>
        </dgm:presLayoutVars>
      </dgm:prSet>
      <dgm:spPr/>
    </dgm:pt>
    <dgm:pt modelId="{86A84E7C-BB13-4FA8-9955-5BA696E56AA8}" type="pres">
      <dgm:prSet presAssocID="{466E2624-9D75-4C65-8BA9-D6BCDB4C706F}" presName="BalanceSpacing" presStyleCnt="0"/>
      <dgm:spPr/>
    </dgm:pt>
    <dgm:pt modelId="{BE94A6D8-4A0F-4C33-B1DE-D0CB0BF1FA60}" type="pres">
      <dgm:prSet presAssocID="{466E2624-9D75-4C65-8BA9-D6BCDB4C706F}" presName="BalanceSpacing1" presStyleCnt="0"/>
      <dgm:spPr/>
    </dgm:pt>
    <dgm:pt modelId="{9ABE5E7F-339B-479E-8673-EABAB7A3A1FF}" type="pres">
      <dgm:prSet presAssocID="{AA32CD38-FEF9-46A1-B025-2E0D8E40A1FD}" presName="Accent1Text" presStyleLbl="node1" presStyleIdx="11" presStyleCnt="20" custLinFactNeighborY="0"/>
      <dgm:spPr/>
    </dgm:pt>
    <dgm:pt modelId="{5721F529-1353-43C9-8E37-48E47731B9EF}" type="pres">
      <dgm:prSet presAssocID="{AA32CD38-FEF9-46A1-B025-2E0D8E40A1FD}" presName="spaceBetweenRectangles" presStyleCnt="0"/>
      <dgm:spPr/>
    </dgm:pt>
    <dgm:pt modelId="{D7EE2EA2-A710-4C21-AB08-D77D46DE2067}" type="pres">
      <dgm:prSet presAssocID="{5678CD21-97A6-4729-AF1C-CDA969527B38}" presName="composite" presStyleCnt="0"/>
      <dgm:spPr/>
    </dgm:pt>
    <dgm:pt modelId="{611A5C72-7CD3-457D-89B3-C9BDF93C845D}" type="pres">
      <dgm:prSet presAssocID="{5678CD21-97A6-4729-AF1C-CDA969527B38}" presName="Parent1" presStyleLbl="node1" presStyleIdx="12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485115B2-06C4-4CA4-9F11-940A524D7A18}" type="pres">
      <dgm:prSet presAssocID="{5678CD21-97A6-4729-AF1C-CDA969527B38}" presName="Childtext1" presStyleLbl="revTx" presStyleIdx="6" presStyleCnt="10">
        <dgm:presLayoutVars>
          <dgm:chMax val="0"/>
          <dgm:chPref val="0"/>
          <dgm:bulletEnabled val="1"/>
        </dgm:presLayoutVars>
      </dgm:prSet>
      <dgm:spPr/>
    </dgm:pt>
    <dgm:pt modelId="{948D1BD4-4B0D-4B6A-923D-BE9608F9DCC3}" type="pres">
      <dgm:prSet presAssocID="{5678CD21-97A6-4729-AF1C-CDA969527B38}" presName="BalanceSpacing" presStyleCnt="0"/>
      <dgm:spPr/>
    </dgm:pt>
    <dgm:pt modelId="{84D64585-059C-4A4F-A46A-4EE6C071757C}" type="pres">
      <dgm:prSet presAssocID="{5678CD21-97A6-4729-AF1C-CDA969527B38}" presName="BalanceSpacing1" presStyleCnt="0"/>
      <dgm:spPr/>
    </dgm:pt>
    <dgm:pt modelId="{995CCF58-E4BF-48C9-B2C3-1C6A06018587}" type="pres">
      <dgm:prSet presAssocID="{1ED16B68-7C47-4538-9720-0CA7B9ECDF99}" presName="Accent1Text" presStyleLbl="node1" presStyleIdx="13" presStyleCnt="20" custLinFactNeighborY="0"/>
      <dgm:spPr/>
    </dgm:pt>
    <dgm:pt modelId="{32CE6C4A-A082-4CBA-A678-553DE2D84053}" type="pres">
      <dgm:prSet presAssocID="{1ED16B68-7C47-4538-9720-0CA7B9ECDF99}" presName="spaceBetweenRectangles" presStyleCnt="0"/>
      <dgm:spPr/>
    </dgm:pt>
    <dgm:pt modelId="{588E7390-D068-4776-A341-0D2459DEDEAB}" type="pres">
      <dgm:prSet presAssocID="{E9FDA806-7D97-45BB-B3DA-5C207FA07F65}" presName="composite" presStyleCnt="0"/>
      <dgm:spPr/>
    </dgm:pt>
    <dgm:pt modelId="{B8FC6CA9-19DF-4C35-AC1F-1525C8457061}" type="pres">
      <dgm:prSet presAssocID="{E9FDA806-7D97-45BB-B3DA-5C207FA07F65}" presName="Parent1" presStyleLbl="node1" presStyleIdx="14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E956CA7A-F0D2-4BD5-98FB-971F6EB08138}" type="pres">
      <dgm:prSet presAssocID="{E9FDA806-7D97-45BB-B3DA-5C207FA07F65}" presName="Childtext1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2ECCE43B-51FA-46F4-A7A7-7B02A3F784F7}" type="pres">
      <dgm:prSet presAssocID="{E9FDA806-7D97-45BB-B3DA-5C207FA07F65}" presName="BalanceSpacing" presStyleCnt="0"/>
      <dgm:spPr/>
    </dgm:pt>
    <dgm:pt modelId="{AA840BA5-CA97-4CBC-9775-BC87394407D7}" type="pres">
      <dgm:prSet presAssocID="{E9FDA806-7D97-45BB-B3DA-5C207FA07F65}" presName="BalanceSpacing1" presStyleCnt="0"/>
      <dgm:spPr/>
    </dgm:pt>
    <dgm:pt modelId="{B359E2FB-B9D2-4AE4-87D0-AA361B4DE94C}" type="pres">
      <dgm:prSet presAssocID="{A4A88A66-A9F6-4A28-AA08-599C12983D49}" presName="Accent1Text" presStyleLbl="node1" presStyleIdx="15" presStyleCnt="20" custLinFactNeighborY="0"/>
      <dgm:spPr/>
    </dgm:pt>
    <dgm:pt modelId="{7BBF6BEE-60BF-4463-85DE-23612B9E4746}" type="pres">
      <dgm:prSet presAssocID="{A4A88A66-A9F6-4A28-AA08-599C12983D49}" presName="spaceBetweenRectangles" presStyleCnt="0"/>
      <dgm:spPr/>
    </dgm:pt>
    <dgm:pt modelId="{4258C593-6235-4383-B421-9B1B4485172D}" type="pres">
      <dgm:prSet presAssocID="{8E2AA574-04A6-4B0E-AF2D-B903D1C5F135}" presName="composite" presStyleCnt="0"/>
      <dgm:spPr/>
    </dgm:pt>
    <dgm:pt modelId="{DC686C0C-5CF2-42FC-8618-68F89E09DA98}" type="pres">
      <dgm:prSet presAssocID="{8E2AA574-04A6-4B0E-AF2D-B903D1C5F135}" presName="Parent1" presStyleLbl="node1" presStyleIdx="16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7E7AF1B0-C5D8-4491-B30B-185D959EA737}" type="pres">
      <dgm:prSet presAssocID="{8E2AA574-04A6-4B0E-AF2D-B903D1C5F135}" presName="Childtext1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FEF1B5D9-56D2-4032-9672-595CD7B3CDF1}" type="pres">
      <dgm:prSet presAssocID="{8E2AA574-04A6-4B0E-AF2D-B903D1C5F135}" presName="BalanceSpacing" presStyleCnt="0"/>
      <dgm:spPr/>
    </dgm:pt>
    <dgm:pt modelId="{00F9FC14-BEF3-48CF-B769-ABBB8CB427E7}" type="pres">
      <dgm:prSet presAssocID="{8E2AA574-04A6-4B0E-AF2D-B903D1C5F135}" presName="BalanceSpacing1" presStyleCnt="0"/>
      <dgm:spPr/>
    </dgm:pt>
    <dgm:pt modelId="{F1F01ED4-8A94-4828-BE00-689F35FD3296}" type="pres">
      <dgm:prSet presAssocID="{3B70F22D-E5B6-4014-96E9-C3EEC60E4DCD}" presName="Accent1Text" presStyleLbl="node1" presStyleIdx="17" presStyleCnt="20" custLinFactNeighborY="0"/>
      <dgm:spPr/>
    </dgm:pt>
    <dgm:pt modelId="{C0A0F789-CD73-404E-B402-055CCC8740C6}" type="pres">
      <dgm:prSet presAssocID="{3B70F22D-E5B6-4014-96E9-C3EEC60E4DCD}" presName="spaceBetweenRectangles" presStyleCnt="0"/>
      <dgm:spPr/>
    </dgm:pt>
    <dgm:pt modelId="{C76953C2-F9CD-4029-8D4D-D13D71E3ED13}" type="pres">
      <dgm:prSet presAssocID="{EC21221E-CE50-4D93-BAF3-BE8B3C1A7434}" presName="composite" presStyleCnt="0"/>
      <dgm:spPr/>
    </dgm:pt>
    <dgm:pt modelId="{2BC3E265-D094-4110-8B3C-B9CDA3F4B354}" type="pres">
      <dgm:prSet presAssocID="{EC21221E-CE50-4D93-BAF3-BE8B3C1A7434}" presName="Parent1" presStyleLbl="node1" presStyleIdx="18" presStyleCnt="20" custLinFactNeighborY="0">
        <dgm:presLayoutVars>
          <dgm:chMax val="1"/>
          <dgm:chPref val="1"/>
          <dgm:bulletEnabled val="1"/>
        </dgm:presLayoutVars>
      </dgm:prSet>
      <dgm:spPr/>
    </dgm:pt>
    <dgm:pt modelId="{1188E9E5-F657-41E4-946B-83FDB7DA79B9}" type="pres">
      <dgm:prSet presAssocID="{EC21221E-CE50-4D93-BAF3-BE8B3C1A7434}" presName="Childtext1" presStyleLbl="revTx" presStyleIdx="9" presStyleCnt="10">
        <dgm:presLayoutVars>
          <dgm:chMax val="0"/>
          <dgm:chPref val="0"/>
          <dgm:bulletEnabled val="1"/>
        </dgm:presLayoutVars>
      </dgm:prSet>
      <dgm:spPr/>
    </dgm:pt>
    <dgm:pt modelId="{355ACD24-D0E1-477D-96BE-CAFF97B1C874}" type="pres">
      <dgm:prSet presAssocID="{EC21221E-CE50-4D93-BAF3-BE8B3C1A7434}" presName="BalanceSpacing" presStyleCnt="0"/>
      <dgm:spPr/>
    </dgm:pt>
    <dgm:pt modelId="{F441FCFE-19C1-47D6-9FDD-2D5058F1DBEE}" type="pres">
      <dgm:prSet presAssocID="{EC21221E-CE50-4D93-BAF3-BE8B3C1A7434}" presName="BalanceSpacing1" presStyleCnt="0"/>
      <dgm:spPr/>
    </dgm:pt>
    <dgm:pt modelId="{CB9BF0B2-34A2-4EF7-9801-55A61DE40330}" type="pres">
      <dgm:prSet presAssocID="{CD90DAE3-2E92-4E3F-B7E2-7B2E1F56010D}" presName="Accent1Text" presStyleLbl="node1" presStyleIdx="19" presStyleCnt="20" custLinFactNeighborY="0"/>
      <dgm:spPr/>
    </dgm:pt>
  </dgm:ptLst>
  <dgm:cxnLst>
    <dgm:cxn modelId="{64967E00-AAD6-4EA9-9EAE-83AD5061AAAB}" type="presOf" srcId="{D998EC04-A1DC-4FA6-BF32-CA27AFCBE8F9}" destId="{A798AF6C-C3A0-401C-B305-18D46B1887C5}" srcOrd="0" destOrd="0" presId="urn:microsoft.com/office/officeart/2008/layout/AlternatingHexagons"/>
    <dgm:cxn modelId="{B91FB309-91CE-4D42-B72B-7AAC1E96282B}" srcId="{F6C4253F-F515-4F88-9F10-DF74933DB7B1}" destId="{EC21221E-CE50-4D93-BAF3-BE8B3C1A7434}" srcOrd="9" destOrd="0" parTransId="{0928BA50-2F60-49EE-86D5-E88C60EAF758}" sibTransId="{CD90DAE3-2E92-4E3F-B7E2-7B2E1F56010D}"/>
    <dgm:cxn modelId="{342B070A-7B83-4B59-B59D-C6F4EF992F74}" type="presOf" srcId="{D8397C3A-969C-4627-8720-084145532369}" destId="{4BB6D9ED-A73E-4024-896C-03979E97E477}" srcOrd="0" destOrd="0" presId="urn:microsoft.com/office/officeart/2008/layout/AlternatingHexagons"/>
    <dgm:cxn modelId="{B95D871C-742D-449F-9B9B-A19CAD152D2D}" srcId="{F6C4253F-F515-4F88-9F10-DF74933DB7B1}" destId="{79C48F89-1A7B-4EE2-9CDD-4219C3081105}" srcOrd="4" destOrd="0" parTransId="{B7EE04C4-B987-465B-B32B-9547F28028DF}" sibTransId="{B95CAA9B-EF5A-47C7-91E6-1C8590C16B2B}"/>
    <dgm:cxn modelId="{209F301E-8D60-45DF-A8D0-E8773CF9C7F3}" type="presOf" srcId="{5A931705-A153-438E-9295-0FC3484ADB2B}" destId="{CDB4FD06-D780-426E-AAD4-0269DA0E15EB}" srcOrd="0" destOrd="0" presId="urn:microsoft.com/office/officeart/2008/layout/AlternatingHexagons"/>
    <dgm:cxn modelId="{8553F61F-F3BF-479F-9BF1-0F720E6759F0}" srcId="{F6C4253F-F515-4F88-9F10-DF74933DB7B1}" destId="{D8397C3A-969C-4627-8720-084145532369}" srcOrd="1" destOrd="0" parTransId="{B170214B-EB6E-4CD3-B3DA-CD6B5EAE0DDC}" sibTransId="{61A10C7F-ECB1-4BFF-B1E1-4CAD6D62D54B}"/>
    <dgm:cxn modelId="{0497C835-1471-4AB5-B91F-0E2D08574E96}" type="presOf" srcId="{5678CD21-97A6-4729-AF1C-CDA969527B38}" destId="{611A5C72-7CD3-457D-89B3-C9BDF93C845D}" srcOrd="0" destOrd="0" presId="urn:microsoft.com/office/officeart/2008/layout/AlternatingHexagons"/>
    <dgm:cxn modelId="{264E365F-1809-4DF6-B9DB-D00367B94051}" type="presOf" srcId="{AA32CD38-FEF9-46A1-B025-2E0D8E40A1FD}" destId="{9ABE5E7F-339B-479E-8673-EABAB7A3A1FF}" srcOrd="0" destOrd="0" presId="urn:microsoft.com/office/officeart/2008/layout/AlternatingHexagons"/>
    <dgm:cxn modelId="{86C1FD65-45D9-4BED-BF80-1B12B4EC04BA}" srcId="{F6C4253F-F515-4F88-9F10-DF74933DB7B1}" destId="{86BE97A8-EA10-46D8-A7D2-199DC7FB49A0}" srcOrd="0" destOrd="0" parTransId="{6775CCD1-D2A7-4809-91D9-1E5E7D7AFC98}" sibTransId="{A712B291-3866-4A71-856A-8C743C3716FF}"/>
    <dgm:cxn modelId="{BD94884E-1178-461F-84CD-9A5CC33990C0}" type="presOf" srcId="{61A10C7F-ECB1-4BFF-B1E1-4CAD6D62D54B}" destId="{AA90F3FA-586F-4D70-BA4D-1190CA20D12E}" srcOrd="0" destOrd="0" presId="urn:microsoft.com/office/officeart/2008/layout/AlternatingHexagons"/>
    <dgm:cxn modelId="{5EA6D64E-2EBC-41D1-AACD-D51F8161C145}" type="presOf" srcId="{146C36CC-5253-4566-9D79-21F982257189}" destId="{0B913399-B421-4C49-BA45-A1E8D5EF4A8F}" srcOrd="0" destOrd="0" presId="urn:microsoft.com/office/officeart/2008/layout/AlternatingHexagons"/>
    <dgm:cxn modelId="{037C8E51-3C76-4898-9CA7-BCB4F6BBCB10}" srcId="{F6C4253F-F515-4F88-9F10-DF74933DB7B1}" destId="{E9FDA806-7D97-45BB-B3DA-5C207FA07F65}" srcOrd="7" destOrd="0" parTransId="{158DB63B-67EF-4144-AE32-A389E56DE1AA}" sibTransId="{A4A88A66-A9F6-4A28-AA08-599C12983D49}"/>
    <dgm:cxn modelId="{C12CF451-0D2C-4F28-8E8D-38DE27C236D7}" type="presOf" srcId="{A712B291-3866-4A71-856A-8C743C3716FF}" destId="{0460FAD2-83F9-49E0-8E65-72A8C5BC531B}" srcOrd="0" destOrd="0" presId="urn:microsoft.com/office/officeart/2008/layout/AlternatingHexagons"/>
    <dgm:cxn modelId="{D5EE0772-8BA6-4A8D-90AF-056C66139410}" type="presOf" srcId="{8E2AA574-04A6-4B0E-AF2D-B903D1C5F135}" destId="{DC686C0C-5CF2-42FC-8618-68F89E09DA98}" srcOrd="0" destOrd="0" presId="urn:microsoft.com/office/officeart/2008/layout/AlternatingHexagons"/>
    <dgm:cxn modelId="{05810973-F46B-4FCA-B94D-8A4D9C2B6555}" type="presOf" srcId="{E9FDA806-7D97-45BB-B3DA-5C207FA07F65}" destId="{B8FC6CA9-19DF-4C35-AC1F-1525C8457061}" srcOrd="0" destOrd="0" presId="urn:microsoft.com/office/officeart/2008/layout/AlternatingHexagons"/>
    <dgm:cxn modelId="{F5B13D73-1430-4D60-93F2-AA2B1A8C3C51}" type="presOf" srcId="{1ED16B68-7C47-4538-9720-0CA7B9ECDF99}" destId="{995CCF58-E4BF-48C9-B2C3-1C6A06018587}" srcOrd="0" destOrd="0" presId="urn:microsoft.com/office/officeart/2008/layout/AlternatingHexagons"/>
    <dgm:cxn modelId="{DE39A074-D4C0-4E9E-A3D1-ABD7C7157BF1}" type="presOf" srcId="{EC21221E-CE50-4D93-BAF3-BE8B3C1A7434}" destId="{2BC3E265-D094-4110-8B3C-B9CDA3F4B354}" srcOrd="0" destOrd="0" presId="urn:microsoft.com/office/officeart/2008/layout/AlternatingHexagons"/>
    <dgm:cxn modelId="{9F311C57-F2EA-49E1-A2D2-B038A8C39A9B}" type="presOf" srcId="{86BE97A8-EA10-46D8-A7D2-199DC7FB49A0}" destId="{637B2A3C-76EA-438D-A878-C67B986480B7}" srcOrd="0" destOrd="0" presId="urn:microsoft.com/office/officeart/2008/layout/AlternatingHexagons"/>
    <dgm:cxn modelId="{EC86EF89-6114-46F7-809D-15F30C89C7CD}" type="presOf" srcId="{79C48F89-1A7B-4EE2-9CDD-4219C3081105}" destId="{656FEA7F-AAD7-4481-9386-3E63B8DABBBF}" srcOrd="0" destOrd="0" presId="urn:microsoft.com/office/officeart/2008/layout/AlternatingHexagons"/>
    <dgm:cxn modelId="{3FEF6A95-6D94-46CC-A557-2081CE57F184}" srcId="{F6C4253F-F515-4F88-9F10-DF74933DB7B1}" destId="{8E2AA574-04A6-4B0E-AF2D-B903D1C5F135}" srcOrd="8" destOrd="0" parTransId="{016E7D1D-B48B-497A-ABF2-02DDD9602E06}" sibTransId="{3B70F22D-E5B6-4014-96E9-C3EEC60E4DCD}"/>
    <dgm:cxn modelId="{D9FCA496-874B-40F0-80E1-95BBE6FF348A}" srcId="{F6C4253F-F515-4F88-9F10-DF74933DB7B1}" destId="{146C36CC-5253-4566-9D79-21F982257189}" srcOrd="2" destOrd="0" parTransId="{F6FBA13E-488C-4D79-9E2D-723015A00C97}" sibTransId="{D998EC04-A1DC-4FA6-BF32-CA27AFCBE8F9}"/>
    <dgm:cxn modelId="{CF9B4E99-FB95-431D-A64C-25CBA2AF91DB}" type="presOf" srcId="{3B70F22D-E5B6-4014-96E9-C3EEC60E4DCD}" destId="{F1F01ED4-8A94-4828-BE00-689F35FD3296}" srcOrd="0" destOrd="0" presId="urn:microsoft.com/office/officeart/2008/layout/AlternatingHexagons"/>
    <dgm:cxn modelId="{3DAD2A9B-6644-4E3C-BEA9-E90AE9DF48EB}" type="presOf" srcId="{466E2624-9D75-4C65-8BA9-D6BCDB4C706F}" destId="{5989D46A-7796-44C9-9A1E-3C6F838BD75E}" srcOrd="0" destOrd="0" presId="urn:microsoft.com/office/officeart/2008/layout/AlternatingHexagons"/>
    <dgm:cxn modelId="{E426D0AC-10E1-44E9-B24A-AA9313D4B4C5}" type="presOf" srcId="{624A5491-2740-4C1C-8AAB-B899558882B7}" destId="{5EC5FE94-4F94-4982-B71C-1A6E26650302}" srcOrd="0" destOrd="0" presId="urn:microsoft.com/office/officeart/2008/layout/AlternatingHexagons"/>
    <dgm:cxn modelId="{DEDF66B8-EA66-4DF6-A835-E1678F493293}" type="presOf" srcId="{A694F067-7EFF-4AA5-A50B-CFF7981F65FD}" destId="{4D8EE70B-969B-4BDC-A2FB-7C1AC4B1EB5C}" srcOrd="0" destOrd="0" presId="urn:microsoft.com/office/officeart/2008/layout/AlternatingHexagons"/>
    <dgm:cxn modelId="{B5C479BB-4802-498E-A5F3-A5D7DF1C7887}" srcId="{F6C4253F-F515-4F88-9F10-DF74933DB7B1}" destId="{A694F067-7EFF-4AA5-A50B-CFF7981F65FD}" srcOrd="3" destOrd="0" parTransId="{DB5764E6-5C5E-4144-8307-F2713CD9C910}" sibTransId="{5A931705-A153-438E-9295-0FC3484ADB2B}"/>
    <dgm:cxn modelId="{242B58C6-8CB6-4F67-AC5D-B2631873EC82}" srcId="{F6C4253F-F515-4F88-9F10-DF74933DB7B1}" destId="{466E2624-9D75-4C65-8BA9-D6BCDB4C706F}" srcOrd="5" destOrd="0" parTransId="{80295A11-39CE-4309-891B-7099C1A4202F}" sibTransId="{AA32CD38-FEF9-46A1-B025-2E0D8E40A1FD}"/>
    <dgm:cxn modelId="{33DD79CB-8CB3-4616-BD4E-270DF518330F}" type="presOf" srcId="{A4A88A66-A9F6-4A28-AA08-599C12983D49}" destId="{B359E2FB-B9D2-4AE4-87D0-AA361B4DE94C}" srcOrd="0" destOrd="0" presId="urn:microsoft.com/office/officeart/2008/layout/AlternatingHexagons"/>
    <dgm:cxn modelId="{D2E632CF-624B-408F-AD10-C36B6E04356D}" type="presOf" srcId="{CD90DAE3-2E92-4E3F-B7E2-7B2E1F56010D}" destId="{CB9BF0B2-34A2-4EF7-9801-55A61DE40330}" srcOrd="0" destOrd="0" presId="urn:microsoft.com/office/officeart/2008/layout/AlternatingHexagons"/>
    <dgm:cxn modelId="{728D3BD9-48C9-4088-8AE4-6A9056AA1B65}" type="presOf" srcId="{D8D53A04-6366-49A0-A9F7-FB3E09C05B73}" destId="{FE4FD942-F0EC-4236-9DC3-EEF1DA672B35}" srcOrd="0" destOrd="0" presId="urn:microsoft.com/office/officeart/2008/layout/AlternatingHexagons"/>
    <dgm:cxn modelId="{34FF90E1-DBA9-42C6-8933-37FAF4D65C82}" srcId="{146C36CC-5253-4566-9D79-21F982257189}" destId="{D8D53A04-6366-49A0-A9F7-FB3E09C05B73}" srcOrd="0" destOrd="0" parTransId="{B8F6E40B-9AC4-4A92-8A8B-CC956AFF0515}" sibTransId="{B2733552-DA61-492A-B2C1-0C2D4408009C}"/>
    <dgm:cxn modelId="{F6DA61EA-8D98-4494-9AF8-763FB5E2C17A}" srcId="{D8397C3A-969C-4627-8720-084145532369}" destId="{624A5491-2740-4C1C-8AAB-B899558882B7}" srcOrd="0" destOrd="0" parTransId="{CE1495E7-4FE1-4A59-BFE8-56886C5BB347}" sibTransId="{2338D300-EFBB-4394-A626-24AAB7426818}"/>
    <dgm:cxn modelId="{12209FF5-85B7-4E1F-8EB7-AB3F1F213C27}" type="presOf" srcId="{B95CAA9B-EF5A-47C7-91E6-1C8590C16B2B}" destId="{0B56AC71-B1A6-44FE-867B-7F967106D1FB}" srcOrd="0" destOrd="0" presId="urn:microsoft.com/office/officeart/2008/layout/AlternatingHexagons"/>
    <dgm:cxn modelId="{0B2E19F6-6E68-487A-9456-624A0ECDB556}" srcId="{F6C4253F-F515-4F88-9F10-DF74933DB7B1}" destId="{5678CD21-97A6-4729-AF1C-CDA969527B38}" srcOrd="6" destOrd="0" parTransId="{15E753C0-B756-4CA2-BD59-104E1E7CCF06}" sibTransId="{1ED16B68-7C47-4538-9720-0CA7B9ECDF99}"/>
    <dgm:cxn modelId="{BF06FCFC-A9D2-442B-9654-186400E646E7}" type="presOf" srcId="{F6C4253F-F515-4F88-9F10-DF74933DB7B1}" destId="{B3DAAB5C-EDE9-4B82-8020-C1E6F93A51BA}" srcOrd="0" destOrd="0" presId="urn:microsoft.com/office/officeart/2008/layout/AlternatingHexagons"/>
    <dgm:cxn modelId="{8590FBBC-AA6F-4D36-877A-8AC2A24BA8B4}" type="presParOf" srcId="{B3DAAB5C-EDE9-4B82-8020-C1E6F93A51BA}" destId="{42267C8D-B453-4007-B3BE-BE1701038239}" srcOrd="0" destOrd="0" presId="urn:microsoft.com/office/officeart/2008/layout/AlternatingHexagons"/>
    <dgm:cxn modelId="{3D35509D-C1F2-45F3-AF8C-3F7AFDF55163}" type="presParOf" srcId="{42267C8D-B453-4007-B3BE-BE1701038239}" destId="{637B2A3C-76EA-438D-A878-C67B986480B7}" srcOrd="0" destOrd="0" presId="urn:microsoft.com/office/officeart/2008/layout/AlternatingHexagons"/>
    <dgm:cxn modelId="{54B0405D-AA6A-4873-8D3E-10E694EA7D23}" type="presParOf" srcId="{42267C8D-B453-4007-B3BE-BE1701038239}" destId="{36FB7BC5-E08B-4C1F-AE6B-33A1D2DBD652}" srcOrd="1" destOrd="0" presId="urn:microsoft.com/office/officeart/2008/layout/AlternatingHexagons"/>
    <dgm:cxn modelId="{9FE271BA-9AE9-4339-8D50-86BE4B730A7E}" type="presParOf" srcId="{42267C8D-B453-4007-B3BE-BE1701038239}" destId="{073E3286-E69D-4668-8BBE-E7EBE9EE2CAE}" srcOrd="2" destOrd="0" presId="urn:microsoft.com/office/officeart/2008/layout/AlternatingHexagons"/>
    <dgm:cxn modelId="{B7920BEC-3CCE-45E6-908B-CFB39D1F88F5}" type="presParOf" srcId="{42267C8D-B453-4007-B3BE-BE1701038239}" destId="{0E6237CE-019B-4AF1-9DC8-CFA59116A7C8}" srcOrd="3" destOrd="0" presId="urn:microsoft.com/office/officeart/2008/layout/AlternatingHexagons"/>
    <dgm:cxn modelId="{C52DAB54-7431-44B4-A3BC-81C22908A71C}" type="presParOf" srcId="{42267C8D-B453-4007-B3BE-BE1701038239}" destId="{0460FAD2-83F9-49E0-8E65-72A8C5BC531B}" srcOrd="4" destOrd="0" presId="urn:microsoft.com/office/officeart/2008/layout/AlternatingHexagons"/>
    <dgm:cxn modelId="{A024DB85-2D44-4384-9B6D-57AAB1DF0767}" type="presParOf" srcId="{B3DAAB5C-EDE9-4B82-8020-C1E6F93A51BA}" destId="{08FE1EA9-6D90-4217-A243-8E738D4FAA12}" srcOrd="1" destOrd="0" presId="urn:microsoft.com/office/officeart/2008/layout/AlternatingHexagons"/>
    <dgm:cxn modelId="{DED8C70A-2D52-467E-9336-5D9B46A159A5}" type="presParOf" srcId="{B3DAAB5C-EDE9-4B82-8020-C1E6F93A51BA}" destId="{3BAB0982-5EAB-4E21-9498-4FF1F35E0E8F}" srcOrd="2" destOrd="0" presId="urn:microsoft.com/office/officeart/2008/layout/AlternatingHexagons"/>
    <dgm:cxn modelId="{D2F48C31-C24E-4FB1-90E5-9561D2CA7DC8}" type="presParOf" srcId="{3BAB0982-5EAB-4E21-9498-4FF1F35E0E8F}" destId="{4BB6D9ED-A73E-4024-896C-03979E97E477}" srcOrd="0" destOrd="0" presId="urn:microsoft.com/office/officeart/2008/layout/AlternatingHexagons"/>
    <dgm:cxn modelId="{99AEDDBF-0790-4301-95E4-FCD27355BAFC}" type="presParOf" srcId="{3BAB0982-5EAB-4E21-9498-4FF1F35E0E8F}" destId="{5EC5FE94-4F94-4982-B71C-1A6E26650302}" srcOrd="1" destOrd="0" presId="urn:microsoft.com/office/officeart/2008/layout/AlternatingHexagons"/>
    <dgm:cxn modelId="{EC989419-665B-4F59-95D5-0E52A52A740E}" type="presParOf" srcId="{3BAB0982-5EAB-4E21-9498-4FF1F35E0E8F}" destId="{00A6BD8A-9F94-4020-88E5-743900DD3F5F}" srcOrd="2" destOrd="0" presId="urn:microsoft.com/office/officeart/2008/layout/AlternatingHexagons"/>
    <dgm:cxn modelId="{0006D88A-B1D2-48D9-AABF-AB9111DB6EB7}" type="presParOf" srcId="{3BAB0982-5EAB-4E21-9498-4FF1F35E0E8F}" destId="{EC8D7E9F-75E9-44D3-B35F-985BE94F75AC}" srcOrd="3" destOrd="0" presId="urn:microsoft.com/office/officeart/2008/layout/AlternatingHexagons"/>
    <dgm:cxn modelId="{91DD4B98-F774-4239-BBD7-AC8ACF25D089}" type="presParOf" srcId="{3BAB0982-5EAB-4E21-9498-4FF1F35E0E8F}" destId="{AA90F3FA-586F-4D70-BA4D-1190CA20D12E}" srcOrd="4" destOrd="0" presId="urn:microsoft.com/office/officeart/2008/layout/AlternatingHexagons"/>
    <dgm:cxn modelId="{98836225-BAF0-4EF4-9B41-327FE813618E}" type="presParOf" srcId="{B3DAAB5C-EDE9-4B82-8020-C1E6F93A51BA}" destId="{E30AF15A-3C0F-4107-BF5C-CE4410F50183}" srcOrd="3" destOrd="0" presId="urn:microsoft.com/office/officeart/2008/layout/AlternatingHexagons"/>
    <dgm:cxn modelId="{9E95AC71-8953-46CE-A0A6-33863D2C18A9}" type="presParOf" srcId="{B3DAAB5C-EDE9-4B82-8020-C1E6F93A51BA}" destId="{21063E99-BE13-4418-887B-C3B528C05CFC}" srcOrd="4" destOrd="0" presId="urn:microsoft.com/office/officeart/2008/layout/AlternatingHexagons"/>
    <dgm:cxn modelId="{96D8E996-F3D3-4F78-8211-587D8A9A89EB}" type="presParOf" srcId="{21063E99-BE13-4418-887B-C3B528C05CFC}" destId="{0B913399-B421-4C49-BA45-A1E8D5EF4A8F}" srcOrd="0" destOrd="0" presId="urn:microsoft.com/office/officeart/2008/layout/AlternatingHexagons"/>
    <dgm:cxn modelId="{D19F0205-364D-4EF0-8758-9AE69CD7C8DA}" type="presParOf" srcId="{21063E99-BE13-4418-887B-C3B528C05CFC}" destId="{FE4FD942-F0EC-4236-9DC3-EEF1DA672B35}" srcOrd="1" destOrd="0" presId="urn:microsoft.com/office/officeart/2008/layout/AlternatingHexagons"/>
    <dgm:cxn modelId="{BC565B05-AF75-4FC8-A1EF-F22AFF676183}" type="presParOf" srcId="{21063E99-BE13-4418-887B-C3B528C05CFC}" destId="{A9C96190-7316-4D33-8C68-EDBCD320E7B8}" srcOrd="2" destOrd="0" presId="urn:microsoft.com/office/officeart/2008/layout/AlternatingHexagons"/>
    <dgm:cxn modelId="{40E657B7-E95D-4CE7-B7FB-AD1CA70A0F57}" type="presParOf" srcId="{21063E99-BE13-4418-887B-C3B528C05CFC}" destId="{63A53DE6-81B1-4C6D-8FC9-923903CC77DF}" srcOrd="3" destOrd="0" presId="urn:microsoft.com/office/officeart/2008/layout/AlternatingHexagons"/>
    <dgm:cxn modelId="{9329C55D-A8EC-4987-A781-7D0C14316B19}" type="presParOf" srcId="{21063E99-BE13-4418-887B-C3B528C05CFC}" destId="{A798AF6C-C3A0-401C-B305-18D46B1887C5}" srcOrd="4" destOrd="0" presId="urn:microsoft.com/office/officeart/2008/layout/AlternatingHexagons"/>
    <dgm:cxn modelId="{D5A334A2-DCB7-4748-ADD4-0D51E55F2BD4}" type="presParOf" srcId="{B3DAAB5C-EDE9-4B82-8020-C1E6F93A51BA}" destId="{5EA8C10A-7B7D-403F-B9E1-0197AE9AB667}" srcOrd="5" destOrd="0" presId="urn:microsoft.com/office/officeart/2008/layout/AlternatingHexagons"/>
    <dgm:cxn modelId="{A445E858-3C32-4CBB-8DD5-6E7AC0A362DD}" type="presParOf" srcId="{B3DAAB5C-EDE9-4B82-8020-C1E6F93A51BA}" destId="{BF9C256C-A938-4AB8-8A93-A6FC12FC8D1C}" srcOrd="6" destOrd="0" presId="urn:microsoft.com/office/officeart/2008/layout/AlternatingHexagons"/>
    <dgm:cxn modelId="{B2AD8EA1-1798-40F4-8193-9D153D12AA66}" type="presParOf" srcId="{BF9C256C-A938-4AB8-8A93-A6FC12FC8D1C}" destId="{4D8EE70B-969B-4BDC-A2FB-7C1AC4B1EB5C}" srcOrd="0" destOrd="0" presId="urn:microsoft.com/office/officeart/2008/layout/AlternatingHexagons"/>
    <dgm:cxn modelId="{A4AD8102-E28F-4041-A369-CA9161CC44E8}" type="presParOf" srcId="{BF9C256C-A938-4AB8-8A93-A6FC12FC8D1C}" destId="{9029F1EC-AE62-434E-8E0A-890D15D4AE6C}" srcOrd="1" destOrd="0" presId="urn:microsoft.com/office/officeart/2008/layout/AlternatingHexagons"/>
    <dgm:cxn modelId="{959BB239-8F27-418B-B425-2A585990A17A}" type="presParOf" srcId="{BF9C256C-A938-4AB8-8A93-A6FC12FC8D1C}" destId="{3447F1F8-55B1-4211-967D-16D70FDCE675}" srcOrd="2" destOrd="0" presId="urn:microsoft.com/office/officeart/2008/layout/AlternatingHexagons"/>
    <dgm:cxn modelId="{CE044D4F-0853-4EEC-9B10-8BEB802DDA5C}" type="presParOf" srcId="{BF9C256C-A938-4AB8-8A93-A6FC12FC8D1C}" destId="{9820500C-D0F6-41AF-A399-88EC5631BB51}" srcOrd="3" destOrd="0" presId="urn:microsoft.com/office/officeart/2008/layout/AlternatingHexagons"/>
    <dgm:cxn modelId="{734F85E2-73B1-4DD6-9E35-C5C307504ADB}" type="presParOf" srcId="{BF9C256C-A938-4AB8-8A93-A6FC12FC8D1C}" destId="{CDB4FD06-D780-426E-AAD4-0269DA0E15EB}" srcOrd="4" destOrd="0" presId="urn:microsoft.com/office/officeart/2008/layout/AlternatingHexagons"/>
    <dgm:cxn modelId="{24B615D6-C2A9-428E-9F39-274AE0C576DC}" type="presParOf" srcId="{B3DAAB5C-EDE9-4B82-8020-C1E6F93A51BA}" destId="{03AB47C4-41DD-4189-8BE8-9BD5E8D590C2}" srcOrd="7" destOrd="0" presId="urn:microsoft.com/office/officeart/2008/layout/AlternatingHexagons"/>
    <dgm:cxn modelId="{9975BE50-B8C0-4FDB-8916-546025EB42A6}" type="presParOf" srcId="{B3DAAB5C-EDE9-4B82-8020-C1E6F93A51BA}" destId="{E1E7C218-3548-4F16-9648-D4F59CBE6D1D}" srcOrd="8" destOrd="0" presId="urn:microsoft.com/office/officeart/2008/layout/AlternatingHexagons"/>
    <dgm:cxn modelId="{856351D6-B98C-4B73-A020-F4BFF1ED4270}" type="presParOf" srcId="{E1E7C218-3548-4F16-9648-D4F59CBE6D1D}" destId="{656FEA7F-AAD7-4481-9386-3E63B8DABBBF}" srcOrd="0" destOrd="0" presId="urn:microsoft.com/office/officeart/2008/layout/AlternatingHexagons"/>
    <dgm:cxn modelId="{9F2D9899-F249-40E6-A8A0-BC10628CF8C3}" type="presParOf" srcId="{E1E7C218-3548-4F16-9648-D4F59CBE6D1D}" destId="{3761C7AC-3B58-4C44-920A-1BFF7D34C02D}" srcOrd="1" destOrd="0" presId="urn:microsoft.com/office/officeart/2008/layout/AlternatingHexagons"/>
    <dgm:cxn modelId="{267FD246-107E-4DA2-B758-8FD1D37AEA4A}" type="presParOf" srcId="{E1E7C218-3548-4F16-9648-D4F59CBE6D1D}" destId="{0028C0D4-2105-4C44-B8DA-3053CA2F9717}" srcOrd="2" destOrd="0" presId="urn:microsoft.com/office/officeart/2008/layout/AlternatingHexagons"/>
    <dgm:cxn modelId="{230F895A-873C-4201-BB4C-39540A4B88E6}" type="presParOf" srcId="{E1E7C218-3548-4F16-9648-D4F59CBE6D1D}" destId="{D74E65CA-0F57-4D34-9DBE-5112BB08DDC8}" srcOrd="3" destOrd="0" presId="urn:microsoft.com/office/officeart/2008/layout/AlternatingHexagons"/>
    <dgm:cxn modelId="{6392222A-4A36-4F21-8D1C-E8F0BF2DF98F}" type="presParOf" srcId="{E1E7C218-3548-4F16-9648-D4F59CBE6D1D}" destId="{0B56AC71-B1A6-44FE-867B-7F967106D1FB}" srcOrd="4" destOrd="0" presId="urn:microsoft.com/office/officeart/2008/layout/AlternatingHexagons"/>
    <dgm:cxn modelId="{3922A080-82ED-4F67-B1CD-90332669CDB5}" type="presParOf" srcId="{B3DAAB5C-EDE9-4B82-8020-C1E6F93A51BA}" destId="{2244FBED-435D-4331-93D9-EF0F4A6D9D10}" srcOrd="9" destOrd="0" presId="urn:microsoft.com/office/officeart/2008/layout/AlternatingHexagons"/>
    <dgm:cxn modelId="{E5B4D16E-C4E8-4CC6-97D2-C792219962C1}" type="presParOf" srcId="{B3DAAB5C-EDE9-4B82-8020-C1E6F93A51BA}" destId="{28C9DD18-5DDB-494F-8F47-8669D3F91ABA}" srcOrd="10" destOrd="0" presId="urn:microsoft.com/office/officeart/2008/layout/AlternatingHexagons"/>
    <dgm:cxn modelId="{F96F806E-FFFD-4E24-BD1F-C6A2C68EBA7B}" type="presParOf" srcId="{28C9DD18-5DDB-494F-8F47-8669D3F91ABA}" destId="{5989D46A-7796-44C9-9A1E-3C6F838BD75E}" srcOrd="0" destOrd="0" presId="urn:microsoft.com/office/officeart/2008/layout/AlternatingHexagons"/>
    <dgm:cxn modelId="{858E6AC6-8476-4F6E-AEDF-F93EA182967C}" type="presParOf" srcId="{28C9DD18-5DDB-494F-8F47-8669D3F91ABA}" destId="{491AEFE5-50EE-406F-86C8-BF7DC46704EE}" srcOrd="1" destOrd="0" presId="urn:microsoft.com/office/officeart/2008/layout/AlternatingHexagons"/>
    <dgm:cxn modelId="{D307F3E4-3703-4A6C-88D2-637673A497D0}" type="presParOf" srcId="{28C9DD18-5DDB-494F-8F47-8669D3F91ABA}" destId="{86A84E7C-BB13-4FA8-9955-5BA696E56AA8}" srcOrd="2" destOrd="0" presId="urn:microsoft.com/office/officeart/2008/layout/AlternatingHexagons"/>
    <dgm:cxn modelId="{2A46A25F-2856-4F0A-BABC-263DF4254263}" type="presParOf" srcId="{28C9DD18-5DDB-494F-8F47-8669D3F91ABA}" destId="{BE94A6D8-4A0F-4C33-B1DE-D0CB0BF1FA60}" srcOrd="3" destOrd="0" presId="urn:microsoft.com/office/officeart/2008/layout/AlternatingHexagons"/>
    <dgm:cxn modelId="{2EE2AF67-55DC-4215-B33F-76907F1B92C0}" type="presParOf" srcId="{28C9DD18-5DDB-494F-8F47-8669D3F91ABA}" destId="{9ABE5E7F-339B-479E-8673-EABAB7A3A1FF}" srcOrd="4" destOrd="0" presId="urn:microsoft.com/office/officeart/2008/layout/AlternatingHexagons"/>
    <dgm:cxn modelId="{8CF811F6-B950-482A-BD30-1BE753D17D31}" type="presParOf" srcId="{B3DAAB5C-EDE9-4B82-8020-C1E6F93A51BA}" destId="{5721F529-1353-43C9-8E37-48E47731B9EF}" srcOrd="11" destOrd="0" presId="urn:microsoft.com/office/officeart/2008/layout/AlternatingHexagons"/>
    <dgm:cxn modelId="{75F0D47A-F42C-40B8-8705-18782352C862}" type="presParOf" srcId="{B3DAAB5C-EDE9-4B82-8020-C1E6F93A51BA}" destId="{D7EE2EA2-A710-4C21-AB08-D77D46DE2067}" srcOrd="12" destOrd="0" presId="urn:microsoft.com/office/officeart/2008/layout/AlternatingHexagons"/>
    <dgm:cxn modelId="{7E9E7EFE-C5FF-4BAA-AA57-278A398EF415}" type="presParOf" srcId="{D7EE2EA2-A710-4C21-AB08-D77D46DE2067}" destId="{611A5C72-7CD3-457D-89B3-C9BDF93C845D}" srcOrd="0" destOrd="0" presId="urn:microsoft.com/office/officeart/2008/layout/AlternatingHexagons"/>
    <dgm:cxn modelId="{2003412B-9C70-4372-B887-FF3D6CD69427}" type="presParOf" srcId="{D7EE2EA2-A710-4C21-AB08-D77D46DE2067}" destId="{485115B2-06C4-4CA4-9F11-940A524D7A18}" srcOrd="1" destOrd="0" presId="urn:microsoft.com/office/officeart/2008/layout/AlternatingHexagons"/>
    <dgm:cxn modelId="{EB9658A1-2DDE-4871-A376-A3239FE07794}" type="presParOf" srcId="{D7EE2EA2-A710-4C21-AB08-D77D46DE2067}" destId="{948D1BD4-4B0D-4B6A-923D-BE9608F9DCC3}" srcOrd="2" destOrd="0" presId="urn:microsoft.com/office/officeart/2008/layout/AlternatingHexagons"/>
    <dgm:cxn modelId="{DC77F860-D461-46CC-B9B8-9AC7F406F135}" type="presParOf" srcId="{D7EE2EA2-A710-4C21-AB08-D77D46DE2067}" destId="{84D64585-059C-4A4F-A46A-4EE6C071757C}" srcOrd="3" destOrd="0" presId="urn:microsoft.com/office/officeart/2008/layout/AlternatingHexagons"/>
    <dgm:cxn modelId="{B4DAE783-86B4-4B20-B3B4-E7AE7D2B7D7F}" type="presParOf" srcId="{D7EE2EA2-A710-4C21-AB08-D77D46DE2067}" destId="{995CCF58-E4BF-48C9-B2C3-1C6A06018587}" srcOrd="4" destOrd="0" presId="urn:microsoft.com/office/officeart/2008/layout/AlternatingHexagons"/>
    <dgm:cxn modelId="{A60E81BB-3BA0-40B2-B3ED-FA43A5C5A429}" type="presParOf" srcId="{B3DAAB5C-EDE9-4B82-8020-C1E6F93A51BA}" destId="{32CE6C4A-A082-4CBA-A678-553DE2D84053}" srcOrd="13" destOrd="0" presId="urn:microsoft.com/office/officeart/2008/layout/AlternatingHexagons"/>
    <dgm:cxn modelId="{72256282-465C-4B22-8053-C887F78F2CE3}" type="presParOf" srcId="{B3DAAB5C-EDE9-4B82-8020-C1E6F93A51BA}" destId="{588E7390-D068-4776-A341-0D2459DEDEAB}" srcOrd="14" destOrd="0" presId="urn:microsoft.com/office/officeart/2008/layout/AlternatingHexagons"/>
    <dgm:cxn modelId="{945F617A-B15A-4595-BD4F-CB19C1E332BE}" type="presParOf" srcId="{588E7390-D068-4776-A341-0D2459DEDEAB}" destId="{B8FC6CA9-19DF-4C35-AC1F-1525C8457061}" srcOrd="0" destOrd="0" presId="urn:microsoft.com/office/officeart/2008/layout/AlternatingHexagons"/>
    <dgm:cxn modelId="{7B7B9E8C-9BEC-4186-99BA-25D59E3A8271}" type="presParOf" srcId="{588E7390-D068-4776-A341-0D2459DEDEAB}" destId="{E956CA7A-F0D2-4BD5-98FB-971F6EB08138}" srcOrd="1" destOrd="0" presId="urn:microsoft.com/office/officeart/2008/layout/AlternatingHexagons"/>
    <dgm:cxn modelId="{93F13279-9B5E-4344-90DF-7D6D5DCD229F}" type="presParOf" srcId="{588E7390-D068-4776-A341-0D2459DEDEAB}" destId="{2ECCE43B-51FA-46F4-A7A7-7B02A3F784F7}" srcOrd="2" destOrd="0" presId="urn:microsoft.com/office/officeart/2008/layout/AlternatingHexagons"/>
    <dgm:cxn modelId="{29AC1296-12DE-450E-B74D-CC53B5002D8E}" type="presParOf" srcId="{588E7390-D068-4776-A341-0D2459DEDEAB}" destId="{AA840BA5-CA97-4CBC-9775-BC87394407D7}" srcOrd="3" destOrd="0" presId="urn:microsoft.com/office/officeart/2008/layout/AlternatingHexagons"/>
    <dgm:cxn modelId="{A4EC8E63-2E6C-4A4B-88C9-8D80CCF646BF}" type="presParOf" srcId="{588E7390-D068-4776-A341-0D2459DEDEAB}" destId="{B359E2FB-B9D2-4AE4-87D0-AA361B4DE94C}" srcOrd="4" destOrd="0" presId="urn:microsoft.com/office/officeart/2008/layout/AlternatingHexagons"/>
    <dgm:cxn modelId="{523BBE3B-B99A-42F2-ABDC-F97CB9FDBEA8}" type="presParOf" srcId="{B3DAAB5C-EDE9-4B82-8020-C1E6F93A51BA}" destId="{7BBF6BEE-60BF-4463-85DE-23612B9E4746}" srcOrd="15" destOrd="0" presId="urn:microsoft.com/office/officeart/2008/layout/AlternatingHexagons"/>
    <dgm:cxn modelId="{75C8C5BE-FD92-4CEE-ACFD-E95DA3F61BAB}" type="presParOf" srcId="{B3DAAB5C-EDE9-4B82-8020-C1E6F93A51BA}" destId="{4258C593-6235-4383-B421-9B1B4485172D}" srcOrd="16" destOrd="0" presId="urn:microsoft.com/office/officeart/2008/layout/AlternatingHexagons"/>
    <dgm:cxn modelId="{6337E731-8AB8-4FEC-8664-6D6FDA424115}" type="presParOf" srcId="{4258C593-6235-4383-B421-9B1B4485172D}" destId="{DC686C0C-5CF2-42FC-8618-68F89E09DA98}" srcOrd="0" destOrd="0" presId="urn:microsoft.com/office/officeart/2008/layout/AlternatingHexagons"/>
    <dgm:cxn modelId="{21B2C90B-C4D0-47E8-8F00-A469D1A36702}" type="presParOf" srcId="{4258C593-6235-4383-B421-9B1B4485172D}" destId="{7E7AF1B0-C5D8-4491-B30B-185D959EA737}" srcOrd="1" destOrd="0" presId="urn:microsoft.com/office/officeart/2008/layout/AlternatingHexagons"/>
    <dgm:cxn modelId="{2AA88D06-4FD6-439B-8D58-796A33F5319C}" type="presParOf" srcId="{4258C593-6235-4383-B421-9B1B4485172D}" destId="{FEF1B5D9-56D2-4032-9672-595CD7B3CDF1}" srcOrd="2" destOrd="0" presId="urn:microsoft.com/office/officeart/2008/layout/AlternatingHexagons"/>
    <dgm:cxn modelId="{25A21074-9BF7-4963-AB88-D9024785DAD7}" type="presParOf" srcId="{4258C593-6235-4383-B421-9B1B4485172D}" destId="{00F9FC14-BEF3-48CF-B769-ABBB8CB427E7}" srcOrd="3" destOrd="0" presId="urn:microsoft.com/office/officeart/2008/layout/AlternatingHexagons"/>
    <dgm:cxn modelId="{6605A4DB-863F-476B-98D1-AFD93CB98E26}" type="presParOf" srcId="{4258C593-6235-4383-B421-9B1B4485172D}" destId="{F1F01ED4-8A94-4828-BE00-689F35FD3296}" srcOrd="4" destOrd="0" presId="urn:microsoft.com/office/officeart/2008/layout/AlternatingHexagons"/>
    <dgm:cxn modelId="{FB128804-84B9-47D9-8631-C04FFFA605DB}" type="presParOf" srcId="{B3DAAB5C-EDE9-4B82-8020-C1E6F93A51BA}" destId="{C0A0F789-CD73-404E-B402-055CCC8740C6}" srcOrd="17" destOrd="0" presId="urn:microsoft.com/office/officeart/2008/layout/AlternatingHexagons"/>
    <dgm:cxn modelId="{2D09B1CA-647B-424F-97DD-77638D7637FF}" type="presParOf" srcId="{B3DAAB5C-EDE9-4B82-8020-C1E6F93A51BA}" destId="{C76953C2-F9CD-4029-8D4D-D13D71E3ED13}" srcOrd="18" destOrd="0" presId="urn:microsoft.com/office/officeart/2008/layout/AlternatingHexagons"/>
    <dgm:cxn modelId="{39A74541-023F-4AD0-8F04-B5322E14370F}" type="presParOf" srcId="{C76953C2-F9CD-4029-8D4D-D13D71E3ED13}" destId="{2BC3E265-D094-4110-8B3C-B9CDA3F4B354}" srcOrd="0" destOrd="0" presId="urn:microsoft.com/office/officeart/2008/layout/AlternatingHexagons"/>
    <dgm:cxn modelId="{99F5F6EB-752E-4E02-8475-A1EA996975B9}" type="presParOf" srcId="{C76953C2-F9CD-4029-8D4D-D13D71E3ED13}" destId="{1188E9E5-F657-41E4-946B-83FDB7DA79B9}" srcOrd="1" destOrd="0" presId="urn:microsoft.com/office/officeart/2008/layout/AlternatingHexagons"/>
    <dgm:cxn modelId="{F6404005-167A-4EDB-BD2D-4C3F426F7D81}" type="presParOf" srcId="{C76953C2-F9CD-4029-8D4D-D13D71E3ED13}" destId="{355ACD24-D0E1-477D-96BE-CAFF97B1C874}" srcOrd="2" destOrd="0" presId="urn:microsoft.com/office/officeart/2008/layout/AlternatingHexagons"/>
    <dgm:cxn modelId="{59F3ED8B-9895-492C-88E0-9492A287C8F0}" type="presParOf" srcId="{C76953C2-F9CD-4029-8D4D-D13D71E3ED13}" destId="{F441FCFE-19C1-47D6-9FDD-2D5058F1DBEE}" srcOrd="3" destOrd="0" presId="urn:microsoft.com/office/officeart/2008/layout/AlternatingHexagons"/>
    <dgm:cxn modelId="{D213601E-C0F9-4958-B2AA-FE374D5F224C}" type="presParOf" srcId="{C76953C2-F9CD-4029-8D4D-D13D71E3ED13}" destId="{CB9BF0B2-34A2-4EF7-9801-55A61DE40330}" srcOrd="4" destOrd="0" presId="urn:microsoft.com/office/officeart/2008/layout/AlternatingHexagons"/>
  </dgm:cxnLst>
  <dgm:bg/>
  <dgm:whole>
    <a:ln w="127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B2A3C-76EA-438D-A878-C67B986480B7}">
      <dsp:nvSpPr>
        <dsp:cNvPr id="0" name=""/>
        <dsp:cNvSpPr/>
      </dsp:nvSpPr>
      <dsp:spPr>
        <a:xfrm rot="5400000">
          <a:off x="3890297" y="45185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 rot="-5400000">
        <a:off x="4015892" y="102064"/>
        <a:ext cx="374989" cy="431020"/>
      </dsp:txXfrm>
    </dsp:sp>
    <dsp:sp modelId="{36FB7BC5-E08B-4C1F-AE6B-33A1D2DBD652}">
      <dsp:nvSpPr>
        <dsp:cNvPr id="0" name=""/>
        <dsp:cNvSpPr/>
      </dsp:nvSpPr>
      <dsp:spPr>
        <a:xfrm>
          <a:off x="4492307" y="129720"/>
          <a:ext cx="698817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0FAD2-83F9-49E0-8E65-72A8C5BC531B}">
      <dsp:nvSpPr>
        <dsp:cNvPr id="0" name=""/>
        <dsp:cNvSpPr/>
      </dsp:nvSpPr>
      <dsp:spPr>
        <a:xfrm rot="5400000">
          <a:off x="3301938" y="45185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3427533" y="102064"/>
        <a:ext cx="374989" cy="431020"/>
      </dsp:txXfrm>
    </dsp:sp>
    <dsp:sp modelId="{4BB6D9ED-A73E-4024-896C-03979E97E477}">
      <dsp:nvSpPr>
        <dsp:cNvPr id="0" name=""/>
        <dsp:cNvSpPr/>
      </dsp:nvSpPr>
      <dsp:spPr>
        <a:xfrm rot="5400000">
          <a:off x="3594990" y="576687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 rot="-5400000">
        <a:off x="3720585" y="633566"/>
        <a:ext cx="374989" cy="431020"/>
      </dsp:txXfrm>
    </dsp:sp>
    <dsp:sp modelId="{5EC5FE94-4F94-4982-B71C-1A6E26650302}">
      <dsp:nvSpPr>
        <dsp:cNvPr id="0" name=""/>
        <dsp:cNvSpPr/>
      </dsp:nvSpPr>
      <dsp:spPr>
        <a:xfrm>
          <a:off x="2936875" y="661222"/>
          <a:ext cx="676275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900" kern="1200"/>
        </a:p>
      </dsp:txBody>
      <dsp:txXfrm>
        <a:off x="2936875" y="661222"/>
        <a:ext cx="676275" cy="375708"/>
      </dsp:txXfrm>
    </dsp:sp>
    <dsp:sp modelId="{AA90F3FA-586F-4D70-BA4D-1190CA20D12E}">
      <dsp:nvSpPr>
        <dsp:cNvPr id="0" name=""/>
        <dsp:cNvSpPr/>
      </dsp:nvSpPr>
      <dsp:spPr>
        <a:xfrm rot="5400000">
          <a:off x="4183350" y="576687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4308945" y="633566"/>
        <a:ext cx="374989" cy="431020"/>
      </dsp:txXfrm>
    </dsp:sp>
    <dsp:sp modelId="{0B913399-B421-4C49-BA45-A1E8D5EF4A8F}">
      <dsp:nvSpPr>
        <dsp:cNvPr id="0" name=""/>
        <dsp:cNvSpPr/>
      </dsp:nvSpPr>
      <dsp:spPr>
        <a:xfrm rot="5400000">
          <a:off x="3890297" y="1108189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 rot="-5400000">
        <a:off x="4015892" y="1165068"/>
        <a:ext cx="374989" cy="431020"/>
      </dsp:txXfrm>
    </dsp:sp>
    <dsp:sp modelId="{FE4FD942-F0EC-4236-9DC3-EEF1DA672B35}">
      <dsp:nvSpPr>
        <dsp:cNvPr id="0" name=""/>
        <dsp:cNvSpPr/>
      </dsp:nvSpPr>
      <dsp:spPr>
        <a:xfrm>
          <a:off x="4492307" y="1192724"/>
          <a:ext cx="698817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 dirty="0"/>
        </a:p>
      </dsp:txBody>
      <dsp:txXfrm>
        <a:off x="4492307" y="1192724"/>
        <a:ext cx="698817" cy="375708"/>
      </dsp:txXfrm>
    </dsp:sp>
    <dsp:sp modelId="{A798AF6C-C3A0-401C-B305-18D46B1887C5}">
      <dsp:nvSpPr>
        <dsp:cNvPr id="0" name=""/>
        <dsp:cNvSpPr/>
      </dsp:nvSpPr>
      <dsp:spPr>
        <a:xfrm rot="5400000">
          <a:off x="3301938" y="1108189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3427533" y="1165068"/>
        <a:ext cx="374989" cy="431020"/>
      </dsp:txXfrm>
    </dsp:sp>
    <dsp:sp modelId="{4D8EE70B-969B-4BDC-A2FB-7C1AC4B1EB5C}">
      <dsp:nvSpPr>
        <dsp:cNvPr id="0" name=""/>
        <dsp:cNvSpPr/>
      </dsp:nvSpPr>
      <dsp:spPr>
        <a:xfrm rot="5400000">
          <a:off x="3594990" y="1639691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3720585" y="1696570"/>
        <a:ext cx="374989" cy="431020"/>
      </dsp:txXfrm>
    </dsp:sp>
    <dsp:sp modelId="{9029F1EC-AE62-434E-8E0A-890D15D4AE6C}">
      <dsp:nvSpPr>
        <dsp:cNvPr id="0" name=""/>
        <dsp:cNvSpPr/>
      </dsp:nvSpPr>
      <dsp:spPr>
        <a:xfrm>
          <a:off x="2936875" y="1724226"/>
          <a:ext cx="676275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B4FD06-D780-426E-AAD4-0269DA0E15EB}">
      <dsp:nvSpPr>
        <dsp:cNvPr id="0" name=""/>
        <dsp:cNvSpPr/>
      </dsp:nvSpPr>
      <dsp:spPr>
        <a:xfrm rot="5400000">
          <a:off x="4183350" y="1639691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4308945" y="1696570"/>
        <a:ext cx="374989" cy="431020"/>
      </dsp:txXfrm>
    </dsp:sp>
    <dsp:sp modelId="{656FEA7F-AAD7-4481-9386-3E63B8DABBBF}">
      <dsp:nvSpPr>
        <dsp:cNvPr id="0" name=""/>
        <dsp:cNvSpPr/>
      </dsp:nvSpPr>
      <dsp:spPr>
        <a:xfrm rot="5400000">
          <a:off x="3890297" y="2171193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4015892" y="2228072"/>
        <a:ext cx="374989" cy="431020"/>
      </dsp:txXfrm>
    </dsp:sp>
    <dsp:sp modelId="{3761C7AC-3B58-4C44-920A-1BFF7D34C02D}">
      <dsp:nvSpPr>
        <dsp:cNvPr id="0" name=""/>
        <dsp:cNvSpPr/>
      </dsp:nvSpPr>
      <dsp:spPr>
        <a:xfrm>
          <a:off x="4492307" y="2255728"/>
          <a:ext cx="698817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6AC71-B1A6-44FE-867B-7F967106D1FB}">
      <dsp:nvSpPr>
        <dsp:cNvPr id="0" name=""/>
        <dsp:cNvSpPr/>
      </dsp:nvSpPr>
      <dsp:spPr>
        <a:xfrm rot="5400000">
          <a:off x="3301938" y="2171193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bg1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rPr>
            <a:t>９</a:t>
          </a:r>
        </a:p>
      </dsp:txBody>
      <dsp:txXfrm rot="-5400000">
        <a:off x="3427533" y="2228072"/>
        <a:ext cx="374989" cy="431020"/>
      </dsp:txXfrm>
    </dsp:sp>
    <dsp:sp modelId="{5989D46A-7796-44C9-9A1E-3C6F838BD75E}">
      <dsp:nvSpPr>
        <dsp:cNvPr id="0" name=""/>
        <dsp:cNvSpPr/>
      </dsp:nvSpPr>
      <dsp:spPr>
        <a:xfrm rot="5400000">
          <a:off x="3594990" y="2702695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3720585" y="2759574"/>
        <a:ext cx="374989" cy="431020"/>
      </dsp:txXfrm>
    </dsp:sp>
    <dsp:sp modelId="{491AEFE5-50EE-406F-86C8-BF7DC46704EE}">
      <dsp:nvSpPr>
        <dsp:cNvPr id="0" name=""/>
        <dsp:cNvSpPr/>
      </dsp:nvSpPr>
      <dsp:spPr>
        <a:xfrm>
          <a:off x="2936875" y="2787230"/>
          <a:ext cx="676275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E5E7F-339B-479E-8673-EABAB7A3A1FF}">
      <dsp:nvSpPr>
        <dsp:cNvPr id="0" name=""/>
        <dsp:cNvSpPr/>
      </dsp:nvSpPr>
      <dsp:spPr>
        <a:xfrm rot="5400000">
          <a:off x="4183350" y="2702695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4308945" y="2759574"/>
        <a:ext cx="374989" cy="431020"/>
      </dsp:txXfrm>
    </dsp:sp>
    <dsp:sp modelId="{611A5C72-7CD3-457D-89B3-C9BDF93C845D}">
      <dsp:nvSpPr>
        <dsp:cNvPr id="0" name=""/>
        <dsp:cNvSpPr/>
      </dsp:nvSpPr>
      <dsp:spPr>
        <a:xfrm rot="5400000">
          <a:off x="3890297" y="3234198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4015892" y="3291077"/>
        <a:ext cx="374989" cy="431020"/>
      </dsp:txXfrm>
    </dsp:sp>
    <dsp:sp modelId="{485115B2-06C4-4CA4-9F11-940A524D7A18}">
      <dsp:nvSpPr>
        <dsp:cNvPr id="0" name=""/>
        <dsp:cNvSpPr/>
      </dsp:nvSpPr>
      <dsp:spPr>
        <a:xfrm>
          <a:off x="4492307" y="3318732"/>
          <a:ext cx="698817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CCF58-E4BF-48C9-B2C3-1C6A06018587}">
      <dsp:nvSpPr>
        <dsp:cNvPr id="0" name=""/>
        <dsp:cNvSpPr/>
      </dsp:nvSpPr>
      <dsp:spPr>
        <a:xfrm rot="5400000">
          <a:off x="3301938" y="3234198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3427533" y="3291077"/>
        <a:ext cx="374989" cy="431020"/>
      </dsp:txXfrm>
    </dsp:sp>
    <dsp:sp modelId="{B8FC6CA9-19DF-4C35-AC1F-1525C8457061}">
      <dsp:nvSpPr>
        <dsp:cNvPr id="0" name=""/>
        <dsp:cNvSpPr/>
      </dsp:nvSpPr>
      <dsp:spPr>
        <a:xfrm rot="5400000">
          <a:off x="3594990" y="3765700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3720585" y="3822579"/>
        <a:ext cx="374989" cy="431020"/>
      </dsp:txXfrm>
    </dsp:sp>
    <dsp:sp modelId="{E956CA7A-F0D2-4BD5-98FB-971F6EB08138}">
      <dsp:nvSpPr>
        <dsp:cNvPr id="0" name=""/>
        <dsp:cNvSpPr/>
      </dsp:nvSpPr>
      <dsp:spPr>
        <a:xfrm>
          <a:off x="2936875" y="3850234"/>
          <a:ext cx="676275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9E2FB-B9D2-4AE4-87D0-AA361B4DE94C}">
      <dsp:nvSpPr>
        <dsp:cNvPr id="0" name=""/>
        <dsp:cNvSpPr/>
      </dsp:nvSpPr>
      <dsp:spPr>
        <a:xfrm rot="5400000">
          <a:off x="4183350" y="3765700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4308945" y="3822579"/>
        <a:ext cx="374989" cy="431020"/>
      </dsp:txXfrm>
    </dsp:sp>
    <dsp:sp modelId="{DC686C0C-5CF2-42FC-8618-68F89E09DA98}">
      <dsp:nvSpPr>
        <dsp:cNvPr id="0" name=""/>
        <dsp:cNvSpPr/>
      </dsp:nvSpPr>
      <dsp:spPr>
        <a:xfrm rot="5400000">
          <a:off x="3890297" y="4297202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4015892" y="4354081"/>
        <a:ext cx="374989" cy="431020"/>
      </dsp:txXfrm>
    </dsp:sp>
    <dsp:sp modelId="{7E7AF1B0-C5D8-4491-B30B-185D959EA737}">
      <dsp:nvSpPr>
        <dsp:cNvPr id="0" name=""/>
        <dsp:cNvSpPr/>
      </dsp:nvSpPr>
      <dsp:spPr>
        <a:xfrm>
          <a:off x="4492307" y="4381736"/>
          <a:ext cx="698817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01ED4-8A94-4828-BE00-689F35FD3296}">
      <dsp:nvSpPr>
        <dsp:cNvPr id="0" name=""/>
        <dsp:cNvSpPr/>
      </dsp:nvSpPr>
      <dsp:spPr>
        <a:xfrm rot="5400000">
          <a:off x="3301938" y="4297202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3427533" y="4354081"/>
        <a:ext cx="374989" cy="431020"/>
      </dsp:txXfrm>
    </dsp:sp>
    <dsp:sp modelId="{2BC3E265-D094-4110-8B3C-B9CDA3F4B354}">
      <dsp:nvSpPr>
        <dsp:cNvPr id="0" name=""/>
        <dsp:cNvSpPr/>
      </dsp:nvSpPr>
      <dsp:spPr>
        <a:xfrm rot="5400000">
          <a:off x="3594990" y="4828704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 rot="-5400000">
        <a:off x="3720585" y="4885583"/>
        <a:ext cx="374989" cy="431020"/>
      </dsp:txXfrm>
    </dsp:sp>
    <dsp:sp modelId="{1188E9E5-F657-41E4-946B-83FDB7DA79B9}">
      <dsp:nvSpPr>
        <dsp:cNvPr id="0" name=""/>
        <dsp:cNvSpPr/>
      </dsp:nvSpPr>
      <dsp:spPr>
        <a:xfrm>
          <a:off x="2936875" y="4913238"/>
          <a:ext cx="676275" cy="375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BF0B2-34A2-4EF7-9801-55A61DE40330}">
      <dsp:nvSpPr>
        <dsp:cNvPr id="0" name=""/>
        <dsp:cNvSpPr/>
      </dsp:nvSpPr>
      <dsp:spPr>
        <a:xfrm rot="5400000">
          <a:off x="4183350" y="4828704"/>
          <a:ext cx="626180" cy="54477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 rot="-5400000">
        <a:off x="4308945" y="4885583"/>
        <a:ext cx="374989" cy="43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20AAD7-3D5C-A8B3-9EBD-FF1CF5F22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CC8B13-4E68-F6FD-C8BC-811F1CAB3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406A68-4109-117B-6399-9A7C8D4A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8F91B5-750A-B4B9-A75A-ECC3045A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384314-65F4-E70E-E24D-5818E260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8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220B7-4F08-3B11-6B27-6D31CD65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237707-DD5A-7034-03FE-F2EADFEB6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2143B1-E664-0C0D-A8F1-1764B016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6822C-8FDD-8308-F46F-9F048EC3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5AD0C5-6A9F-3EF4-F571-BC553E13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2FE700-F9B1-A2D5-05C8-D30B91608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C8376-BB06-718E-B531-366051D17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02D35-CB70-7C8E-C992-CCC68D68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FA2163-0C65-ECC1-23C3-9D7AD9A3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CE0513-7829-C185-2AEE-99A6AB09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33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9DB17-B8C3-71BC-82E3-A56B7697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00B376-41BB-CAE9-9684-4ED88579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A6F1A1-5B3E-E630-C3BB-1968154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66BDE-F23D-C917-54EF-101FC0CF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D9AAC2-74EE-AB0C-335D-329DC0B7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08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BC2807-EE15-53C8-5A8C-C9DDE2B60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53F32A-0877-BA24-B16D-EA8D1C529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7AC8C6-F3B8-9C9A-696A-F0D83DF3A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774F80-26D6-F7A9-09B2-E73FE197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2551A9-BBFC-4271-0770-615CDEBB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03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197C5-6551-7DEC-A314-AA0B4F7D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731FE8-D36B-0ED4-97FA-0364CBD12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760B8B-7B61-D250-F182-65D8EBD65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F21687-A675-6B9D-1027-274449B7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F986C9-ABC9-5A05-1024-DB84BD45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07F098-F1BF-73DE-B33A-AFDD94CC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0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DB504-8E28-E7BA-BC36-05D05F214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E590AF-5125-385F-2D5A-AF0582216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1377F8-2FD6-5116-22E2-BC973FE0D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0A9D43-B4A0-9FA4-83C0-BA3BC9A3E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74855-C944-F37B-7760-C7E9D1D35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5FB88F-FD98-AF07-9490-EA9CA06D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6DC24C-0E03-4D01-6C47-1AFD3911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E3157C-87B0-0DA1-0581-A7D95F06B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6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7735D-217C-BE98-6905-36453CC71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196E4D-F286-415A-99A9-E0D54B6D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1B15A3-8D20-7D1C-FC9B-AF03C363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ABF52A-A658-64CE-1EDD-480A59E7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4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FF19CC9-58DF-67A7-3668-B73B9C6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0EE871B-037C-EE86-83F5-1D05ECAB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24AF56-839B-AC41-AA7F-52FEF13A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33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38A193-5CA9-D7A2-8A37-7B4F621F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24B953-7957-1A55-AA76-29CB5E959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47430F-AAA1-FA96-51C2-27BF11058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9B02AE-D173-406F-2ED0-EAC54AA8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CC924E-198D-59CE-3F27-479BD9BA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8C90B5-5169-1126-402C-7DC0738B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9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11105-6CB3-C7BB-FFEC-259ADAEF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86C0F4-F908-7946-7466-687C0DEBE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8013C-5527-E16B-76EA-4D6C45A52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D9E979-EE3F-8475-263A-0C8AEF07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CD8DBE-22D3-6084-D4D9-089E835D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253BFB-3A70-E6A0-08D8-6B642D76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81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A2AC03-C632-4BE8-B5B8-65A7020BE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5E3E9D-30C0-8F1C-9CF6-C137AEEA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1B3DC6-971B-5F15-7044-09E5299A4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A558-8D8D-4980-9B42-C4CEA48F4161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A3E73C-57EC-2EFF-EC05-F2068317C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36C7F0-DCB5-CD1E-A1A5-FEA92783C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DABD-0F21-45FC-A010-2EC718311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82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13321" y="280833"/>
            <a:ext cx="12258706" cy="5418667"/>
            <a:chOff x="103382" y="916937"/>
            <a:chExt cx="12258706" cy="5418667"/>
          </a:xfrm>
        </p:grpSpPr>
        <p:graphicFrame>
          <p:nvGraphicFramePr>
            <p:cNvPr id="5" name="図表 4">
              <a:extLst>
                <a:ext uri="{FF2B5EF4-FFF2-40B4-BE49-F238E27FC236}">
                  <a16:creationId xmlns:a16="http://schemas.microsoft.com/office/drawing/2014/main" id="{A6C31DD1-8853-8289-0146-650BABA8A71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92479241"/>
                </p:ext>
              </p:extLst>
            </p:nvPr>
          </p:nvGraphicFramePr>
          <p:xfrm>
            <a:off x="3830576" y="916937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BEFA800-DCE6-FA53-1446-1F24C1A21E8B}"/>
                </a:ext>
              </a:extLst>
            </p:cNvPr>
            <p:cNvSpPr txBox="1"/>
            <p:nvPr/>
          </p:nvSpPr>
          <p:spPr>
            <a:xfrm>
              <a:off x="7265098" y="10520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9EAEAEB0-51B5-9987-8CBC-3D5F2A73CF91}"/>
                </a:ext>
              </a:extLst>
            </p:cNvPr>
            <p:cNvSpPr txBox="1"/>
            <p:nvPr/>
          </p:nvSpPr>
          <p:spPr>
            <a:xfrm>
              <a:off x="7894576" y="10520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6679B1B-E57A-223C-5903-496893E3C1EC}"/>
                </a:ext>
              </a:extLst>
            </p:cNvPr>
            <p:cNvSpPr txBox="1"/>
            <p:nvPr/>
          </p:nvSpPr>
          <p:spPr>
            <a:xfrm>
              <a:off x="7576525" y="263806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2ADEA20-CFD9-5E46-65D4-7E671E006944}"/>
                </a:ext>
              </a:extLst>
            </p:cNvPr>
            <p:cNvSpPr txBox="1"/>
            <p:nvPr/>
          </p:nvSpPr>
          <p:spPr>
            <a:xfrm>
              <a:off x="7569898" y="156554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63AA47B-E9E4-794D-9E5A-7E387FBAD140}"/>
                </a:ext>
              </a:extLst>
            </p:cNvPr>
            <p:cNvSpPr txBox="1"/>
            <p:nvPr/>
          </p:nvSpPr>
          <p:spPr>
            <a:xfrm>
              <a:off x="7265098" y="210090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BD5B744-299D-77CE-06E0-04620A5FFF1D}"/>
                </a:ext>
              </a:extLst>
            </p:cNvPr>
            <p:cNvSpPr txBox="1"/>
            <p:nvPr/>
          </p:nvSpPr>
          <p:spPr>
            <a:xfrm>
              <a:off x="7870954" y="210090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16FE1AE-6B52-CA64-AE4A-04180524B758}"/>
                </a:ext>
              </a:extLst>
            </p:cNvPr>
            <p:cNvSpPr txBox="1"/>
            <p:nvPr/>
          </p:nvSpPr>
          <p:spPr>
            <a:xfrm>
              <a:off x="8187604" y="156554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DDB04E5-C1D1-F1FB-ED2E-51A7241CE6ED}"/>
                </a:ext>
              </a:extLst>
            </p:cNvPr>
            <p:cNvSpPr txBox="1"/>
            <p:nvPr/>
          </p:nvSpPr>
          <p:spPr>
            <a:xfrm>
              <a:off x="8160360" y="263806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98B1C18-BE2B-A9AA-CEE6-37D860FD84A8}"/>
                </a:ext>
              </a:extLst>
            </p:cNvPr>
            <p:cNvSpPr txBox="1"/>
            <p:nvPr/>
          </p:nvSpPr>
          <p:spPr>
            <a:xfrm>
              <a:off x="7806834" y="317062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2891AD9-97B5-94A5-0DCE-E61F70309719}"/>
                </a:ext>
              </a:extLst>
            </p:cNvPr>
            <p:cNvSpPr txBox="1"/>
            <p:nvPr/>
          </p:nvSpPr>
          <p:spPr>
            <a:xfrm>
              <a:off x="7514337" y="3697770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486B8B3-5774-D789-3A25-F5E93248D2B4}"/>
                </a:ext>
              </a:extLst>
            </p:cNvPr>
            <p:cNvSpPr txBox="1"/>
            <p:nvPr/>
          </p:nvSpPr>
          <p:spPr>
            <a:xfrm>
              <a:off x="7496599" y="475449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B4D548D-1525-3717-7E4F-605E69E1FB2F}"/>
                </a:ext>
              </a:extLst>
            </p:cNvPr>
            <p:cNvSpPr txBox="1"/>
            <p:nvPr/>
          </p:nvSpPr>
          <p:spPr>
            <a:xfrm>
              <a:off x="7806834" y="422753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C36AE172-EE05-34E0-DE5E-0852AD146258}"/>
                </a:ext>
              </a:extLst>
            </p:cNvPr>
            <p:cNvSpPr txBox="1"/>
            <p:nvPr/>
          </p:nvSpPr>
          <p:spPr>
            <a:xfrm>
              <a:off x="7200978" y="42280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0EE25CE9-95D4-CAC5-D4A9-835C7E5C43A5}"/>
                </a:ext>
              </a:extLst>
            </p:cNvPr>
            <p:cNvSpPr txBox="1"/>
            <p:nvPr/>
          </p:nvSpPr>
          <p:spPr>
            <a:xfrm>
              <a:off x="8096240" y="368916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B916ADFB-0CB6-80F2-44F3-513553551E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6071" y="3180315"/>
              <a:ext cx="0" cy="35284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F71B04D0-8078-3730-FBE3-2BB96BCB7C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27430" y="2822736"/>
              <a:ext cx="2478641" cy="3575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1043DAE-225C-B698-7B33-91D199612D91}"/>
                </a:ext>
              </a:extLst>
            </p:cNvPr>
            <p:cNvSpPr txBox="1"/>
            <p:nvPr/>
          </p:nvSpPr>
          <p:spPr>
            <a:xfrm>
              <a:off x="8094407" y="475449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7FF7F044-6D73-A32E-5465-0AE6248D27B7}"/>
                </a:ext>
              </a:extLst>
            </p:cNvPr>
            <p:cNvSpPr txBox="1"/>
            <p:nvPr/>
          </p:nvSpPr>
          <p:spPr>
            <a:xfrm>
              <a:off x="7505777" y="581268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19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82F61E50-F434-E361-F07E-DC88A880BC15}"/>
                </a:ext>
              </a:extLst>
            </p:cNvPr>
            <p:cNvSpPr txBox="1"/>
            <p:nvPr/>
          </p:nvSpPr>
          <p:spPr>
            <a:xfrm>
              <a:off x="7806834" y="528975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66400846-DB7A-3355-EDCA-05162EFB9D66}"/>
                </a:ext>
              </a:extLst>
            </p:cNvPr>
            <p:cNvSpPr txBox="1"/>
            <p:nvPr/>
          </p:nvSpPr>
          <p:spPr>
            <a:xfrm>
              <a:off x="7200978" y="528975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5C51203A-79CC-B3E1-F56E-F5C9856B94BD}"/>
                </a:ext>
              </a:extLst>
            </p:cNvPr>
            <p:cNvSpPr txBox="1"/>
            <p:nvPr/>
          </p:nvSpPr>
          <p:spPr>
            <a:xfrm>
              <a:off x="8094407" y="581268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kumimoji="1" lang="ja-JP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490948E4-6069-417B-EE17-0668272972CD}"/>
                </a:ext>
              </a:extLst>
            </p:cNvPr>
            <p:cNvSpPr/>
            <p:nvPr/>
          </p:nvSpPr>
          <p:spPr>
            <a:xfrm>
              <a:off x="4482408" y="2743106"/>
              <a:ext cx="159258" cy="1592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5750E2BE-E09B-E249-8AD7-26E1A724CC99}"/>
                </a:ext>
              </a:extLst>
            </p:cNvPr>
            <p:cNvSpPr txBox="1"/>
            <p:nvPr/>
          </p:nvSpPr>
          <p:spPr>
            <a:xfrm>
              <a:off x="5922133" y="2632708"/>
              <a:ext cx="1722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Patient cleansing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18426F2-BD5D-796B-3B2B-25DD34AE24D9}"/>
                </a:ext>
              </a:extLst>
            </p:cNvPr>
            <p:cNvSpPr txBox="1"/>
            <p:nvPr/>
          </p:nvSpPr>
          <p:spPr>
            <a:xfrm>
              <a:off x="103382" y="2525504"/>
              <a:ext cx="4467057" cy="24314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Antimicrobial/antiseptic impregnated catheters and cuffs</a:t>
              </a:r>
            </a:p>
            <a:p>
              <a:pPr algn="ctr"/>
              <a:endPara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Use a </a:t>
              </a:r>
              <a:r>
                <a:rPr lang="en-US" altLang="ja-JP" sz="14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chlorhexidine/silver sulfadiazine or minocycline/rifampin -impregnated CVC</a:t>
              </a:r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 in patients whose catheter is expected to remain in place &gt;5 days if, after successful implementation of a comprehensive strategy to reduce rates of central-line associated blood stream infection (CLABSI), the CLABSI rate is not decreasing.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4587464" y="1062938"/>
              <a:ext cx="2701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Education, training and staffing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277149" y="1066267"/>
              <a:ext cx="2697546" cy="319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Selection of catheters and sites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576850" y="1615375"/>
              <a:ext cx="2910781" cy="319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Maximal sterile barrier precautions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314980" y="2135073"/>
              <a:ext cx="26975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Catheter site dressing regimens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4384662" y="1619294"/>
              <a:ext cx="3067823" cy="315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Hand hygiene and aseptic technique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750E2BE-E09B-E249-8AD7-26E1A724CC99}"/>
                </a:ext>
              </a:extLst>
            </p:cNvPr>
            <p:cNvSpPr txBox="1"/>
            <p:nvPr/>
          </p:nvSpPr>
          <p:spPr>
            <a:xfrm>
              <a:off x="5678334" y="2135073"/>
              <a:ext cx="15867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Skin preparation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8605435" y="2632708"/>
              <a:ext cx="2547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Catheter securement devices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344057" y="3194609"/>
              <a:ext cx="26684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Systemic antibiotic prophylaxis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913539" y="3735220"/>
              <a:ext cx="25830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Antibiotic/antiseptic ointments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8564999" y="3627498"/>
              <a:ext cx="36473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Antibiotic lock prophylaxis, antimicrobial catheter flush and catheter lock prophylaxis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802718" y="4263305"/>
              <a:ext cx="1485871" cy="310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Anticoagulants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8247980" y="4259644"/>
              <a:ext cx="41141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Replacement of peripheral and midline catheters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641666" y="4683425"/>
              <a:ext cx="29047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Replacement of CVCs, including PICCs and hemodialysis catheters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8604254" y="4785274"/>
              <a:ext cx="18048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Umbilical catheters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407302" y="5237811"/>
              <a:ext cx="28812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Peripheral arterial catheters and pressure monitoring devices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8319206" y="5324679"/>
              <a:ext cx="3168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Arial" panose="020B0604020202020204" pitchFamily="34" charset="0"/>
                  <a:cs typeface="Arial" panose="020B0604020202020204" pitchFamily="34" charset="0"/>
                </a:rPr>
                <a:t>Replacement of administration sets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225070" y="5797032"/>
              <a:ext cx="2417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Needleless intravascular catheter systems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8630870" y="5905170"/>
              <a:ext cx="2381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>
                  <a:latin typeface="Arial" panose="020B0604020202020204" pitchFamily="34" charset="0"/>
                  <a:cs typeface="Arial" panose="020B0604020202020204" pitchFamily="34" charset="0"/>
                </a:rPr>
                <a:t>Performance improvement</a:t>
              </a:r>
              <a:endPara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E24909-C052-B8BD-0025-585B54B49D1A}"/>
              </a:ext>
            </a:extLst>
          </p:cNvPr>
          <p:cNvSpPr txBox="1"/>
          <p:nvPr/>
        </p:nvSpPr>
        <p:spPr>
          <a:xfrm>
            <a:off x="309594" y="6104671"/>
            <a:ext cx="85415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1800" b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Arial" panose="020B0604020202020204" pitchFamily="34" charset="0"/>
              </a:rPr>
              <a:t>Figure S1.</a:t>
            </a:r>
            <a:r>
              <a:rPr lang="en-US" altLang="ja-JP" sz="18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Arial" panose="020B0604020202020204" pitchFamily="34" charset="0"/>
              </a:rPr>
              <a:t> CDC Guidelines for the Prevention of Intravascular Catheter-Related Infections </a:t>
            </a:r>
            <a:r>
              <a:rPr lang="en-US" altLang="ja-JP" sz="18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Arial" panose="020B0604020202020204" pitchFamily="34" charset="0"/>
              </a:rPr>
              <a:t>(O’Grady et al., 2011). CDC: Centers for Disease Control and Prevention.</a:t>
            </a:r>
            <a:endParaRPr lang="ja-JP" altLang="ja-JP" sz="1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6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192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和広 伊藤</dc:creator>
  <cp:lastModifiedBy>和広 伊藤</cp:lastModifiedBy>
  <cp:revision>11</cp:revision>
  <cp:lastPrinted>2022-06-29T02:52:55Z</cp:lastPrinted>
  <dcterms:created xsi:type="dcterms:W3CDTF">2022-05-19T08:08:47Z</dcterms:created>
  <dcterms:modified xsi:type="dcterms:W3CDTF">2023-04-23T06:38:30Z</dcterms:modified>
</cp:coreProperties>
</file>