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65E30-F684-480F-1F99-56B26950A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95A189-79AE-9D61-A10F-7B286AC40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3A8D0-AC03-DAAC-2BEC-410E34C3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C30D0-B629-4F12-37CB-B45EAE30E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E194-17E9-CA3C-1908-D0813FD8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25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49BD2-FEFB-44FA-D67C-74332073F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A5090-C4F9-703C-5C64-B081E66C5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D5AAC-A80A-5DCD-528A-C81B052DA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3D576-8A85-E5CB-1EB9-646A7ED6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3C23A-41DC-9E6D-6F7D-ED7A7A25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967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D50D-C404-7D06-8FB6-0AA9706C81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C9190-DE81-3F30-6D97-F10AA6400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6C906-E620-D6EF-4D1C-56DBDFAC0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13E96-0EB7-08AC-9D2D-BF97D1D7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A8DF9-75CE-00A6-1E97-105EBFCEC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81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E7D9A-0734-5286-AC31-26596EDA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47ACB-660C-DDD8-ADA8-3882F23D5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53AB8-7E56-E14F-E10C-FA45860B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176B1-F28A-3A21-D227-AAC25B9C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91964-0952-AD48-DDCA-A0F3551E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85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0D7D2-225D-6789-9F86-3FD8F4CDC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3B4EC-720F-FF56-535A-890EFC339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3AD8A-BA26-9236-B8A4-60989415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484D4-63FC-688F-BC3B-E1BB58CA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5FEA0-B735-1531-284A-F537D674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0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F766-AD65-9C49-8070-D5458FE5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9D10-4E53-A17D-4016-F6353E6BC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51B119-C18E-6AD1-516F-9337E34F7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F3682-3097-5530-731B-9CFCC7788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CE13A-BD62-40FC-65F7-8FA44B97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F80F8-C052-5AD3-1353-E078441E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78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9B22E-F418-A800-09A3-77ADBDE7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C05F8-19FD-8D50-F665-908453C52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FB67F-C695-C57F-958A-5A1464DAF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3D4D57-F9E5-1DA7-F65E-AC4A6BCA6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95B8B6-6AAE-468D-5C88-1F5B02535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2D9D4-8325-27A7-3541-7B843483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6B69E-E342-A574-4AB9-2575F8702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E48DEB-4E1A-F736-9DB1-9A4937BC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94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86E3-9438-37FF-C38D-A9CB0B45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34B7D-EB56-EFFA-B95A-A1E7F410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A8C936-3879-8D8C-F99C-E12CC75C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124B9-40CE-136C-C085-4DE4083F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6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1116C8-EC8B-490C-0A84-F49AEA0E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28EB5B-306E-99AB-63B0-D70296A22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3E1DA-6243-F878-5804-1C7B3A0F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15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59B1E-37A6-3B73-3935-C6F807D7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1118D-58AD-FA97-F53B-01C003AF3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34501-E92E-F275-DE1F-394D4C4BA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323E7-D06D-8674-0EB9-6E5532B2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9764-6402-A4BB-07E8-E20737D99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889D4-045A-549D-D8A2-73039916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C3F73-E8A1-EBD9-BCA5-22DC5775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AC5F7-C601-813F-3DB0-07FFEACE42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EB6F8-78BB-0726-D573-F0C2E4D01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445CE-B232-F188-1DC7-B6F55F50C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3D3D9-D68F-FA0E-7BB9-39615F25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9DB0C-F0B1-5FF7-7D9D-2E0D6B66E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52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74B621-918B-07FD-15CC-22EA9B8F4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09415-7881-DB15-5DE8-80CB7FC8F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C0C59-D95F-DF0D-9DB1-6AA5492C1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7CB0-8EC2-411D-A0A9-C7C9DF5C8852}" type="datetimeFigureOut">
              <a:rPr lang="en-GB" smtClean="0"/>
              <a:t>05/08/2023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071E3-339F-E7C3-02B2-FEA33DB4F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AF9DF-F0B5-09A2-AD6D-FFA3C319D1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A2E1-987E-4D42-9096-1BD7448B7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8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8583E433-474E-980B-816F-BAC27CB7E2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8176" y="325118"/>
            <a:ext cx="9695988" cy="49265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A9E3697-CF9D-F7D9-47B8-5FF78472831C}"/>
              </a:ext>
            </a:extLst>
          </p:cNvPr>
          <p:cNvSpPr txBox="1"/>
          <p:nvPr/>
        </p:nvSpPr>
        <p:spPr>
          <a:xfrm>
            <a:off x="1828800" y="5444156"/>
            <a:ext cx="89803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Suppl. </a:t>
            </a:r>
            <a:r>
              <a:rPr lang="en-GB" sz="1200">
                <a:latin typeface="Times New Roman" panose="02020603050405020304" pitchFamily="18" charset="0"/>
                <a:cs typeface="Times New Roman" panose="02020603050405020304" pitchFamily="18" charset="0"/>
              </a:rPr>
              <a:t>Figure  S6.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Boxplot of the Transcripts Per Million (TPM) expression of connecting proteins from patients affected by ALS (n=138) vs control (n=36) in the </a:t>
            </a:r>
            <a:r>
              <a: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cervical region and the </a:t>
            </a:r>
            <a:r>
              <a:rPr lang="en-GB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lumbar regions. Statistical significance was tested by performing a Two independent samples T-test. </a:t>
            </a:r>
          </a:p>
        </p:txBody>
      </p:sp>
    </p:spTree>
    <p:extLst>
      <p:ext uri="{BB962C8B-B14F-4D97-AF65-F5344CB8AC3E}">
        <p14:creationId xmlns:p14="http://schemas.microsoft.com/office/powerpoint/2010/main" val="154579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62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</dc:creator>
  <cp:lastModifiedBy>Alex</cp:lastModifiedBy>
  <cp:revision>8</cp:revision>
  <dcterms:created xsi:type="dcterms:W3CDTF">2023-04-17T16:06:37Z</dcterms:created>
  <dcterms:modified xsi:type="dcterms:W3CDTF">2023-08-05T18:58:50Z</dcterms:modified>
</cp:coreProperties>
</file>