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3EF06E-DDA1-47ED-BFAE-9DC3C0D75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3E73D-57E8-418F-8FC1-103E45A511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69BC-8C9B-4481-8CCC-F9436E0F21CF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19BB05-440E-4FB7-A3AF-53A80131C6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F27DC6-1C62-4780-9A1E-D848BB2E4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8F67F-6B21-475B-AE9E-EA4118C3DF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F21D6-BB5F-494D-880A-15892201D0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87CEA-26AB-4F71-828E-5E75021A176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BC3D5-B3EF-4444-8D52-3AC1DA798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17694-BB89-4705-97C1-9918E98DE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6EF5-F867-4826-A687-D32AE25FD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7B575-9917-449F-BFA3-04947FEA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B516-3627-48D0-BA17-3CA7AB3D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0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F1BB-85E3-4653-8BB8-430C36CC7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745D1-65F6-4E48-8DEC-4602BBDD4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C430C-B8BE-4819-B5A8-19CB5BDA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56B5D-1D16-4112-9FCD-D21EA717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1E948-D349-4E0A-A803-3A8264C8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9A018-6BC6-47EF-A657-3250846FD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CD4A3-8E16-4CD3-BA81-83F4F59EC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C949-ED12-4CAF-BD6C-64D5C84B9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01B6-0F10-42A3-90CD-8CC489D75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AD96B-4C40-45E2-A033-3290DB04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5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47FE9-C320-4DAB-BEC1-4F55810D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BB24E-FE01-4276-98DD-1372FCAC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7C352-03B0-4362-97AB-C4D8CD87F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888D6-2A35-42A5-BAEC-828F59CE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2885D-673B-4272-ADCE-167C91A2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40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3EEB8-0E62-4851-A2B3-0F04F266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65A6-8291-4C40-A6AC-52FC85BE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5FAAA-2B4E-42A7-AADB-91F507E5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9E5C-532A-48A9-A374-0E9D060F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21D2A-0F82-475A-BFC7-CBDFC15E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4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6C743-7292-4713-A5E9-ED7C49A5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8990-0161-412D-92A4-1A4D2A0FD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CDED8-DB50-4F1F-A200-3025C9983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631D4-65AA-4683-A699-7AE1872E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2597A-2559-4922-AD4F-E249C005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DA45A-BDB6-4641-974E-E361D65E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37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0974-FF0B-4C56-9D53-41DAD080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5832A-FF99-4F77-BB60-4A4078AD2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939C3-49C6-460C-AB7A-EF09CC4E4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3494F5-FA07-46EB-969A-CC9B8DBD5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A5062-201C-402A-B71B-2ED6FB062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4F9D02-8CED-4E9B-8E85-D63867647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14D271-D486-45ED-B65C-6B04B2424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CD0B8-38A0-481A-A61E-65E2BF52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4015-73F7-4D8E-87CF-F3B96D59B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3D941-7F4F-4F24-9E13-5195D292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D407F-5C3B-4B1F-A47D-18D5C3B5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272545-A988-48AB-863D-D37B80ED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0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A14351-B118-4C8B-8E0C-844AF4F95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237BE-D4AE-4977-8035-FD71B716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CE9B9-FBB9-4ACC-A4FB-1C89DFFE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32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6E87E-77B3-4684-A502-841884CBE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CCD3-19EF-4A65-99AA-840F4EB02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C358C-05F9-4A26-918E-B87BF0566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FE25-A1D5-49A2-B500-BF86F20F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961F9-E7AE-409C-B292-B322DDC3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2EB6C-B36C-4F72-9FC6-6E950A94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6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EE81C-6A09-4CA6-A84C-4A4910577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342536-04B9-401E-9C26-C6870D1CB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98A80-F5CD-447E-AE26-337BE56B4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7E7E0-DC44-4ADA-8748-B87AE91ED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EC3A0-21CE-451F-863F-659D26DA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E61C0-0475-4103-83A1-1E855B196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5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63F2A-4500-4E36-B3D3-6C16D87C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02C09-AFE7-4971-8C11-D4AC6DFB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CF25D-FA37-4DE2-8CBA-3C4AD4C1F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5EB2-9577-4B25-82F9-AC83087C396D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DAE1-1E5B-440C-93AE-324F6B3AB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586B9-B47B-45DF-A7F2-A76A2F0ED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6920-0F02-495F-9EAA-78C229D6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0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5B042F-DA5D-4C7C-A965-609188569341}"/>
              </a:ext>
            </a:extLst>
          </p:cNvPr>
          <p:cNvSpPr txBox="1"/>
          <p:nvPr/>
        </p:nvSpPr>
        <p:spPr>
          <a:xfrm>
            <a:off x="0" y="31848"/>
            <a:ext cx="11000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/>
              <a:t>Figure S3.1</a:t>
            </a:r>
          </a:p>
        </p:txBody>
      </p:sp>
      <p:pic>
        <p:nvPicPr>
          <p:cNvPr id="4" name="Picture 3" descr="A close-up of a graph&#10;&#10;Description automatically generated">
            <a:extLst>
              <a:ext uri="{FF2B5EF4-FFF2-40B4-BE49-F238E27FC236}">
                <a16:creationId xmlns:a16="http://schemas.microsoft.com/office/drawing/2014/main" id="{5C46C5A9-F32D-ECC9-F7F3-3EA5B7DDE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90" y="0"/>
            <a:ext cx="10308401" cy="63486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E0A898-3E06-76CA-A473-A3582197D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738" y="6348682"/>
            <a:ext cx="16478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23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Harriet Garlant</dc:creator>
  <cp:lastModifiedBy>Karen Kempsell</cp:lastModifiedBy>
  <cp:revision>61</cp:revision>
  <dcterms:created xsi:type="dcterms:W3CDTF">2021-05-24T08:28:35Z</dcterms:created>
  <dcterms:modified xsi:type="dcterms:W3CDTF">2023-12-01T12:19:33Z</dcterms:modified>
</cp:coreProperties>
</file>