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4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03EF06E-DDA1-47ED-BFAE-9DC3C0D75D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E3E73D-57E8-418F-8FC1-103E45A5113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B69BC-8C9B-4481-8CCC-F9436E0F21CF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619BB05-440E-4FB7-A3AF-53A80131C6E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5F27DC6-1C62-4780-9A1E-D848BB2E40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58F67F-6B21-475B-AE9E-EA4118C3DF9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EF21D6-BB5F-494D-880A-15892201D0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87CEA-26AB-4F71-828E-5E75021A176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BC3D5-B3EF-4444-8D52-3AC1DA7989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317694-BB89-4705-97C1-9918E98DEA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96EF5-F867-4826-A687-D32AE25FD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5EB2-9577-4B25-82F9-AC83087C396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7B575-9917-449F-BFA3-04947FEAF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AB516-3627-48D0-BA17-3CA7AB3D0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6920-0F02-495F-9EAA-78C229D6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505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4F1BB-85E3-4653-8BB8-430C36CC7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1745D1-65F6-4E48-8DEC-4602BBDD4B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3C430C-B8BE-4819-B5A8-19CB5BDA4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5EB2-9577-4B25-82F9-AC83087C396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56B5D-1D16-4112-9FCD-D21EA717A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1E948-D349-4E0A-A803-3A8264C8F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6920-0F02-495F-9EAA-78C229D6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65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89A018-6BC6-47EF-A657-3250846FDD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CCD4A3-8E16-4CD3-BA81-83F4F59EC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9C949-ED12-4CAF-BD6C-64D5C84B9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5EB2-9577-4B25-82F9-AC83087C396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A01B6-0F10-42A3-90CD-8CC489D75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AD96B-4C40-45E2-A033-3290DB047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6920-0F02-495F-9EAA-78C229D6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055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47FE9-C320-4DAB-BEC1-4F55810DD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BB24E-FE01-4276-98DD-1372FCAC7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7C352-03B0-4362-97AB-C4D8CD87F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5EB2-9577-4B25-82F9-AC83087C396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888D6-2A35-42A5-BAEC-828F59CEF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2885D-673B-4272-ADCE-167C91A2A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6920-0F02-495F-9EAA-78C229D6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404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3EEB8-0E62-4851-A2B3-0F04F2666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065A6-8291-4C40-A6AC-52FC85BE0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5FAAA-2B4E-42A7-AADB-91F507E5C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5EB2-9577-4B25-82F9-AC83087C396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C9E5C-532A-48A9-A374-0E9D060F6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221D2A-0F82-475A-BFC7-CBDFC15ED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6920-0F02-495F-9EAA-78C229D6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846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6C743-7292-4713-A5E9-ED7C49A5E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C8990-0161-412D-92A4-1A4D2A0FDE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4CDED8-DB50-4F1F-A200-3025C9983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9631D4-65AA-4683-A699-7AE1872E5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5EB2-9577-4B25-82F9-AC83087C396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82597A-2559-4922-AD4F-E249C0057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2DA45A-BDB6-4641-974E-E361D65EB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6920-0F02-495F-9EAA-78C229D6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376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50974-FF0B-4C56-9D53-41DAD0804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5832A-FF99-4F77-BB60-4A4078AD2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E939C3-49C6-460C-AB7A-EF09CC4E4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3494F5-FA07-46EB-969A-CC9B8DBD5C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8A5062-201C-402A-B71B-2ED6FB0626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4F9D02-8CED-4E9B-8E85-D63867647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5EB2-9577-4B25-82F9-AC83087C396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14D271-D486-45ED-B65C-6B04B2424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0CD0B8-38A0-481A-A61E-65E2BF52B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6920-0F02-495F-9EAA-78C229D6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5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54015-73F7-4D8E-87CF-F3B96D59B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A3D941-7F4F-4F24-9E13-5195D292E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5EB2-9577-4B25-82F9-AC83087C396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DD407F-5C3B-4B1F-A47D-18D5C3B5E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272545-A988-48AB-863D-D37B80ED8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6920-0F02-495F-9EAA-78C229D6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00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A14351-B118-4C8B-8E0C-844AF4F95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5EB2-9577-4B25-82F9-AC83087C396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F237BE-D4AE-4977-8035-FD71B7163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ACE9B9-FBB9-4ACC-A4FB-1C89DFFE5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6920-0F02-495F-9EAA-78C229D6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326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6E87E-77B3-4684-A502-841884CBE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9CCD3-19EF-4A65-99AA-840F4EB02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3C358C-05F9-4A26-918E-B87BF0566F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FFFE25-A1D5-49A2-B500-BF86F20F1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5EB2-9577-4B25-82F9-AC83087C396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2961F9-E7AE-409C-B292-B322DDC34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C2EB6C-B36C-4F72-9FC6-6E950A940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6920-0F02-495F-9EAA-78C229D6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167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EE81C-6A09-4CA6-A84C-4A4910577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342536-04B9-401E-9C26-C6870D1CBC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098A80-F5CD-447E-AE26-337BE56B46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37E7E0-DC44-4ADA-8748-B87AE91ED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5EB2-9577-4B25-82F9-AC83087C396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AEC3A0-21CE-451F-863F-659D26DAC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0E61C0-0475-4103-83A1-1E855B196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6920-0F02-495F-9EAA-78C229D6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358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963F2A-4500-4E36-B3D3-6C16D87C2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02C09-AFE7-4971-8C11-D4AC6DFBA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CF25D-FA37-4DE2-8CBA-3C4AD4C1FD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15EB2-9577-4B25-82F9-AC83087C396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DAE1-1E5B-440C-93AE-324F6B3ABE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586B9-B47B-45DF-A7F2-A76A2F0EDD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96920-0F02-495F-9EAA-78C229D6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30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238A7EF0-1435-4628-B458-7B23F7AA9429}"/>
              </a:ext>
            </a:extLst>
          </p:cNvPr>
          <p:cNvSpPr txBox="1">
            <a:spLocks/>
          </p:cNvSpPr>
          <p:nvPr/>
        </p:nvSpPr>
        <p:spPr>
          <a:xfrm>
            <a:off x="-55243" y="-7475"/>
            <a:ext cx="1253728" cy="243952"/>
          </a:xfrm>
          <a:prstGeom prst="rect">
            <a:avLst/>
          </a:prstGeom>
        </p:spPr>
        <p:txBody>
          <a:bodyPr vert="horz" lIns="91440" tIns="45720" rIns="91440" bIns="45720" rtlCol="0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/>
              <a:t>Figure S4.1</a:t>
            </a:r>
            <a:endParaRPr lang="en-GB" sz="1400" b="1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191144C-ACB2-4E50-B4D0-200E7A082F33}"/>
              </a:ext>
            </a:extLst>
          </p:cNvPr>
          <p:cNvGrpSpPr/>
          <p:nvPr/>
        </p:nvGrpSpPr>
        <p:grpSpPr>
          <a:xfrm>
            <a:off x="1198484" y="436418"/>
            <a:ext cx="10688715" cy="5662180"/>
            <a:chOff x="1737890" y="374072"/>
            <a:chExt cx="10454110" cy="551731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851E854-119F-4A8F-95FD-8ED5BE3A0378}"/>
                </a:ext>
              </a:extLst>
            </p:cNvPr>
            <p:cNvSpPr txBox="1"/>
            <p:nvPr/>
          </p:nvSpPr>
          <p:spPr>
            <a:xfrm>
              <a:off x="1755646" y="2495439"/>
              <a:ext cx="536271" cy="38061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dirty="0"/>
                <a:t>(a)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0B0D822-28DD-441B-9687-AD0224E38287}"/>
                </a:ext>
              </a:extLst>
            </p:cNvPr>
            <p:cNvSpPr txBox="1"/>
            <p:nvPr/>
          </p:nvSpPr>
          <p:spPr>
            <a:xfrm>
              <a:off x="1737890" y="3877873"/>
              <a:ext cx="536271" cy="38061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dirty="0"/>
                <a:t>(b)</a:t>
              </a: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A940FDD4-114C-4999-B997-7AA3D2EFA6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07660" y="374072"/>
              <a:ext cx="10084340" cy="5517319"/>
            </a:xfrm>
            <a:prstGeom prst="rect">
              <a:avLst/>
            </a:prstGeom>
          </p:spPr>
        </p:pic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057A70E2-0952-4F69-938B-07D51E9964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6255" y="6160944"/>
            <a:ext cx="1609725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028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Harriet Garlant</dc:creator>
  <cp:lastModifiedBy>Karen Kempsell</cp:lastModifiedBy>
  <cp:revision>54</cp:revision>
  <dcterms:created xsi:type="dcterms:W3CDTF">2021-05-24T08:28:35Z</dcterms:created>
  <dcterms:modified xsi:type="dcterms:W3CDTF">2023-12-01T13:36:10Z</dcterms:modified>
</cp:coreProperties>
</file>