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5" r:id="rId4"/>
    <p:sldId id="275" r:id="rId5"/>
    <p:sldId id="268" r:id="rId6"/>
    <p:sldId id="276" r:id="rId7"/>
    <p:sldId id="271" r:id="rId8"/>
    <p:sldId id="277" r:id="rId9"/>
    <p:sldId id="280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E6"/>
    <a:srgbClr val="00B400"/>
    <a:srgbClr val="C8C8C8"/>
    <a:srgbClr val="DCDCDC"/>
    <a:srgbClr val="FFFFFF"/>
    <a:srgbClr val="00FFFF"/>
    <a:srgbClr val="FFFF00"/>
    <a:srgbClr val="AAAAAA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37" autoAdjust="0"/>
  </p:normalViewPr>
  <p:slideViewPr>
    <p:cSldViewPr snapToGrid="0" snapToObjects="1">
      <p:cViewPr>
        <p:scale>
          <a:sx n="50" d="100"/>
          <a:sy n="50" d="100"/>
        </p:scale>
        <p:origin x="3354" y="15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38D35-3340-48FE-881B-2FADEF41CCA3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8462B6-66DC-4262-B20F-FD93583FE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489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8462B6-66DC-4262-B20F-FD93583FE21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49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8C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8DAD8-82B6-4966-A53E-F640566415A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4604-391D-40DC-8B41-1CDF9E2D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60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87804" y="2449830"/>
            <a:ext cx="1524000" cy="233172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7804" y="0"/>
            <a:ext cx="1524000" cy="23317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2449830"/>
            <a:ext cx="1524000" cy="233172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1524000" cy="23317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81653" y="2449830"/>
            <a:ext cx="1524000" cy="233172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81653" y="0"/>
            <a:ext cx="1524000" cy="23317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66208" y="2449830"/>
            <a:ext cx="1524000" cy="233172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66208" y="0"/>
            <a:ext cx="1524000" cy="23317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Flowchart: Or 11"/>
          <p:cNvSpPr/>
          <p:nvPr/>
        </p:nvSpPr>
        <p:spPr>
          <a:xfrm>
            <a:off x="3276600" y="904644"/>
            <a:ext cx="457200" cy="45720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,,</a:t>
            </a:r>
          </a:p>
        </p:txBody>
      </p:sp>
      <p:sp>
        <p:nvSpPr>
          <p:cNvPr id="13" name="Flowchart: Or 12"/>
          <p:cNvSpPr/>
          <p:nvPr/>
        </p:nvSpPr>
        <p:spPr>
          <a:xfrm>
            <a:off x="5192751" y="893493"/>
            <a:ext cx="457200" cy="45720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Or 13"/>
          <p:cNvSpPr/>
          <p:nvPr/>
        </p:nvSpPr>
        <p:spPr>
          <a:xfrm>
            <a:off x="1380894" y="926946"/>
            <a:ext cx="457200" cy="45720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Or 15"/>
          <p:cNvSpPr/>
          <p:nvPr/>
        </p:nvSpPr>
        <p:spPr>
          <a:xfrm>
            <a:off x="1447800" y="3344901"/>
            <a:ext cx="457200" cy="45720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Or 16"/>
          <p:cNvSpPr/>
          <p:nvPr/>
        </p:nvSpPr>
        <p:spPr>
          <a:xfrm>
            <a:off x="3310053" y="3333750"/>
            <a:ext cx="457200" cy="45720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Or 17"/>
          <p:cNvSpPr/>
          <p:nvPr/>
        </p:nvSpPr>
        <p:spPr>
          <a:xfrm>
            <a:off x="5203902" y="3333750"/>
            <a:ext cx="457200" cy="45720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Or 18"/>
          <p:cNvSpPr/>
          <p:nvPr/>
        </p:nvSpPr>
        <p:spPr>
          <a:xfrm>
            <a:off x="7099608" y="3333750"/>
            <a:ext cx="457200" cy="45720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Or 19"/>
          <p:cNvSpPr/>
          <p:nvPr/>
        </p:nvSpPr>
        <p:spPr>
          <a:xfrm>
            <a:off x="7077306" y="893493"/>
            <a:ext cx="457200" cy="45720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0227" y="4774168"/>
            <a:ext cx="5000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Align tanks on the stage and move to next slide (↓)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0167" y="1033402"/>
            <a:ext cx="461665" cy="27575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/>
              <a:t>Top of acquired images</a:t>
            </a:r>
          </a:p>
        </p:txBody>
      </p:sp>
    </p:spTree>
  </p:cSld>
  <p:clrMapOvr>
    <a:masterClrMapping/>
  </p:clrMapOvr>
  <p:transition advClick="0" advTm="60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787804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7804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400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81653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81653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66208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6208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" y="4774168"/>
            <a:ext cx="185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hour blank slide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DF2297-4614-493C-B1E3-A5D0C07A06DA}"/>
              </a:ext>
            </a:extLst>
          </p:cNvPr>
          <p:cNvSpPr/>
          <p:nvPr/>
        </p:nvSpPr>
        <p:spPr>
          <a:xfrm>
            <a:off x="421120" y="98282"/>
            <a:ext cx="273050" cy="555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360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787804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7804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400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81653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81653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66208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6208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4EF302-F427-4CD7-8152-2C589F4DF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36267" y="-354330"/>
            <a:ext cx="12435840" cy="58521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FCCC81-C461-4FAD-9901-7AB018BC67EA}"/>
              </a:ext>
            </a:extLst>
          </p:cNvPr>
          <p:cNvSpPr txBox="1"/>
          <p:nvPr/>
        </p:nvSpPr>
        <p:spPr>
          <a:xfrm>
            <a:off x="23252" y="4804886"/>
            <a:ext cx="2415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mins thin lines down</a:t>
            </a:r>
          </a:p>
        </p:txBody>
      </p:sp>
    </p:spTree>
    <p:extLst>
      <p:ext uri="{BB962C8B-B14F-4D97-AF65-F5344CB8AC3E}">
        <p14:creationId xmlns:p14="http://schemas.microsoft.com/office/powerpoint/2010/main" val="2124940035"/>
      </p:ext>
    </p:extLst>
  </p:cSld>
  <p:clrMapOvr>
    <a:masterClrMapping/>
  </p:clrMapOvr>
  <p:transition advClick="0" advTm="60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10432 L 8.33333E-7 4.93827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3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787804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7804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400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81653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81653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66208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6208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4EF302-F427-4CD7-8152-2C589F4DF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906116" y="-354330"/>
            <a:ext cx="12435840" cy="58521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▬▬▬▬▬▬▬▬▬▬▬▬▬▬▬▬▬▬▬▬▬▬▬▬▬▬▬▬▬▬▬▬▬▬▬▬▬▬▬▬▬▬▬▬▬▬▬▬▬▬▬▬▬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EF2EB6-2AEE-4A4D-8ACA-0F965CC55512}"/>
              </a:ext>
            </a:extLst>
          </p:cNvPr>
          <p:cNvSpPr txBox="1"/>
          <p:nvPr/>
        </p:nvSpPr>
        <p:spPr>
          <a:xfrm>
            <a:off x="-10763" y="4774168"/>
            <a:ext cx="212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mins thin lines up</a:t>
            </a:r>
          </a:p>
        </p:txBody>
      </p:sp>
    </p:spTree>
    <p:extLst>
      <p:ext uri="{BB962C8B-B14F-4D97-AF65-F5344CB8AC3E}">
        <p14:creationId xmlns:p14="http://schemas.microsoft.com/office/powerpoint/2010/main" val="2964877985"/>
      </p:ext>
    </p:extLst>
  </p:cSld>
  <p:clrMapOvr>
    <a:masterClrMapping/>
  </p:clrMapOvr>
  <p:transition advClick="0" advTm="60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10432 L 8.33333E-7 4.93827E-6 " pathEditMode="relative" rAng="0" ptsTypes="AA">
                                      <p:cBhvr>
                                        <p:cTn id="6" dur="5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3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787804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7804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400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81653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81653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66208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6208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E4E7B0D-C04E-4404-903F-8BF5036E3626}"/>
              </a:ext>
            </a:extLst>
          </p:cNvPr>
          <p:cNvGrpSpPr/>
          <p:nvPr/>
        </p:nvGrpSpPr>
        <p:grpSpPr>
          <a:xfrm>
            <a:off x="-877416" y="-184350"/>
            <a:ext cx="10378440" cy="5452526"/>
            <a:chOff x="-617220" y="-368200"/>
            <a:chExt cx="10378440" cy="545252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8E80594-D6CA-4483-A23A-493485F43931}"/>
                </a:ext>
              </a:extLst>
            </p:cNvPr>
            <p:cNvSpPr/>
            <p:nvPr/>
          </p:nvSpPr>
          <p:spPr>
            <a:xfrm>
              <a:off x="-617220" y="357971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044614C-39C3-453D-9244-1C66F81AFBCF}"/>
                </a:ext>
              </a:extLst>
            </p:cNvPr>
            <p:cNvSpPr/>
            <p:nvPr/>
          </p:nvSpPr>
          <p:spPr>
            <a:xfrm>
              <a:off x="-617220" y="1084142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02B1265-4A5D-48A1-A658-E409F0FDCF67}"/>
                </a:ext>
              </a:extLst>
            </p:cNvPr>
            <p:cNvSpPr/>
            <p:nvPr/>
          </p:nvSpPr>
          <p:spPr>
            <a:xfrm>
              <a:off x="-617220" y="1810313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E5C17E0-1188-4C41-9236-E5A1C8A41735}"/>
                </a:ext>
              </a:extLst>
            </p:cNvPr>
            <p:cNvSpPr/>
            <p:nvPr/>
          </p:nvSpPr>
          <p:spPr>
            <a:xfrm>
              <a:off x="-617220" y="2536484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79483B9-1E9E-49CB-9DC4-9EBC758A9F36}"/>
                </a:ext>
              </a:extLst>
            </p:cNvPr>
            <p:cNvSpPr/>
            <p:nvPr/>
          </p:nvSpPr>
          <p:spPr>
            <a:xfrm>
              <a:off x="-617220" y="3262655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1ED5352-79D6-4083-8E44-581E16BC8761}"/>
                </a:ext>
              </a:extLst>
            </p:cNvPr>
            <p:cNvSpPr/>
            <p:nvPr/>
          </p:nvSpPr>
          <p:spPr>
            <a:xfrm>
              <a:off x="-617220" y="3988826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BF467EF-7B1A-4CEB-8875-EDD08DFB9959}"/>
                </a:ext>
              </a:extLst>
            </p:cNvPr>
            <p:cNvSpPr/>
            <p:nvPr/>
          </p:nvSpPr>
          <p:spPr>
            <a:xfrm>
              <a:off x="-617220" y="-368200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9460002-DF05-47A3-BCC2-7B963E8ACC40}"/>
                </a:ext>
              </a:extLst>
            </p:cNvPr>
            <p:cNvSpPr/>
            <p:nvPr/>
          </p:nvSpPr>
          <p:spPr>
            <a:xfrm>
              <a:off x="-617220" y="4714994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5B434B7-4E67-4F26-82B1-6830201D67A9}"/>
              </a:ext>
            </a:extLst>
          </p:cNvPr>
          <p:cNvSpPr txBox="1"/>
          <p:nvPr/>
        </p:nvSpPr>
        <p:spPr>
          <a:xfrm>
            <a:off x="0" y="4781550"/>
            <a:ext cx="3328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mins medium thick lines down</a:t>
            </a:r>
          </a:p>
        </p:txBody>
      </p:sp>
    </p:spTree>
    <p:extLst>
      <p:ext uri="{BB962C8B-B14F-4D97-AF65-F5344CB8AC3E}">
        <p14:creationId xmlns:p14="http://schemas.microsoft.com/office/powerpoint/2010/main" val="1449506609"/>
      </p:ext>
    </p:extLst>
  </p:cSld>
  <p:clrMapOvr>
    <a:masterClrMapping/>
  </p:clrMapOvr>
  <p:transition advClick="0" advTm="60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7561 L 0 0.07346 " pathEditMode="fixed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4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787804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7804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400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81653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81653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66208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6208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E4E7B0D-C04E-4404-903F-8BF5036E3626}"/>
              </a:ext>
            </a:extLst>
          </p:cNvPr>
          <p:cNvGrpSpPr/>
          <p:nvPr/>
        </p:nvGrpSpPr>
        <p:grpSpPr>
          <a:xfrm>
            <a:off x="-617220" y="-189776"/>
            <a:ext cx="10378440" cy="5452526"/>
            <a:chOff x="-617220" y="-368200"/>
            <a:chExt cx="10378440" cy="545252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8E80594-D6CA-4483-A23A-493485F43931}"/>
                </a:ext>
              </a:extLst>
            </p:cNvPr>
            <p:cNvSpPr/>
            <p:nvPr/>
          </p:nvSpPr>
          <p:spPr>
            <a:xfrm>
              <a:off x="-617220" y="357971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044614C-39C3-453D-9244-1C66F81AFBCF}"/>
                </a:ext>
              </a:extLst>
            </p:cNvPr>
            <p:cNvSpPr/>
            <p:nvPr/>
          </p:nvSpPr>
          <p:spPr>
            <a:xfrm>
              <a:off x="-617220" y="1084142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02B1265-4A5D-48A1-A658-E409F0FDCF67}"/>
                </a:ext>
              </a:extLst>
            </p:cNvPr>
            <p:cNvSpPr/>
            <p:nvPr/>
          </p:nvSpPr>
          <p:spPr>
            <a:xfrm>
              <a:off x="-617220" y="1810313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E5C17E0-1188-4C41-9236-E5A1C8A41735}"/>
                </a:ext>
              </a:extLst>
            </p:cNvPr>
            <p:cNvSpPr/>
            <p:nvPr/>
          </p:nvSpPr>
          <p:spPr>
            <a:xfrm>
              <a:off x="-617220" y="2536484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79483B9-1E9E-49CB-9DC4-9EBC758A9F36}"/>
                </a:ext>
              </a:extLst>
            </p:cNvPr>
            <p:cNvSpPr/>
            <p:nvPr/>
          </p:nvSpPr>
          <p:spPr>
            <a:xfrm>
              <a:off x="-617220" y="3262655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1ED5352-79D6-4083-8E44-581E16BC8761}"/>
                </a:ext>
              </a:extLst>
            </p:cNvPr>
            <p:cNvSpPr/>
            <p:nvPr/>
          </p:nvSpPr>
          <p:spPr>
            <a:xfrm>
              <a:off x="-617220" y="3988826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BF467EF-7B1A-4CEB-8875-EDD08DFB9959}"/>
                </a:ext>
              </a:extLst>
            </p:cNvPr>
            <p:cNvSpPr/>
            <p:nvPr/>
          </p:nvSpPr>
          <p:spPr>
            <a:xfrm>
              <a:off x="-617220" y="-368200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9460002-DF05-47A3-BCC2-7B963E8ACC40}"/>
                </a:ext>
              </a:extLst>
            </p:cNvPr>
            <p:cNvSpPr/>
            <p:nvPr/>
          </p:nvSpPr>
          <p:spPr>
            <a:xfrm>
              <a:off x="-617220" y="4714994"/>
              <a:ext cx="1037844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C882B51-9D1B-45FE-B29D-F753D8F3BE93}"/>
              </a:ext>
            </a:extLst>
          </p:cNvPr>
          <p:cNvSpPr txBox="1"/>
          <p:nvPr/>
        </p:nvSpPr>
        <p:spPr>
          <a:xfrm>
            <a:off x="0" y="4808580"/>
            <a:ext cx="3042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mins medium thick lines up</a:t>
            </a:r>
          </a:p>
        </p:txBody>
      </p:sp>
    </p:spTree>
    <p:extLst>
      <p:ext uri="{BB962C8B-B14F-4D97-AF65-F5344CB8AC3E}">
        <p14:creationId xmlns:p14="http://schemas.microsoft.com/office/powerpoint/2010/main" val="1263018929"/>
      </p:ext>
    </p:extLst>
  </p:cSld>
  <p:clrMapOvr>
    <a:masterClrMapping/>
  </p:clrMapOvr>
  <p:transition advClick="0" advTm="60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7561 L 0 0.07346 " pathEditMode="fixed" rAng="0" ptsTypes="AA">
                                      <p:cBhvr>
                                        <p:cTn id="6" dur="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4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787804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7804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400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81653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81653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66208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6208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E4E7B0D-C04E-4404-903F-8BF5036E3626}"/>
              </a:ext>
            </a:extLst>
          </p:cNvPr>
          <p:cNvGrpSpPr/>
          <p:nvPr/>
        </p:nvGrpSpPr>
        <p:grpSpPr>
          <a:xfrm>
            <a:off x="-617220" y="-368200"/>
            <a:ext cx="10378440" cy="5088546"/>
            <a:chOff x="-617220" y="-368200"/>
            <a:chExt cx="10378440" cy="508854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044614C-39C3-453D-9244-1C66F81AFBCF}"/>
                </a:ext>
              </a:extLst>
            </p:cNvPr>
            <p:cNvSpPr/>
            <p:nvPr/>
          </p:nvSpPr>
          <p:spPr>
            <a:xfrm>
              <a:off x="-617220" y="1084142"/>
              <a:ext cx="10378440" cy="7315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E5C17E0-1188-4C41-9236-E5A1C8A41735}"/>
                </a:ext>
              </a:extLst>
            </p:cNvPr>
            <p:cNvSpPr/>
            <p:nvPr/>
          </p:nvSpPr>
          <p:spPr>
            <a:xfrm>
              <a:off x="-617220" y="2536484"/>
              <a:ext cx="10378440" cy="7315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1ED5352-79D6-4083-8E44-581E16BC8761}"/>
                </a:ext>
              </a:extLst>
            </p:cNvPr>
            <p:cNvSpPr/>
            <p:nvPr/>
          </p:nvSpPr>
          <p:spPr>
            <a:xfrm>
              <a:off x="-617220" y="3988826"/>
              <a:ext cx="10378440" cy="7315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BF467EF-7B1A-4CEB-8875-EDD08DFB9959}"/>
                </a:ext>
              </a:extLst>
            </p:cNvPr>
            <p:cNvSpPr/>
            <p:nvPr/>
          </p:nvSpPr>
          <p:spPr>
            <a:xfrm>
              <a:off x="-617220" y="-368200"/>
              <a:ext cx="10378440" cy="7315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056DDF3-6503-44D9-840E-821439649353}"/>
              </a:ext>
            </a:extLst>
          </p:cNvPr>
          <p:cNvSpPr txBox="1"/>
          <p:nvPr/>
        </p:nvSpPr>
        <p:spPr>
          <a:xfrm>
            <a:off x="0" y="4801648"/>
            <a:ext cx="2495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mins thick lines down</a:t>
            </a:r>
          </a:p>
        </p:txBody>
      </p:sp>
    </p:spTree>
    <p:extLst>
      <p:ext uri="{BB962C8B-B14F-4D97-AF65-F5344CB8AC3E}">
        <p14:creationId xmlns:p14="http://schemas.microsoft.com/office/powerpoint/2010/main" val="539690254"/>
      </p:ext>
    </p:extLst>
  </p:cSld>
  <p:clrMapOvr>
    <a:masterClrMapping/>
  </p:clrMapOvr>
  <p:transition advClick="0" advTm="60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2191 L 0 0.14753 " pathEditMode="fixed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4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787804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7804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400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81653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81653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66208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6208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E4E7B0D-C04E-4404-903F-8BF5036E3626}"/>
              </a:ext>
            </a:extLst>
          </p:cNvPr>
          <p:cNvGrpSpPr/>
          <p:nvPr/>
        </p:nvGrpSpPr>
        <p:grpSpPr>
          <a:xfrm>
            <a:off x="-617220" y="-368200"/>
            <a:ext cx="10378440" cy="5088546"/>
            <a:chOff x="-617220" y="-368200"/>
            <a:chExt cx="10378440" cy="508854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044614C-39C3-453D-9244-1C66F81AFBCF}"/>
                </a:ext>
              </a:extLst>
            </p:cNvPr>
            <p:cNvSpPr/>
            <p:nvPr/>
          </p:nvSpPr>
          <p:spPr>
            <a:xfrm>
              <a:off x="-617220" y="1084142"/>
              <a:ext cx="10378440" cy="7315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E5C17E0-1188-4C41-9236-E5A1C8A41735}"/>
                </a:ext>
              </a:extLst>
            </p:cNvPr>
            <p:cNvSpPr/>
            <p:nvPr/>
          </p:nvSpPr>
          <p:spPr>
            <a:xfrm>
              <a:off x="-617220" y="2536484"/>
              <a:ext cx="10378440" cy="7315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1ED5352-79D6-4083-8E44-581E16BC8761}"/>
                </a:ext>
              </a:extLst>
            </p:cNvPr>
            <p:cNvSpPr/>
            <p:nvPr/>
          </p:nvSpPr>
          <p:spPr>
            <a:xfrm>
              <a:off x="-617220" y="3988826"/>
              <a:ext cx="10378440" cy="7315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BF467EF-7B1A-4CEB-8875-EDD08DFB9959}"/>
                </a:ext>
              </a:extLst>
            </p:cNvPr>
            <p:cNvSpPr/>
            <p:nvPr/>
          </p:nvSpPr>
          <p:spPr>
            <a:xfrm>
              <a:off x="-617220" y="-368200"/>
              <a:ext cx="10378440" cy="7315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D877A-9702-497E-A02D-B05943CF8AD8}"/>
              </a:ext>
            </a:extLst>
          </p:cNvPr>
          <p:cNvSpPr txBox="1"/>
          <p:nvPr/>
        </p:nvSpPr>
        <p:spPr>
          <a:xfrm>
            <a:off x="0" y="4801648"/>
            <a:ext cx="220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mins thick lines up</a:t>
            </a:r>
          </a:p>
        </p:txBody>
      </p:sp>
    </p:spTree>
    <p:extLst>
      <p:ext uri="{BB962C8B-B14F-4D97-AF65-F5344CB8AC3E}">
        <p14:creationId xmlns:p14="http://schemas.microsoft.com/office/powerpoint/2010/main" val="3012469235"/>
      </p:ext>
    </p:extLst>
  </p:cSld>
  <p:clrMapOvr>
    <a:masterClrMapping/>
  </p:clrMapOvr>
  <p:transition advClick="0" advTm="60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2191 L 0 0.14753 " pathEditMode="fixed" rAng="0" ptsTypes="AA">
                                      <p:cBhvr>
                                        <p:cTn id="6" dur="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4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787804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7804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400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81653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81653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66208" y="244983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6208" y="0"/>
            <a:ext cx="1524000" cy="23317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" y="4774168"/>
            <a:ext cx="185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hour blank slide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DF2297-4614-493C-B1E3-A5D0C07A06DA}"/>
              </a:ext>
            </a:extLst>
          </p:cNvPr>
          <p:cNvSpPr/>
          <p:nvPr/>
        </p:nvSpPr>
        <p:spPr>
          <a:xfrm>
            <a:off x="421120" y="98282"/>
            <a:ext cx="273050" cy="555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845191"/>
      </p:ext>
    </p:extLst>
  </p:cSld>
  <p:clrMapOvr>
    <a:masterClrMapping/>
  </p:clrMapOvr>
  <p:transition advClick="0" advTm="360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14005</TotalTime>
  <Words>101</Words>
  <Application>Microsoft Office PowerPoint</Application>
  <PresentationFormat>On-screen Show (16:9)</PresentationFormat>
  <Paragraphs>54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Brown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Robbert</dc:creator>
  <cp:lastModifiedBy>Gore, Sayali</cp:lastModifiedBy>
  <cp:revision>138</cp:revision>
  <dcterms:created xsi:type="dcterms:W3CDTF">2022-09-30T15:38:18Z</dcterms:created>
  <dcterms:modified xsi:type="dcterms:W3CDTF">2023-09-20T14:51:15Z</dcterms:modified>
</cp:coreProperties>
</file>