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B93C2C-4DC7-7744-85F4-87F98C994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C35A56-59DA-45B1-40AA-0B241C681F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2904CB-2AD7-D2D6-A17C-41122D0BA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2227-CA04-A849-985B-BEEA20DAFE1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A71990-1CAC-82CC-649C-11E13E958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75D927-F982-7B3A-D504-4A567145F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234F9-105A-0D4D-A860-03A0BE9BB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423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877BF2-7CE2-1280-C57F-3FFFB2F5B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8DC2D9-9C56-B306-83F6-4D2E2E8F9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7D9D8D-1E99-69CE-31CC-D18069D4C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2227-CA04-A849-985B-BEEA20DAFE1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DE2174-1847-73EB-6A47-D44855A5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BEC44B-D4B7-2ECA-AEE6-6F915D35C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234F9-105A-0D4D-A860-03A0BE9BB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42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D9B604A-1F06-6DA1-841C-C66C57B705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89FA95-0F7C-FA5E-60D6-EFAAB5AD9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F42FAA-60C1-83C0-1EA5-222CC813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2227-CA04-A849-985B-BEEA20DAFE1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FA8729-33AD-7F9A-B701-B61E956D1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DCB990-DD27-E674-501E-088652B14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234F9-105A-0D4D-A860-03A0BE9BB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69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AB79E7-E09C-888D-9619-9B42DC578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31BE7F-C0FC-AAA1-FE76-93D0A3245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E8E955-A3EA-9B5A-3182-260E088FA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2227-CA04-A849-985B-BEEA20DAFE1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019B63-7111-F19A-8A2A-42730B0F1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5A649F-6949-4FE6-64F6-90C1E83F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234F9-105A-0D4D-A860-03A0BE9BB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93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32F93-176A-1532-B76B-BBA7E8161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A38802-2297-266B-AF26-4A1B4EF96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41E275-0DAB-418A-03F1-A3062B9D7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2227-CA04-A849-985B-BEEA20DAFE1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9382CD-4BC5-4A55-C33D-270C2C78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596756-360F-0A60-BC20-38BE1135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234F9-105A-0D4D-A860-03A0BE9BB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35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EB08BF-5EF3-CF28-BDC8-CC140C931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0DD0BC-3933-B5CC-4085-BB709AEEB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A32136F-B24A-6887-78FF-9CF3086CC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2168F1-7AB0-1680-2B04-1E016EBA7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2227-CA04-A849-985B-BEEA20DAFE1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D5B2BD-FC1E-11EA-7317-B1C526BF6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C72B8-590D-A607-EFB6-1863D9C0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234F9-105A-0D4D-A860-03A0BE9BB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25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3795C0-EFD7-5C7D-82C6-3EA69A33B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3851D5-516C-AAFC-E9D2-C3FC38EA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C71EC8-3E5F-7EA4-CE76-6E8B9220A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D2F50AF-A243-ABBA-AD8E-2348C890E4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4A49797-B3A4-099A-7B97-7B84527C7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BAA3BDA-7EA0-3645-DECF-BF74C634C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2227-CA04-A849-985B-BEEA20DAFE1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7E22078-5935-26AD-20C7-5A1FA1BDC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FB25B0A-DCC0-FBA8-6C63-B76221654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234F9-105A-0D4D-A860-03A0BE9BB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90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D384F-62BD-9411-AA46-C144B72D6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00981B4-170C-E7DE-B4DF-3883D0C5D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2227-CA04-A849-985B-BEEA20DAFE1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24B62C2-A1F7-0632-F4BB-0086D65D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EC418F6-C73C-D066-3626-8DAED866C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234F9-105A-0D4D-A860-03A0BE9BB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068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BC25E1A-3BFF-F0CD-7E5B-07C408C66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2227-CA04-A849-985B-BEEA20DAFE1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0D2D186-CBDC-D73F-B569-D201A2D0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17F48D-D990-A33F-9C93-0383B6BBE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234F9-105A-0D4D-A860-03A0BE9BB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48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DD9255-0059-DE30-1AA4-680A83C86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DF74B4-85BC-E564-6444-44468AC1F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50F992-3606-F142-CB06-79C8F3030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B1D61E-E9EA-9BC7-5617-A0D93B2B9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2227-CA04-A849-985B-BEEA20DAFE1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F99C13-FA81-7941-0A9F-6E0D8970A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A766CA-1B35-3EE9-77F4-F2740884F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234F9-105A-0D4D-A860-03A0BE9BB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47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8611E9-CCF0-3F38-2514-B1F7B2B33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0C33C9A-E4FD-B78C-499C-AA5FB911E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688364-9F85-240A-ABCF-026F5A0C1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E8330C-9E7E-6934-51DF-15E8F901B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2227-CA04-A849-985B-BEEA20DAFE1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B96AE9-D14D-50ED-B55E-37A51A112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020D59-38AC-B9FF-79E1-2CD83ADD7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234F9-105A-0D4D-A860-03A0BE9BB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62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76FDDC2-5E19-F735-99F4-BBC5ADEA0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FC516D-F394-0C82-740B-F84E9C643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9885A2-CBAE-DB42-315C-8505F1C11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12227-CA04-A849-985B-BEEA20DAFE1B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FA7E87-C78E-ED21-389F-BF5CC4B882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905AD-A674-D324-E66E-AC4DAB0B21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234F9-105A-0D4D-A860-03A0BE9BB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04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785089AE-A86C-0BE4-B9F4-31EC6AE2B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653810"/>
              </p:ext>
            </p:extLst>
          </p:nvPr>
        </p:nvGraphicFramePr>
        <p:xfrm>
          <a:off x="1997302" y="1304906"/>
          <a:ext cx="7504050" cy="4351336"/>
        </p:xfrm>
        <a:graphic>
          <a:graphicData uri="http://schemas.openxmlformats.org/drawingml/2006/table">
            <a:tbl>
              <a:tblPr/>
              <a:tblGrid>
                <a:gridCol w="1569448">
                  <a:extLst>
                    <a:ext uri="{9D8B030D-6E8A-4147-A177-3AD203B41FA5}">
                      <a16:colId xmlns:a16="http://schemas.microsoft.com/office/drawing/2014/main" val="3056319379"/>
                    </a:ext>
                  </a:extLst>
                </a:gridCol>
                <a:gridCol w="1930160">
                  <a:extLst>
                    <a:ext uri="{9D8B030D-6E8A-4147-A177-3AD203B41FA5}">
                      <a16:colId xmlns:a16="http://schemas.microsoft.com/office/drawing/2014/main" val="260203279"/>
                    </a:ext>
                  </a:extLst>
                </a:gridCol>
                <a:gridCol w="4004442">
                  <a:extLst>
                    <a:ext uri="{9D8B030D-6E8A-4147-A177-3AD203B41FA5}">
                      <a16:colId xmlns:a16="http://schemas.microsoft.com/office/drawing/2014/main" val="2858563764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ctr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Experiments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Primer Name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Sequence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430897"/>
                  </a:ext>
                </a:extLst>
              </a:tr>
              <a:tr h="197788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Genotyping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SUVH2(SALK_079574)-F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CCTCAACCTCATGCCGGATT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9220800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SUVH2(SALK_079574)-R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GTTCAACCACAGTCCCCGAT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922801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SUVH9(SALK_048033)-F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AGCTCTTCTTCCACCAACCC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000108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SUVH9(SALK_048033)-R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CCGTCACCTTCACTGATCCC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173685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SDE4-3021F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TGTTCATTCAGTTACAAGTCGTG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046725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SDE4-4293R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TTCACCTTTTTGATCCCTTGATC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0329078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LBa1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TGGTTCACGTAGTGGGCCATCG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723985"/>
                  </a:ext>
                </a:extLst>
              </a:tr>
              <a:tr h="19778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qRT</a:t>
                      </a:r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-PCR, qPCR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COPIA78_4129F_RT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CCACAAGAGGAACCAACGAA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4734566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COPIA_4300R_RT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TTCGATCATGGAAGACCGG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741137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18Sr-FW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CGTCCCTGCCCTTTGTACAC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370113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18Sr-RV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CGAACACTTCACCGGATCATT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261418"/>
                  </a:ext>
                </a:extLst>
              </a:tr>
              <a:tr h="1977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Southern blotting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ONSEN-F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TAATGTTCCCTTCCAAGTCCC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5483759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ONSEN-R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GCTTGTAATGACCCAAGAAGT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7761447"/>
                  </a:ext>
                </a:extLst>
              </a:tr>
              <a:tr h="1977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BS-seq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AT1g11265 ONSEN F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AAGAGATATTTAYTGTGAGAT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2755193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COPIA78 BS R2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ATTCTCACATCATCTARCTTCTCTCCRTT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6051319"/>
                  </a:ext>
                </a:extLst>
              </a:tr>
              <a:tr h="19778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FAIRE-qPCR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FAIRE_LTR_qpcr_F</a:t>
                      </a:r>
                      <a:endParaRPr lang="en" sz="105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游ゴシック" panose="020B0400000000000000" pitchFamily="34" charset="-128"/>
                        <a:cs typeface="Courier New" panose="02070309020205020404" pitchFamily="49" charset="0"/>
                      </a:endParaRP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ACACTTWAACACTTTCTCCATTACC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395907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FAIRE_LTR_qpcr_R</a:t>
                      </a:r>
                      <a:endParaRPr lang="en" sz="105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游ゴシック" panose="020B0400000000000000" pitchFamily="34" charset="-128"/>
                        <a:cs typeface="Courier New" panose="02070309020205020404" pitchFamily="49" charset="0"/>
                      </a:endParaRP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YGGGACWTGGAAGGGAACAT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310513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AT1g11265 ONSEN F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AAGAGATATTTAYTGTGAGAT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270735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COPIA78 BS R2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ATTCTCACATCATCTARCTTCTCTCCRTT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062298"/>
                  </a:ext>
                </a:extLst>
              </a:tr>
              <a:tr h="1977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Northern blotting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LTR_northern_F</a:t>
                      </a:r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(T7)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TAATACGACTCACTATAGGGCCAAATCCAAGTTCTAGAGT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49201"/>
                  </a:ext>
                </a:extLst>
              </a:tr>
              <a:tr h="19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LTR_northern_R</a:t>
                      </a:r>
                      <a:endParaRPr lang="en" sz="105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游ゴシック" panose="020B0400000000000000" pitchFamily="34" charset="-128"/>
                        <a:cs typeface="Courier New" panose="02070309020205020404" pitchFamily="49" charset="0"/>
                      </a:endParaRP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游ゴシック" panose="020B0400000000000000" pitchFamily="34" charset="-128"/>
                          <a:cs typeface="Courier New" panose="02070309020205020404" pitchFamily="49" charset="0"/>
                        </a:rPr>
                        <a:t>TTGCAACATTTGAGAGGGGGA</a:t>
                      </a:r>
                    </a:p>
                  </a:txBody>
                  <a:tcPr marL="7417" marR="7417" marT="7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731197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007F3BE-F77C-E658-F4A7-B1B2CF98320E}"/>
              </a:ext>
            </a:extLst>
          </p:cNvPr>
          <p:cNvSpPr txBox="1"/>
          <p:nvPr/>
        </p:nvSpPr>
        <p:spPr>
          <a:xfrm>
            <a:off x="1944752" y="966799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Supplementary Table 1. List of primers</a:t>
            </a:r>
            <a:endParaRPr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038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124</Words>
  <Application>Microsoft Macintosh PowerPoint</Application>
  <PresentationFormat>ワイド画面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　秀臣</dc:creator>
  <cp:lastModifiedBy>伊藤　秀臣</cp:lastModifiedBy>
  <cp:revision>1</cp:revision>
  <dcterms:created xsi:type="dcterms:W3CDTF">2023-12-14T00:07:20Z</dcterms:created>
  <dcterms:modified xsi:type="dcterms:W3CDTF">2023-12-14T00:15:05Z</dcterms:modified>
</cp:coreProperties>
</file>