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42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24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47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82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61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45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54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94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09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51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46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86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7E0D299-0433-475E-AEB4-7F3DDC8C39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08" y="807867"/>
            <a:ext cx="11363812" cy="4358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57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9671" y="760886"/>
            <a:ext cx="1076960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3. UV-inactivated OsHV-1 treatment induces a long-term protection against OsHV-1 infection. 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12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Experimental design testing optimal dose of UV-inactivated OsHV-1 suspension treatment. 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OsHV-1 susceptible oysters (SC18, 8 month old) were first exposed  by injection to UV-treated OsHV-1 (virus UV, 10exp5 UG/µL- virus-UV in red),  UV-treated virus free suspension  (free virus UV, in black) or FSW (blue) 8 days, 1 month, 2 months or 3 months before being challenged with contaminated seawater (CSW) or filtered seawater as a control (SW). Mortalities were monitored daily for 7 days after the challenge. 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12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Kaplan-Meier curves showing probability of oyster survival in an independent experiment (replicate of experiment in Figure 4). 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a primary exposure to UV-treated OsHV-1 </a:t>
            </a:r>
            <a:r>
              <a:rPr lang="en-US" sz="12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(virus UV 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red), UV-treated non-viral suspension  (free virus UV, in black) or FSW (blue) and a secondary exposure to OsHV-1 contaminated seawater (CSW) (plain lines) or filtered seawater (FSW, dotted lines). Controls reaching 100% survival (oysters challenged with FSW) appear hidden and merged behind the virus-UV/virus or virus/SW condition lines. Mortalities in each group of 30 oysters (15 per tank) were monitored daily for 7 days after infection. **** indicates p-value &lt;0.0001; log-rank test (n=30).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889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246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Company>Ifremer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MONTAGNANI, Ifremer Montpellier PDG-RBE</dc:creator>
  <cp:lastModifiedBy>Caroline MONTAGNANI</cp:lastModifiedBy>
  <cp:revision>6</cp:revision>
  <dcterms:created xsi:type="dcterms:W3CDTF">2023-11-25T18:14:22Z</dcterms:created>
  <dcterms:modified xsi:type="dcterms:W3CDTF">2024-03-20T14:43:08Z</dcterms:modified>
</cp:coreProperties>
</file>