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302" r:id="rId2"/>
    <p:sldId id="340" r:id="rId3"/>
    <p:sldId id="342" r:id="rId4"/>
    <p:sldId id="344" r:id="rId5"/>
    <p:sldId id="345" r:id="rId6"/>
    <p:sldId id="347" r:id="rId7"/>
    <p:sldId id="341" r:id="rId8"/>
    <p:sldId id="348" r:id="rId9"/>
    <p:sldId id="346" r:id="rId10"/>
    <p:sldId id="349" r:id="rId11"/>
    <p:sldId id="350" r:id="rId1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C7FC78B-2816-EEE1-79B2-19F1AE8DA9B6}" name="Galas-Filipowicz, Daria" initials="GFD" userId="S::regmdeg@ucl.ac.uk::dec9a1a7-d964-4599-952c-73536c5a5d26" providerId="AD"/>
  <p188:author id="{0E3B17BF-51B3-5D37-2AB7-CDD1FA2995F4}" name="Chavda, Selina" initials="CS" userId="S::regmhav@ucl.ac.uk::5888afae-4b2e-4622-8709-083ecf04931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0A0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7CE3C6-0068-4E45-A1B9-1DC7FD5D0BE7}" v="15" dt="2024-04-03T09:22:47.9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7" autoAdjust="0"/>
    <p:restoredTop sz="94660"/>
  </p:normalViewPr>
  <p:slideViewPr>
    <p:cSldViewPr snapToGrid="0">
      <p:cViewPr varScale="1">
        <p:scale>
          <a:sx n="89" d="100"/>
          <a:sy n="89" d="100"/>
        </p:scale>
        <p:origin x="2061" y="48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las-Filipowicz, Daria" userId="dec9a1a7-d964-4599-952c-73536c5a5d26" providerId="ADAL" clId="{BECED047-8992-4DF2-8099-AB219C7F2DF0}"/>
    <pc:docChg chg="undo custSel addSld modSld">
      <pc:chgData name="Galas-Filipowicz, Daria" userId="dec9a1a7-d964-4599-952c-73536c5a5d26" providerId="ADAL" clId="{BECED047-8992-4DF2-8099-AB219C7F2DF0}" dt="2024-02-29T21:16:26.039" v="144" actId="113"/>
      <pc:docMkLst>
        <pc:docMk/>
      </pc:docMkLst>
      <pc:sldChg chg="modSp mod">
        <pc:chgData name="Galas-Filipowicz, Daria" userId="dec9a1a7-d964-4599-952c-73536c5a5d26" providerId="ADAL" clId="{BECED047-8992-4DF2-8099-AB219C7F2DF0}" dt="2024-02-28T22:05:15.919" v="122" actId="20577"/>
        <pc:sldMkLst>
          <pc:docMk/>
          <pc:sldMk cId="3672468319" sldId="302"/>
        </pc:sldMkLst>
        <pc:spChg chg="mod">
          <ac:chgData name="Galas-Filipowicz, Daria" userId="dec9a1a7-d964-4599-952c-73536c5a5d26" providerId="ADAL" clId="{BECED047-8992-4DF2-8099-AB219C7F2DF0}" dt="2024-02-28T22:05:15.919" v="122" actId="20577"/>
          <ac:spMkLst>
            <pc:docMk/>
            <pc:sldMk cId="3672468319" sldId="302"/>
            <ac:spMk id="2" creationId="{00000000-0000-0000-0000-000000000000}"/>
          </ac:spMkLst>
        </pc:spChg>
      </pc:sldChg>
      <pc:sldChg chg="addSp delSp modSp mod">
        <pc:chgData name="Galas-Filipowicz, Daria" userId="dec9a1a7-d964-4599-952c-73536c5a5d26" providerId="ADAL" clId="{BECED047-8992-4DF2-8099-AB219C7F2DF0}" dt="2024-02-29T21:16:26.039" v="144" actId="113"/>
        <pc:sldMkLst>
          <pc:docMk/>
          <pc:sldMk cId="3078371095" sldId="345"/>
        </pc:sldMkLst>
        <pc:spChg chg="mod">
          <ac:chgData name="Galas-Filipowicz, Daria" userId="dec9a1a7-d964-4599-952c-73536c5a5d26" providerId="ADAL" clId="{BECED047-8992-4DF2-8099-AB219C7F2DF0}" dt="2024-02-26T16:22:42.084" v="31" actId="255"/>
          <ac:spMkLst>
            <pc:docMk/>
            <pc:sldMk cId="3078371095" sldId="345"/>
            <ac:spMk id="5" creationId="{B464AC5A-0698-ADB0-F544-121915655290}"/>
          </ac:spMkLst>
        </pc:spChg>
        <pc:spChg chg="mod">
          <ac:chgData name="Galas-Filipowicz, Daria" userId="dec9a1a7-d964-4599-952c-73536c5a5d26" providerId="ADAL" clId="{BECED047-8992-4DF2-8099-AB219C7F2DF0}" dt="2024-02-26T16:27:07.073" v="33" actId="1076"/>
          <ac:spMkLst>
            <pc:docMk/>
            <pc:sldMk cId="3078371095" sldId="345"/>
            <ac:spMk id="6" creationId="{08628420-C506-48FC-5BCC-AF78792044F2}"/>
          </ac:spMkLst>
        </pc:spChg>
        <pc:spChg chg="mod">
          <ac:chgData name="Galas-Filipowicz, Daria" userId="dec9a1a7-d964-4599-952c-73536c5a5d26" providerId="ADAL" clId="{BECED047-8992-4DF2-8099-AB219C7F2DF0}" dt="2024-02-29T21:16:26.039" v="144" actId="113"/>
          <ac:spMkLst>
            <pc:docMk/>
            <pc:sldMk cId="3078371095" sldId="345"/>
            <ac:spMk id="8" creationId="{EB739C3C-6800-F6F5-E9F6-F41E6962EBEF}"/>
          </ac:spMkLst>
        </pc:spChg>
        <pc:spChg chg="del mod">
          <ac:chgData name="Galas-Filipowicz, Daria" userId="dec9a1a7-d964-4599-952c-73536c5a5d26" providerId="ADAL" clId="{BECED047-8992-4DF2-8099-AB219C7F2DF0}" dt="2024-02-26T16:20:46.973" v="8" actId="478"/>
          <ac:spMkLst>
            <pc:docMk/>
            <pc:sldMk cId="3078371095" sldId="345"/>
            <ac:spMk id="15" creationId="{9586DC12-D3C7-977B-C4FD-496C1A845BC3}"/>
          </ac:spMkLst>
        </pc:spChg>
        <pc:spChg chg="del mod">
          <ac:chgData name="Galas-Filipowicz, Daria" userId="dec9a1a7-d964-4599-952c-73536c5a5d26" providerId="ADAL" clId="{BECED047-8992-4DF2-8099-AB219C7F2DF0}" dt="2024-02-26T16:20:39.115" v="5" actId="478"/>
          <ac:spMkLst>
            <pc:docMk/>
            <pc:sldMk cId="3078371095" sldId="345"/>
            <ac:spMk id="16" creationId="{EE1355C7-6807-27E9-73BD-51285E7D3533}"/>
          </ac:spMkLst>
        </pc:spChg>
        <pc:spChg chg="del mod">
          <ac:chgData name="Galas-Filipowicz, Daria" userId="dec9a1a7-d964-4599-952c-73536c5a5d26" providerId="ADAL" clId="{BECED047-8992-4DF2-8099-AB219C7F2DF0}" dt="2024-02-26T16:20:42.202" v="6" actId="478"/>
          <ac:spMkLst>
            <pc:docMk/>
            <pc:sldMk cId="3078371095" sldId="345"/>
            <ac:spMk id="17" creationId="{FB76CE95-3E17-0855-5596-3BDF9716ECF6}"/>
          </ac:spMkLst>
        </pc:spChg>
        <pc:spChg chg="add mod">
          <ac:chgData name="Galas-Filipowicz, Daria" userId="dec9a1a7-d964-4599-952c-73536c5a5d26" providerId="ADAL" clId="{BECED047-8992-4DF2-8099-AB219C7F2DF0}" dt="2024-02-26T16:28:30.221" v="39" actId="20577"/>
          <ac:spMkLst>
            <pc:docMk/>
            <pc:sldMk cId="3078371095" sldId="345"/>
            <ac:spMk id="18" creationId="{32AE9D40-A784-BCBC-95F6-45636207D58A}"/>
          </ac:spMkLst>
        </pc:spChg>
        <pc:spChg chg="add mod">
          <ac:chgData name="Galas-Filipowicz, Daria" userId="dec9a1a7-d964-4599-952c-73536c5a5d26" providerId="ADAL" clId="{BECED047-8992-4DF2-8099-AB219C7F2DF0}" dt="2024-02-26T16:28:44.707" v="43" actId="20577"/>
          <ac:spMkLst>
            <pc:docMk/>
            <pc:sldMk cId="3078371095" sldId="345"/>
            <ac:spMk id="19" creationId="{02795348-8FD3-F687-B44A-F6103D4E6DB2}"/>
          </ac:spMkLst>
        </pc:spChg>
        <pc:spChg chg="add mod">
          <ac:chgData name="Galas-Filipowicz, Daria" userId="dec9a1a7-d964-4599-952c-73536c5a5d26" providerId="ADAL" clId="{BECED047-8992-4DF2-8099-AB219C7F2DF0}" dt="2024-02-26T16:33:06.030" v="47" actId="20577"/>
          <ac:spMkLst>
            <pc:docMk/>
            <pc:sldMk cId="3078371095" sldId="345"/>
            <ac:spMk id="20" creationId="{E7EE4AEE-06EA-449A-C3EC-EE1C8E39A5C9}"/>
          </ac:spMkLst>
        </pc:spChg>
        <pc:spChg chg="add del mod">
          <ac:chgData name="Galas-Filipowicz, Daria" userId="dec9a1a7-d964-4599-952c-73536c5a5d26" providerId="ADAL" clId="{BECED047-8992-4DF2-8099-AB219C7F2DF0}" dt="2024-02-26T16:40:40.924" v="64" actId="478"/>
          <ac:spMkLst>
            <pc:docMk/>
            <pc:sldMk cId="3078371095" sldId="345"/>
            <ac:spMk id="21" creationId="{9218F454-36B6-3F16-F449-7BC79FED97D1}"/>
          </ac:spMkLst>
        </pc:spChg>
        <pc:grpChg chg="del mod">
          <ac:chgData name="Galas-Filipowicz, Daria" userId="dec9a1a7-d964-4599-952c-73536c5a5d26" providerId="ADAL" clId="{BECED047-8992-4DF2-8099-AB219C7F2DF0}" dt="2024-02-26T16:40:38.891" v="63" actId="478"/>
          <ac:grpSpMkLst>
            <pc:docMk/>
            <pc:sldMk cId="3078371095" sldId="345"/>
            <ac:grpSpMk id="2" creationId="{BFD5E5C4-E24D-8A7E-438F-05F79FD709B0}"/>
          </ac:grpSpMkLst>
        </pc:grpChg>
        <pc:grpChg chg="add mod">
          <ac:chgData name="Galas-Filipowicz, Daria" userId="dec9a1a7-d964-4599-952c-73536c5a5d26" providerId="ADAL" clId="{BECED047-8992-4DF2-8099-AB219C7F2DF0}" dt="2024-02-26T16:27:15.445" v="34" actId="1076"/>
          <ac:grpSpMkLst>
            <pc:docMk/>
            <pc:sldMk cId="3078371095" sldId="345"/>
            <ac:grpSpMk id="3" creationId="{A866E736-4C3B-BF63-FAC2-B81B7B1CC763}"/>
          </ac:grpSpMkLst>
        </pc:grpChg>
        <pc:grpChg chg="del mod">
          <ac:chgData name="Galas-Filipowicz, Daria" userId="dec9a1a7-d964-4599-952c-73536c5a5d26" providerId="ADAL" clId="{BECED047-8992-4DF2-8099-AB219C7F2DF0}" dt="2024-02-26T16:20:39.115" v="5" actId="478"/>
          <ac:grpSpMkLst>
            <pc:docMk/>
            <pc:sldMk cId="3078371095" sldId="345"/>
            <ac:grpSpMk id="10" creationId="{769D2703-9730-2798-027F-FFB0F004E3C1}"/>
          </ac:grpSpMkLst>
        </pc:grpChg>
        <pc:picChg chg="mod">
          <ac:chgData name="Galas-Filipowicz, Daria" userId="dec9a1a7-d964-4599-952c-73536c5a5d26" providerId="ADAL" clId="{BECED047-8992-4DF2-8099-AB219C7F2DF0}" dt="2024-02-26T16:22:12.575" v="27" actId="14100"/>
          <ac:picMkLst>
            <pc:docMk/>
            <pc:sldMk cId="3078371095" sldId="345"/>
            <ac:picMk id="4" creationId="{31AF2173-DE6A-34BB-8AF4-6C2A840B5CC9}"/>
          </ac:picMkLst>
        </pc:picChg>
        <pc:picChg chg="mod">
          <ac:chgData name="Galas-Filipowicz, Daria" userId="dec9a1a7-d964-4599-952c-73536c5a5d26" providerId="ADAL" clId="{BECED047-8992-4DF2-8099-AB219C7F2DF0}" dt="2024-02-26T16:21:21.823" v="14" actId="1076"/>
          <ac:picMkLst>
            <pc:docMk/>
            <pc:sldMk cId="3078371095" sldId="345"/>
            <ac:picMk id="11" creationId="{DFA36A46-E8D6-EFCB-FDD5-7AD10E801804}"/>
          </ac:picMkLst>
        </pc:picChg>
        <pc:picChg chg="mod">
          <ac:chgData name="Galas-Filipowicz, Daria" userId="dec9a1a7-d964-4599-952c-73536c5a5d26" providerId="ADAL" clId="{BECED047-8992-4DF2-8099-AB219C7F2DF0}" dt="2024-02-26T16:20:54.604" v="10" actId="1076"/>
          <ac:picMkLst>
            <pc:docMk/>
            <pc:sldMk cId="3078371095" sldId="345"/>
            <ac:picMk id="12" creationId="{F5B0954F-E376-B323-72EF-5A7B7F33A540}"/>
          </ac:picMkLst>
        </pc:picChg>
        <pc:picChg chg="mod">
          <ac:chgData name="Galas-Filipowicz, Daria" userId="dec9a1a7-d964-4599-952c-73536c5a5d26" providerId="ADAL" clId="{BECED047-8992-4DF2-8099-AB219C7F2DF0}" dt="2024-02-26T16:22:16.761" v="29" actId="1076"/>
          <ac:picMkLst>
            <pc:docMk/>
            <pc:sldMk cId="3078371095" sldId="345"/>
            <ac:picMk id="13" creationId="{94D8B82D-3601-AC96-0092-07FE66A0D36F}"/>
          </ac:picMkLst>
        </pc:picChg>
        <pc:picChg chg="mod">
          <ac:chgData name="Galas-Filipowicz, Daria" userId="dec9a1a7-d964-4599-952c-73536c5a5d26" providerId="ADAL" clId="{BECED047-8992-4DF2-8099-AB219C7F2DF0}" dt="2024-02-26T16:21:41.406" v="17" actId="1076"/>
          <ac:picMkLst>
            <pc:docMk/>
            <pc:sldMk cId="3078371095" sldId="345"/>
            <ac:picMk id="14" creationId="{8EBA62E5-186D-9938-3CE3-BB77CA7802B9}"/>
          </ac:picMkLst>
        </pc:picChg>
      </pc:sldChg>
      <pc:sldChg chg="addSp modSp new mod">
        <pc:chgData name="Galas-Filipowicz, Daria" userId="dec9a1a7-d964-4599-952c-73536c5a5d26" providerId="ADAL" clId="{BECED047-8992-4DF2-8099-AB219C7F2DF0}" dt="2024-02-26T16:46:05.231" v="120" actId="255"/>
        <pc:sldMkLst>
          <pc:docMk/>
          <pc:sldMk cId="3749369251" sldId="347"/>
        </pc:sldMkLst>
        <pc:spChg chg="add mod">
          <ac:chgData name="Galas-Filipowicz, Daria" userId="dec9a1a7-d964-4599-952c-73536c5a5d26" providerId="ADAL" clId="{BECED047-8992-4DF2-8099-AB219C7F2DF0}" dt="2024-02-26T16:40:29.804" v="62"/>
          <ac:spMkLst>
            <pc:docMk/>
            <pc:sldMk cId="3749369251" sldId="347"/>
            <ac:spMk id="6" creationId="{282563BB-006B-C769-D5BA-90E2D3D69DEC}"/>
          </ac:spMkLst>
        </pc:spChg>
        <pc:spChg chg="add mod">
          <ac:chgData name="Galas-Filipowicz, Daria" userId="dec9a1a7-d964-4599-952c-73536c5a5d26" providerId="ADAL" clId="{BECED047-8992-4DF2-8099-AB219C7F2DF0}" dt="2024-02-26T16:46:05.231" v="120" actId="255"/>
          <ac:spMkLst>
            <pc:docMk/>
            <pc:sldMk cId="3749369251" sldId="347"/>
            <ac:spMk id="8" creationId="{BE74B7FE-2D7A-57D6-E74B-70E1FF68E644}"/>
          </ac:spMkLst>
        </pc:spChg>
        <pc:spChg chg="add mod">
          <ac:chgData name="Galas-Filipowicz, Daria" userId="dec9a1a7-d964-4599-952c-73536c5a5d26" providerId="ADAL" clId="{BECED047-8992-4DF2-8099-AB219C7F2DF0}" dt="2024-02-26T16:43:46.048" v="105" actId="20577"/>
          <ac:spMkLst>
            <pc:docMk/>
            <pc:sldMk cId="3749369251" sldId="347"/>
            <ac:spMk id="10" creationId="{D088B464-16C2-D9ED-941E-1DB024282D56}"/>
          </ac:spMkLst>
        </pc:spChg>
        <pc:grpChg chg="add mod">
          <ac:chgData name="Galas-Filipowicz, Daria" userId="dec9a1a7-d964-4599-952c-73536c5a5d26" providerId="ADAL" clId="{BECED047-8992-4DF2-8099-AB219C7F2DF0}" dt="2024-02-26T16:40:07.607" v="57" actId="1076"/>
          <ac:grpSpMkLst>
            <pc:docMk/>
            <pc:sldMk cId="3749369251" sldId="347"/>
            <ac:grpSpMk id="2" creationId="{B7F8119D-DA3F-310B-2ABB-60497388171A}"/>
          </ac:grpSpMkLst>
        </pc:grpChg>
        <pc:picChg chg="mod">
          <ac:chgData name="Galas-Filipowicz, Daria" userId="dec9a1a7-d964-4599-952c-73536c5a5d26" providerId="ADAL" clId="{BECED047-8992-4DF2-8099-AB219C7F2DF0}" dt="2024-02-26T16:39:58.103" v="53"/>
          <ac:picMkLst>
            <pc:docMk/>
            <pc:sldMk cId="3749369251" sldId="347"/>
            <ac:picMk id="3" creationId="{F3E51C00-4F29-FCE9-4EBD-2CE335733566}"/>
          </ac:picMkLst>
        </pc:picChg>
        <pc:picChg chg="mod">
          <ac:chgData name="Galas-Filipowicz, Daria" userId="dec9a1a7-d964-4599-952c-73536c5a5d26" providerId="ADAL" clId="{BECED047-8992-4DF2-8099-AB219C7F2DF0}" dt="2024-02-26T16:39:58.103" v="53"/>
          <ac:picMkLst>
            <pc:docMk/>
            <pc:sldMk cId="3749369251" sldId="347"/>
            <ac:picMk id="4" creationId="{BC373011-4EA3-75C5-7E06-7A01A990F6AB}"/>
          </ac:picMkLst>
        </pc:picChg>
        <pc:picChg chg="add mod">
          <ac:chgData name="Galas-Filipowicz, Daria" userId="dec9a1a7-d964-4599-952c-73536c5a5d26" providerId="ADAL" clId="{BECED047-8992-4DF2-8099-AB219C7F2DF0}" dt="2024-02-26T16:40:18.453" v="61" actId="1076"/>
          <ac:picMkLst>
            <pc:docMk/>
            <pc:sldMk cId="3749369251" sldId="347"/>
            <ac:picMk id="5" creationId="{F3BCABBB-EFE1-9D48-1D8B-719280E04ED9}"/>
          </ac:picMkLst>
        </pc:picChg>
        <pc:picChg chg="add mod">
          <ac:chgData name="Galas-Filipowicz, Daria" userId="dec9a1a7-d964-4599-952c-73536c5a5d26" providerId="ADAL" clId="{BECED047-8992-4DF2-8099-AB219C7F2DF0}" dt="2024-02-26T16:43:25.786" v="101" actId="1076"/>
          <ac:picMkLst>
            <pc:docMk/>
            <pc:sldMk cId="3749369251" sldId="347"/>
            <ac:picMk id="9" creationId="{80045857-2A5A-DC10-01F8-7E9A8DE92F37}"/>
          </ac:picMkLst>
        </pc:picChg>
      </pc:sldChg>
    </pc:docChg>
  </pc:docChgLst>
  <pc:docChgLst>
    <pc:chgData name="Galas-Filipowicz, Daria" userId="dec9a1a7-d964-4599-952c-73536c5a5d26" providerId="ADAL" clId="{4BF5B476-2E09-4FCA-AB11-5E4660886318}"/>
    <pc:docChg chg="undo custSel modSld">
      <pc:chgData name="Galas-Filipowicz, Daria" userId="dec9a1a7-d964-4599-952c-73536c5a5d26" providerId="ADAL" clId="{4BF5B476-2E09-4FCA-AB11-5E4660886318}" dt="2023-12-03T16:37:56.554" v="24" actId="20577"/>
      <pc:docMkLst>
        <pc:docMk/>
      </pc:docMkLst>
      <pc:sldChg chg="delSp modSp mod">
        <pc:chgData name="Galas-Filipowicz, Daria" userId="dec9a1a7-d964-4599-952c-73536c5a5d26" providerId="ADAL" clId="{4BF5B476-2E09-4FCA-AB11-5E4660886318}" dt="2023-12-03T16:37:56.554" v="24" actId="20577"/>
        <pc:sldMkLst>
          <pc:docMk/>
          <pc:sldMk cId="3078371095" sldId="345"/>
        </pc:sldMkLst>
        <pc:spChg chg="del">
          <ac:chgData name="Galas-Filipowicz, Daria" userId="dec9a1a7-d964-4599-952c-73536c5a5d26" providerId="ADAL" clId="{4BF5B476-2E09-4FCA-AB11-5E4660886318}" dt="2023-12-03T16:36:28.390" v="10" actId="478"/>
          <ac:spMkLst>
            <pc:docMk/>
            <pc:sldMk cId="3078371095" sldId="345"/>
            <ac:spMk id="3" creationId="{91DD13C2-42F8-37E6-8CBA-B7651E1E0211}"/>
          </ac:spMkLst>
        </pc:spChg>
        <pc:spChg chg="mod">
          <ac:chgData name="Galas-Filipowicz, Daria" userId="dec9a1a7-d964-4599-952c-73536c5a5d26" providerId="ADAL" clId="{4BF5B476-2E09-4FCA-AB11-5E4660886318}" dt="2023-12-03T16:37:56.554" v="24" actId="20577"/>
          <ac:spMkLst>
            <pc:docMk/>
            <pc:sldMk cId="3078371095" sldId="345"/>
            <ac:spMk id="8" creationId="{EB739C3C-6800-F6F5-E9F6-F41E6962EBEF}"/>
          </ac:spMkLst>
        </pc:spChg>
        <pc:grpChg chg="mod">
          <ac:chgData name="Galas-Filipowicz, Daria" userId="dec9a1a7-d964-4599-952c-73536c5a5d26" providerId="ADAL" clId="{4BF5B476-2E09-4FCA-AB11-5E4660886318}" dt="2023-12-03T16:36:40.608" v="12" actId="14100"/>
          <ac:grpSpMkLst>
            <pc:docMk/>
            <pc:sldMk cId="3078371095" sldId="345"/>
            <ac:grpSpMk id="2" creationId="{BFD5E5C4-E24D-8A7E-438F-05F79FD709B0}"/>
          </ac:grpSpMkLst>
        </pc:grpChg>
        <pc:grpChg chg="del">
          <ac:chgData name="Galas-Filipowicz, Daria" userId="dec9a1a7-d964-4599-952c-73536c5a5d26" providerId="ADAL" clId="{4BF5B476-2E09-4FCA-AB11-5E4660886318}" dt="2023-12-03T16:36:25.558" v="9" actId="478"/>
          <ac:grpSpMkLst>
            <pc:docMk/>
            <pc:sldMk cId="3078371095" sldId="345"/>
            <ac:grpSpMk id="10" creationId="{CD63C8B8-1934-D8DF-C0C7-9A0818897688}"/>
          </ac:grpSpMkLst>
        </pc:grpChg>
      </pc:sldChg>
    </pc:docChg>
  </pc:docChgLst>
  <pc:docChgLst>
    <pc:chgData name="Galas-Filipowicz, Daria" userId="dec9a1a7-d964-4599-952c-73536c5a5d26" providerId="ADAL" clId="{1E7CE3C6-0068-4E45-A1B9-1DC7FD5D0BE7}"/>
    <pc:docChg chg="custSel addSld modSld">
      <pc:chgData name="Galas-Filipowicz, Daria" userId="dec9a1a7-d964-4599-952c-73536c5a5d26" providerId="ADAL" clId="{1E7CE3C6-0068-4E45-A1B9-1DC7FD5D0BE7}" dt="2024-04-03T09:26:58.335" v="494"/>
      <pc:docMkLst>
        <pc:docMk/>
      </pc:docMkLst>
      <pc:sldChg chg="addSp delSp modSp mod addCm delCm">
        <pc:chgData name="Galas-Filipowicz, Daria" userId="dec9a1a7-d964-4599-952c-73536c5a5d26" providerId="ADAL" clId="{1E7CE3C6-0068-4E45-A1B9-1DC7FD5D0BE7}" dt="2024-04-03T09:26:39.077" v="493"/>
        <pc:sldMkLst>
          <pc:docMk/>
          <pc:sldMk cId="2955500018" sldId="341"/>
        </pc:sldMkLst>
        <pc:spChg chg="del mod">
          <ac:chgData name="Galas-Filipowicz, Daria" userId="dec9a1a7-d964-4599-952c-73536c5a5d26" providerId="ADAL" clId="{1E7CE3C6-0068-4E45-A1B9-1DC7FD5D0BE7}" dt="2024-03-20T15:43:37.630" v="63" actId="21"/>
          <ac:spMkLst>
            <pc:docMk/>
            <pc:sldMk cId="2955500018" sldId="341"/>
            <ac:spMk id="3" creationId="{5C606C41-D566-D437-5D6F-5989F601CF59}"/>
          </ac:spMkLst>
        </pc:spChg>
        <pc:spChg chg="add mod">
          <ac:chgData name="Galas-Filipowicz, Daria" userId="dec9a1a7-d964-4599-952c-73536c5a5d26" providerId="ADAL" clId="{1E7CE3C6-0068-4E45-A1B9-1DC7FD5D0BE7}" dt="2024-03-20T15:41:55.599" v="58" actId="20577"/>
          <ac:spMkLst>
            <pc:docMk/>
            <pc:sldMk cId="2955500018" sldId="341"/>
            <ac:spMk id="4" creationId="{246A9DA0-5FA7-DA85-E6B8-B2AEAE5EAECC}"/>
          </ac:spMkLst>
        </pc:spChg>
        <pc:graphicFrameChg chg="del mod">
          <ac:chgData name="Galas-Filipowicz, Daria" userId="dec9a1a7-d964-4599-952c-73536c5a5d26" providerId="ADAL" clId="{1E7CE3C6-0068-4E45-A1B9-1DC7FD5D0BE7}" dt="2024-03-20T15:43:37.630" v="63" actId="21"/>
          <ac:graphicFrameMkLst>
            <pc:docMk/>
            <pc:sldMk cId="2955500018" sldId="341"/>
            <ac:graphicFrameMk id="2" creationId="{9F16D8E0-16D4-3268-4202-61B339924951}"/>
          </ac:graphicFrameMkLst>
        </pc:graphicFrameChg>
        <pc:graphicFrameChg chg="add mod modGraphic">
          <ac:chgData name="Galas-Filipowicz, Daria" userId="dec9a1a7-d964-4599-952c-73536c5a5d26" providerId="ADAL" clId="{1E7CE3C6-0068-4E45-A1B9-1DC7FD5D0BE7}" dt="2024-03-20T15:44:16.235" v="67" actId="14734"/>
          <ac:graphicFrameMkLst>
            <pc:docMk/>
            <pc:sldMk cId="2955500018" sldId="341"/>
            <ac:graphicFrameMk id="5" creationId="{37880077-1159-45E1-CE1A-16C4A13FAD8A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Galas-Filipowicz, Daria" userId="dec9a1a7-d964-4599-952c-73536c5a5d26" providerId="ADAL" clId="{1E7CE3C6-0068-4E45-A1B9-1DC7FD5D0BE7}" dt="2024-04-03T09:26:39.077" v="493"/>
              <pc2:cmMkLst xmlns:pc2="http://schemas.microsoft.com/office/powerpoint/2019/9/main/command">
                <pc:docMk/>
                <pc:sldMk cId="2955500018" sldId="341"/>
                <pc2:cmMk id="{BCE3B52F-1CEA-46B6-8A3C-10CEFE185E01}"/>
              </pc2:cmMkLst>
            </pc226:cmChg>
          </p:ext>
        </pc:extLst>
      </pc:sldChg>
      <pc:sldChg chg="addSp modSp mod addCm delCm modCm">
        <pc:chgData name="Galas-Filipowicz, Daria" userId="dec9a1a7-d964-4599-952c-73536c5a5d26" providerId="ADAL" clId="{1E7CE3C6-0068-4E45-A1B9-1DC7FD5D0BE7}" dt="2024-04-03T09:22:28.601" v="482" actId="1076"/>
        <pc:sldMkLst>
          <pc:docMk/>
          <pc:sldMk cId="1525853184" sldId="342"/>
        </pc:sldMkLst>
        <pc:spChg chg="add mod">
          <ac:chgData name="Galas-Filipowicz, Daria" userId="dec9a1a7-d964-4599-952c-73536c5a5d26" providerId="ADAL" clId="{1E7CE3C6-0068-4E45-A1B9-1DC7FD5D0BE7}" dt="2024-04-03T09:22:28.601" v="482" actId="1076"/>
          <ac:spMkLst>
            <pc:docMk/>
            <pc:sldMk cId="1525853184" sldId="342"/>
            <ac:spMk id="4" creationId="{EAA49348-7B8E-0B9D-F718-95A9D0CC8D7F}"/>
          </ac:spMkLst>
        </pc:spChg>
        <pc:spChg chg="mod">
          <ac:chgData name="Galas-Filipowicz, Daria" userId="dec9a1a7-d964-4599-952c-73536c5a5d26" providerId="ADAL" clId="{1E7CE3C6-0068-4E45-A1B9-1DC7FD5D0BE7}" dt="2024-04-03T09:22:08.333" v="480" actId="113"/>
          <ac:spMkLst>
            <pc:docMk/>
            <pc:sldMk cId="1525853184" sldId="342"/>
            <ac:spMk id="6" creationId="{418C16BC-FDC8-6EC2-F22B-FCA6C72CF369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del mod modRxn">
              <pc226:chgData name="Galas-Filipowicz, Daria" userId="dec9a1a7-d964-4599-952c-73536c5a5d26" providerId="ADAL" clId="{1E7CE3C6-0068-4E45-A1B9-1DC7FD5D0BE7}" dt="2024-04-03T09:21:26.239" v="479"/>
              <pc2:cmMkLst xmlns:pc2="http://schemas.microsoft.com/office/powerpoint/2019/9/main/command">
                <pc:docMk/>
                <pc:sldMk cId="1525853184" sldId="342"/>
                <pc2:cmMk id="{CBB43664-550E-4524-B5B3-F6A499D9F489}"/>
              </pc2:cmMkLst>
            </pc226:cmChg>
            <pc226:cmChg xmlns:pc226="http://schemas.microsoft.com/office/powerpoint/2022/06/main/command" chg="add del">
              <pc226:chgData name="Galas-Filipowicz, Daria" userId="dec9a1a7-d964-4599-952c-73536c5a5d26" providerId="ADAL" clId="{1E7CE3C6-0068-4E45-A1B9-1DC7FD5D0BE7}" dt="2024-03-20T15:49:18.953" v="73"/>
              <pc2:cmMkLst xmlns:pc2="http://schemas.microsoft.com/office/powerpoint/2019/9/main/command">
                <pc:docMk/>
                <pc:sldMk cId="1525853184" sldId="342"/>
                <pc2:cmMk id="{D342BA67-1177-4231-9A7B-C64435AAF1F6}"/>
              </pc2:cmMkLst>
            </pc226:cmChg>
          </p:ext>
        </pc:extLst>
      </pc:sldChg>
      <pc:sldChg chg="addSp modSp mod">
        <pc:chgData name="Galas-Filipowicz, Daria" userId="dec9a1a7-d964-4599-952c-73536c5a5d26" providerId="ADAL" clId="{1E7CE3C6-0068-4E45-A1B9-1DC7FD5D0BE7}" dt="2024-04-03T09:22:57.785" v="486" actId="20577"/>
        <pc:sldMkLst>
          <pc:docMk/>
          <pc:sldMk cId="699539793" sldId="344"/>
        </pc:sldMkLst>
        <pc:spChg chg="add mod">
          <ac:chgData name="Galas-Filipowicz, Daria" userId="dec9a1a7-d964-4599-952c-73536c5a5d26" providerId="ADAL" clId="{1E7CE3C6-0068-4E45-A1B9-1DC7FD5D0BE7}" dt="2024-04-03T09:22:57.785" v="486" actId="20577"/>
          <ac:spMkLst>
            <pc:docMk/>
            <pc:sldMk cId="699539793" sldId="344"/>
            <ac:spMk id="10" creationId="{8680AAC5-6854-423D-4658-2B4AA09CF973}"/>
          </ac:spMkLst>
        </pc:spChg>
      </pc:sldChg>
      <pc:sldChg chg="addSp delSp modSp mod">
        <pc:chgData name="Galas-Filipowicz, Daria" userId="dec9a1a7-d964-4599-952c-73536c5a5d26" providerId="ADAL" clId="{1E7CE3C6-0068-4E45-A1B9-1DC7FD5D0BE7}" dt="2024-04-03T09:25:59.333" v="492" actId="20577"/>
        <pc:sldMkLst>
          <pc:docMk/>
          <pc:sldMk cId="3078371095" sldId="345"/>
        </pc:sldMkLst>
        <pc:spChg chg="mod">
          <ac:chgData name="Galas-Filipowicz, Daria" userId="dec9a1a7-d964-4599-952c-73536c5a5d26" providerId="ADAL" clId="{1E7CE3C6-0068-4E45-A1B9-1DC7FD5D0BE7}" dt="2024-04-03T09:25:59.333" v="492" actId="20577"/>
          <ac:spMkLst>
            <pc:docMk/>
            <pc:sldMk cId="3078371095" sldId="345"/>
            <ac:spMk id="8" creationId="{EB739C3C-6800-F6F5-E9F6-F41E6962EBEF}"/>
          </ac:spMkLst>
        </pc:spChg>
        <pc:picChg chg="add mod">
          <ac:chgData name="Galas-Filipowicz, Daria" userId="dec9a1a7-d964-4599-952c-73536c5a5d26" providerId="ADAL" clId="{1E7CE3C6-0068-4E45-A1B9-1DC7FD5D0BE7}" dt="2024-03-22T14:29:24.591" v="475" actId="1076"/>
          <ac:picMkLst>
            <pc:docMk/>
            <pc:sldMk cId="3078371095" sldId="345"/>
            <ac:picMk id="2" creationId="{44479745-7C9D-1928-C8E0-3CB4652D81C1}"/>
          </ac:picMkLst>
        </pc:picChg>
        <pc:picChg chg="del">
          <ac:chgData name="Galas-Filipowicz, Daria" userId="dec9a1a7-d964-4599-952c-73536c5a5d26" providerId="ADAL" clId="{1E7CE3C6-0068-4E45-A1B9-1DC7FD5D0BE7}" dt="2024-03-22T14:28:51.490" v="465" actId="478"/>
          <ac:picMkLst>
            <pc:docMk/>
            <pc:sldMk cId="3078371095" sldId="345"/>
            <ac:picMk id="13" creationId="{94D8B82D-3601-AC96-0092-07FE66A0D36F}"/>
          </ac:picMkLst>
        </pc:picChg>
      </pc:sldChg>
      <pc:sldChg chg="modSp mod addCm delCm">
        <pc:chgData name="Galas-Filipowicz, Daria" userId="dec9a1a7-d964-4599-952c-73536c5a5d26" providerId="ADAL" clId="{1E7CE3C6-0068-4E45-A1B9-1DC7FD5D0BE7}" dt="2024-04-03T09:26:58.335" v="494"/>
        <pc:sldMkLst>
          <pc:docMk/>
          <pc:sldMk cId="1700895814" sldId="346"/>
        </pc:sldMkLst>
        <pc:spChg chg="mod">
          <ac:chgData name="Galas-Filipowicz, Daria" userId="dec9a1a7-d964-4599-952c-73536c5a5d26" providerId="ADAL" clId="{1E7CE3C6-0068-4E45-A1B9-1DC7FD5D0BE7}" dt="2024-03-22T10:38:15.951" v="233" actId="20577"/>
          <ac:spMkLst>
            <pc:docMk/>
            <pc:sldMk cId="1700895814" sldId="346"/>
            <ac:spMk id="3" creationId="{91B4CC89-2193-83B4-C840-B6719E8A5997}"/>
          </ac:spMkLst>
        </pc:spChg>
        <pc:graphicFrameChg chg="mod">
          <ac:chgData name="Galas-Filipowicz, Daria" userId="dec9a1a7-d964-4599-952c-73536c5a5d26" providerId="ADAL" clId="{1E7CE3C6-0068-4E45-A1B9-1DC7FD5D0BE7}" dt="2024-03-22T10:38:01.488" v="231" actId="1076"/>
          <ac:graphicFrameMkLst>
            <pc:docMk/>
            <pc:sldMk cId="1700895814" sldId="346"/>
            <ac:graphicFrameMk id="2" creationId="{35191849-2CD1-B192-7122-54B61427211C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Galas-Filipowicz, Daria" userId="dec9a1a7-d964-4599-952c-73536c5a5d26" providerId="ADAL" clId="{1E7CE3C6-0068-4E45-A1B9-1DC7FD5D0BE7}" dt="2024-04-03T09:26:58.335" v="494"/>
              <pc2:cmMkLst xmlns:pc2="http://schemas.microsoft.com/office/powerpoint/2019/9/main/command">
                <pc:docMk/>
                <pc:sldMk cId="1700895814" sldId="346"/>
                <pc2:cmMk id="{EFD020F5-3EB7-46B0-9C8B-6958FB0C8100}"/>
              </pc2:cmMkLst>
            </pc226:cmChg>
          </p:ext>
        </pc:extLst>
      </pc:sldChg>
      <pc:sldChg chg="addSp modSp new mod">
        <pc:chgData name="Galas-Filipowicz, Daria" userId="dec9a1a7-d964-4599-952c-73536c5a5d26" providerId="ADAL" clId="{1E7CE3C6-0068-4E45-A1B9-1DC7FD5D0BE7}" dt="2024-03-20T15:43:54.165" v="65" actId="1076"/>
        <pc:sldMkLst>
          <pc:docMk/>
          <pc:sldMk cId="705945580" sldId="348"/>
        </pc:sldMkLst>
        <pc:spChg chg="add mod">
          <ac:chgData name="Galas-Filipowicz, Daria" userId="dec9a1a7-d964-4599-952c-73536c5a5d26" providerId="ADAL" clId="{1E7CE3C6-0068-4E45-A1B9-1DC7FD5D0BE7}" dt="2024-03-20T15:43:54.165" v="65" actId="1076"/>
          <ac:spMkLst>
            <pc:docMk/>
            <pc:sldMk cId="705945580" sldId="348"/>
            <ac:spMk id="3" creationId="{5C606C41-D566-D437-5D6F-5989F601CF59}"/>
          </ac:spMkLst>
        </pc:spChg>
        <pc:graphicFrameChg chg="add mod">
          <ac:chgData name="Galas-Filipowicz, Daria" userId="dec9a1a7-d964-4599-952c-73536c5a5d26" providerId="ADAL" clId="{1E7CE3C6-0068-4E45-A1B9-1DC7FD5D0BE7}" dt="2024-03-20T15:43:54.165" v="65" actId="1076"/>
          <ac:graphicFrameMkLst>
            <pc:docMk/>
            <pc:sldMk cId="705945580" sldId="348"/>
            <ac:graphicFrameMk id="2" creationId="{9F16D8E0-16D4-3268-4202-61B339924951}"/>
          </ac:graphicFrameMkLst>
        </pc:graphicFrameChg>
      </pc:sldChg>
      <pc:sldChg chg="addSp delSp modSp new mod">
        <pc:chgData name="Galas-Filipowicz, Daria" userId="dec9a1a7-d964-4599-952c-73536c5a5d26" providerId="ADAL" clId="{1E7CE3C6-0068-4E45-A1B9-1DC7FD5D0BE7}" dt="2024-03-22T13:44:38.722" v="464" actId="20577"/>
        <pc:sldMkLst>
          <pc:docMk/>
          <pc:sldMk cId="3398787536" sldId="349"/>
        </pc:sldMkLst>
        <pc:spChg chg="add mod">
          <ac:chgData name="Galas-Filipowicz, Daria" userId="dec9a1a7-d964-4599-952c-73536c5a5d26" providerId="ADAL" clId="{1E7CE3C6-0068-4E45-A1B9-1DC7FD5D0BE7}" dt="2024-03-22T10:43:53.652" v="244" actId="20577"/>
          <ac:spMkLst>
            <pc:docMk/>
            <pc:sldMk cId="3398787536" sldId="349"/>
            <ac:spMk id="2" creationId="{0A4C4F31-F654-46D4-6FCA-3167FEB9970C}"/>
          </ac:spMkLst>
        </pc:spChg>
        <pc:spChg chg="add mod">
          <ac:chgData name="Galas-Filipowicz, Daria" userId="dec9a1a7-d964-4599-952c-73536c5a5d26" providerId="ADAL" clId="{1E7CE3C6-0068-4E45-A1B9-1DC7FD5D0BE7}" dt="2024-03-22T10:47:09.021" v="264" actId="20577"/>
          <ac:spMkLst>
            <pc:docMk/>
            <pc:sldMk cId="3398787536" sldId="349"/>
            <ac:spMk id="4" creationId="{995FBD79-0961-EB2B-A7C5-3AE9461F003E}"/>
          </ac:spMkLst>
        </pc:spChg>
        <pc:spChg chg="add del mod">
          <ac:chgData name="Galas-Filipowicz, Daria" userId="dec9a1a7-d964-4599-952c-73536c5a5d26" providerId="ADAL" clId="{1E7CE3C6-0068-4E45-A1B9-1DC7FD5D0BE7}" dt="2024-03-20T21:05:41.780" v="96" actId="478"/>
          <ac:spMkLst>
            <pc:docMk/>
            <pc:sldMk cId="3398787536" sldId="349"/>
            <ac:spMk id="4" creationId="{99B8B202-B5B2-47C3-2D57-6C405B4C078E}"/>
          </ac:spMkLst>
        </pc:spChg>
        <pc:spChg chg="add mod">
          <ac:chgData name="Galas-Filipowicz, Daria" userId="dec9a1a7-d964-4599-952c-73536c5a5d26" providerId="ADAL" clId="{1E7CE3C6-0068-4E45-A1B9-1DC7FD5D0BE7}" dt="2024-03-22T10:47:14.188" v="268" actId="20577"/>
          <ac:spMkLst>
            <pc:docMk/>
            <pc:sldMk cId="3398787536" sldId="349"/>
            <ac:spMk id="5" creationId="{1B9148D9-0257-4F1B-C01B-BFC8CA283692}"/>
          </ac:spMkLst>
        </pc:spChg>
        <pc:spChg chg="add del mod">
          <ac:chgData name="Galas-Filipowicz, Daria" userId="dec9a1a7-d964-4599-952c-73536c5a5d26" providerId="ADAL" clId="{1E7CE3C6-0068-4E45-A1B9-1DC7FD5D0BE7}" dt="2024-03-20T21:05:41.780" v="96" actId="478"/>
          <ac:spMkLst>
            <pc:docMk/>
            <pc:sldMk cId="3398787536" sldId="349"/>
            <ac:spMk id="5" creationId="{F7936649-7A2D-2805-0DBD-DBF12947F4A0}"/>
          </ac:spMkLst>
        </pc:spChg>
        <pc:graphicFrameChg chg="add del mod">
          <ac:chgData name="Galas-Filipowicz, Daria" userId="dec9a1a7-d964-4599-952c-73536c5a5d26" providerId="ADAL" clId="{1E7CE3C6-0068-4E45-A1B9-1DC7FD5D0BE7}" dt="2024-03-20T21:05:41.780" v="96" actId="478"/>
          <ac:graphicFrameMkLst>
            <pc:docMk/>
            <pc:sldMk cId="3398787536" sldId="349"/>
            <ac:graphicFrameMk id="3" creationId="{3075232D-ED6C-D917-A71D-25CF54E59E9A}"/>
          </ac:graphicFrameMkLst>
        </pc:graphicFrameChg>
        <pc:graphicFrameChg chg="add mod modGraphic">
          <ac:chgData name="Galas-Filipowicz, Daria" userId="dec9a1a7-d964-4599-952c-73536c5a5d26" providerId="ADAL" clId="{1E7CE3C6-0068-4E45-A1B9-1DC7FD5D0BE7}" dt="2024-03-22T13:44:18.726" v="462" actId="20577"/>
          <ac:graphicFrameMkLst>
            <pc:docMk/>
            <pc:sldMk cId="3398787536" sldId="349"/>
            <ac:graphicFrameMk id="6" creationId="{34A507B6-6D14-7D88-3734-9B2DE0905CAF}"/>
          </ac:graphicFrameMkLst>
        </pc:graphicFrameChg>
        <pc:graphicFrameChg chg="add mod modGraphic">
          <ac:chgData name="Galas-Filipowicz, Daria" userId="dec9a1a7-d964-4599-952c-73536c5a5d26" providerId="ADAL" clId="{1E7CE3C6-0068-4E45-A1B9-1DC7FD5D0BE7}" dt="2024-03-22T13:44:38.722" v="464" actId="20577"/>
          <ac:graphicFrameMkLst>
            <pc:docMk/>
            <pc:sldMk cId="3398787536" sldId="349"/>
            <ac:graphicFrameMk id="7" creationId="{8653578C-3BCA-A469-4E5B-1055EBBC8E2B}"/>
          </ac:graphicFrameMkLst>
        </pc:graphicFrameChg>
      </pc:sldChg>
      <pc:sldChg chg="addSp modSp new mod">
        <pc:chgData name="Galas-Filipowicz, Daria" userId="dec9a1a7-d964-4599-952c-73536c5a5d26" providerId="ADAL" clId="{1E7CE3C6-0068-4E45-A1B9-1DC7FD5D0BE7}" dt="2024-03-22T13:29:33.626" v="386" actId="20577"/>
        <pc:sldMkLst>
          <pc:docMk/>
          <pc:sldMk cId="2080611802" sldId="350"/>
        </pc:sldMkLst>
        <pc:spChg chg="add mod">
          <ac:chgData name="Galas-Filipowicz, Daria" userId="dec9a1a7-d964-4599-952c-73536c5a5d26" providerId="ADAL" clId="{1E7CE3C6-0068-4E45-A1B9-1DC7FD5D0BE7}" dt="2024-03-22T10:56:30.849" v="277" actId="113"/>
          <ac:spMkLst>
            <pc:docMk/>
            <pc:sldMk cId="2080611802" sldId="350"/>
            <ac:spMk id="2" creationId="{EB65714F-2E3B-3290-2C02-9D8981FE61EA}"/>
          </ac:spMkLst>
        </pc:spChg>
        <pc:graphicFrameChg chg="add mod modGraphic">
          <ac:chgData name="Galas-Filipowicz, Daria" userId="dec9a1a7-d964-4599-952c-73536c5a5d26" providerId="ADAL" clId="{1E7CE3C6-0068-4E45-A1B9-1DC7FD5D0BE7}" dt="2024-03-22T13:29:33.626" v="386" actId="20577"/>
          <ac:graphicFrameMkLst>
            <pc:docMk/>
            <pc:sldMk cId="2080611802" sldId="350"/>
            <ac:graphicFrameMk id="3" creationId="{F4B5B6CC-4439-0F4D-F80B-C21CEBD0D79E}"/>
          </ac:graphicFrameMkLst>
        </pc:graphicFrameChg>
      </pc:sldChg>
    </pc:docChg>
  </pc:docChgLst>
  <pc:docChgLst>
    <pc:chgData name="Galas-Filipowicz, Daria" userId="dec9a1a7-d964-4599-952c-73536c5a5d26" providerId="ADAL" clId="{3D18C51E-10E3-4A11-B8AE-986A751C0463}"/>
    <pc:docChg chg="undo custSel delSld modSld">
      <pc:chgData name="Galas-Filipowicz, Daria" userId="dec9a1a7-d964-4599-952c-73536c5a5d26" providerId="ADAL" clId="{3D18C51E-10E3-4A11-B8AE-986A751C0463}" dt="2023-11-21T22:19:39.081" v="335" actId="20577"/>
      <pc:docMkLst>
        <pc:docMk/>
      </pc:docMkLst>
      <pc:sldChg chg="addSp delSp modSp del mod addCm delCm">
        <pc:chgData name="Galas-Filipowicz, Daria" userId="dec9a1a7-d964-4599-952c-73536c5a5d26" providerId="ADAL" clId="{3D18C51E-10E3-4A11-B8AE-986A751C0463}" dt="2023-11-21T21:07:14.532" v="329" actId="47"/>
        <pc:sldMkLst>
          <pc:docMk/>
          <pc:sldMk cId="675634500" sldId="324"/>
        </pc:sldMkLst>
        <pc:spChg chg="mod">
          <ac:chgData name="Galas-Filipowicz, Daria" userId="dec9a1a7-d964-4599-952c-73536c5a5d26" providerId="ADAL" clId="{3D18C51E-10E3-4A11-B8AE-986A751C0463}" dt="2023-10-15T15:25:58.659" v="19" actId="1076"/>
          <ac:spMkLst>
            <pc:docMk/>
            <pc:sldMk cId="675634500" sldId="324"/>
            <ac:spMk id="11" creationId="{208D050C-0E0D-CE3F-D760-001DF9F90184}"/>
          </ac:spMkLst>
        </pc:spChg>
        <pc:graphicFrameChg chg="add del">
          <ac:chgData name="Galas-Filipowicz, Daria" userId="dec9a1a7-d964-4599-952c-73536c5a5d26" providerId="ADAL" clId="{3D18C51E-10E3-4A11-B8AE-986A751C0463}" dt="2023-10-15T15:15:35.794" v="4" actId="478"/>
          <ac:graphicFrameMkLst>
            <pc:docMk/>
            <pc:sldMk cId="675634500" sldId="324"/>
            <ac:graphicFrameMk id="2" creationId="{32698340-2111-FFF3-8D7D-389229F647C8}"/>
          </ac:graphicFrameMkLst>
        </pc:graphicFrameChg>
        <pc:picChg chg="add del">
          <ac:chgData name="Galas-Filipowicz, Daria" userId="dec9a1a7-d964-4599-952c-73536c5a5d26" providerId="ADAL" clId="{3D18C51E-10E3-4A11-B8AE-986A751C0463}" dt="2023-10-15T15:17:37.684" v="6" actId="478"/>
          <ac:picMkLst>
            <pc:docMk/>
            <pc:sldMk cId="675634500" sldId="324"/>
            <ac:picMk id="3" creationId="{D2EDABC8-5EA4-C711-C4A6-581717F00B0C}"/>
          </ac:picMkLst>
        </pc:picChg>
        <pc:picChg chg="add mod">
          <ac:chgData name="Galas-Filipowicz, Daria" userId="dec9a1a7-d964-4599-952c-73536c5a5d26" providerId="ADAL" clId="{3D18C51E-10E3-4A11-B8AE-986A751C0463}" dt="2023-10-15T15:21:51.092" v="9" actId="1076"/>
          <ac:picMkLst>
            <pc:docMk/>
            <pc:sldMk cId="675634500" sldId="324"/>
            <ac:picMk id="4" creationId="{D74E363C-41CB-FB3F-9A5A-55A07776F82F}"/>
          </ac:picMkLst>
        </pc:picChg>
        <pc:picChg chg="mod">
          <ac:chgData name="Galas-Filipowicz, Daria" userId="dec9a1a7-d964-4599-952c-73536c5a5d26" providerId="ADAL" clId="{3D18C51E-10E3-4A11-B8AE-986A751C0463}" dt="2023-10-15T15:22:04.620" v="12" actId="1076"/>
          <ac:picMkLst>
            <pc:docMk/>
            <pc:sldMk cId="675634500" sldId="324"/>
            <ac:picMk id="10" creationId="{08BEE74F-2AAC-20EF-9BCB-821BA0BCA516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Galas-Filipowicz, Daria" userId="dec9a1a7-d964-4599-952c-73536c5a5d26" providerId="ADAL" clId="{3D18C51E-10E3-4A11-B8AE-986A751C0463}" dt="2023-10-15T15:22:10.346" v="13"/>
              <pc2:cmMkLst xmlns:pc2="http://schemas.microsoft.com/office/powerpoint/2019/9/main/command">
                <pc:docMk/>
                <pc:sldMk cId="675634500" sldId="324"/>
                <pc2:cmMk id="{F248C765-8E0C-4A4C-B5A7-433FF772F180}"/>
              </pc2:cmMkLst>
            </pc226:cmChg>
          </p:ext>
        </pc:extLst>
      </pc:sldChg>
      <pc:sldChg chg="addSp delSp modSp del mod delCm">
        <pc:chgData name="Galas-Filipowicz, Daria" userId="dec9a1a7-d964-4599-952c-73536c5a5d26" providerId="ADAL" clId="{3D18C51E-10E3-4A11-B8AE-986A751C0463}" dt="2023-11-21T21:06:34.786" v="328" actId="47"/>
        <pc:sldMkLst>
          <pc:docMk/>
          <pc:sldMk cId="2043017050" sldId="328"/>
        </pc:sldMkLst>
        <pc:spChg chg="mod">
          <ac:chgData name="Galas-Filipowicz, Daria" userId="dec9a1a7-d964-4599-952c-73536c5a5d26" providerId="ADAL" clId="{3D18C51E-10E3-4A11-B8AE-986A751C0463}" dt="2023-10-15T17:25:29.769" v="315" actId="20577"/>
          <ac:spMkLst>
            <pc:docMk/>
            <pc:sldMk cId="2043017050" sldId="328"/>
            <ac:spMk id="9" creationId="{F91130C3-0AA1-458A-AC6F-65BF5E4AE921}"/>
          </ac:spMkLst>
        </pc:spChg>
        <pc:picChg chg="add mod">
          <ac:chgData name="Galas-Filipowicz, Daria" userId="dec9a1a7-d964-4599-952c-73536c5a5d26" providerId="ADAL" clId="{3D18C51E-10E3-4A11-B8AE-986A751C0463}" dt="2023-10-15T16:20:42.696" v="81" actId="1076"/>
          <ac:picMkLst>
            <pc:docMk/>
            <pc:sldMk cId="2043017050" sldId="328"/>
            <ac:picMk id="2" creationId="{B8053FA9-77DB-E192-A08A-AD697B498485}"/>
          </ac:picMkLst>
        </pc:picChg>
        <pc:picChg chg="del">
          <ac:chgData name="Galas-Filipowicz, Daria" userId="dec9a1a7-d964-4599-952c-73536c5a5d26" providerId="ADAL" clId="{3D18C51E-10E3-4A11-B8AE-986A751C0463}" dt="2023-10-15T16:06:44.232" v="28" actId="478"/>
          <ac:picMkLst>
            <pc:docMk/>
            <pc:sldMk cId="2043017050" sldId="328"/>
            <ac:picMk id="6" creationId="{00000000-0000-0000-0000-000000000000}"/>
          </ac:picMkLst>
        </pc:picChg>
        <pc:picChg chg="del">
          <ac:chgData name="Galas-Filipowicz, Daria" userId="dec9a1a7-d964-4599-952c-73536c5a5d26" providerId="ADAL" clId="{3D18C51E-10E3-4A11-B8AE-986A751C0463}" dt="2023-10-15T16:06:44.232" v="28" actId="478"/>
          <ac:picMkLst>
            <pc:docMk/>
            <pc:sldMk cId="2043017050" sldId="328"/>
            <ac:picMk id="7" creationId="{00000000-0000-0000-0000-000000000000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Galas-Filipowicz, Daria" userId="dec9a1a7-d964-4599-952c-73536c5a5d26" providerId="ADAL" clId="{3D18C51E-10E3-4A11-B8AE-986A751C0463}" dt="2023-10-15T16:06:39.782" v="27"/>
              <pc2:cmMkLst xmlns:pc2="http://schemas.microsoft.com/office/powerpoint/2019/9/main/command">
                <pc:docMk/>
                <pc:sldMk cId="2043017050" sldId="328"/>
                <pc2:cmMk id="{D6EC9F85-6615-F84B-8876-C80FC938F7D8}"/>
              </pc2:cmMkLst>
            </pc226:cmChg>
          </p:ext>
        </pc:extLst>
      </pc:sldChg>
      <pc:sldChg chg="delCm">
        <pc:chgData name="Galas-Filipowicz, Daria" userId="dec9a1a7-d964-4599-952c-73536c5a5d26" providerId="ADAL" clId="{3D18C51E-10E3-4A11-B8AE-986A751C0463}" dt="2023-10-15T15:27:23.735" v="20"/>
        <pc:sldMkLst>
          <pc:docMk/>
          <pc:sldMk cId="1918531036" sldId="34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Galas-Filipowicz, Daria" userId="dec9a1a7-d964-4599-952c-73536c5a5d26" providerId="ADAL" clId="{3D18C51E-10E3-4A11-B8AE-986A751C0463}" dt="2023-10-15T15:27:23.735" v="20"/>
              <pc2:cmMkLst xmlns:pc2="http://schemas.microsoft.com/office/powerpoint/2019/9/main/command">
                <pc:docMk/>
                <pc:sldMk cId="1918531036" sldId="340"/>
                <pc2:cmMk id="{FF1E2B77-4C1D-7E4F-8B14-3AC29B010A64}"/>
              </pc2:cmMkLst>
            </pc226:cmChg>
          </p:ext>
        </pc:extLst>
      </pc:sldChg>
      <pc:sldChg chg="addSp modSp mod delCm">
        <pc:chgData name="Galas-Filipowicz, Daria" userId="dec9a1a7-d964-4599-952c-73536c5a5d26" providerId="ADAL" clId="{3D18C51E-10E3-4A11-B8AE-986A751C0463}" dt="2023-10-27T20:20:54.916" v="325" actId="164"/>
        <pc:sldMkLst>
          <pc:docMk/>
          <pc:sldMk cId="1525853184" sldId="342"/>
        </pc:sldMkLst>
        <pc:spChg chg="mod">
          <ac:chgData name="Galas-Filipowicz, Daria" userId="dec9a1a7-d964-4599-952c-73536c5a5d26" providerId="ADAL" clId="{3D18C51E-10E3-4A11-B8AE-986A751C0463}" dt="2023-10-27T20:20:54.916" v="325" actId="164"/>
          <ac:spMkLst>
            <pc:docMk/>
            <pc:sldMk cId="1525853184" sldId="342"/>
            <ac:spMk id="3" creationId="{F0528AFA-E5E2-74E7-0B04-C3B3B6074650}"/>
          </ac:spMkLst>
        </pc:spChg>
        <pc:spChg chg="mod">
          <ac:chgData name="Galas-Filipowicz, Daria" userId="dec9a1a7-d964-4599-952c-73536c5a5d26" providerId="ADAL" clId="{3D18C51E-10E3-4A11-B8AE-986A751C0463}" dt="2023-10-15T15:28:51.681" v="22" actId="1076"/>
          <ac:spMkLst>
            <pc:docMk/>
            <pc:sldMk cId="1525853184" sldId="342"/>
            <ac:spMk id="6" creationId="{418C16BC-FDC8-6EC2-F22B-FCA6C72CF369}"/>
          </ac:spMkLst>
        </pc:spChg>
        <pc:spChg chg="mod">
          <ac:chgData name="Galas-Filipowicz, Daria" userId="dec9a1a7-d964-4599-952c-73536c5a5d26" providerId="ADAL" clId="{3D18C51E-10E3-4A11-B8AE-986A751C0463}" dt="2023-10-27T20:20:54.916" v="325" actId="164"/>
          <ac:spMkLst>
            <pc:docMk/>
            <pc:sldMk cId="1525853184" sldId="342"/>
            <ac:spMk id="7" creationId="{B5D09A79-ECB1-7377-8F2F-979CA2F5971F}"/>
          </ac:spMkLst>
        </pc:spChg>
        <pc:spChg chg="mod">
          <ac:chgData name="Galas-Filipowicz, Daria" userId="dec9a1a7-d964-4599-952c-73536c5a5d26" providerId="ADAL" clId="{3D18C51E-10E3-4A11-B8AE-986A751C0463}" dt="2023-10-27T20:20:54.916" v="325" actId="164"/>
          <ac:spMkLst>
            <pc:docMk/>
            <pc:sldMk cId="1525853184" sldId="342"/>
            <ac:spMk id="9" creationId="{B46E795D-0DF9-15C8-5D80-5E7272A0E75D}"/>
          </ac:spMkLst>
        </pc:spChg>
        <pc:grpChg chg="add mod">
          <ac:chgData name="Galas-Filipowicz, Daria" userId="dec9a1a7-d964-4599-952c-73536c5a5d26" providerId="ADAL" clId="{3D18C51E-10E3-4A11-B8AE-986A751C0463}" dt="2023-10-27T20:20:54.916" v="325" actId="164"/>
          <ac:grpSpMkLst>
            <pc:docMk/>
            <pc:sldMk cId="1525853184" sldId="342"/>
            <ac:grpSpMk id="10" creationId="{501583A6-0BBF-E72A-DE39-F5ADD78EDAD4}"/>
          </ac:grpSpMkLst>
        </pc:grpChg>
        <pc:picChg chg="mod">
          <ac:chgData name="Galas-Filipowicz, Daria" userId="dec9a1a7-d964-4599-952c-73536c5a5d26" providerId="ADAL" clId="{3D18C51E-10E3-4A11-B8AE-986A751C0463}" dt="2023-10-27T20:20:54.916" v="325" actId="164"/>
          <ac:picMkLst>
            <pc:docMk/>
            <pc:sldMk cId="1525853184" sldId="342"/>
            <ac:picMk id="2" creationId="{6B52D4D1-7A5A-2F1B-E723-59C5DF2398D1}"/>
          </ac:picMkLst>
        </pc:picChg>
        <pc:picChg chg="mod">
          <ac:chgData name="Galas-Filipowicz, Daria" userId="dec9a1a7-d964-4599-952c-73536c5a5d26" providerId="ADAL" clId="{3D18C51E-10E3-4A11-B8AE-986A751C0463}" dt="2023-10-15T15:28:59.785" v="25" actId="1076"/>
          <ac:picMkLst>
            <pc:docMk/>
            <pc:sldMk cId="1525853184" sldId="342"/>
            <ac:picMk id="4" creationId="{C40023BD-1D5B-8613-DFA1-3D327DA1A2EB}"/>
          </ac:picMkLst>
        </pc:picChg>
        <pc:picChg chg="mod">
          <ac:chgData name="Galas-Filipowicz, Daria" userId="dec9a1a7-d964-4599-952c-73536c5a5d26" providerId="ADAL" clId="{3D18C51E-10E3-4A11-B8AE-986A751C0463}" dt="2023-10-27T20:20:54.916" v="325" actId="164"/>
          <ac:picMkLst>
            <pc:docMk/>
            <pc:sldMk cId="1525853184" sldId="342"/>
            <ac:picMk id="8" creationId="{8CF1D6E3-61AA-5262-5A85-7198AE26CD32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Galas-Filipowicz, Daria" userId="dec9a1a7-d964-4599-952c-73536c5a5d26" providerId="ADAL" clId="{3D18C51E-10E3-4A11-B8AE-986A751C0463}" dt="2023-10-15T15:28:47.054" v="21"/>
              <pc2:cmMkLst xmlns:pc2="http://schemas.microsoft.com/office/powerpoint/2019/9/main/command">
                <pc:docMk/>
                <pc:sldMk cId="1525853184" sldId="342"/>
                <pc2:cmMk id="{07B7DA38-C7BB-324A-A7A7-E0B28E4716EE}"/>
              </pc2:cmMkLst>
            </pc226:cmChg>
          </p:ext>
        </pc:extLst>
      </pc:sldChg>
      <pc:sldChg chg="modSp mod">
        <pc:chgData name="Galas-Filipowicz, Daria" userId="dec9a1a7-d964-4599-952c-73536c5a5d26" providerId="ADAL" clId="{3D18C51E-10E3-4A11-B8AE-986A751C0463}" dt="2023-11-21T21:08:42.503" v="333" actId="20577"/>
        <pc:sldMkLst>
          <pc:docMk/>
          <pc:sldMk cId="699539793" sldId="344"/>
        </pc:sldMkLst>
        <pc:spChg chg="mod">
          <ac:chgData name="Galas-Filipowicz, Daria" userId="dec9a1a7-d964-4599-952c-73536c5a5d26" providerId="ADAL" clId="{3D18C51E-10E3-4A11-B8AE-986A751C0463}" dt="2023-11-21T21:08:42.503" v="333" actId="20577"/>
          <ac:spMkLst>
            <pc:docMk/>
            <pc:sldMk cId="699539793" sldId="344"/>
            <ac:spMk id="8" creationId="{0FD11322-8398-38CB-62A5-42FAE4938B23}"/>
          </ac:spMkLst>
        </pc:spChg>
      </pc:sldChg>
      <pc:sldChg chg="modSp mod delCm">
        <pc:chgData name="Galas-Filipowicz, Daria" userId="dec9a1a7-d964-4599-952c-73536c5a5d26" providerId="ADAL" clId="{3D18C51E-10E3-4A11-B8AE-986A751C0463}" dt="2023-11-21T22:19:39.081" v="335" actId="20577"/>
        <pc:sldMkLst>
          <pc:docMk/>
          <pc:sldMk cId="3078371095" sldId="345"/>
        </pc:sldMkLst>
        <pc:spChg chg="mod">
          <ac:chgData name="Galas-Filipowicz, Daria" userId="dec9a1a7-d964-4599-952c-73536c5a5d26" providerId="ADAL" clId="{3D18C51E-10E3-4A11-B8AE-986A751C0463}" dt="2023-11-21T22:19:39.081" v="335" actId="20577"/>
          <ac:spMkLst>
            <pc:docMk/>
            <pc:sldMk cId="3078371095" sldId="345"/>
            <ac:spMk id="8" creationId="{EB739C3C-6800-F6F5-E9F6-F41E6962EBEF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Galas-Filipowicz, Daria" userId="dec9a1a7-d964-4599-952c-73536c5a5d26" providerId="ADAL" clId="{3D18C51E-10E3-4A11-B8AE-986A751C0463}" dt="2023-10-15T17:27:19.097" v="320"/>
              <pc2:cmMkLst xmlns:pc2="http://schemas.microsoft.com/office/powerpoint/2019/9/main/command">
                <pc:docMk/>
                <pc:sldMk cId="3078371095" sldId="345"/>
                <pc2:cmMk id="{85179384-87B8-7A45-8FD1-944BF445689C}"/>
              </pc2:cmMkLst>
            </pc226:cmChg>
          </p:ext>
        </pc:extLst>
      </pc:sldChg>
      <pc:sldChg chg="modSp mod delCm">
        <pc:chgData name="Galas-Filipowicz, Daria" userId="dec9a1a7-d964-4599-952c-73536c5a5d26" providerId="ADAL" clId="{3D18C51E-10E3-4A11-B8AE-986A751C0463}" dt="2023-11-12T13:01:15.706" v="327" actId="20577"/>
        <pc:sldMkLst>
          <pc:docMk/>
          <pc:sldMk cId="1700895814" sldId="346"/>
        </pc:sldMkLst>
        <pc:graphicFrameChg chg="modGraphic">
          <ac:chgData name="Galas-Filipowicz, Daria" userId="dec9a1a7-d964-4599-952c-73536c5a5d26" providerId="ADAL" clId="{3D18C51E-10E3-4A11-B8AE-986A751C0463}" dt="2023-11-12T13:01:15.706" v="327" actId="20577"/>
          <ac:graphicFrameMkLst>
            <pc:docMk/>
            <pc:sldMk cId="1700895814" sldId="346"/>
            <ac:graphicFrameMk id="2" creationId="{35191849-2CD1-B192-7122-54B61427211C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Galas-Filipowicz, Daria" userId="dec9a1a7-d964-4599-952c-73536c5a5d26" providerId="ADAL" clId="{3D18C51E-10E3-4A11-B8AE-986A751C0463}" dt="2023-10-15T17:27:57.304" v="321"/>
              <pc2:cmMkLst xmlns:pc2="http://schemas.microsoft.com/office/powerpoint/2019/9/main/command">
                <pc:docMk/>
                <pc:sldMk cId="1700895814" sldId="346"/>
                <pc2:cmMk id="{399E408E-E61A-8549-AE6A-0B18E9B585AA}"/>
              </pc2:cmMkLst>
            </pc226:cmChg>
          </p:ext>
        </pc:ext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FFEDBB-8CA1-4027-A997-D689B824F8DF}" type="datetimeFigureOut">
              <a:rPr lang="en-GB" smtClean="0"/>
              <a:t>03/04/2024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B3D4CB-C8C8-4A0F-8155-D07A6FA1CE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5094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CE1BC-CDEA-4A3B-A4D2-8A18F95D6EF2}" type="datetimeFigureOut">
              <a:rPr lang="en-GB" smtClean="0"/>
              <a:t>03/04/2024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D8C82-2EAB-49E0-9DC1-20E24A4232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1266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CE1BC-CDEA-4A3B-A4D2-8A18F95D6EF2}" type="datetimeFigureOut">
              <a:rPr lang="en-GB" smtClean="0"/>
              <a:t>03/04/2024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D8C82-2EAB-49E0-9DC1-20E24A4232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099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CE1BC-CDEA-4A3B-A4D2-8A18F95D6EF2}" type="datetimeFigureOut">
              <a:rPr lang="en-GB" smtClean="0"/>
              <a:t>03/04/2024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D8C82-2EAB-49E0-9DC1-20E24A4232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488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CE1BC-CDEA-4A3B-A4D2-8A18F95D6EF2}" type="datetimeFigureOut">
              <a:rPr lang="en-GB" smtClean="0"/>
              <a:t>03/04/2024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D8C82-2EAB-49E0-9DC1-20E24A4232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256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CE1BC-CDEA-4A3B-A4D2-8A18F95D6EF2}" type="datetimeFigureOut">
              <a:rPr lang="en-GB" smtClean="0"/>
              <a:t>03/04/2024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D8C82-2EAB-49E0-9DC1-20E24A4232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6943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CE1BC-CDEA-4A3B-A4D2-8A18F95D6EF2}" type="datetimeFigureOut">
              <a:rPr lang="en-GB" smtClean="0"/>
              <a:t>03/04/2024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D8C82-2EAB-49E0-9DC1-20E24A4232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4824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CE1BC-CDEA-4A3B-A4D2-8A18F95D6EF2}" type="datetimeFigureOut">
              <a:rPr lang="en-GB" smtClean="0"/>
              <a:t>03/04/2024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D8C82-2EAB-49E0-9DC1-20E24A4232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5234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CE1BC-CDEA-4A3B-A4D2-8A18F95D6EF2}" type="datetimeFigureOut">
              <a:rPr lang="en-GB" smtClean="0"/>
              <a:t>03/04/2024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D8C82-2EAB-49E0-9DC1-20E24A4232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5712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CE1BC-CDEA-4A3B-A4D2-8A18F95D6EF2}" type="datetimeFigureOut">
              <a:rPr lang="en-GB" smtClean="0"/>
              <a:t>03/04/2024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D8C82-2EAB-49E0-9DC1-20E24A4232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7033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CE1BC-CDEA-4A3B-A4D2-8A18F95D6EF2}" type="datetimeFigureOut">
              <a:rPr lang="en-GB" smtClean="0"/>
              <a:t>03/04/2024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D8C82-2EAB-49E0-9DC1-20E24A4232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5713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CE1BC-CDEA-4A3B-A4D2-8A18F95D6EF2}" type="datetimeFigureOut">
              <a:rPr lang="en-GB" smtClean="0"/>
              <a:t>03/04/2024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D8C82-2EAB-49E0-9DC1-20E24A4232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0338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CE1BC-CDEA-4A3B-A4D2-8A18F95D6EF2}" type="datetimeFigureOut">
              <a:rPr lang="en-GB" smtClean="0"/>
              <a:t>03/04/2024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D8C82-2EAB-49E0-9DC1-20E24A4232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8460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11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55066B3-1055-48F6-8820-211F60000862}"/>
              </a:ext>
            </a:extLst>
          </p:cNvPr>
          <p:cNvSpPr txBox="1"/>
          <p:nvPr/>
        </p:nvSpPr>
        <p:spPr>
          <a:xfrm>
            <a:off x="770347" y="3849280"/>
            <a:ext cx="5510387" cy="5350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450"/>
              </a:spcAft>
            </a:pPr>
            <a:r>
              <a:rPr lang="en-US" sz="1013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Co-operation of MCL-1 and BCL-X</a:t>
            </a:r>
            <a:r>
              <a:rPr lang="en-US" sz="1013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sz="1013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Anti-apoptotic Proteins in Stromal Protection of MM Cells from Carfilzomib Mediated Cytotoxicity</a:t>
            </a:r>
            <a:endParaRPr lang="en-GB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99063" y="4777654"/>
            <a:ext cx="1487908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13"/>
              <a:t>Supplemental data-2024</a:t>
            </a:r>
            <a:endParaRPr lang="en-GB" sz="1013" dirty="0"/>
          </a:p>
        </p:txBody>
      </p:sp>
    </p:spTree>
    <p:extLst>
      <p:ext uri="{BB962C8B-B14F-4D97-AF65-F5344CB8AC3E}">
        <p14:creationId xmlns:p14="http://schemas.microsoft.com/office/powerpoint/2010/main" val="3672468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0A4C4F31-F654-46D4-6FCA-3167FEB997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897" y="424292"/>
            <a:ext cx="5692140" cy="47763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Table </a:t>
            </a:r>
            <a:r>
              <a:rPr lang="en-GB" sz="12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S4</a:t>
            </a:r>
            <a:r>
              <a:rPr lang="en-GB" sz="12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Baseline patient characteristics table for patient samples used for Western Blot analysis of pro-survival proteins expression (Figure </a:t>
            </a:r>
            <a:r>
              <a:rPr lang="en-GB" sz="12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2C, E</a:t>
            </a:r>
            <a:r>
              <a:rPr lang="en-GB" sz="12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.)</a:t>
            </a:r>
            <a:endParaRPr lang="en-GB" sz="11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4A507B6-6D14-7D88-3734-9B2DE0905C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4607018"/>
              </p:ext>
            </p:extLst>
          </p:nvPr>
        </p:nvGraphicFramePr>
        <p:xfrm>
          <a:off x="129091" y="1522290"/>
          <a:ext cx="3044870" cy="4767126"/>
        </p:xfrm>
        <a:graphic>
          <a:graphicData uri="http://schemas.openxmlformats.org/drawingml/2006/table">
            <a:tbl>
              <a:tblPr firstRow="1" bandRow="1"/>
              <a:tblGrid>
                <a:gridCol w="1576451">
                  <a:extLst>
                    <a:ext uri="{9D8B030D-6E8A-4147-A177-3AD203B41FA5}">
                      <a16:colId xmlns:a16="http://schemas.microsoft.com/office/drawing/2014/main" val="1555454086"/>
                    </a:ext>
                  </a:extLst>
                </a:gridCol>
                <a:gridCol w="1468419">
                  <a:extLst>
                    <a:ext uri="{9D8B030D-6E8A-4147-A177-3AD203B41FA5}">
                      <a16:colId xmlns:a16="http://schemas.microsoft.com/office/drawing/2014/main" val="2264544027"/>
                    </a:ext>
                  </a:extLst>
                </a:gridCol>
              </a:tblGrid>
              <a:tr h="381814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5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Patient characteristics (n=19)</a:t>
                      </a:r>
                      <a:endParaRPr lang="en-GB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4102356"/>
                  </a:ext>
                </a:extLst>
              </a:tr>
              <a:tr h="45825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5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Sex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5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 12 (63%)</a:t>
                      </a:r>
                      <a:endParaRPr lang="en-GB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5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     7 (37%)</a:t>
                      </a:r>
                      <a:endParaRPr lang="en-GB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1074085"/>
                  </a:ext>
                </a:extLst>
              </a:tr>
              <a:tr h="25060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5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Median age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5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62 (48-88)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0992345"/>
                  </a:ext>
                </a:extLst>
              </a:tr>
              <a:tr h="45825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5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IgA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5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IgG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5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3 (16%)</a:t>
                      </a:r>
                      <a:endParaRPr lang="en-GB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5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 (84%)</a:t>
                      </a:r>
                      <a:endParaRPr lang="en-GB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3236868"/>
                  </a:ext>
                </a:extLst>
              </a:tr>
              <a:tr h="69468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5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Cytogenetics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5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Standard risk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5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High risk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5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5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 (68%)</a:t>
                      </a:r>
                      <a:endParaRPr lang="en-GB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5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6 (32%)</a:t>
                      </a:r>
                      <a:endParaRPr lang="en-GB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5337911"/>
                  </a:ext>
                </a:extLst>
              </a:tr>
              <a:tr h="45825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5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ndMM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5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Relapse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5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9 (47%)</a:t>
                      </a:r>
                      <a:endParaRPr lang="en-GB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5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 (53%)</a:t>
                      </a:r>
                      <a:endParaRPr lang="en-GB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6621774"/>
                  </a:ext>
                </a:extLst>
              </a:tr>
              <a:tr h="116754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5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Last line of therapy</a:t>
                      </a:r>
                      <a:endParaRPr lang="en-GB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5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 treatment</a:t>
                      </a:r>
                      <a:endParaRPr lang="en-GB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5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PI</a:t>
                      </a:r>
                      <a:endParaRPr lang="en-GB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50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IMid</a:t>
                      </a:r>
                      <a:endParaRPr lang="en-GB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5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5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9 (47%)</a:t>
                      </a:r>
                      <a:endParaRPr lang="en-GB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5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6 (32%)</a:t>
                      </a:r>
                      <a:endParaRPr lang="en-GB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5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4 (21%)</a:t>
                      </a:r>
                      <a:endParaRPr lang="en-GB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5851938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653578C-3BCA-A469-4E5B-1055EBBC8E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9497818"/>
              </p:ext>
            </p:extLst>
          </p:nvPr>
        </p:nvGraphicFramePr>
        <p:xfrm>
          <a:off x="3289152" y="1522290"/>
          <a:ext cx="3138544" cy="5839461"/>
        </p:xfrm>
        <a:graphic>
          <a:graphicData uri="http://schemas.openxmlformats.org/drawingml/2006/table">
            <a:tbl>
              <a:tblPr firstRow="1" bandRow="1"/>
              <a:tblGrid>
                <a:gridCol w="1569272">
                  <a:extLst>
                    <a:ext uri="{9D8B030D-6E8A-4147-A177-3AD203B41FA5}">
                      <a16:colId xmlns:a16="http://schemas.microsoft.com/office/drawing/2014/main" val="2492118175"/>
                    </a:ext>
                  </a:extLst>
                </a:gridCol>
                <a:gridCol w="1569272">
                  <a:extLst>
                    <a:ext uri="{9D8B030D-6E8A-4147-A177-3AD203B41FA5}">
                      <a16:colId xmlns:a16="http://schemas.microsoft.com/office/drawing/2014/main" val="422765186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5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Patient characteristics (n=30)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27061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5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Sex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5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 17 (57%)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5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   13 (43%)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33215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5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Median age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5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59 (42-71)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17643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5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ISS Status: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5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5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II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5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III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5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5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 (33%)</a:t>
                      </a:r>
                      <a:endParaRPr lang="en-GB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5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 (50%)</a:t>
                      </a:r>
                      <a:endParaRPr lang="en-GB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5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5 (17%)</a:t>
                      </a:r>
                      <a:endParaRPr lang="en-GB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29492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5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IgA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5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IgG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50" ker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Light chain only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5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</a:t>
                      </a:r>
                      <a:r>
                        <a:rPr lang="en-US" sz="135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 (20%)</a:t>
                      </a:r>
                      <a:endParaRPr lang="en-GB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5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21 (70%)</a:t>
                      </a:r>
                      <a:endParaRPr lang="en-GB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50" kern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350" kern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 (10%)</a:t>
                      </a:r>
                      <a:endParaRPr lang="en-GB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093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5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Cytogenetics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5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Standard risk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5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High risk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5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5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 (40%)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5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 (60%)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87491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5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ndMM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5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30 (100%)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90637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5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Last line of therapy</a:t>
                      </a:r>
                      <a:endParaRPr lang="en-GB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5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 treatment</a:t>
                      </a:r>
                      <a:endParaRPr lang="en-GB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5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5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30 (100%)</a:t>
                      </a:r>
                      <a:endParaRPr lang="en-GB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5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endParaRPr lang="en-GB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273056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95FBD79-0961-EB2B-A7C5-3AE9461F003E}"/>
              </a:ext>
            </a:extLst>
          </p:cNvPr>
          <p:cNvSpPr txBox="1"/>
          <p:nvPr/>
        </p:nvSpPr>
        <p:spPr>
          <a:xfrm>
            <a:off x="88751" y="1158483"/>
            <a:ext cx="182611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Re: Figure </a:t>
            </a:r>
            <a:r>
              <a:rPr lang="en-GB" sz="11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2C</a:t>
            </a:r>
            <a:endParaRPr lang="en-GB" sz="11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9148D9-0257-4F1B-C01B-BFC8CA283692}"/>
              </a:ext>
            </a:extLst>
          </p:cNvPr>
          <p:cNvSpPr txBox="1"/>
          <p:nvPr/>
        </p:nvSpPr>
        <p:spPr>
          <a:xfrm>
            <a:off x="3215641" y="1158483"/>
            <a:ext cx="182611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Re: Figure </a:t>
            </a:r>
            <a:r>
              <a:rPr lang="en-GB" sz="11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2E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33987875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EB65714F-2E3B-3290-2C02-9D8981FE61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897" y="424292"/>
            <a:ext cx="5692140" cy="47763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Table </a:t>
            </a:r>
            <a:r>
              <a:rPr lang="en-GB" sz="12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S5</a:t>
            </a:r>
            <a:r>
              <a:rPr lang="en-GB" sz="12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Baseline patient characteristics table for patient samples used for CFZ+ BH3 mimetics cytotoxicity experiments (Figure 4B.)</a:t>
            </a:r>
            <a:endParaRPr lang="en-GB" sz="11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4B5B6CC-4439-0F4D-F80B-C21CEBD0D7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2760272"/>
              </p:ext>
            </p:extLst>
          </p:nvPr>
        </p:nvGraphicFramePr>
        <p:xfrm>
          <a:off x="664285" y="1382439"/>
          <a:ext cx="3862451" cy="6161216"/>
        </p:xfrm>
        <a:graphic>
          <a:graphicData uri="http://schemas.openxmlformats.org/drawingml/2006/table">
            <a:tbl>
              <a:tblPr firstRow="1" bandRow="1"/>
              <a:tblGrid>
                <a:gridCol w="1576451">
                  <a:extLst>
                    <a:ext uri="{9D8B030D-6E8A-4147-A177-3AD203B41FA5}">
                      <a16:colId xmlns:a16="http://schemas.microsoft.com/office/drawing/2014/main" val="2492118175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422765186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5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Patient characteristics (n=8)</a:t>
                      </a:r>
                      <a:endParaRPr lang="en-GB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27061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5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Sex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5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 4 (50%)</a:t>
                      </a:r>
                      <a:endParaRPr lang="en-GB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5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   4 (50%)</a:t>
                      </a:r>
                      <a:endParaRPr lang="en-GB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33215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5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Median age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5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56 (47-76)</a:t>
                      </a:r>
                      <a:endParaRPr lang="en-GB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17643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5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ISS Status:</a:t>
                      </a:r>
                      <a:endParaRPr lang="en-GB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5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</a:t>
                      </a:r>
                      <a:endParaRPr lang="en-GB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5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II</a:t>
                      </a:r>
                      <a:endParaRPr lang="en-GB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5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III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5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Unknown</a:t>
                      </a:r>
                      <a:endParaRPr lang="en-GB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5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5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 (12.5%)</a:t>
                      </a:r>
                      <a:endParaRPr lang="en-GB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5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3( 37.5%)</a:t>
                      </a:r>
                      <a:endParaRPr lang="en-GB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5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-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5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 (50%)</a:t>
                      </a:r>
                      <a:endParaRPr lang="en-GB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29492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5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IgA</a:t>
                      </a:r>
                      <a:endParaRPr lang="en-GB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5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IgG</a:t>
                      </a:r>
                      <a:endParaRPr lang="en-GB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5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2(25%)</a:t>
                      </a:r>
                      <a:endParaRPr lang="en-GB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5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6(75%)</a:t>
                      </a:r>
                      <a:endParaRPr lang="en-GB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093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5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Cytogenetics</a:t>
                      </a:r>
                      <a:endParaRPr lang="en-GB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5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Standard risk</a:t>
                      </a:r>
                      <a:endParaRPr lang="en-GB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5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High risk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5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Unknown</a:t>
                      </a:r>
                      <a:endParaRPr lang="en-GB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5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5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5(62.5%)</a:t>
                      </a:r>
                      <a:endParaRPr lang="en-GB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5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-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5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 (37.5%)</a:t>
                      </a:r>
                      <a:endParaRPr lang="en-GB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87491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5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ndMM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5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 (100%)</a:t>
                      </a:r>
                      <a:endParaRPr lang="en-GB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90637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5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Last line of therapy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5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 treatment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5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5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 (100%)</a:t>
                      </a:r>
                      <a:endParaRPr lang="en-GB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5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endParaRPr lang="en-GB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27305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0611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88CE586-62B4-166C-3494-315B993888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666119"/>
            <a:ext cx="3197820" cy="223344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2B1A911-1774-698D-29AE-DB5F266DA1D4}"/>
              </a:ext>
            </a:extLst>
          </p:cNvPr>
          <p:cNvSpPr txBox="1"/>
          <p:nvPr/>
        </p:nvSpPr>
        <p:spPr>
          <a:xfrm>
            <a:off x="211520" y="3590843"/>
            <a:ext cx="6263341" cy="9114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Figure S1. </a:t>
            </a:r>
            <a:r>
              <a:rPr lang="en-GB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Modelling the interaction of MM cells with stroma cells. (A) 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HS5 WT were  transduced with lentiviral vector to express BFP. Representative flow cytometry plot of two separate populations is shown. </a:t>
            </a:r>
            <a:r>
              <a:rPr lang="en-US" sz="1100" b="1" dirty="0">
                <a:latin typeface="Calibri" panose="020F0502020204030204" pitchFamily="34" charset="0"/>
                <a:cs typeface="Calibri" panose="020F0502020204030204" pitchFamily="34" charset="0"/>
              </a:rPr>
              <a:t>(B) 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Microscope image of MM and HS5 cells co-culture performed using </a:t>
            </a:r>
            <a:r>
              <a:rPr 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BioStation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 (Nikon).</a:t>
            </a:r>
            <a:endParaRPr lang="en-GB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118D1DD-DB50-634B-D04B-E2C2C8D4E42A}"/>
              </a:ext>
            </a:extLst>
          </p:cNvPr>
          <p:cNvGrpSpPr/>
          <p:nvPr/>
        </p:nvGrpSpPr>
        <p:grpSpPr>
          <a:xfrm>
            <a:off x="84866" y="502024"/>
            <a:ext cx="2909346" cy="2583658"/>
            <a:chOff x="84866" y="502024"/>
            <a:chExt cx="2909346" cy="2583658"/>
          </a:xfrm>
        </p:grpSpPr>
        <p:pic>
          <p:nvPicPr>
            <p:cNvPr id="2" name="Picture 1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FC9040D7-5CEE-5688-A614-3DC1AA85D7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4697" y="502024"/>
              <a:ext cx="2335857" cy="2306660"/>
            </a:xfrm>
            <a:prstGeom prst="rect">
              <a:avLst/>
            </a:prstGeom>
          </p:spPr>
        </p:pic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787C8995-6E0F-FD52-B97D-47D38230F7B6}"/>
                </a:ext>
              </a:extLst>
            </p:cNvPr>
            <p:cNvCxnSpPr>
              <a:cxnSpLocks/>
            </p:cNvCxnSpPr>
            <p:nvPr/>
          </p:nvCxnSpPr>
          <p:spPr>
            <a:xfrm>
              <a:off x="542627" y="2808684"/>
              <a:ext cx="231792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DE6569F4-A7E9-207E-FEFB-CEEE384C513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2627" y="591671"/>
              <a:ext cx="0" cy="221701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25846E5-4EF7-6E55-583D-8D25CA6E5B0A}"/>
                </a:ext>
              </a:extLst>
            </p:cNvPr>
            <p:cNvSpPr txBox="1"/>
            <p:nvPr/>
          </p:nvSpPr>
          <p:spPr>
            <a:xfrm>
              <a:off x="2372876" y="2808683"/>
              <a:ext cx="6213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FSC</a:t>
              </a:r>
              <a:endParaRPr lang="en-GB" sz="1200" b="1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0C48D7A-8E0E-F5B8-B2F6-F0C59F7248A2}"/>
                </a:ext>
              </a:extLst>
            </p:cNvPr>
            <p:cNvSpPr txBox="1"/>
            <p:nvPr/>
          </p:nvSpPr>
          <p:spPr>
            <a:xfrm>
              <a:off x="84866" y="666119"/>
              <a:ext cx="6213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BFP</a:t>
              </a:r>
              <a:endParaRPr lang="en-GB" sz="1200" b="1" dirty="0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88495FD2-1B92-ADA1-D2A5-31B9C641B2DD}"/>
              </a:ext>
            </a:extLst>
          </p:cNvPr>
          <p:cNvSpPr txBox="1"/>
          <p:nvPr/>
        </p:nvSpPr>
        <p:spPr>
          <a:xfrm>
            <a:off x="273001" y="304264"/>
            <a:ext cx="2696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A</a:t>
            </a:r>
            <a:endParaRPr lang="en-GB" sz="11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53B8C92-5DB8-9AAA-D093-B50C2B1E69FE}"/>
              </a:ext>
            </a:extLst>
          </p:cNvPr>
          <p:cNvSpPr txBox="1"/>
          <p:nvPr/>
        </p:nvSpPr>
        <p:spPr>
          <a:xfrm>
            <a:off x="3161304" y="330061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B</a:t>
            </a:r>
            <a:endParaRPr lang="en-GB" sz="1100" b="1" dirty="0"/>
          </a:p>
        </p:txBody>
      </p:sp>
    </p:spTree>
    <p:extLst>
      <p:ext uri="{BB962C8B-B14F-4D97-AF65-F5344CB8AC3E}">
        <p14:creationId xmlns:p14="http://schemas.microsoft.com/office/powerpoint/2010/main" val="1918531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18C16BC-FDC8-6EC2-F22B-FCA6C72CF369}"/>
              </a:ext>
            </a:extLst>
          </p:cNvPr>
          <p:cNvSpPr txBox="1"/>
          <p:nvPr/>
        </p:nvSpPr>
        <p:spPr>
          <a:xfrm>
            <a:off x="122543" y="9078896"/>
            <a:ext cx="6766112" cy="6277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Figure S3</a:t>
            </a:r>
            <a:r>
              <a:rPr lang="en-GB" sz="1100" b="1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Effect of BH-3 mimetics on MM cells</a:t>
            </a:r>
            <a:r>
              <a:rPr lang="en-GB" sz="11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(</a:t>
            </a:r>
            <a:r>
              <a:rPr lang="en-GB" sz="1100" b="1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A) </a:t>
            </a:r>
            <a:r>
              <a:rPr lang="en-GB" sz="11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MM cell lines were cultured alone or co-cultured with HS5 and treated with increasing doses of AZD991, ABT-199, ABT-263, and A-1331852. Cell viability was assessed by Annexin V/PI staining after 48h of co-culture.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B611FC-A6D8-96EA-DD6D-F5F70EDD3B45}"/>
              </a:ext>
            </a:extLst>
          </p:cNvPr>
          <p:cNvSpPr/>
          <p:nvPr/>
        </p:nvSpPr>
        <p:spPr>
          <a:xfrm>
            <a:off x="122543" y="4461160"/>
            <a:ext cx="643361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>
                <a:latin typeface="Calibri" panose="020F0502020204030204" pitchFamily="34" charset="0"/>
                <a:cs typeface="Calibri" panose="020F0502020204030204" pitchFamily="34" charset="0"/>
              </a:rPr>
              <a:t>Figure S2. </a:t>
            </a:r>
            <a:r>
              <a:rPr lang="en-GB" sz="1100" b="1" dirty="0">
                <a:latin typeface="Calibri" panose="020F0502020204030204" pitchFamily="34" charset="0"/>
                <a:cs typeface="Calibri" panose="020F0502020204030204" pitchFamily="34" charset="0"/>
              </a:rPr>
              <a:t>Effect of BH-3 mimetics on MM cells</a:t>
            </a:r>
            <a:r>
              <a:rPr lang="en-GB" sz="1100" dirty="0">
                <a:latin typeface="Calibri" panose="020F0502020204030204" pitchFamily="34" charset="0"/>
                <a:cs typeface="Calibri" panose="020F0502020204030204" pitchFamily="34" charset="0"/>
              </a:rPr>
              <a:t>.  MM cell lines were treated with increasing doses of MCL-1 inhibitor: AZD991 </a:t>
            </a:r>
            <a:r>
              <a:rPr lang="en-GB" sz="1100" b="1" dirty="0">
                <a:latin typeface="Calibri" panose="020F0502020204030204" pitchFamily="34" charset="0"/>
                <a:cs typeface="Calibri" panose="020F0502020204030204" pitchFamily="34" charset="0"/>
              </a:rPr>
              <a:t>(A) </a:t>
            </a:r>
            <a:r>
              <a:rPr lang="en-GB" sz="1100" dirty="0">
                <a:latin typeface="Calibri" panose="020F0502020204030204" pitchFamily="34" charset="0"/>
                <a:cs typeface="Calibri" panose="020F0502020204030204" pitchFamily="34" charset="0"/>
              </a:rPr>
              <a:t>and BCL-2 inhibitor: ABT-199 </a:t>
            </a:r>
            <a:r>
              <a:rPr lang="en-GB" sz="1100" b="1" dirty="0">
                <a:latin typeface="Calibri" panose="020F0502020204030204" pitchFamily="34" charset="0"/>
                <a:cs typeface="Calibri" panose="020F0502020204030204" pitchFamily="34" charset="0"/>
              </a:rPr>
              <a:t>(B) </a:t>
            </a:r>
            <a:r>
              <a:rPr lang="en-GB" sz="1100" dirty="0">
                <a:latin typeface="Calibri" panose="020F0502020204030204" pitchFamily="34" charset="0"/>
                <a:cs typeface="Calibri" panose="020F0502020204030204" pitchFamily="34" charset="0"/>
              </a:rPr>
              <a:t>and cultured for 48h. </a:t>
            </a:r>
            <a:r>
              <a:rPr lang="en-GB" sz="1100" b="1" dirty="0">
                <a:latin typeface="Calibri" panose="020F0502020204030204" pitchFamily="34" charset="0"/>
                <a:cs typeface="Calibri" panose="020F0502020204030204" pitchFamily="34" charset="0"/>
              </a:rPr>
              <a:t>(C) </a:t>
            </a:r>
            <a:r>
              <a:rPr lang="en-GB" sz="1100" dirty="0">
                <a:latin typeface="Calibri" panose="020F0502020204030204" pitchFamily="34" charset="0"/>
                <a:cs typeface="Calibri" panose="020F0502020204030204" pitchFamily="34" charset="0"/>
              </a:rPr>
              <a:t>MM1.s WT  and MM1.s Bax/Bak KO cells were treated with S63845 (MCL-1 inhibitor) and A-1331852 (BCL-X</a:t>
            </a:r>
            <a:r>
              <a:rPr lang="en-GB" sz="11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L </a:t>
            </a:r>
            <a:r>
              <a:rPr lang="en-GB" sz="1100" dirty="0">
                <a:latin typeface="Calibri" panose="020F0502020204030204" pitchFamily="34" charset="0"/>
                <a:cs typeface="Calibri" panose="020F0502020204030204" pitchFamily="34" charset="0"/>
              </a:rPr>
              <a:t>inhibitor). </a:t>
            </a:r>
            <a:r>
              <a:rPr lang="en-GB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Cell viability was assessed by Annexin V/PI staining.</a:t>
            </a:r>
            <a:r>
              <a:rPr lang="en-GB" sz="1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sz="11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01583A6-0BBF-E72A-DE39-F5ADD78EDAD4}"/>
              </a:ext>
            </a:extLst>
          </p:cNvPr>
          <p:cNvGrpSpPr/>
          <p:nvPr/>
        </p:nvGrpSpPr>
        <p:grpSpPr>
          <a:xfrm>
            <a:off x="201640" y="334694"/>
            <a:ext cx="6322628" cy="4083672"/>
            <a:chOff x="201640" y="334694"/>
            <a:chExt cx="6322628" cy="408367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0528AFA-E5E2-74E7-0B04-C3B3B6074650}"/>
                </a:ext>
              </a:extLst>
            </p:cNvPr>
            <p:cNvSpPr txBox="1"/>
            <p:nvPr/>
          </p:nvSpPr>
          <p:spPr>
            <a:xfrm>
              <a:off x="256092" y="334694"/>
              <a:ext cx="26962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b="1" dirty="0"/>
                <a:t>A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5D09A79-ECB1-7377-8F2F-979CA2F5971F}"/>
                </a:ext>
              </a:extLst>
            </p:cNvPr>
            <p:cNvSpPr txBox="1"/>
            <p:nvPr/>
          </p:nvSpPr>
          <p:spPr>
            <a:xfrm>
              <a:off x="3099740" y="334694"/>
              <a:ext cx="26321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/>
                <a:t>B</a:t>
              </a:r>
              <a:endParaRPr lang="en-GB" sz="1100" b="1" dirty="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CF1D6E3-61AA-5262-5A85-7198AE26CD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1640" y="640886"/>
              <a:ext cx="6322628" cy="1869149"/>
            </a:xfrm>
            <a:prstGeom prst="rect">
              <a:avLst/>
            </a:prstGeom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6B52D4D1-7A5A-2F1B-E723-59C5DF2398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6027" y="2552828"/>
              <a:ext cx="6053853" cy="1865538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46E795D-0DF9-15C8-5D80-5E7272A0E75D}"/>
                </a:ext>
              </a:extLst>
            </p:cNvPr>
            <p:cNvSpPr txBox="1"/>
            <p:nvPr/>
          </p:nvSpPr>
          <p:spPr>
            <a:xfrm>
              <a:off x="265710" y="2412252"/>
              <a:ext cx="26000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/>
                <a:t>C</a:t>
              </a:r>
              <a:endParaRPr lang="en-GB" sz="1100" b="1" dirty="0"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46C68DCD-2E54-DBAA-F795-0C8D7006B7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541" y="5443167"/>
            <a:ext cx="6671459" cy="34771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AA49348-7B8E-0B9D-F718-95A9D0CC8D7F}"/>
              </a:ext>
            </a:extLst>
          </p:cNvPr>
          <p:cNvSpPr txBox="1"/>
          <p:nvPr/>
        </p:nvSpPr>
        <p:spPr>
          <a:xfrm>
            <a:off x="122543" y="5443167"/>
            <a:ext cx="2696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525853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CB78DF6-C065-4166-679A-705C344EE6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91261"/>
            <a:ext cx="2209895" cy="236937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3F801BD-1A8D-75C2-26FB-64B47BD1D1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8012" y="3642472"/>
            <a:ext cx="2097612" cy="22669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6DB543E-8893-D5A9-CBB8-5D70A51F3F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5624" y="3555162"/>
            <a:ext cx="2071296" cy="23542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491C078-BE60-BBA4-13DC-1CDB99CD0B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960633"/>
            <a:ext cx="2209895" cy="23833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0F27B2A-DD10-1CC2-405A-CB4F761A8C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91603" y="5939736"/>
            <a:ext cx="2071296" cy="23859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10E9A22-1ADB-06AD-4021-F31760638B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59252" y="6214352"/>
            <a:ext cx="1957668" cy="211130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FD11322-8398-38CB-62A5-42FAE4938B23}"/>
              </a:ext>
            </a:extLst>
          </p:cNvPr>
          <p:cNvSpPr txBox="1"/>
          <p:nvPr/>
        </p:nvSpPr>
        <p:spPr>
          <a:xfrm>
            <a:off x="-37680" y="8669435"/>
            <a:ext cx="6895680" cy="925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Figure S4. Relative gene expression analysis by qPCR. (A</a:t>
            </a:r>
            <a:r>
              <a:rPr lang="en-US" sz="1100" dirty="0"/>
              <a:t>) Primer sequences used in the qPCR. </a:t>
            </a:r>
            <a:r>
              <a:rPr lang="en-US" sz="1100" b="1" dirty="0"/>
              <a:t>(B) </a:t>
            </a:r>
            <a:r>
              <a:rPr lang="en-US" sz="1100" dirty="0"/>
              <a:t>MM1.s cells were treated with 50nM CFZ and culture alone or on stroma for 6 and 24h. Samples from each time point were subjected to RNA extraction followed by cDNA preparation and qPCR analysis. Data were </a:t>
            </a:r>
            <a:r>
              <a:rPr lang="en-GB" sz="1100" dirty="0"/>
              <a:t>analysed</a:t>
            </a:r>
            <a:r>
              <a:rPr lang="en-US" sz="1100" dirty="0"/>
              <a:t> using the Delta-Delta Ct method. GAPDH was used as a reference gene. </a:t>
            </a:r>
            <a:r>
              <a:rPr lang="en-GB" sz="1100" dirty="0">
                <a:ea typeface="Calibri" panose="020F0502020204030204" pitchFamily="34" charset="0"/>
                <a:cs typeface="Calibri" panose="020F0502020204030204" pitchFamily="34" charset="0"/>
              </a:rPr>
              <a:t>Data are presented as mean +/- SEM of 3 independent experiments.</a:t>
            </a:r>
            <a:endParaRPr lang="en-US" sz="1100" dirty="0">
              <a:solidFill>
                <a:srgbClr val="080808"/>
              </a:solidFill>
            </a:endParaRPr>
          </a:p>
          <a:p>
            <a:endParaRPr lang="en-GB" sz="1013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AC9252-BCB7-064F-603D-2E092CF8EB3B}"/>
              </a:ext>
            </a:extLst>
          </p:cNvPr>
          <p:cNvSpPr txBox="1"/>
          <p:nvPr/>
        </p:nvSpPr>
        <p:spPr>
          <a:xfrm>
            <a:off x="165442" y="311247"/>
            <a:ext cx="2696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 dirty="0"/>
              <a:t>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D2492A-86D6-8019-61AE-D2192960B4E9}"/>
              </a:ext>
            </a:extLst>
          </p:cNvPr>
          <p:cNvSpPr txBox="1"/>
          <p:nvPr/>
        </p:nvSpPr>
        <p:spPr>
          <a:xfrm>
            <a:off x="435068" y="676638"/>
            <a:ext cx="5849366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/>
              <a:t>human MCL-1 F 5´-TTCAGCGACGGCGTAACAAA-3´,</a:t>
            </a:r>
          </a:p>
          <a:p>
            <a:r>
              <a:rPr lang="en-GB" sz="1400" dirty="0"/>
              <a:t>human MCL-1 R 5´-AACTCCACAAACCCATCCCAG-3´, </a:t>
            </a:r>
          </a:p>
          <a:p>
            <a:endParaRPr lang="en-GB" sz="1400" dirty="0"/>
          </a:p>
          <a:p>
            <a:r>
              <a:rPr lang="en-GB" sz="1400" dirty="0"/>
              <a:t>human BCL2L1 (BCL-XL) F 5´-GGATGGGGTAAACTGGGGTC-3´,</a:t>
            </a:r>
          </a:p>
          <a:p>
            <a:r>
              <a:rPr lang="en-GB" sz="1400" dirty="0"/>
              <a:t>human BCL2L1 R 5´-GTTCCACAAAAGTATCCCAGCC-3´, </a:t>
            </a:r>
          </a:p>
          <a:p>
            <a:endParaRPr lang="en-GB" sz="1400" dirty="0"/>
          </a:p>
          <a:p>
            <a:r>
              <a:rPr lang="en-GB" sz="1400" dirty="0"/>
              <a:t>human BCL-2 F 5´-CCCGCGACTCCTGATTCATT-3´,</a:t>
            </a:r>
          </a:p>
          <a:p>
            <a:r>
              <a:rPr lang="en-GB" sz="1400" dirty="0"/>
              <a:t>human BCL-2 R 5´-CAGTCTACTTCCTCTGTGATGTTGT-3´,</a:t>
            </a:r>
          </a:p>
          <a:p>
            <a:endParaRPr lang="en-GB" sz="1400" dirty="0"/>
          </a:p>
          <a:p>
            <a:r>
              <a:rPr lang="en-GB" sz="1400" dirty="0"/>
              <a:t>human GAPDH F, 5´-GCACCACCAACTGCTTAGC-3´</a:t>
            </a:r>
          </a:p>
          <a:p>
            <a:r>
              <a:rPr lang="en-GB" sz="1400" dirty="0"/>
              <a:t>human GAPDH R, 5´-GGCATGGACTGTGGTCATGAG-3´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80AAC5-6854-423D-4658-2B4AA09CF973}"/>
              </a:ext>
            </a:extLst>
          </p:cNvPr>
          <p:cNvSpPr txBox="1"/>
          <p:nvPr/>
        </p:nvSpPr>
        <p:spPr>
          <a:xfrm>
            <a:off x="148689" y="3511667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699539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464AC5A-0698-ADB0-F544-121915655290}"/>
              </a:ext>
            </a:extLst>
          </p:cNvPr>
          <p:cNvSpPr txBox="1"/>
          <p:nvPr/>
        </p:nvSpPr>
        <p:spPr>
          <a:xfrm>
            <a:off x="18215" y="68343"/>
            <a:ext cx="2607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A</a:t>
            </a:r>
            <a:endParaRPr lang="en-GB" sz="11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628420-C506-48FC-5BCC-AF78792044F2}"/>
              </a:ext>
            </a:extLst>
          </p:cNvPr>
          <p:cNvSpPr txBox="1"/>
          <p:nvPr/>
        </p:nvSpPr>
        <p:spPr>
          <a:xfrm>
            <a:off x="3750239" y="68343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B</a:t>
            </a:r>
            <a:endParaRPr lang="en-GB" sz="11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739C3C-6800-F6F5-E9F6-F41E6962EBEF}"/>
              </a:ext>
            </a:extLst>
          </p:cNvPr>
          <p:cNvSpPr txBox="1"/>
          <p:nvPr/>
        </p:nvSpPr>
        <p:spPr>
          <a:xfrm>
            <a:off x="120327" y="7484587"/>
            <a:ext cx="6444627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1" dirty="0"/>
              <a:t>Figure S5. Effect of combining BH-3 mimetics with CFZ in MM cells.  </a:t>
            </a:r>
            <a:r>
              <a:rPr lang="en-US" sz="1100" dirty="0"/>
              <a:t>MM1.s were treated with increased doses of A-1331852 </a:t>
            </a:r>
            <a:r>
              <a:rPr lang="en-US" sz="1100" b="1" dirty="0"/>
              <a:t>(A) </a:t>
            </a:r>
            <a:r>
              <a:rPr lang="en-US" sz="1100" dirty="0"/>
              <a:t>and S63845 </a:t>
            </a:r>
            <a:r>
              <a:rPr lang="en-US" sz="1100" b="1" dirty="0"/>
              <a:t>(B) </a:t>
            </a:r>
            <a:r>
              <a:rPr lang="en-US" sz="1100" dirty="0"/>
              <a:t>or a combination of single BH3 mimetic and 25nM CFZ alone and on stroma.</a:t>
            </a:r>
            <a:r>
              <a:rPr lang="en-US" sz="1100" b="1" dirty="0"/>
              <a:t> (C-E) </a:t>
            </a:r>
            <a:r>
              <a:rPr lang="en-GB" sz="1100" dirty="0">
                <a:effectLst/>
                <a:ea typeface="Times New Roman" panose="02020603050405020304" pitchFamily="18" charset="0"/>
              </a:rPr>
              <a:t>MM1.s cells were treated with increasing doses of CFZ (1h pulse), washed and seeded into HS5, followed by treatment with 5nM A-1331852, 200nM S63845 and 1nM A-1331852. 48h co-culture. Data are presented as mean +/- SEM of 3 independent experiments. </a:t>
            </a:r>
          </a:p>
          <a:p>
            <a:endParaRPr lang="en-GB" sz="11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AF2173-DE6A-34BB-8AF4-6C2A840B5C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15" y="366423"/>
            <a:ext cx="3461068" cy="175490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866E736-4C3B-BF63-FAC2-B81B7B1CC763}"/>
              </a:ext>
            </a:extLst>
          </p:cNvPr>
          <p:cNvGrpSpPr/>
          <p:nvPr/>
        </p:nvGrpSpPr>
        <p:grpSpPr>
          <a:xfrm>
            <a:off x="120327" y="2312953"/>
            <a:ext cx="6024429" cy="4794607"/>
            <a:chOff x="50009" y="1568842"/>
            <a:chExt cx="6024429" cy="4794607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FA36A46-E8D6-EFCB-FDD5-7AD10E8018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48431"/>
            <a:stretch/>
          </p:blipFill>
          <p:spPr>
            <a:xfrm>
              <a:off x="3183268" y="1568842"/>
              <a:ext cx="2891170" cy="2335529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5B0954F-E376-B323-72EF-5A7B7F33A5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009" y="1618397"/>
              <a:ext cx="2818582" cy="2254404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EBA62E5-186D-9938-3CE3-BB77CA7802B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433" y="3986433"/>
              <a:ext cx="2973219" cy="2377016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32AE9D40-A784-BCBC-95F6-45636207D58A}"/>
              </a:ext>
            </a:extLst>
          </p:cNvPr>
          <p:cNvSpPr txBox="1"/>
          <p:nvPr/>
        </p:nvSpPr>
        <p:spPr>
          <a:xfrm>
            <a:off x="49507" y="2121331"/>
            <a:ext cx="2600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C</a:t>
            </a:r>
            <a:endParaRPr lang="en-GB" sz="11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795348-8FD3-F687-B44A-F6103D4E6DB2}"/>
              </a:ext>
            </a:extLst>
          </p:cNvPr>
          <p:cNvSpPr txBox="1"/>
          <p:nvPr/>
        </p:nvSpPr>
        <p:spPr>
          <a:xfrm>
            <a:off x="3253586" y="2205308"/>
            <a:ext cx="2728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D</a:t>
            </a:r>
            <a:endParaRPr lang="en-GB" sz="1100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7EE4AEE-06EA-449A-C3EC-EE1C8E39A5C9}"/>
              </a:ext>
            </a:extLst>
          </p:cNvPr>
          <p:cNvSpPr txBox="1"/>
          <p:nvPr/>
        </p:nvSpPr>
        <p:spPr>
          <a:xfrm>
            <a:off x="49507" y="4596479"/>
            <a:ext cx="2535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E</a:t>
            </a:r>
            <a:endParaRPr lang="en-GB" sz="1100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4479745-7C9D-1928-C8E0-3CB4652D81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9000" y="346055"/>
            <a:ext cx="3439112" cy="1924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371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3BCABBB-EFE1-9D48-1D8B-719280E04E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065" y="671183"/>
            <a:ext cx="5808922" cy="285194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2563BB-006B-C769-D5BA-90E2D3D69DEC}"/>
              </a:ext>
            </a:extLst>
          </p:cNvPr>
          <p:cNvSpPr txBox="1"/>
          <p:nvPr/>
        </p:nvSpPr>
        <p:spPr>
          <a:xfrm>
            <a:off x="18215" y="68343"/>
            <a:ext cx="2607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A</a:t>
            </a:r>
            <a:endParaRPr lang="en-GB" sz="11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74B7FE-2D7A-57D6-E74B-70E1FF68E644}"/>
              </a:ext>
            </a:extLst>
          </p:cNvPr>
          <p:cNvSpPr txBox="1"/>
          <p:nvPr/>
        </p:nvSpPr>
        <p:spPr>
          <a:xfrm>
            <a:off x="278998" y="8088007"/>
            <a:ext cx="6406880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1" dirty="0"/>
              <a:t>Figure S6. </a:t>
            </a:r>
            <a:r>
              <a:rPr lang="en-US" sz="11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Effect of combining BH-3 mimetics with CFZ in MM cells co-cultured with HS5. </a:t>
            </a:r>
            <a:r>
              <a:rPr lang="en-US" sz="1100" b="1" dirty="0"/>
              <a:t>(A) </a:t>
            </a:r>
            <a:r>
              <a:rPr lang="en-US" sz="1100" dirty="0"/>
              <a:t>MM1.s </a:t>
            </a:r>
            <a:r>
              <a:rPr lang="en-US" sz="1100" b="1" dirty="0"/>
              <a:t> </a:t>
            </a:r>
            <a:r>
              <a:rPr lang="en-US" sz="1100" dirty="0"/>
              <a:t>were cultured alone or co-cultured with HS5, following treatment with 25nM CFZ.  BH-3 mimetics (100nM S63845, 1µM ABT-199, 1nM A-1331852) were added and cells were left in culture for 48h. </a:t>
            </a:r>
            <a:r>
              <a:rPr lang="en-GB" sz="1100" dirty="0">
                <a:ea typeface="Calibri" panose="020F0502020204030204" pitchFamily="34" charset="0"/>
                <a:cs typeface="Calibri" panose="020F0502020204030204" pitchFamily="34" charset="0"/>
              </a:rPr>
              <a:t>Data are presented as mean +/- SEM of 3 independent experiments. </a:t>
            </a:r>
            <a:r>
              <a:rPr lang="en-GB" sz="1100" b="1" dirty="0">
                <a:ea typeface="Calibri" panose="020F0502020204030204" pitchFamily="34" charset="0"/>
                <a:cs typeface="Calibri" panose="020F0502020204030204" pitchFamily="34" charset="0"/>
              </a:rPr>
              <a:t>(B) </a:t>
            </a:r>
            <a:r>
              <a:rPr lang="en-GB" sz="1100" dirty="0">
                <a:effectLst/>
                <a:ea typeface="Times New Roman" panose="02020603050405020304" pitchFamily="18" charset="0"/>
              </a:rPr>
              <a:t>The combination of CFZ (25nM) and BH-3 mimetics (10nM) tested on MNCs derived from newly diagnosed MM patient. The loss of CD138+ MM cells was measured by flow cytometry following staining with CD138 Ab.</a:t>
            </a:r>
          </a:p>
          <a:p>
            <a:endParaRPr lang="en-GB" sz="11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0045857-2A5A-DC10-01F8-7E9A8DE92F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744" y="4202701"/>
            <a:ext cx="5054022" cy="306045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088B464-16C2-D9ED-941E-1DB024282D56}"/>
              </a:ext>
            </a:extLst>
          </p:cNvPr>
          <p:cNvSpPr txBox="1"/>
          <p:nvPr/>
        </p:nvSpPr>
        <p:spPr>
          <a:xfrm>
            <a:off x="79175" y="4367816"/>
            <a:ext cx="2607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B</a:t>
            </a:r>
            <a:endParaRPr lang="en-GB" sz="1100" b="1" dirty="0"/>
          </a:p>
        </p:txBody>
      </p:sp>
    </p:spTree>
    <p:extLst>
      <p:ext uri="{BB962C8B-B14F-4D97-AF65-F5344CB8AC3E}">
        <p14:creationId xmlns:p14="http://schemas.microsoft.com/office/powerpoint/2010/main" val="3749369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46A9DA0-5FA7-DA85-E6B8-B2AEAE5EAECC}"/>
              </a:ext>
            </a:extLst>
          </p:cNvPr>
          <p:cNvSpPr txBox="1"/>
          <p:nvPr/>
        </p:nvSpPr>
        <p:spPr>
          <a:xfrm>
            <a:off x="121920" y="207006"/>
            <a:ext cx="361188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Table S1. Human Myeloma Cell Lines (HMCL) used in study</a:t>
            </a:r>
            <a:endParaRPr lang="en-GB" sz="1100" b="1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7880077-1159-45E1-CE1A-16C4A13FAD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1624153"/>
              </p:ext>
            </p:extLst>
          </p:nvPr>
        </p:nvGraphicFramePr>
        <p:xfrm>
          <a:off x="197036" y="661088"/>
          <a:ext cx="5725160" cy="4910271"/>
        </p:xfrm>
        <a:graphic>
          <a:graphicData uri="http://schemas.openxmlformats.org/drawingml/2006/table">
            <a:tbl>
              <a:tblPr firstRow="1" firstCol="1" bandRow="1"/>
              <a:tblGrid>
                <a:gridCol w="1144905">
                  <a:extLst>
                    <a:ext uri="{9D8B030D-6E8A-4147-A177-3AD203B41FA5}">
                      <a16:colId xmlns:a16="http://schemas.microsoft.com/office/drawing/2014/main" val="1677815193"/>
                    </a:ext>
                  </a:extLst>
                </a:gridCol>
                <a:gridCol w="1144905">
                  <a:extLst>
                    <a:ext uri="{9D8B030D-6E8A-4147-A177-3AD203B41FA5}">
                      <a16:colId xmlns:a16="http://schemas.microsoft.com/office/drawing/2014/main" val="3033729137"/>
                    </a:ext>
                  </a:extLst>
                </a:gridCol>
                <a:gridCol w="1144905">
                  <a:extLst>
                    <a:ext uri="{9D8B030D-6E8A-4147-A177-3AD203B41FA5}">
                      <a16:colId xmlns:a16="http://schemas.microsoft.com/office/drawing/2014/main" val="2846291042"/>
                    </a:ext>
                  </a:extLst>
                </a:gridCol>
                <a:gridCol w="1483510">
                  <a:extLst>
                    <a:ext uri="{9D8B030D-6E8A-4147-A177-3AD203B41FA5}">
                      <a16:colId xmlns:a16="http://schemas.microsoft.com/office/drawing/2014/main" val="150114299"/>
                    </a:ext>
                  </a:extLst>
                </a:gridCol>
                <a:gridCol w="806935">
                  <a:extLst>
                    <a:ext uri="{9D8B030D-6E8A-4147-A177-3AD203B41FA5}">
                      <a16:colId xmlns:a16="http://schemas.microsoft.com/office/drawing/2014/main" val="259150044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pl-PL" sz="12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Cell Line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pl-PL" sz="12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IgH Translocation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pl-PL" sz="12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TP53 status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pl-PL" sz="12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RAS mutation status</a:t>
                      </a:r>
                      <a:endParaRPr lang="en-GB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pl-PL" sz="12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Source</a:t>
                      </a:r>
                      <a:endParaRPr lang="en-GB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43303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MM1.s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t(14;16)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WT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KRAS mutated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DSMZ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54995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RPMI8826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mutated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KRAS mutated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DSMZ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67517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JJN3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null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NRAS mutated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DSMZ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01409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H929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t(4;14)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WT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NRAS mutated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ATCC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90437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OPM2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mutated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WT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DSMZ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630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JIM1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mutated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WT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ECACC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86612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JIM3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mutated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NRAS WT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KRAS mutated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ECACC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84405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KMS28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mutated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KRAS mutated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JCRB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88990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KMS12BM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t(11;14)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mutated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null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DSMZ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69914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KMS27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NRAS mutated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JCRB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9389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U266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mutated</a:t>
                      </a:r>
                      <a:endParaRPr lang="en-GB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KRAS/NRAS WT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DSMZ</a:t>
                      </a:r>
                      <a:endParaRPr lang="en-GB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4769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KMS21 BM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WT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NRAS mutated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JCRB</a:t>
                      </a:r>
                      <a:endParaRPr lang="en-GB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39023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5500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F16D8E0-16D4-3268-4202-61B3399249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2151980"/>
              </p:ext>
            </p:extLst>
          </p:nvPr>
        </p:nvGraphicFramePr>
        <p:xfrm>
          <a:off x="233083" y="820319"/>
          <a:ext cx="5915024" cy="3885255"/>
        </p:xfrm>
        <a:graphic>
          <a:graphicData uri="http://schemas.openxmlformats.org/drawingml/2006/table">
            <a:tbl>
              <a:tblPr firstRow="1" firstCol="1" bandRow="1"/>
              <a:tblGrid>
                <a:gridCol w="1127214">
                  <a:extLst>
                    <a:ext uri="{9D8B030D-6E8A-4147-A177-3AD203B41FA5}">
                      <a16:colId xmlns:a16="http://schemas.microsoft.com/office/drawing/2014/main" val="4172032238"/>
                    </a:ext>
                  </a:extLst>
                </a:gridCol>
                <a:gridCol w="1096218">
                  <a:extLst>
                    <a:ext uri="{9D8B030D-6E8A-4147-A177-3AD203B41FA5}">
                      <a16:colId xmlns:a16="http://schemas.microsoft.com/office/drawing/2014/main" val="3898938208"/>
                    </a:ext>
                  </a:extLst>
                </a:gridCol>
                <a:gridCol w="1278394">
                  <a:extLst>
                    <a:ext uri="{9D8B030D-6E8A-4147-A177-3AD203B41FA5}">
                      <a16:colId xmlns:a16="http://schemas.microsoft.com/office/drawing/2014/main" val="874745703"/>
                    </a:ext>
                  </a:extLst>
                </a:gridCol>
                <a:gridCol w="1213241">
                  <a:extLst>
                    <a:ext uri="{9D8B030D-6E8A-4147-A177-3AD203B41FA5}">
                      <a16:colId xmlns:a16="http://schemas.microsoft.com/office/drawing/2014/main" val="266139541"/>
                    </a:ext>
                  </a:extLst>
                </a:gridCol>
                <a:gridCol w="1199957">
                  <a:extLst>
                    <a:ext uri="{9D8B030D-6E8A-4147-A177-3AD203B41FA5}">
                      <a16:colId xmlns:a16="http://schemas.microsoft.com/office/drawing/2014/main" val="3869915984"/>
                    </a:ext>
                  </a:extLst>
                </a:gridCol>
              </a:tblGrid>
              <a:tr h="224621">
                <a:tc gridSpan="5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Western Blot Primary Antibodies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6" marR="683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926121"/>
                  </a:ext>
                </a:extLst>
              </a:tr>
              <a:tr h="22462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Antibody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6" marR="683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Clone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6" marR="683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Source/Isotype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6" marR="683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Product Code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6" marR="683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Supplier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6" marR="683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3637578"/>
                  </a:ext>
                </a:extLst>
              </a:tr>
              <a:tr h="22462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MCL-1</a:t>
                      </a:r>
                    </a:p>
                  </a:txBody>
                  <a:tcPr marL="68316" marR="683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D35A5</a:t>
                      </a:r>
                    </a:p>
                  </a:txBody>
                  <a:tcPr marL="68316" marR="683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Rabbit/ IgG</a:t>
                      </a:r>
                    </a:p>
                  </a:txBody>
                  <a:tcPr marL="68316" marR="683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#5453S</a:t>
                      </a:r>
                    </a:p>
                  </a:txBody>
                  <a:tcPr marL="68316" marR="683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Cell Signaling</a:t>
                      </a:r>
                    </a:p>
                  </a:txBody>
                  <a:tcPr marL="68316" marR="683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2596667"/>
                  </a:ext>
                </a:extLst>
              </a:tr>
              <a:tr h="22462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BCL-X</a:t>
                      </a:r>
                      <a:r>
                        <a:rPr lang="en-GB" sz="1100" baseline="-25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6" marR="683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316" marR="683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Rabbit</a:t>
                      </a:r>
                    </a:p>
                  </a:txBody>
                  <a:tcPr marL="68316" marR="683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#2762S</a:t>
                      </a:r>
                    </a:p>
                  </a:txBody>
                  <a:tcPr marL="68316" marR="683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Cell Signaling</a:t>
                      </a:r>
                    </a:p>
                  </a:txBody>
                  <a:tcPr marL="68316" marR="683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9038730"/>
                  </a:ext>
                </a:extLst>
              </a:tr>
              <a:tr h="22462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BCL-2</a:t>
                      </a:r>
                    </a:p>
                  </a:txBody>
                  <a:tcPr marL="68316" marR="683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4H8C6</a:t>
                      </a:r>
                    </a:p>
                  </a:txBody>
                  <a:tcPr marL="68316" marR="683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Mouse / IgG2b</a:t>
                      </a:r>
                    </a:p>
                  </a:txBody>
                  <a:tcPr marL="68316" marR="683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60178-1</a:t>
                      </a:r>
                    </a:p>
                  </a:txBody>
                  <a:tcPr marL="68316" marR="683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Proteintech</a:t>
                      </a:r>
                    </a:p>
                  </a:txBody>
                  <a:tcPr marL="68316" marR="683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7180748"/>
                  </a:ext>
                </a:extLst>
              </a:tr>
              <a:tr h="22462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BIM</a:t>
                      </a:r>
                    </a:p>
                  </a:txBody>
                  <a:tcPr marL="68316" marR="683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C34C5</a:t>
                      </a:r>
                    </a:p>
                  </a:txBody>
                  <a:tcPr marL="68316" marR="683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Rabbit/ IgG</a:t>
                      </a:r>
                    </a:p>
                  </a:txBody>
                  <a:tcPr marL="68316" marR="683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#2933s</a:t>
                      </a:r>
                    </a:p>
                  </a:txBody>
                  <a:tcPr marL="68316" marR="683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Cell Signaling</a:t>
                      </a:r>
                    </a:p>
                  </a:txBody>
                  <a:tcPr marL="68316" marR="683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7019350"/>
                  </a:ext>
                </a:extLst>
              </a:tr>
              <a:tr h="22462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GAPDH</a:t>
                      </a:r>
                    </a:p>
                  </a:txBody>
                  <a:tcPr marL="68316" marR="683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6C5</a:t>
                      </a:r>
                    </a:p>
                  </a:txBody>
                  <a:tcPr marL="68316" marR="683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Mouse</a:t>
                      </a:r>
                    </a:p>
                  </a:txBody>
                  <a:tcPr marL="68316" marR="683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CB1001</a:t>
                      </a:r>
                    </a:p>
                  </a:txBody>
                  <a:tcPr marL="68316" marR="683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Calbiochem</a:t>
                      </a:r>
                    </a:p>
                  </a:txBody>
                  <a:tcPr marL="68316" marR="683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5439513"/>
                  </a:ext>
                </a:extLst>
              </a:tr>
              <a:tr h="224621">
                <a:tc gridSpan="5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Immunoprecipitation Antibodies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6" marR="683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3073940"/>
                  </a:ext>
                </a:extLst>
              </a:tr>
              <a:tr h="22462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BIM</a:t>
                      </a:r>
                    </a:p>
                  </a:txBody>
                  <a:tcPr marL="68316" marR="683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C34C5</a:t>
                      </a:r>
                    </a:p>
                  </a:txBody>
                  <a:tcPr marL="68316" marR="683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Rabbit/IgG</a:t>
                      </a:r>
                    </a:p>
                  </a:txBody>
                  <a:tcPr marL="68316" marR="683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#2933s</a:t>
                      </a:r>
                    </a:p>
                  </a:txBody>
                  <a:tcPr marL="68316" marR="683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Cell Signaling</a:t>
                      </a:r>
                    </a:p>
                  </a:txBody>
                  <a:tcPr marL="68316" marR="683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7285461"/>
                  </a:ext>
                </a:extLst>
              </a:tr>
              <a:tr h="47511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MCL-1</a:t>
                      </a:r>
                    </a:p>
                  </a:txBody>
                  <a:tcPr marL="68316" marR="683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68316" marR="683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Mouse/IgG1, </a:t>
                      </a: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ĸ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6" marR="683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Sc-12756</a:t>
                      </a:r>
                    </a:p>
                  </a:txBody>
                  <a:tcPr marL="68316" marR="683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Santa Cruz Biotechnology</a:t>
                      </a:r>
                    </a:p>
                  </a:txBody>
                  <a:tcPr marL="68316" marR="683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8342493"/>
                  </a:ext>
                </a:extLst>
              </a:tr>
              <a:tr h="224621">
                <a:tc gridSpan="5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Flow Cytometry Antibodies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6" marR="683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3212602"/>
                  </a:ext>
                </a:extLst>
              </a:tr>
              <a:tr h="47511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MCL-1 APC</a:t>
                      </a:r>
                    </a:p>
                  </a:txBody>
                  <a:tcPr marL="68316" marR="683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LVUBKM</a:t>
                      </a:r>
                    </a:p>
                  </a:txBody>
                  <a:tcPr marL="68316" marR="683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Mouse/IgG1, </a:t>
                      </a: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ĸ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6" marR="683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17-9047-42</a:t>
                      </a:r>
                    </a:p>
                  </a:txBody>
                  <a:tcPr marL="68316" marR="683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eBioscience (Invitorgen)</a:t>
                      </a:r>
                    </a:p>
                  </a:txBody>
                  <a:tcPr marL="68316" marR="683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0103375"/>
                  </a:ext>
                </a:extLst>
              </a:tr>
              <a:tr h="22462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BCL-X</a:t>
                      </a:r>
                      <a:r>
                        <a:rPr lang="en-GB" sz="1100" baseline="-25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 </a:t>
                      </a: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AF480</a:t>
                      </a:r>
                    </a:p>
                  </a:txBody>
                  <a:tcPr marL="68316" marR="683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54H6</a:t>
                      </a:r>
                    </a:p>
                  </a:txBody>
                  <a:tcPr marL="68316" marR="683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Rabbit/ IgG</a:t>
                      </a:r>
                    </a:p>
                  </a:txBody>
                  <a:tcPr marL="68316" marR="683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#2767</a:t>
                      </a:r>
                    </a:p>
                  </a:txBody>
                  <a:tcPr marL="68316" marR="683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Cell Signaling</a:t>
                      </a:r>
                    </a:p>
                  </a:txBody>
                  <a:tcPr marL="68316" marR="683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8390342"/>
                  </a:ext>
                </a:extLst>
              </a:tr>
              <a:tr h="22462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BCL-2 PE</a:t>
                      </a:r>
                    </a:p>
                  </a:txBody>
                  <a:tcPr marL="68316" marR="683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316" marR="683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Mouse/IgG1</a:t>
                      </a:r>
                    </a:p>
                  </a:txBody>
                  <a:tcPr marL="68316" marR="683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658707</a:t>
                      </a:r>
                    </a:p>
                  </a:txBody>
                  <a:tcPr marL="68316" marR="683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BioLegend</a:t>
                      </a:r>
                    </a:p>
                  </a:txBody>
                  <a:tcPr marL="68316" marR="683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0195770"/>
                  </a:ext>
                </a:extLst>
              </a:tr>
              <a:tr h="22462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CD138 APC</a:t>
                      </a:r>
                    </a:p>
                  </a:txBody>
                  <a:tcPr marL="68316" marR="683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MI15</a:t>
                      </a:r>
                    </a:p>
                  </a:txBody>
                  <a:tcPr marL="68316" marR="683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Mouse/ IgG1, </a:t>
                      </a: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ĸ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6" marR="683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356506</a:t>
                      </a:r>
                    </a:p>
                  </a:txBody>
                  <a:tcPr marL="68316" marR="683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BioLegend</a:t>
                      </a:r>
                    </a:p>
                  </a:txBody>
                  <a:tcPr marL="68316" marR="683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200271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C606C41-D566-D437-5D6F-5989F601CF59}"/>
              </a:ext>
            </a:extLst>
          </p:cNvPr>
          <p:cNvSpPr txBox="1"/>
          <p:nvPr/>
        </p:nvSpPr>
        <p:spPr>
          <a:xfrm>
            <a:off x="130885" y="421342"/>
            <a:ext cx="55980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Table S2. List of antibodies used for Western Blot, Immunoprecipitation and Flow Cytometry.</a:t>
            </a:r>
            <a:endParaRPr lang="en-GB" sz="1100" b="1" dirty="0"/>
          </a:p>
        </p:txBody>
      </p:sp>
    </p:spTree>
    <p:extLst>
      <p:ext uri="{BB962C8B-B14F-4D97-AF65-F5344CB8AC3E}">
        <p14:creationId xmlns:p14="http://schemas.microsoft.com/office/powerpoint/2010/main" val="705945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5">
            <a:extLst>
              <a:ext uri="{FF2B5EF4-FFF2-40B4-BE49-F238E27FC236}">
                <a16:creationId xmlns:a16="http://schemas.microsoft.com/office/drawing/2014/main" id="{35191849-2CD1-B192-7122-54B6142721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1977651"/>
              </p:ext>
            </p:extLst>
          </p:nvPr>
        </p:nvGraphicFramePr>
        <p:xfrm>
          <a:off x="562483" y="1447801"/>
          <a:ext cx="4573395" cy="42849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7395">
                  <a:extLst>
                    <a:ext uri="{9D8B030D-6E8A-4147-A177-3AD203B41FA5}">
                      <a16:colId xmlns:a16="http://schemas.microsoft.com/office/drawing/2014/main" val="2659426734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1654186393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Patient characteristics (n=7)</a:t>
                      </a:r>
                      <a:endParaRPr lang="en-GB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08834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Sex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  5(71%)</a:t>
                      </a:r>
                    </a:p>
                    <a:p>
                      <a:r>
                        <a:rPr lang="en-US" dirty="0"/>
                        <a:t>F    2(29%)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79940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Median age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66 (59-83)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71195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IgA</a:t>
                      </a:r>
                    </a:p>
                    <a:p>
                      <a:r>
                        <a:rPr lang="en-US" dirty="0"/>
                        <a:t>IgG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 (43%)</a:t>
                      </a:r>
                    </a:p>
                    <a:p>
                      <a:r>
                        <a:rPr lang="en-US" dirty="0"/>
                        <a:t>4 (57%)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28086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Cytogenetics</a:t>
                      </a:r>
                    </a:p>
                    <a:p>
                      <a:r>
                        <a:rPr lang="en-US" dirty="0"/>
                        <a:t>Standard risk</a:t>
                      </a:r>
                    </a:p>
                    <a:p>
                      <a:r>
                        <a:rPr lang="en-US" dirty="0"/>
                        <a:t>High risk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GB" dirty="0"/>
                        <a:t>3 (43%)</a:t>
                      </a:r>
                    </a:p>
                    <a:p>
                      <a:r>
                        <a:rPr lang="en-GB" dirty="0"/>
                        <a:t>4 (57%)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72594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ndMM</a:t>
                      </a:r>
                      <a:endParaRPr lang="en-US" dirty="0"/>
                    </a:p>
                    <a:p>
                      <a:r>
                        <a:rPr lang="en-US" dirty="0"/>
                        <a:t>Relapse</a:t>
                      </a:r>
                    </a:p>
                    <a:p>
                      <a:r>
                        <a:rPr lang="en-US" dirty="0"/>
                        <a:t>Pre-ASCT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 (28.5%)</a:t>
                      </a:r>
                    </a:p>
                    <a:p>
                      <a:r>
                        <a:rPr lang="en-US" dirty="0"/>
                        <a:t>2 (28.5%)</a:t>
                      </a:r>
                    </a:p>
                    <a:p>
                      <a:r>
                        <a:rPr lang="en-US" dirty="0"/>
                        <a:t>3 (43%)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81183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Last line of therapy</a:t>
                      </a:r>
                    </a:p>
                    <a:p>
                      <a:r>
                        <a:rPr lang="en-US" dirty="0"/>
                        <a:t>No treatment</a:t>
                      </a:r>
                    </a:p>
                    <a:p>
                      <a:r>
                        <a:rPr lang="en-US" dirty="0"/>
                        <a:t>PI</a:t>
                      </a:r>
                    </a:p>
                    <a:p>
                      <a:r>
                        <a:rPr lang="en-US" dirty="0" err="1"/>
                        <a:t>IMid</a:t>
                      </a:r>
                      <a:endParaRPr lang="en-US" dirty="0"/>
                    </a:p>
                    <a:p>
                      <a:r>
                        <a:rPr lang="en-US" dirty="0" err="1"/>
                        <a:t>mAb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GB" dirty="0"/>
                        <a:t>2 (29%)</a:t>
                      </a:r>
                    </a:p>
                    <a:p>
                      <a:r>
                        <a:rPr lang="en-GB" dirty="0"/>
                        <a:t>4 (57%)</a:t>
                      </a:r>
                    </a:p>
                    <a:p>
                      <a:r>
                        <a:rPr lang="en-GB" dirty="0"/>
                        <a:t>4 (57%)</a:t>
                      </a:r>
                    </a:p>
                    <a:p>
                      <a:r>
                        <a:rPr lang="en-GB" dirty="0"/>
                        <a:t>1 (14%)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793349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1B4CC89-2193-83B4-C840-B6719E8A5997}"/>
              </a:ext>
            </a:extLst>
          </p:cNvPr>
          <p:cNvSpPr txBox="1"/>
          <p:nvPr/>
        </p:nvSpPr>
        <p:spPr>
          <a:xfrm>
            <a:off x="346037" y="695662"/>
            <a:ext cx="64043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Table S3.Baseline patient characteristics table for patient samples used for CFZ cytotoxicity experiments (Figure 1C).</a:t>
            </a:r>
            <a:endParaRPr lang="en-GB" sz="1200" b="1" dirty="0"/>
          </a:p>
        </p:txBody>
      </p:sp>
    </p:spTree>
    <p:extLst>
      <p:ext uri="{BB962C8B-B14F-4D97-AF65-F5344CB8AC3E}">
        <p14:creationId xmlns:p14="http://schemas.microsoft.com/office/powerpoint/2010/main" val="17008958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29817</TotalTime>
  <Words>1248</Words>
  <Application>Microsoft Office PowerPoint</Application>
  <PresentationFormat>A4 Paper (210x297 mm)</PresentationFormat>
  <Paragraphs>295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Galas-Filipowicz, Daria</dc:creator>
  <cp:lastModifiedBy>Galas-Filipowicz, Daria</cp:lastModifiedBy>
  <cp:revision>107</cp:revision>
  <dcterms:created xsi:type="dcterms:W3CDTF">2021-08-02T17:50:22Z</dcterms:created>
  <dcterms:modified xsi:type="dcterms:W3CDTF">2024-04-03T09:26:58Z</dcterms:modified>
</cp:coreProperties>
</file>