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75" r:id="rId2"/>
  </p:sldIdLst>
  <p:sldSz cx="16257588" cy="118872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44" userDrawn="1">
          <p15:clr>
            <a:srgbClr val="A4A3A4"/>
          </p15:clr>
        </p15:guide>
        <p15:guide id="2" pos="512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8"/>
    <p:restoredTop sz="81699"/>
  </p:normalViewPr>
  <p:slideViewPr>
    <p:cSldViewPr snapToGrid="0" showGuides="1">
      <p:cViewPr varScale="1">
        <p:scale>
          <a:sx n="35" d="100"/>
          <a:sy n="35" d="100"/>
        </p:scale>
        <p:origin x="1400" y="44"/>
      </p:cViewPr>
      <p:guideLst>
        <p:guide orient="horz" pos="3744"/>
        <p:guide pos="512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24D308-6362-B743-9ED1-6671C4592161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19213" y="1143000"/>
            <a:ext cx="4219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4ADFBC-2A65-FD40-823B-603F201B70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261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350935" rtl="0" eaLnBrk="1" latinLnBrk="0" hangingPunct="1">
      <a:defRPr sz="1773" kern="1200">
        <a:solidFill>
          <a:schemeClr val="tx1"/>
        </a:solidFill>
        <a:latin typeface="+mn-lt"/>
        <a:ea typeface="+mn-ea"/>
        <a:cs typeface="+mn-cs"/>
      </a:defRPr>
    </a:lvl1pPr>
    <a:lvl2pPr marL="675467" algn="l" defTabSz="1350935" rtl="0" eaLnBrk="1" latinLnBrk="0" hangingPunct="1">
      <a:defRPr sz="1773" kern="1200">
        <a:solidFill>
          <a:schemeClr val="tx1"/>
        </a:solidFill>
        <a:latin typeface="+mn-lt"/>
        <a:ea typeface="+mn-ea"/>
        <a:cs typeface="+mn-cs"/>
      </a:defRPr>
    </a:lvl2pPr>
    <a:lvl3pPr marL="1350935" algn="l" defTabSz="1350935" rtl="0" eaLnBrk="1" latinLnBrk="0" hangingPunct="1">
      <a:defRPr sz="1773" kern="1200">
        <a:solidFill>
          <a:schemeClr val="tx1"/>
        </a:solidFill>
        <a:latin typeface="+mn-lt"/>
        <a:ea typeface="+mn-ea"/>
        <a:cs typeface="+mn-cs"/>
      </a:defRPr>
    </a:lvl3pPr>
    <a:lvl4pPr marL="2026402" algn="l" defTabSz="1350935" rtl="0" eaLnBrk="1" latinLnBrk="0" hangingPunct="1">
      <a:defRPr sz="1773" kern="1200">
        <a:solidFill>
          <a:schemeClr val="tx1"/>
        </a:solidFill>
        <a:latin typeface="+mn-lt"/>
        <a:ea typeface="+mn-ea"/>
        <a:cs typeface="+mn-cs"/>
      </a:defRPr>
    </a:lvl4pPr>
    <a:lvl5pPr marL="2701869" algn="l" defTabSz="1350935" rtl="0" eaLnBrk="1" latinLnBrk="0" hangingPunct="1">
      <a:defRPr sz="1773" kern="1200">
        <a:solidFill>
          <a:schemeClr val="tx1"/>
        </a:solidFill>
        <a:latin typeface="+mn-lt"/>
        <a:ea typeface="+mn-ea"/>
        <a:cs typeface="+mn-cs"/>
      </a:defRPr>
    </a:lvl5pPr>
    <a:lvl6pPr marL="3377336" algn="l" defTabSz="1350935" rtl="0" eaLnBrk="1" latinLnBrk="0" hangingPunct="1">
      <a:defRPr sz="1773" kern="1200">
        <a:solidFill>
          <a:schemeClr val="tx1"/>
        </a:solidFill>
        <a:latin typeface="+mn-lt"/>
        <a:ea typeface="+mn-ea"/>
        <a:cs typeface="+mn-cs"/>
      </a:defRPr>
    </a:lvl6pPr>
    <a:lvl7pPr marL="4052804" algn="l" defTabSz="1350935" rtl="0" eaLnBrk="1" latinLnBrk="0" hangingPunct="1">
      <a:defRPr sz="1773" kern="1200">
        <a:solidFill>
          <a:schemeClr val="tx1"/>
        </a:solidFill>
        <a:latin typeface="+mn-lt"/>
        <a:ea typeface="+mn-ea"/>
        <a:cs typeface="+mn-cs"/>
      </a:defRPr>
    </a:lvl7pPr>
    <a:lvl8pPr marL="4728271" algn="l" defTabSz="1350935" rtl="0" eaLnBrk="1" latinLnBrk="0" hangingPunct="1">
      <a:defRPr sz="1773" kern="1200">
        <a:solidFill>
          <a:schemeClr val="tx1"/>
        </a:solidFill>
        <a:latin typeface="+mn-lt"/>
        <a:ea typeface="+mn-ea"/>
        <a:cs typeface="+mn-cs"/>
      </a:defRPr>
    </a:lvl8pPr>
    <a:lvl9pPr marL="5403738" algn="l" defTabSz="1350935" rtl="0" eaLnBrk="1" latinLnBrk="0" hangingPunct="1">
      <a:defRPr sz="177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19213" y="1143000"/>
            <a:ext cx="421957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35093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Supplemental Material 9. Videos of zebra shark (</a:t>
            </a:r>
            <a:r>
              <a:rPr lang="en-US" dirty="0" err="1"/>
              <a:t>Stegostoma</a:t>
            </a:r>
            <a:r>
              <a:rPr lang="en-US" dirty="0"/>
              <a:t> </a:t>
            </a:r>
            <a:r>
              <a:rPr lang="en-US" dirty="0" err="1"/>
              <a:t>tigrinum</a:t>
            </a:r>
            <a:r>
              <a:rPr lang="en-US" dirty="0"/>
              <a:t>) embryos with tail deformities ranging from kinked or “clubbed” at the end (A, C) to embryos with a visible “bend” (B, D). Embryos depicted ranged in age from 49 (A), 60 (B) and 65 (C,D) post-oviposition. Note that anechoic bubbles were also concomitantly observed on ultrasound. </a:t>
            </a:r>
            <a:r>
              <a:rPr lang="en-US" sz="180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Videos can be played by hovering the mouse over each panel.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8D346B-48BC-A444-A270-B58A7B1EAB3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724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9319" y="1945429"/>
            <a:ext cx="13818950" cy="4138507"/>
          </a:xfrm>
        </p:spPr>
        <p:txBody>
          <a:bodyPr anchor="b"/>
          <a:lstStyle>
            <a:lvl1pPr algn="ctr">
              <a:defRPr sz="10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32199" y="6243533"/>
            <a:ext cx="12193191" cy="2869987"/>
          </a:xfrm>
        </p:spPr>
        <p:txBody>
          <a:bodyPr/>
          <a:lstStyle>
            <a:lvl1pPr marL="0" indent="0" algn="ctr">
              <a:buNone/>
              <a:defRPr sz="4160"/>
            </a:lvl1pPr>
            <a:lvl2pPr marL="792465" indent="0" algn="ctr">
              <a:buNone/>
              <a:defRPr sz="3467"/>
            </a:lvl2pPr>
            <a:lvl3pPr marL="1584930" indent="0" algn="ctr">
              <a:buNone/>
              <a:defRPr sz="3120"/>
            </a:lvl3pPr>
            <a:lvl4pPr marL="2377394" indent="0" algn="ctr">
              <a:buNone/>
              <a:defRPr sz="2773"/>
            </a:lvl4pPr>
            <a:lvl5pPr marL="3169859" indent="0" algn="ctr">
              <a:buNone/>
              <a:defRPr sz="2773"/>
            </a:lvl5pPr>
            <a:lvl6pPr marL="3962324" indent="0" algn="ctr">
              <a:buNone/>
              <a:defRPr sz="2773"/>
            </a:lvl6pPr>
            <a:lvl7pPr marL="4754789" indent="0" algn="ctr">
              <a:buNone/>
              <a:defRPr sz="2773"/>
            </a:lvl7pPr>
            <a:lvl8pPr marL="5547253" indent="0" algn="ctr">
              <a:buNone/>
              <a:defRPr sz="2773"/>
            </a:lvl8pPr>
            <a:lvl9pPr marL="6339718" indent="0" algn="ctr">
              <a:buNone/>
              <a:defRPr sz="27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D3443-585A-024D-BFD8-1E42718E4D47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2FCCF-0AC9-4948-B334-A4BA86F57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402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D3443-585A-024D-BFD8-1E42718E4D47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2FCCF-0AC9-4948-B334-A4BA86F57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6858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634338" y="632883"/>
            <a:ext cx="3505542" cy="1007385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710" y="632883"/>
            <a:ext cx="10313407" cy="1007385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D3443-585A-024D-BFD8-1E42718E4D47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2FCCF-0AC9-4948-B334-A4BA86F57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233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D3443-585A-024D-BFD8-1E42718E4D47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2FCCF-0AC9-4948-B334-A4BA86F57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545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9242" y="2963549"/>
            <a:ext cx="14022170" cy="4944744"/>
          </a:xfrm>
        </p:spPr>
        <p:txBody>
          <a:bodyPr anchor="b"/>
          <a:lstStyle>
            <a:lvl1pPr>
              <a:defRPr sz="10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9242" y="7955072"/>
            <a:ext cx="14022170" cy="2600324"/>
          </a:xfrm>
        </p:spPr>
        <p:txBody>
          <a:bodyPr/>
          <a:lstStyle>
            <a:lvl1pPr marL="0" indent="0">
              <a:buNone/>
              <a:defRPr sz="4160">
                <a:solidFill>
                  <a:schemeClr val="tx1"/>
                </a:solidFill>
              </a:defRPr>
            </a:lvl1pPr>
            <a:lvl2pPr marL="792465" indent="0">
              <a:buNone/>
              <a:defRPr sz="3467">
                <a:solidFill>
                  <a:schemeClr val="tx1">
                    <a:tint val="75000"/>
                  </a:schemeClr>
                </a:solidFill>
              </a:defRPr>
            </a:lvl2pPr>
            <a:lvl3pPr marL="1584930" indent="0">
              <a:buNone/>
              <a:defRPr sz="3120">
                <a:solidFill>
                  <a:schemeClr val="tx1">
                    <a:tint val="75000"/>
                  </a:schemeClr>
                </a:solidFill>
              </a:defRPr>
            </a:lvl3pPr>
            <a:lvl4pPr marL="2377394" indent="0">
              <a:buNone/>
              <a:defRPr sz="2773">
                <a:solidFill>
                  <a:schemeClr val="tx1">
                    <a:tint val="75000"/>
                  </a:schemeClr>
                </a:solidFill>
              </a:defRPr>
            </a:lvl4pPr>
            <a:lvl5pPr marL="3169859" indent="0">
              <a:buNone/>
              <a:defRPr sz="2773">
                <a:solidFill>
                  <a:schemeClr val="tx1">
                    <a:tint val="75000"/>
                  </a:schemeClr>
                </a:solidFill>
              </a:defRPr>
            </a:lvl5pPr>
            <a:lvl6pPr marL="3962324" indent="0">
              <a:buNone/>
              <a:defRPr sz="2773">
                <a:solidFill>
                  <a:schemeClr val="tx1">
                    <a:tint val="75000"/>
                  </a:schemeClr>
                </a:solidFill>
              </a:defRPr>
            </a:lvl6pPr>
            <a:lvl7pPr marL="4754789" indent="0">
              <a:buNone/>
              <a:defRPr sz="2773">
                <a:solidFill>
                  <a:schemeClr val="tx1">
                    <a:tint val="75000"/>
                  </a:schemeClr>
                </a:solidFill>
              </a:defRPr>
            </a:lvl7pPr>
            <a:lvl8pPr marL="5547253" indent="0">
              <a:buNone/>
              <a:defRPr sz="2773">
                <a:solidFill>
                  <a:schemeClr val="tx1">
                    <a:tint val="75000"/>
                  </a:schemeClr>
                </a:solidFill>
              </a:defRPr>
            </a:lvl8pPr>
            <a:lvl9pPr marL="6339718" indent="0">
              <a:buNone/>
              <a:defRPr sz="27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D3443-585A-024D-BFD8-1E42718E4D47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2FCCF-0AC9-4948-B334-A4BA86F57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7429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7709" y="3164417"/>
            <a:ext cx="6909475" cy="754231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30404" y="3164417"/>
            <a:ext cx="6909475" cy="754231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D3443-585A-024D-BFD8-1E42718E4D47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2FCCF-0AC9-4948-B334-A4BA86F57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8295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827" y="632886"/>
            <a:ext cx="14022170" cy="229764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9828" y="2914016"/>
            <a:ext cx="6877721" cy="1428114"/>
          </a:xfrm>
        </p:spPr>
        <p:txBody>
          <a:bodyPr anchor="b"/>
          <a:lstStyle>
            <a:lvl1pPr marL="0" indent="0">
              <a:buNone/>
              <a:defRPr sz="4160" b="1"/>
            </a:lvl1pPr>
            <a:lvl2pPr marL="792465" indent="0">
              <a:buNone/>
              <a:defRPr sz="3467" b="1"/>
            </a:lvl2pPr>
            <a:lvl3pPr marL="1584930" indent="0">
              <a:buNone/>
              <a:defRPr sz="3120" b="1"/>
            </a:lvl3pPr>
            <a:lvl4pPr marL="2377394" indent="0">
              <a:buNone/>
              <a:defRPr sz="2773" b="1"/>
            </a:lvl4pPr>
            <a:lvl5pPr marL="3169859" indent="0">
              <a:buNone/>
              <a:defRPr sz="2773" b="1"/>
            </a:lvl5pPr>
            <a:lvl6pPr marL="3962324" indent="0">
              <a:buNone/>
              <a:defRPr sz="2773" b="1"/>
            </a:lvl6pPr>
            <a:lvl7pPr marL="4754789" indent="0">
              <a:buNone/>
              <a:defRPr sz="2773" b="1"/>
            </a:lvl7pPr>
            <a:lvl8pPr marL="5547253" indent="0">
              <a:buNone/>
              <a:defRPr sz="2773" b="1"/>
            </a:lvl8pPr>
            <a:lvl9pPr marL="6339718" indent="0">
              <a:buNone/>
              <a:defRPr sz="277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9828" y="4342130"/>
            <a:ext cx="6877721" cy="638661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30405" y="2914016"/>
            <a:ext cx="6911592" cy="1428114"/>
          </a:xfrm>
        </p:spPr>
        <p:txBody>
          <a:bodyPr anchor="b"/>
          <a:lstStyle>
            <a:lvl1pPr marL="0" indent="0">
              <a:buNone/>
              <a:defRPr sz="4160" b="1"/>
            </a:lvl1pPr>
            <a:lvl2pPr marL="792465" indent="0">
              <a:buNone/>
              <a:defRPr sz="3467" b="1"/>
            </a:lvl2pPr>
            <a:lvl3pPr marL="1584930" indent="0">
              <a:buNone/>
              <a:defRPr sz="3120" b="1"/>
            </a:lvl3pPr>
            <a:lvl4pPr marL="2377394" indent="0">
              <a:buNone/>
              <a:defRPr sz="2773" b="1"/>
            </a:lvl4pPr>
            <a:lvl5pPr marL="3169859" indent="0">
              <a:buNone/>
              <a:defRPr sz="2773" b="1"/>
            </a:lvl5pPr>
            <a:lvl6pPr marL="3962324" indent="0">
              <a:buNone/>
              <a:defRPr sz="2773" b="1"/>
            </a:lvl6pPr>
            <a:lvl7pPr marL="4754789" indent="0">
              <a:buNone/>
              <a:defRPr sz="2773" b="1"/>
            </a:lvl7pPr>
            <a:lvl8pPr marL="5547253" indent="0">
              <a:buNone/>
              <a:defRPr sz="2773" b="1"/>
            </a:lvl8pPr>
            <a:lvl9pPr marL="6339718" indent="0">
              <a:buNone/>
              <a:defRPr sz="277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30405" y="4342130"/>
            <a:ext cx="6911592" cy="638661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D3443-585A-024D-BFD8-1E42718E4D47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2FCCF-0AC9-4948-B334-A4BA86F57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889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D3443-585A-024D-BFD8-1E42718E4D47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2FCCF-0AC9-4948-B334-A4BA86F57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117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D3443-585A-024D-BFD8-1E42718E4D47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2FCCF-0AC9-4948-B334-A4BA86F57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454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827" y="792480"/>
            <a:ext cx="5243495" cy="2773680"/>
          </a:xfrm>
        </p:spPr>
        <p:txBody>
          <a:bodyPr anchor="b"/>
          <a:lstStyle>
            <a:lvl1pPr>
              <a:defRPr sz="55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11592" y="1711539"/>
            <a:ext cx="8230404" cy="8447617"/>
          </a:xfrm>
        </p:spPr>
        <p:txBody>
          <a:bodyPr/>
          <a:lstStyle>
            <a:lvl1pPr>
              <a:defRPr sz="5547"/>
            </a:lvl1pPr>
            <a:lvl2pPr>
              <a:defRPr sz="4853"/>
            </a:lvl2pPr>
            <a:lvl3pPr>
              <a:defRPr sz="4160"/>
            </a:lvl3pPr>
            <a:lvl4pPr>
              <a:defRPr sz="3467"/>
            </a:lvl4pPr>
            <a:lvl5pPr>
              <a:defRPr sz="3467"/>
            </a:lvl5pPr>
            <a:lvl6pPr>
              <a:defRPr sz="3467"/>
            </a:lvl6pPr>
            <a:lvl7pPr>
              <a:defRPr sz="3467"/>
            </a:lvl7pPr>
            <a:lvl8pPr>
              <a:defRPr sz="3467"/>
            </a:lvl8pPr>
            <a:lvl9pPr>
              <a:defRPr sz="34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9827" y="3566160"/>
            <a:ext cx="5243495" cy="6606753"/>
          </a:xfrm>
        </p:spPr>
        <p:txBody>
          <a:bodyPr/>
          <a:lstStyle>
            <a:lvl1pPr marL="0" indent="0">
              <a:buNone/>
              <a:defRPr sz="2773"/>
            </a:lvl1pPr>
            <a:lvl2pPr marL="792465" indent="0">
              <a:buNone/>
              <a:defRPr sz="2427"/>
            </a:lvl2pPr>
            <a:lvl3pPr marL="1584930" indent="0">
              <a:buNone/>
              <a:defRPr sz="2080"/>
            </a:lvl3pPr>
            <a:lvl4pPr marL="2377394" indent="0">
              <a:buNone/>
              <a:defRPr sz="1733"/>
            </a:lvl4pPr>
            <a:lvl5pPr marL="3169859" indent="0">
              <a:buNone/>
              <a:defRPr sz="1733"/>
            </a:lvl5pPr>
            <a:lvl6pPr marL="3962324" indent="0">
              <a:buNone/>
              <a:defRPr sz="1733"/>
            </a:lvl6pPr>
            <a:lvl7pPr marL="4754789" indent="0">
              <a:buNone/>
              <a:defRPr sz="1733"/>
            </a:lvl7pPr>
            <a:lvl8pPr marL="5547253" indent="0">
              <a:buNone/>
              <a:defRPr sz="1733"/>
            </a:lvl8pPr>
            <a:lvl9pPr marL="6339718" indent="0">
              <a:buNone/>
              <a:defRPr sz="17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D3443-585A-024D-BFD8-1E42718E4D47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2FCCF-0AC9-4948-B334-A4BA86F57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9571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827" y="792480"/>
            <a:ext cx="5243495" cy="2773680"/>
          </a:xfrm>
        </p:spPr>
        <p:txBody>
          <a:bodyPr anchor="b"/>
          <a:lstStyle>
            <a:lvl1pPr>
              <a:defRPr sz="55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11592" y="1711539"/>
            <a:ext cx="8230404" cy="8447617"/>
          </a:xfrm>
        </p:spPr>
        <p:txBody>
          <a:bodyPr anchor="t"/>
          <a:lstStyle>
            <a:lvl1pPr marL="0" indent="0">
              <a:buNone/>
              <a:defRPr sz="5547"/>
            </a:lvl1pPr>
            <a:lvl2pPr marL="792465" indent="0">
              <a:buNone/>
              <a:defRPr sz="4853"/>
            </a:lvl2pPr>
            <a:lvl3pPr marL="1584930" indent="0">
              <a:buNone/>
              <a:defRPr sz="4160"/>
            </a:lvl3pPr>
            <a:lvl4pPr marL="2377394" indent="0">
              <a:buNone/>
              <a:defRPr sz="3467"/>
            </a:lvl4pPr>
            <a:lvl5pPr marL="3169859" indent="0">
              <a:buNone/>
              <a:defRPr sz="3467"/>
            </a:lvl5pPr>
            <a:lvl6pPr marL="3962324" indent="0">
              <a:buNone/>
              <a:defRPr sz="3467"/>
            </a:lvl6pPr>
            <a:lvl7pPr marL="4754789" indent="0">
              <a:buNone/>
              <a:defRPr sz="3467"/>
            </a:lvl7pPr>
            <a:lvl8pPr marL="5547253" indent="0">
              <a:buNone/>
              <a:defRPr sz="3467"/>
            </a:lvl8pPr>
            <a:lvl9pPr marL="6339718" indent="0">
              <a:buNone/>
              <a:defRPr sz="34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9827" y="3566160"/>
            <a:ext cx="5243495" cy="6606753"/>
          </a:xfrm>
        </p:spPr>
        <p:txBody>
          <a:bodyPr/>
          <a:lstStyle>
            <a:lvl1pPr marL="0" indent="0">
              <a:buNone/>
              <a:defRPr sz="2773"/>
            </a:lvl1pPr>
            <a:lvl2pPr marL="792465" indent="0">
              <a:buNone/>
              <a:defRPr sz="2427"/>
            </a:lvl2pPr>
            <a:lvl3pPr marL="1584930" indent="0">
              <a:buNone/>
              <a:defRPr sz="2080"/>
            </a:lvl3pPr>
            <a:lvl4pPr marL="2377394" indent="0">
              <a:buNone/>
              <a:defRPr sz="1733"/>
            </a:lvl4pPr>
            <a:lvl5pPr marL="3169859" indent="0">
              <a:buNone/>
              <a:defRPr sz="1733"/>
            </a:lvl5pPr>
            <a:lvl6pPr marL="3962324" indent="0">
              <a:buNone/>
              <a:defRPr sz="1733"/>
            </a:lvl6pPr>
            <a:lvl7pPr marL="4754789" indent="0">
              <a:buNone/>
              <a:defRPr sz="1733"/>
            </a:lvl7pPr>
            <a:lvl8pPr marL="5547253" indent="0">
              <a:buNone/>
              <a:defRPr sz="1733"/>
            </a:lvl8pPr>
            <a:lvl9pPr marL="6339718" indent="0">
              <a:buNone/>
              <a:defRPr sz="17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D3443-585A-024D-BFD8-1E42718E4D47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2FCCF-0AC9-4948-B334-A4BA86F57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132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17709" y="632886"/>
            <a:ext cx="14022170" cy="22976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7709" y="3164417"/>
            <a:ext cx="14022170" cy="75423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17709" y="11017676"/>
            <a:ext cx="3657957" cy="6328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ED3443-585A-024D-BFD8-1E42718E4D47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85326" y="11017676"/>
            <a:ext cx="5486936" cy="6328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81922" y="11017676"/>
            <a:ext cx="3657957" cy="6328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22FCCF-0AC9-4948-B334-A4BA86F57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787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584930" rtl="0" eaLnBrk="1" latinLnBrk="0" hangingPunct="1">
        <a:lnSpc>
          <a:spcPct val="90000"/>
        </a:lnSpc>
        <a:spcBef>
          <a:spcPct val="0"/>
        </a:spcBef>
        <a:buNone/>
        <a:defRPr sz="762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6232" indent="-396232" algn="l" defTabSz="1584930" rtl="0" eaLnBrk="1" latinLnBrk="0" hangingPunct="1">
        <a:lnSpc>
          <a:spcPct val="90000"/>
        </a:lnSpc>
        <a:spcBef>
          <a:spcPts val="1733"/>
        </a:spcBef>
        <a:buFont typeface="Arial" panose="020B0604020202020204" pitchFamily="34" charset="0"/>
        <a:buChar char="•"/>
        <a:defRPr sz="4853" kern="1200">
          <a:solidFill>
            <a:schemeClr val="tx1"/>
          </a:solidFill>
          <a:latin typeface="+mn-lt"/>
          <a:ea typeface="+mn-ea"/>
          <a:cs typeface="+mn-cs"/>
        </a:defRPr>
      </a:lvl1pPr>
      <a:lvl2pPr marL="1188697" indent="-396232" algn="l" defTabSz="1584930" rtl="0" eaLnBrk="1" latinLnBrk="0" hangingPunct="1">
        <a:lnSpc>
          <a:spcPct val="90000"/>
        </a:lnSpc>
        <a:spcBef>
          <a:spcPts val="867"/>
        </a:spcBef>
        <a:buFont typeface="Arial" panose="020B0604020202020204" pitchFamily="34" charset="0"/>
        <a:buChar char="•"/>
        <a:defRPr sz="4160" kern="1200">
          <a:solidFill>
            <a:schemeClr val="tx1"/>
          </a:solidFill>
          <a:latin typeface="+mn-lt"/>
          <a:ea typeface="+mn-ea"/>
          <a:cs typeface="+mn-cs"/>
        </a:defRPr>
      </a:lvl2pPr>
      <a:lvl3pPr marL="1981162" indent="-396232" algn="l" defTabSz="1584930" rtl="0" eaLnBrk="1" latinLnBrk="0" hangingPunct="1">
        <a:lnSpc>
          <a:spcPct val="90000"/>
        </a:lnSpc>
        <a:spcBef>
          <a:spcPts val="867"/>
        </a:spcBef>
        <a:buFont typeface="Arial" panose="020B0604020202020204" pitchFamily="34" charset="0"/>
        <a:buChar char="•"/>
        <a:defRPr sz="3467" kern="1200">
          <a:solidFill>
            <a:schemeClr val="tx1"/>
          </a:solidFill>
          <a:latin typeface="+mn-lt"/>
          <a:ea typeface="+mn-ea"/>
          <a:cs typeface="+mn-cs"/>
        </a:defRPr>
      </a:lvl3pPr>
      <a:lvl4pPr marL="2773627" indent="-396232" algn="l" defTabSz="1584930" rtl="0" eaLnBrk="1" latinLnBrk="0" hangingPunct="1">
        <a:lnSpc>
          <a:spcPct val="90000"/>
        </a:lnSpc>
        <a:spcBef>
          <a:spcPts val="867"/>
        </a:spcBef>
        <a:buFont typeface="Arial" panose="020B0604020202020204" pitchFamily="34" charset="0"/>
        <a:buChar char="•"/>
        <a:defRPr sz="3120" kern="1200">
          <a:solidFill>
            <a:schemeClr val="tx1"/>
          </a:solidFill>
          <a:latin typeface="+mn-lt"/>
          <a:ea typeface="+mn-ea"/>
          <a:cs typeface="+mn-cs"/>
        </a:defRPr>
      </a:lvl4pPr>
      <a:lvl5pPr marL="3566091" indent="-396232" algn="l" defTabSz="1584930" rtl="0" eaLnBrk="1" latinLnBrk="0" hangingPunct="1">
        <a:lnSpc>
          <a:spcPct val="90000"/>
        </a:lnSpc>
        <a:spcBef>
          <a:spcPts val="867"/>
        </a:spcBef>
        <a:buFont typeface="Arial" panose="020B0604020202020204" pitchFamily="34" charset="0"/>
        <a:buChar char="•"/>
        <a:defRPr sz="3120" kern="1200">
          <a:solidFill>
            <a:schemeClr val="tx1"/>
          </a:solidFill>
          <a:latin typeface="+mn-lt"/>
          <a:ea typeface="+mn-ea"/>
          <a:cs typeface="+mn-cs"/>
        </a:defRPr>
      </a:lvl5pPr>
      <a:lvl6pPr marL="4358556" indent="-396232" algn="l" defTabSz="1584930" rtl="0" eaLnBrk="1" latinLnBrk="0" hangingPunct="1">
        <a:lnSpc>
          <a:spcPct val="90000"/>
        </a:lnSpc>
        <a:spcBef>
          <a:spcPts val="867"/>
        </a:spcBef>
        <a:buFont typeface="Arial" panose="020B0604020202020204" pitchFamily="34" charset="0"/>
        <a:buChar char="•"/>
        <a:defRPr sz="3120" kern="1200">
          <a:solidFill>
            <a:schemeClr val="tx1"/>
          </a:solidFill>
          <a:latin typeface="+mn-lt"/>
          <a:ea typeface="+mn-ea"/>
          <a:cs typeface="+mn-cs"/>
        </a:defRPr>
      </a:lvl6pPr>
      <a:lvl7pPr marL="5151021" indent="-396232" algn="l" defTabSz="1584930" rtl="0" eaLnBrk="1" latinLnBrk="0" hangingPunct="1">
        <a:lnSpc>
          <a:spcPct val="90000"/>
        </a:lnSpc>
        <a:spcBef>
          <a:spcPts val="867"/>
        </a:spcBef>
        <a:buFont typeface="Arial" panose="020B0604020202020204" pitchFamily="34" charset="0"/>
        <a:buChar char="•"/>
        <a:defRPr sz="3120" kern="1200">
          <a:solidFill>
            <a:schemeClr val="tx1"/>
          </a:solidFill>
          <a:latin typeface="+mn-lt"/>
          <a:ea typeface="+mn-ea"/>
          <a:cs typeface="+mn-cs"/>
        </a:defRPr>
      </a:lvl7pPr>
      <a:lvl8pPr marL="5943486" indent="-396232" algn="l" defTabSz="1584930" rtl="0" eaLnBrk="1" latinLnBrk="0" hangingPunct="1">
        <a:lnSpc>
          <a:spcPct val="90000"/>
        </a:lnSpc>
        <a:spcBef>
          <a:spcPts val="867"/>
        </a:spcBef>
        <a:buFont typeface="Arial" panose="020B0604020202020204" pitchFamily="34" charset="0"/>
        <a:buChar char="•"/>
        <a:defRPr sz="3120" kern="1200">
          <a:solidFill>
            <a:schemeClr val="tx1"/>
          </a:solidFill>
          <a:latin typeface="+mn-lt"/>
          <a:ea typeface="+mn-ea"/>
          <a:cs typeface="+mn-cs"/>
        </a:defRPr>
      </a:lvl8pPr>
      <a:lvl9pPr marL="6735950" indent="-396232" algn="l" defTabSz="1584930" rtl="0" eaLnBrk="1" latinLnBrk="0" hangingPunct="1">
        <a:lnSpc>
          <a:spcPct val="90000"/>
        </a:lnSpc>
        <a:spcBef>
          <a:spcPts val="867"/>
        </a:spcBef>
        <a:buFont typeface="Arial" panose="020B0604020202020204" pitchFamily="34" charset="0"/>
        <a:buChar char="•"/>
        <a:defRPr sz="31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584930" rtl="0" eaLnBrk="1" latinLnBrk="0" hangingPunct="1">
        <a:defRPr sz="3120" kern="1200">
          <a:solidFill>
            <a:schemeClr val="tx1"/>
          </a:solidFill>
          <a:latin typeface="+mn-lt"/>
          <a:ea typeface="+mn-ea"/>
          <a:cs typeface="+mn-cs"/>
        </a:defRPr>
      </a:lvl1pPr>
      <a:lvl2pPr marL="792465" algn="l" defTabSz="1584930" rtl="0" eaLnBrk="1" latinLnBrk="0" hangingPunct="1">
        <a:defRPr sz="3120" kern="1200">
          <a:solidFill>
            <a:schemeClr val="tx1"/>
          </a:solidFill>
          <a:latin typeface="+mn-lt"/>
          <a:ea typeface="+mn-ea"/>
          <a:cs typeface="+mn-cs"/>
        </a:defRPr>
      </a:lvl2pPr>
      <a:lvl3pPr marL="1584930" algn="l" defTabSz="1584930" rtl="0" eaLnBrk="1" latinLnBrk="0" hangingPunct="1">
        <a:defRPr sz="3120" kern="1200">
          <a:solidFill>
            <a:schemeClr val="tx1"/>
          </a:solidFill>
          <a:latin typeface="+mn-lt"/>
          <a:ea typeface="+mn-ea"/>
          <a:cs typeface="+mn-cs"/>
        </a:defRPr>
      </a:lvl3pPr>
      <a:lvl4pPr marL="2377394" algn="l" defTabSz="1584930" rtl="0" eaLnBrk="1" latinLnBrk="0" hangingPunct="1">
        <a:defRPr sz="3120" kern="1200">
          <a:solidFill>
            <a:schemeClr val="tx1"/>
          </a:solidFill>
          <a:latin typeface="+mn-lt"/>
          <a:ea typeface="+mn-ea"/>
          <a:cs typeface="+mn-cs"/>
        </a:defRPr>
      </a:lvl4pPr>
      <a:lvl5pPr marL="3169859" algn="l" defTabSz="1584930" rtl="0" eaLnBrk="1" latinLnBrk="0" hangingPunct="1">
        <a:defRPr sz="3120" kern="1200">
          <a:solidFill>
            <a:schemeClr val="tx1"/>
          </a:solidFill>
          <a:latin typeface="+mn-lt"/>
          <a:ea typeface="+mn-ea"/>
          <a:cs typeface="+mn-cs"/>
        </a:defRPr>
      </a:lvl5pPr>
      <a:lvl6pPr marL="3962324" algn="l" defTabSz="1584930" rtl="0" eaLnBrk="1" latinLnBrk="0" hangingPunct="1">
        <a:defRPr sz="3120" kern="1200">
          <a:solidFill>
            <a:schemeClr val="tx1"/>
          </a:solidFill>
          <a:latin typeface="+mn-lt"/>
          <a:ea typeface="+mn-ea"/>
          <a:cs typeface="+mn-cs"/>
        </a:defRPr>
      </a:lvl6pPr>
      <a:lvl7pPr marL="4754789" algn="l" defTabSz="1584930" rtl="0" eaLnBrk="1" latinLnBrk="0" hangingPunct="1">
        <a:defRPr sz="3120" kern="1200">
          <a:solidFill>
            <a:schemeClr val="tx1"/>
          </a:solidFill>
          <a:latin typeface="+mn-lt"/>
          <a:ea typeface="+mn-ea"/>
          <a:cs typeface="+mn-cs"/>
        </a:defRPr>
      </a:lvl7pPr>
      <a:lvl8pPr marL="5547253" algn="l" defTabSz="1584930" rtl="0" eaLnBrk="1" latinLnBrk="0" hangingPunct="1">
        <a:defRPr sz="3120" kern="1200">
          <a:solidFill>
            <a:schemeClr val="tx1"/>
          </a:solidFill>
          <a:latin typeface="+mn-lt"/>
          <a:ea typeface="+mn-ea"/>
          <a:cs typeface="+mn-cs"/>
        </a:defRPr>
      </a:lvl8pPr>
      <a:lvl9pPr marL="6339718" algn="l" defTabSz="1584930" rtl="0" eaLnBrk="1" latinLnBrk="0" hangingPunct="1">
        <a:defRPr sz="31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video" Target="../media/media4.mp4"/><Relationship Id="rId13" Type="http://schemas.openxmlformats.org/officeDocument/2006/relationships/image" Target="../media/image3.png"/><Relationship Id="rId3" Type="http://schemas.microsoft.com/office/2007/relationships/media" Target="../media/media2.mp4"/><Relationship Id="rId7" Type="http://schemas.microsoft.com/office/2007/relationships/media" Target="../media/media4.mp4"/><Relationship Id="rId12" Type="http://schemas.openxmlformats.org/officeDocument/2006/relationships/image" Target="../media/image2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video" Target="../media/media3.mp4"/><Relationship Id="rId11" Type="http://schemas.openxmlformats.org/officeDocument/2006/relationships/image" Target="../media/image1.png"/><Relationship Id="rId5" Type="http://schemas.microsoft.com/office/2007/relationships/media" Target="../media/media3.mp4"/><Relationship Id="rId10" Type="http://schemas.openxmlformats.org/officeDocument/2006/relationships/notesSlide" Target="../notesSlides/notesSlide1.xml"/><Relationship Id="rId4" Type="http://schemas.openxmlformats.org/officeDocument/2006/relationships/video" Target="../media/media2.mp4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95ABFFF-F474-3E52-410C-C86A15602BCB}"/>
              </a:ext>
            </a:extLst>
          </p:cNvPr>
          <p:cNvSpPr txBox="1"/>
          <p:nvPr/>
        </p:nvSpPr>
        <p:spPr>
          <a:xfrm>
            <a:off x="-2002825" y="1371600"/>
            <a:ext cx="3401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>
                    <a:lumMod val="95000"/>
                  </a:schemeClr>
                </a:solidFill>
              </a:rPr>
              <a:t>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6B46B5-2B97-67CC-84B8-72A68F52405B}"/>
              </a:ext>
            </a:extLst>
          </p:cNvPr>
          <p:cNvSpPr txBox="1"/>
          <p:nvPr/>
        </p:nvSpPr>
        <p:spPr>
          <a:xfrm>
            <a:off x="-2010293" y="5543490"/>
            <a:ext cx="3209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>
                    <a:lumMod val="95000"/>
                  </a:schemeClr>
                </a:solidFill>
              </a:rPr>
              <a:t>C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7A03BF4-5556-ED0E-400C-7ED4725E91C8}"/>
              </a:ext>
            </a:extLst>
          </p:cNvPr>
          <p:cNvGrpSpPr/>
          <p:nvPr/>
        </p:nvGrpSpPr>
        <p:grpSpPr>
          <a:xfrm>
            <a:off x="487621" y="190022"/>
            <a:ext cx="15396105" cy="11554939"/>
            <a:chOff x="2576069" y="1371600"/>
            <a:chExt cx="10947324" cy="8216082"/>
          </a:xfrm>
        </p:grpSpPr>
        <p:pic>
          <p:nvPicPr>
            <p:cNvPr id="3" name="14.25.26 hrs __[0001470]-537-bent embryo">
              <a:hlinkClick r:id="" action="ppaction://media"/>
              <a:extLst>
                <a:ext uri="{FF2B5EF4-FFF2-40B4-BE49-F238E27FC236}">
                  <a16:creationId xmlns:a16="http://schemas.microsoft.com/office/drawing/2014/main" id="{487949F1-A25D-4E8D-27F7-6DA5D744EE0D}"/>
                </a:ext>
              </a:extLst>
            </p:cNvPr>
            <p:cNvPicPr>
              <a:picLocks noChangeAspect="1"/>
            </p:cNvPicPr>
            <p:nvPr>
              <a:videoFile r:link="rId2"/>
              <p:extLst>
                <p:ext uri="{DAA4B4D4-6D71-4841-9C94-3DE7FCFB9230}">
                  <p14:media xmlns:p14="http://schemas.microsoft.com/office/powerpoint/2010/main" r:embed="rId1"/>
                </p:ext>
              </p:extLst>
            </p:nvPr>
          </p:nvPicPr>
          <p:blipFill>
            <a:blip r:embed="rId11"/>
            <a:stretch>
              <a:fillRect/>
            </a:stretch>
          </p:blipFill>
          <p:spPr>
            <a:xfrm>
              <a:off x="8085762" y="1371600"/>
              <a:ext cx="5437631" cy="4078224"/>
            </a:xfrm>
            <a:prstGeom prst="rect">
              <a:avLst/>
            </a:prstGeom>
          </p:spPr>
        </p:pic>
        <p:pic>
          <p:nvPicPr>
            <p:cNvPr id="4" name="14.30.50 hrs __[0001477]-527-bent embryo">
              <a:hlinkClick r:id="" action="ppaction://media"/>
              <a:extLst>
                <a:ext uri="{FF2B5EF4-FFF2-40B4-BE49-F238E27FC236}">
                  <a16:creationId xmlns:a16="http://schemas.microsoft.com/office/drawing/2014/main" id="{5FFDB3FE-E4BC-46DA-0350-18CD58EBCE37}"/>
                </a:ext>
              </a:extLst>
            </p:cNvPr>
            <p:cNvPicPr>
              <a:picLocks noChangeAspect="1"/>
            </p:cNvPicPr>
            <p:nvPr>
              <a:videoFile r:link="rId4"/>
              <p:extLst>
                <p:ext uri="{DAA4B4D4-6D71-4841-9C94-3DE7FCFB9230}">
                  <p14:media xmlns:p14="http://schemas.microsoft.com/office/powerpoint/2010/main" r:embed="rId3"/>
                </p:ext>
              </p:extLst>
            </p:nvPr>
          </p:nvPicPr>
          <p:blipFill>
            <a:blip r:embed="rId12"/>
            <a:stretch>
              <a:fillRect/>
            </a:stretch>
          </p:blipFill>
          <p:spPr>
            <a:xfrm>
              <a:off x="8085759" y="5509458"/>
              <a:ext cx="5437632" cy="4078224"/>
            </a:xfrm>
            <a:prstGeom prst="rect">
              <a:avLst/>
            </a:prstGeom>
          </p:spPr>
        </p:pic>
        <p:pic>
          <p:nvPicPr>
            <p:cNvPr id="5" name="14.34.36 hrs __[0001480]-524-club tail embryo">
              <a:hlinkClick r:id="" action="ppaction://media"/>
              <a:extLst>
                <a:ext uri="{FF2B5EF4-FFF2-40B4-BE49-F238E27FC236}">
                  <a16:creationId xmlns:a16="http://schemas.microsoft.com/office/drawing/2014/main" id="{5DC26F3B-24B4-A5DF-F3D1-AAB5F8072E8C}"/>
                </a:ext>
              </a:extLst>
            </p:cNvPr>
            <p:cNvPicPr>
              <a:picLocks noChangeAspect="1"/>
            </p:cNvPicPr>
            <p:nvPr>
              <a:videoFile r:link="rId6"/>
              <p:extLst>
                <p:ext uri="{DAA4B4D4-6D71-4841-9C94-3DE7FCFB9230}">
                  <p14:media xmlns:p14="http://schemas.microsoft.com/office/powerpoint/2010/main" r:embed="rId5"/>
                </p:ext>
              </p:extLst>
            </p:nvPr>
          </p:nvPicPr>
          <p:blipFill>
            <a:blip r:embed="rId13"/>
            <a:stretch>
              <a:fillRect/>
            </a:stretch>
          </p:blipFill>
          <p:spPr>
            <a:xfrm>
              <a:off x="2576071" y="5509458"/>
              <a:ext cx="5437633" cy="4078224"/>
            </a:xfrm>
            <a:prstGeom prst="rect">
              <a:avLst/>
            </a:prstGeom>
          </p:spPr>
        </p:pic>
        <p:pic>
          <p:nvPicPr>
            <p:cNvPr id="6" name="391 7wk good movement-GOOD">
              <a:hlinkClick r:id="" action="ppaction://media"/>
              <a:extLst>
                <a:ext uri="{FF2B5EF4-FFF2-40B4-BE49-F238E27FC236}">
                  <a16:creationId xmlns:a16="http://schemas.microsoft.com/office/drawing/2014/main" id="{1A0C5726-103A-E99A-D939-546B8BF86103}"/>
                </a:ext>
              </a:extLst>
            </p:cNvPr>
            <p:cNvPicPr>
              <a:picLocks noChangeAspect="1"/>
            </p:cNvPicPr>
            <p:nvPr>
              <a:videoFile r:link="rId8"/>
              <p:extLst>
                <p:ext uri="{DAA4B4D4-6D71-4841-9C94-3DE7FCFB9230}">
                  <p14:media xmlns:p14="http://schemas.microsoft.com/office/powerpoint/2010/main" r:embed="rId7"/>
                </p:ext>
              </p:extLst>
            </p:nvPr>
          </p:nvPicPr>
          <p:blipFill>
            <a:blip r:embed="rId14"/>
            <a:stretch>
              <a:fillRect/>
            </a:stretch>
          </p:blipFill>
          <p:spPr>
            <a:xfrm>
              <a:off x="2576069" y="1371600"/>
              <a:ext cx="5437632" cy="4078224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F4F6174-0212-2E87-25F3-11027534D202}"/>
                </a:ext>
              </a:extLst>
            </p:cNvPr>
            <p:cNvSpPr txBox="1"/>
            <p:nvPr/>
          </p:nvSpPr>
          <p:spPr>
            <a:xfrm>
              <a:off x="8179384" y="1371600"/>
              <a:ext cx="328936" cy="284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chemeClr val="bg1">
                      <a:lumMod val="95000"/>
                    </a:schemeClr>
                  </a:solidFill>
                </a:rPr>
                <a:t>B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20F2B9F-E249-97D7-4FB2-3B7A213619FB}"/>
                </a:ext>
              </a:extLst>
            </p:cNvPr>
            <p:cNvSpPr txBox="1"/>
            <p:nvPr/>
          </p:nvSpPr>
          <p:spPr>
            <a:xfrm>
              <a:off x="8206680" y="5527702"/>
              <a:ext cx="346570" cy="284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chemeClr val="bg1">
                      <a:lumMod val="95000"/>
                    </a:schemeClr>
                  </a:solidFill>
                </a:rPr>
                <a:t>D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918B00C-08A6-742E-BFEC-4D38CF0B08B2}"/>
                </a:ext>
              </a:extLst>
            </p:cNvPr>
            <p:cNvSpPr txBox="1"/>
            <p:nvPr/>
          </p:nvSpPr>
          <p:spPr>
            <a:xfrm>
              <a:off x="2603727" y="1475020"/>
              <a:ext cx="340158" cy="284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chemeClr val="bg1">
                      <a:lumMod val="95000"/>
                    </a:schemeClr>
                  </a:solidFill>
                </a:rPr>
                <a:t>A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4D8DB86-9E75-A335-DA81-86E625F76B83}"/>
                </a:ext>
              </a:extLst>
            </p:cNvPr>
            <p:cNvSpPr txBox="1"/>
            <p:nvPr/>
          </p:nvSpPr>
          <p:spPr>
            <a:xfrm>
              <a:off x="2632926" y="5639924"/>
              <a:ext cx="320922" cy="284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chemeClr val="bg1">
                      <a:lumMod val="95000"/>
                    </a:schemeClr>
                  </a:solidFill>
                </a:rPr>
                <a:t>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819490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97</Words>
  <Application>Microsoft Office PowerPoint</Application>
  <PresentationFormat>Custom</PresentationFormat>
  <Paragraphs>8</Paragraphs>
  <Slides>1</Slides>
  <Notes>1</Notes>
  <HiddenSlides>0</HiddenSlides>
  <MMClips>4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Kady Lyons</dc:creator>
  <cp:lastModifiedBy>Abby Rassette</cp:lastModifiedBy>
  <cp:revision>3</cp:revision>
  <dcterms:created xsi:type="dcterms:W3CDTF">2024-03-31T16:26:35Z</dcterms:created>
  <dcterms:modified xsi:type="dcterms:W3CDTF">2024-07-11T12:20:41Z</dcterms:modified>
</cp:coreProperties>
</file>