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63" r:id="rId2"/>
  </p:sldIdLst>
  <p:sldSz cx="16257588" cy="11887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4" userDrawn="1">
          <p15:clr>
            <a:srgbClr val="A4A3A4"/>
          </p15:clr>
        </p15:guide>
        <p15:guide id="2" pos="51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89134"/>
  </p:normalViewPr>
  <p:slideViewPr>
    <p:cSldViewPr snapToGrid="0" showGuides="1">
      <p:cViewPr varScale="1">
        <p:scale>
          <a:sx n="38" d="100"/>
          <a:sy n="38" d="100"/>
        </p:scale>
        <p:origin x="1260" y="64"/>
      </p:cViewPr>
      <p:guideLst>
        <p:guide orient="horz" pos="3744"/>
        <p:guide pos="51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9A28F-E70A-F64F-BD08-EFD02D2FD5FD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19213" y="1143000"/>
            <a:ext cx="4219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2D04E9-FA6C-2D47-886F-ECE60469D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55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1pPr>
    <a:lvl2pPr marL="675467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2pPr>
    <a:lvl3pPr marL="1350935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3pPr>
    <a:lvl4pPr marL="2026402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4pPr>
    <a:lvl5pPr marL="2701869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5pPr>
    <a:lvl6pPr marL="3377336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6pPr>
    <a:lvl7pPr marL="4052804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7pPr>
    <a:lvl8pPr marL="4728271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8pPr>
    <a:lvl9pPr marL="5403738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19213" y="1143000"/>
            <a:ext cx="42195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509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Supplemental Material 6. Videos documenting absence (A) and presence (B-C) of particulate material as viewed on ultrasound compared to necropsy for zebra shark (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Stegostoma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tigrinum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eggs (D). Extent of flocculent material increases from panel B to C on ultrasound. </a:t>
            </a:r>
            <a:r>
              <a:rPr lang="en-US" sz="180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Videos can be played by hovering the mouse over each panel.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D346B-48BC-A444-A270-B58A7B1EAB3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17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319" y="1945429"/>
            <a:ext cx="13818950" cy="4138507"/>
          </a:xfrm>
        </p:spPr>
        <p:txBody>
          <a:bodyPr anchor="b"/>
          <a:lstStyle>
            <a:lvl1pPr algn="ctr">
              <a:defRPr sz="10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199" y="6243533"/>
            <a:ext cx="12193191" cy="2869987"/>
          </a:xfrm>
        </p:spPr>
        <p:txBody>
          <a:bodyPr/>
          <a:lstStyle>
            <a:lvl1pPr marL="0" indent="0" algn="ctr">
              <a:buNone/>
              <a:defRPr sz="4160"/>
            </a:lvl1pPr>
            <a:lvl2pPr marL="792465" indent="0" algn="ctr">
              <a:buNone/>
              <a:defRPr sz="3467"/>
            </a:lvl2pPr>
            <a:lvl3pPr marL="1584930" indent="0" algn="ctr">
              <a:buNone/>
              <a:defRPr sz="3120"/>
            </a:lvl3pPr>
            <a:lvl4pPr marL="2377394" indent="0" algn="ctr">
              <a:buNone/>
              <a:defRPr sz="2773"/>
            </a:lvl4pPr>
            <a:lvl5pPr marL="3169859" indent="0" algn="ctr">
              <a:buNone/>
              <a:defRPr sz="2773"/>
            </a:lvl5pPr>
            <a:lvl6pPr marL="3962324" indent="0" algn="ctr">
              <a:buNone/>
              <a:defRPr sz="2773"/>
            </a:lvl6pPr>
            <a:lvl7pPr marL="4754789" indent="0" algn="ctr">
              <a:buNone/>
              <a:defRPr sz="2773"/>
            </a:lvl7pPr>
            <a:lvl8pPr marL="5547253" indent="0" algn="ctr">
              <a:buNone/>
              <a:defRPr sz="2773"/>
            </a:lvl8pPr>
            <a:lvl9pPr marL="6339718" indent="0" algn="ctr">
              <a:buNone/>
              <a:defRPr sz="27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82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14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4338" y="632883"/>
            <a:ext cx="3505542" cy="1007385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710" y="632883"/>
            <a:ext cx="10313407" cy="1007385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7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027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242" y="2963549"/>
            <a:ext cx="14022170" cy="4944744"/>
          </a:xfrm>
        </p:spPr>
        <p:txBody>
          <a:bodyPr anchor="b"/>
          <a:lstStyle>
            <a:lvl1pPr>
              <a:defRPr sz="10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242" y="7955072"/>
            <a:ext cx="14022170" cy="2600324"/>
          </a:xfrm>
        </p:spPr>
        <p:txBody>
          <a:bodyPr/>
          <a:lstStyle>
            <a:lvl1pPr marL="0" indent="0">
              <a:buNone/>
              <a:defRPr sz="4160">
                <a:solidFill>
                  <a:schemeClr val="tx1"/>
                </a:solidFill>
              </a:defRPr>
            </a:lvl1pPr>
            <a:lvl2pPr marL="792465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2pPr>
            <a:lvl3pPr marL="1584930" indent="0">
              <a:buNone/>
              <a:defRPr sz="3120">
                <a:solidFill>
                  <a:schemeClr val="tx1">
                    <a:tint val="75000"/>
                  </a:schemeClr>
                </a:solidFill>
              </a:defRPr>
            </a:lvl3pPr>
            <a:lvl4pPr marL="2377394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4pPr>
            <a:lvl5pPr marL="3169859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5pPr>
            <a:lvl6pPr marL="3962324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6pPr>
            <a:lvl7pPr marL="4754789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7pPr>
            <a:lvl8pPr marL="5547253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8pPr>
            <a:lvl9pPr marL="6339718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930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709" y="3164417"/>
            <a:ext cx="6909475" cy="75423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30404" y="3164417"/>
            <a:ext cx="6909475" cy="75423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438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32886"/>
            <a:ext cx="14022170" cy="22976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828" y="2914016"/>
            <a:ext cx="6877721" cy="1428114"/>
          </a:xfrm>
        </p:spPr>
        <p:txBody>
          <a:bodyPr anchor="b"/>
          <a:lstStyle>
            <a:lvl1pPr marL="0" indent="0">
              <a:buNone/>
              <a:defRPr sz="4160" b="1"/>
            </a:lvl1pPr>
            <a:lvl2pPr marL="792465" indent="0">
              <a:buNone/>
              <a:defRPr sz="3467" b="1"/>
            </a:lvl2pPr>
            <a:lvl3pPr marL="1584930" indent="0">
              <a:buNone/>
              <a:defRPr sz="3120" b="1"/>
            </a:lvl3pPr>
            <a:lvl4pPr marL="2377394" indent="0">
              <a:buNone/>
              <a:defRPr sz="2773" b="1"/>
            </a:lvl4pPr>
            <a:lvl5pPr marL="3169859" indent="0">
              <a:buNone/>
              <a:defRPr sz="2773" b="1"/>
            </a:lvl5pPr>
            <a:lvl6pPr marL="3962324" indent="0">
              <a:buNone/>
              <a:defRPr sz="2773" b="1"/>
            </a:lvl6pPr>
            <a:lvl7pPr marL="4754789" indent="0">
              <a:buNone/>
              <a:defRPr sz="2773" b="1"/>
            </a:lvl7pPr>
            <a:lvl8pPr marL="5547253" indent="0">
              <a:buNone/>
              <a:defRPr sz="2773" b="1"/>
            </a:lvl8pPr>
            <a:lvl9pPr marL="6339718" indent="0">
              <a:buNone/>
              <a:defRPr sz="27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828" y="4342130"/>
            <a:ext cx="6877721" cy="63866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30405" y="2914016"/>
            <a:ext cx="6911592" cy="1428114"/>
          </a:xfrm>
        </p:spPr>
        <p:txBody>
          <a:bodyPr anchor="b"/>
          <a:lstStyle>
            <a:lvl1pPr marL="0" indent="0">
              <a:buNone/>
              <a:defRPr sz="4160" b="1"/>
            </a:lvl1pPr>
            <a:lvl2pPr marL="792465" indent="0">
              <a:buNone/>
              <a:defRPr sz="3467" b="1"/>
            </a:lvl2pPr>
            <a:lvl3pPr marL="1584930" indent="0">
              <a:buNone/>
              <a:defRPr sz="3120" b="1"/>
            </a:lvl3pPr>
            <a:lvl4pPr marL="2377394" indent="0">
              <a:buNone/>
              <a:defRPr sz="2773" b="1"/>
            </a:lvl4pPr>
            <a:lvl5pPr marL="3169859" indent="0">
              <a:buNone/>
              <a:defRPr sz="2773" b="1"/>
            </a:lvl5pPr>
            <a:lvl6pPr marL="3962324" indent="0">
              <a:buNone/>
              <a:defRPr sz="2773" b="1"/>
            </a:lvl6pPr>
            <a:lvl7pPr marL="4754789" indent="0">
              <a:buNone/>
              <a:defRPr sz="2773" b="1"/>
            </a:lvl7pPr>
            <a:lvl8pPr marL="5547253" indent="0">
              <a:buNone/>
              <a:defRPr sz="2773" b="1"/>
            </a:lvl8pPr>
            <a:lvl9pPr marL="6339718" indent="0">
              <a:buNone/>
              <a:defRPr sz="27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30405" y="4342130"/>
            <a:ext cx="6911592" cy="63866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2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79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947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792480"/>
            <a:ext cx="5243495" cy="2773680"/>
          </a:xfrm>
        </p:spPr>
        <p:txBody>
          <a:bodyPr anchor="b"/>
          <a:lstStyle>
            <a:lvl1pPr>
              <a:defRPr sz="55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1592" y="1711539"/>
            <a:ext cx="8230404" cy="8447617"/>
          </a:xfrm>
        </p:spPr>
        <p:txBody>
          <a:bodyPr/>
          <a:lstStyle>
            <a:lvl1pPr>
              <a:defRPr sz="5547"/>
            </a:lvl1pPr>
            <a:lvl2pPr>
              <a:defRPr sz="4853"/>
            </a:lvl2pPr>
            <a:lvl3pPr>
              <a:defRPr sz="4160"/>
            </a:lvl3pPr>
            <a:lvl4pPr>
              <a:defRPr sz="3467"/>
            </a:lvl4pPr>
            <a:lvl5pPr>
              <a:defRPr sz="3467"/>
            </a:lvl5pPr>
            <a:lvl6pPr>
              <a:defRPr sz="3467"/>
            </a:lvl6pPr>
            <a:lvl7pPr>
              <a:defRPr sz="3467"/>
            </a:lvl7pPr>
            <a:lvl8pPr>
              <a:defRPr sz="3467"/>
            </a:lvl8pPr>
            <a:lvl9pPr>
              <a:defRPr sz="34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3566160"/>
            <a:ext cx="5243495" cy="6606753"/>
          </a:xfrm>
        </p:spPr>
        <p:txBody>
          <a:bodyPr/>
          <a:lstStyle>
            <a:lvl1pPr marL="0" indent="0">
              <a:buNone/>
              <a:defRPr sz="2773"/>
            </a:lvl1pPr>
            <a:lvl2pPr marL="792465" indent="0">
              <a:buNone/>
              <a:defRPr sz="2427"/>
            </a:lvl2pPr>
            <a:lvl3pPr marL="1584930" indent="0">
              <a:buNone/>
              <a:defRPr sz="2080"/>
            </a:lvl3pPr>
            <a:lvl4pPr marL="2377394" indent="0">
              <a:buNone/>
              <a:defRPr sz="1733"/>
            </a:lvl4pPr>
            <a:lvl5pPr marL="3169859" indent="0">
              <a:buNone/>
              <a:defRPr sz="1733"/>
            </a:lvl5pPr>
            <a:lvl6pPr marL="3962324" indent="0">
              <a:buNone/>
              <a:defRPr sz="1733"/>
            </a:lvl6pPr>
            <a:lvl7pPr marL="4754789" indent="0">
              <a:buNone/>
              <a:defRPr sz="1733"/>
            </a:lvl7pPr>
            <a:lvl8pPr marL="5547253" indent="0">
              <a:buNone/>
              <a:defRPr sz="1733"/>
            </a:lvl8pPr>
            <a:lvl9pPr marL="6339718" indent="0">
              <a:buNone/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48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792480"/>
            <a:ext cx="5243495" cy="2773680"/>
          </a:xfrm>
        </p:spPr>
        <p:txBody>
          <a:bodyPr anchor="b"/>
          <a:lstStyle>
            <a:lvl1pPr>
              <a:defRPr sz="55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1592" y="1711539"/>
            <a:ext cx="8230404" cy="8447617"/>
          </a:xfrm>
        </p:spPr>
        <p:txBody>
          <a:bodyPr anchor="t"/>
          <a:lstStyle>
            <a:lvl1pPr marL="0" indent="0">
              <a:buNone/>
              <a:defRPr sz="5547"/>
            </a:lvl1pPr>
            <a:lvl2pPr marL="792465" indent="0">
              <a:buNone/>
              <a:defRPr sz="4853"/>
            </a:lvl2pPr>
            <a:lvl3pPr marL="1584930" indent="0">
              <a:buNone/>
              <a:defRPr sz="4160"/>
            </a:lvl3pPr>
            <a:lvl4pPr marL="2377394" indent="0">
              <a:buNone/>
              <a:defRPr sz="3467"/>
            </a:lvl4pPr>
            <a:lvl5pPr marL="3169859" indent="0">
              <a:buNone/>
              <a:defRPr sz="3467"/>
            </a:lvl5pPr>
            <a:lvl6pPr marL="3962324" indent="0">
              <a:buNone/>
              <a:defRPr sz="3467"/>
            </a:lvl6pPr>
            <a:lvl7pPr marL="4754789" indent="0">
              <a:buNone/>
              <a:defRPr sz="3467"/>
            </a:lvl7pPr>
            <a:lvl8pPr marL="5547253" indent="0">
              <a:buNone/>
              <a:defRPr sz="3467"/>
            </a:lvl8pPr>
            <a:lvl9pPr marL="6339718" indent="0">
              <a:buNone/>
              <a:defRPr sz="34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3566160"/>
            <a:ext cx="5243495" cy="6606753"/>
          </a:xfrm>
        </p:spPr>
        <p:txBody>
          <a:bodyPr/>
          <a:lstStyle>
            <a:lvl1pPr marL="0" indent="0">
              <a:buNone/>
              <a:defRPr sz="2773"/>
            </a:lvl1pPr>
            <a:lvl2pPr marL="792465" indent="0">
              <a:buNone/>
              <a:defRPr sz="2427"/>
            </a:lvl2pPr>
            <a:lvl3pPr marL="1584930" indent="0">
              <a:buNone/>
              <a:defRPr sz="2080"/>
            </a:lvl3pPr>
            <a:lvl4pPr marL="2377394" indent="0">
              <a:buNone/>
              <a:defRPr sz="1733"/>
            </a:lvl4pPr>
            <a:lvl5pPr marL="3169859" indent="0">
              <a:buNone/>
              <a:defRPr sz="1733"/>
            </a:lvl5pPr>
            <a:lvl6pPr marL="3962324" indent="0">
              <a:buNone/>
              <a:defRPr sz="1733"/>
            </a:lvl6pPr>
            <a:lvl7pPr marL="4754789" indent="0">
              <a:buNone/>
              <a:defRPr sz="1733"/>
            </a:lvl7pPr>
            <a:lvl8pPr marL="5547253" indent="0">
              <a:buNone/>
              <a:defRPr sz="1733"/>
            </a:lvl8pPr>
            <a:lvl9pPr marL="6339718" indent="0">
              <a:buNone/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67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709" y="632886"/>
            <a:ext cx="14022170" cy="22976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709" y="3164417"/>
            <a:ext cx="14022170" cy="75423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709" y="11017676"/>
            <a:ext cx="3657957" cy="6328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D0F74-8B63-BF48-BB09-3864D3988AD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5326" y="11017676"/>
            <a:ext cx="5486936" cy="6328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1922" y="11017676"/>
            <a:ext cx="3657957" cy="6328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BD732-8837-E641-8F52-FA63F6AE2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064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84930" rtl="0" eaLnBrk="1" latinLnBrk="0" hangingPunct="1">
        <a:lnSpc>
          <a:spcPct val="90000"/>
        </a:lnSpc>
        <a:spcBef>
          <a:spcPct val="0"/>
        </a:spcBef>
        <a:buNone/>
        <a:defRPr sz="76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6232" indent="-396232" algn="l" defTabSz="1584930" rtl="0" eaLnBrk="1" latinLnBrk="0" hangingPunct="1">
        <a:lnSpc>
          <a:spcPct val="90000"/>
        </a:lnSpc>
        <a:spcBef>
          <a:spcPts val="1733"/>
        </a:spcBef>
        <a:buFont typeface="Arial" panose="020B0604020202020204" pitchFamily="34" charset="0"/>
        <a:buChar char="•"/>
        <a:defRPr sz="4853" kern="1200">
          <a:solidFill>
            <a:schemeClr val="tx1"/>
          </a:solidFill>
          <a:latin typeface="+mn-lt"/>
          <a:ea typeface="+mn-ea"/>
          <a:cs typeface="+mn-cs"/>
        </a:defRPr>
      </a:lvl1pPr>
      <a:lvl2pPr marL="1188697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4160" kern="1200">
          <a:solidFill>
            <a:schemeClr val="tx1"/>
          </a:solidFill>
          <a:latin typeface="+mn-lt"/>
          <a:ea typeface="+mn-ea"/>
          <a:cs typeface="+mn-cs"/>
        </a:defRPr>
      </a:lvl2pPr>
      <a:lvl3pPr marL="1981162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773627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4pPr>
      <a:lvl5pPr marL="3566091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5pPr>
      <a:lvl6pPr marL="4358556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6pPr>
      <a:lvl7pPr marL="5151021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7pPr>
      <a:lvl8pPr marL="5943486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8pPr>
      <a:lvl9pPr marL="6735950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1pPr>
      <a:lvl2pPr marL="792465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2pPr>
      <a:lvl3pPr marL="1584930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3pPr>
      <a:lvl4pPr marL="2377394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4pPr>
      <a:lvl5pPr marL="3169859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5pPr>
      <a:lvl6pPr marL="3962324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6pPr>
      <a:lvl7pPr marL="4754789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7pPr>
      <a:lvl8pPr marL="5547253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8pPr>
      <a:lvl9pPr marL="6339718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OV"/><Relationship Id="rId13" Type="http://schemas.openxmlformats.org/officeDocument/2006/relationships/image" Target="../media/image3.png"/><Relationship Id="rId3" Type="http://schemas.microsoft.com/office/2007/relationships/media" Target="../media/media2.mp4"/><Relationship Id="rId7" Type="http://schemas.microsoft.com/office/2007/relationships/media" Target="../media/media4.MOV"/><Relationship Id="rId12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1.png"/><Relationship Id="rId5" Type="http://schemas.microsoft.com/office/2007/relationships/media" Target="../media/media3.mp4"/><Relationship Id="rId10" Type="http://schemas.openxmlformats.org/officeDocument/2006/relationships/notesSlide" Target="../notesSlides/notesSlide1.xml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6E03A1B-721B-A798-58EC-7405D7B03514}"/>
              </a:ext>
            </a:extLst>
          </p:cNvPr>
          <p:cNvSpPr txBox="1"/>
          <p:nvPr/>
        </p:nvSpPr>
        <p:spPr>
          <a:xfrm>
            <a:off x="-1336218" y="1495167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89CE53-45F4-866D-C8E1-727620E3BCC6}"/>
              </a:ext>
            </a:extLst>
          </p:cNvPr>
          <p:cNvSpPr txBox="1"/>
          <p:nvPr/>
        </p:nvSpPr>
        <p:spPr>
          <a:xfrm>
            <a:off x="-1262076" y="5572896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C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CAD1F0F-86BF-D4F6-FCB3-668C174BE7BC}"/>
              </a:ext>
            </a:extLst>
          </p:cNvPr>
          <p:cNvGrpSpPr/>
          <p:nvPr/>
        </p:nvGrpSpPr>
        <p:grpSpPr>
          <a:xfrm>
            <a:off x="1333505" y="324047"/>
            <a:ext cx="13590579" cy="11297919"/>
            <a:chOff x="3203807" y="1371599"/>
            <a:chExt cx="11077651" cy="8260080"/>
          </a:xfrm>
        </p:grpSpPr>
        <p:pic>
          <p:nvPicPr>
            <p:cNvPr id="3" name="13.26.08 hrs __[0002772]-378 no floc and moving embryo">
              <a:hlinkClick r:id="" action="ppaction://media"/>
              <a:extLst>
                <a:ext uri="{FF2B5EF4-FFF2-40B4-BE49-F238E27FC236}">
                  <a16:creationId xmlns:a16="http://schemas.microsoft.com/office/drawing/2014/main" id="{C385A1FB-21EE-E8F0-ADB9-DD9D44CB67F4}"/>
                </a:ext>
              </a:extLst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11"/>
            <a:stretch>
              <a:fillRect/>
            </a:stretch>
          </p:blipFill>
          <p:spPr>
            <a:xfrm>
              <a:off x="3289300" y="1371601"/>
              <a:ext cx="5443424" cy="4082567"/>
            </a:xfrm>
            <a:prstGeom prst="rect">
              <a:avLst/>
            </a:prstGeom>
          </p:spPr>
        </p:pic>
        <p:pic>
          <p:nvPicPr>
            <p:cNvPr id="4" name="13.20.56 hrs __[0002768]-373 with medium floc and moving embryo">
              <a:hlinkClick r:id="" action="ppaction://media"/>
              <a:extLst>
                <a:ext uri="{FF2B5EF4-FFF2-40B4-BE49-F238E27FC236}">
                  <a16:creationId xmlns:a16="http://schemas.microsoft.com/office/drawing/2014/main" id="{EED60FED-B16B-5BEA-3C66-B9976FB400AE}"/>
                </a:ext>
              </a:extLst>
            </p:cNvPr>
            <p:cNvPicPr>
              <a:picLocks noChangeAspect="1"/>
            </p:cNvPicPr>
            <p:nvPr>
              <a:videoFile r:link="rId4"/>
              <p:extLst>
                <p:ext uri="{DAA4B4D4-6D71-4841-9C94-3DE7FCFB9230}">
                  <p14:media xmlns:p14="http://schemas.microsoft.com/office/powerpoint/2010/main" r:embed="rId3"/>
                </p:ext>
              </p:extLst>
            </p:nvPr>
          </p:nvPicPr>
          <p:blipFill>
            <a:blip r:embed="rId12"/>
            <a:stretch>
              <a:fillRect/>
            </a:stretch>
          </p:blipFill>
          <p:spPr>
            <a:xfrm>
              <a:off x="8834322" y="1371599"/>
              <a:ext cx="5444084" cy="4083063"/>
            </a:xfrm>
            <a:prstGeom prst="rect">
              <a:avLst/>
            </a:prstGeom>
          </p:spPr>
        </p:pic>
        <p:pic>
          <p:nvPicPr>
            <p:cNvPr id="5" name="14.52.22 hrs __[0001406]-547-REALLY good snowglobe with small embryo">
              <a:hlinkClick r:id="" action="ppaction://media"/>
              <a:extLst>
                <a:ext uri="{FF2B5EF4-FFF2-40B4-BE49-F238E27FC236}">
                  <a16:creationId xmlns:a16="http://schemas.microsoft.com/office/drawing/2014/main" id="{C11889E0-30DD-588E-B57D-3F92DA733878}"/>
                </a:ext>
              </a:extLst>
            </p:cNvPr>
            <p:cNvPicPr>
              <a:picLocks noChangeAspect="1"/>
            </p:cNvPicPr>
            <p:nvPr>
              <a:videoFile r:link="rId6"/>
              <p:extLst>
                <p:ext uri="{DAA4B4D4-6D71-4841-9C94-3DE7FCFB9230}">
                  <p14:media xmlns:p14="http://schemas.microsoft.com/office/powerpoint/2010/main" r:embed="rId5"/>
                </p:ext>
              </p:extLst>
            </p:nvPr>
          </p:nvPicPr>
          <p:blipFill>
            <a:blip r:embed="rId13"/>
            <a:stretch>
              <a:fillRect/>
            </a:stretch>
          </p:blipFill>
          <p:spPr>
            <a:xfrm>
              <a:off x="3288640" y="5548616"/>
              <a:ext cx="5444084" cy="4083063"/>
            </a:xfrm>
            <a:prstGeom prst="rect">
              <a:avLst/>
            </a:prstGeom>
          </p:spPr>
        </p:pic>
        <p:pic>
          <p:nvPicPr>
            <p:cNvPr id="6" name="IMG_5239-dissection yolk degrading">
              <a:hlinkClick r:id="" action="ppaction://media"/>
              <a:extLst>
                <a:ext uri="{FF2B5EF4-FFF2-40B4-BE49-F238E27FC236}">
                  <a16:creationId xmlns:a16="http://schemas.microsoft.com/office/drawing/2014/main" id="{92CAA56E-2363-6B49-0C2B-92ED06BAE255}"/>
                </a:ext>
              </a:extLst>
            </p:cNvPr>
            <p:cNvPicPr>
              <a:picLocks/>
            </p:cNvPicPr>
            <p:nvPr>
              <a:videoFile r:link="rId8"/>
              <p:extLst>
                <p:ext uri="{DAA4B4D4-6D71-4841-9C94-3DE7FCFB9230}">
                  <p14:media xmlns:p14="http://schemas.microsoft.com/office/powerpoint/2010/main" r:embed="rId7"/>
                </p:ext>
              </p:extLst>
            </p:nvPr>
          </p:nvPicPr>
          <p:blipFill rotWithShape="1">
            <a:blip r:embed="rId14"/>
            <a:srcRect l="9309" r="9029"/>
            <a:stretch/>
          </p:blipFill>
          <p:spPr>
            <a:xfrm>
              <a:off x="8834322" y="5548616"/>
              <a:ext cx="5447136" cy="408306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542D94A-DE0A-8B91-B00B-02DAD562570D}"/>
                </a:ext>
              </a:extLst>
            </p:cNvPr>
            <p:cNvSpPr txBox="1"/>
            <p:nvPr/>
          </p:nvSpPr>
          <p:spPr>
            <a:xfrm>
              <a:off x="8880091" y="1495166"/>
              <a:ext cx="329327" cy="292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>
                      <a:lumMod val="95000"/>
                    </a:schemeClr>
                  </a:solidFill>
                </a:rPr>
                <a:t>B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FF7931D-259F-6EF1-6E38-36E8701C51B9}"/>
                </a:ext>
              </a:extLst>
            </p:cNvPr>
            <p:cNvSpPr txBox="1"/>
            <p:nvPr/>
          </p:nvSpPr>
          <p:spPr>
            <a:xfrm>
              <a:off x="8888105" y="5577587"/>
              <a:ext cx="346981" cy="292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>
                      <a:lumMod val="95000"/>
                    </a:schemeClr>
                  </a:solidFill>
                </a:rPr>
                <a:t>D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63795ED-9278-A73D-41DC-F7368A7BAF35}"/>
                </a:ext>
              </a:extLst>
            </p:cNvPr>
            <p:cNvSpPr txBox="1"/>
            <p:nvPr/>
          </p:nvSpPr>
          <p:spPr>
            <a:xfrm>
              <a:off x="3203807" y="1475019"/>
              <a:ext cx="340562" cy="292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>
                      <a:lumMod val="95000"/>
                    </a:schemeClr>
                  </a:solidFill>
                </a:rPr>
                <a:t>A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F0006B7-DE68-4207-93A3-8E0B50B09742}"/>
                </a:ext>
              </a:extLst>
            </p:cNvPr>
            <p:cNvSpPr txBox="1"/>
            <p:nvPr/>
          </p:nvSpPr>
          <p:spPr>
            <a:xfrm>
              <a:off x="3233005" y="5639923"/>
              <a:ext cx="321303" cy="292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>
                      <a:lumMod val="95000"/>
                    </a:schemeClr>
                  </a:solidFill>
                </a:rPr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8507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68</Words>
  <Application>Microsoft Office PowerPoint</Application>
  <PresentationFormat>Custom</PresentationFormat>
  <Paragraphs>8</Paragraphs>
  <Slides>1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Kady Lyons</dc:creator>
  <cp:lastModifiedBy>Abby Rassette</cp:lastModifiedBy>
  <cp:revision>5</cp:revision>
  <dcterms:created xsi:type="dcterms:W3CDTF">2024-03-31T16:24:37Z</dcterms:created>
  <dcterms:modified xsi:type="dcterms:W3CDTF">2024-07-11T12:25:02Z</dcterms:modified>
</cp:coreProperties>
</file>