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1" r:id="rId2"/>
  </p:sldIdLst>
  <p:sldSz cx="16257588" cy="11887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4" userDrawn="1">
          <p15:clr>
            <a:srgbClr val="A4A3A4"/>
          </p15:clr>
        </p15:guide>
        <p15:guide id="2" pos="51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86520"/>
  </p:normalViewPr>
  <p:slideViewPr>
    <p:cSldViewPr snapToGrid="0" showGuides="1">
      <p:cViewPr varScale="1">
        <p:scale>
          <a:sx n="37" d="100"/>
          <a:sy n="37" d="100"/>
        </p:scale>
        <p:origin x="1296" y="44"/>
      </p:cViewPr>
      <p:guideLst>
        <p:guide orient="horz" pos="3744"/>
        <p:guide pos="51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705A8-5B7F-EC47-B5C1-49955C15F259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19213" y="1143000"/>
            <a:ext cx="4219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31DCC-EB3D-9A4F-9912-9EFAFAC7B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88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1pPr>
    <a:lvl2pPr marL="675467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2pPr>
    <a:lvl3pPr marL="1350935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3pPr>
    <a:lvl4pPr marL="2026402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4pPr>
    <a:lvl5pPr marL="2701869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5pPr>
    <a:lvl6pPr marL="3377336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6pPr>
    <a:lvl7pPr marL="4052804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7pPr>
    <a:lvl8pPr marL="4728271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8pPr>
    <a:lvl9pPr marL="5403738" algn="l" defTabSz="1350935" rtl="0" eaLnBrk="1" latinLnBrk="0" hangingPunct="1">
      <a:defRPr sz="17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9213" y="1143000"/>
            <a:ext cx="42195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509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Material 5. Example video of small zebra shark (</a:t>
            </a:r>
            <a:r>
              <a:rPr lang="en-US" dirty="0" err="1"/>
              <a:t>Stegostoma</a:t>
            </a:r>
            <a:r>
              <a:rPr lang="en-US" dirty="0"/>
              <a:t> </a:t>
            </a:r>
            <a:r>
              <a:rPr lang="en-US" dirty="0" err="1"/>
              <a:t>tigrinum</a:t>
            </a:r>
            <a:r>
              <a:rPr lang="en-US" dirty="0"/>
              <a:t>) embryo (0.35 cm) first observed at 24 days post-oviposition. </a:t>
            </a:r>
            <a:r>
              <a:rPr lang="en-US" sz="1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Video can be played by hovering the mouse the graphic.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8D346B-48BC-A444-A270-B58A7B1EAB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862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319" y="1945429"/>
            <a:ext cx="13818950" cy="4138507"/>
          </a:xfrm>
        </p:spPr>
        <p:txBody>
          <a:bodyPr anchor="b"/>
          <a:lstStyle>
            <a:lvl1pPr algn="ctr">
              <a:defRPr sz="10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6243533"/>
            <a:ext cx="12193191" cy="2869987"/>
          </a:xfrm>
        </p:spPr>
        <p:txBody>
          <a:bodyPr/>
          <a:lstStyle>
            <a:lvl1pPr marL="0" indent="0" algn="ctr">
              <a:buNone/>
              <a:defRPr sz="4160"/>
            </a:lvl1pPr>
            <a:lvl2pPr marL="792465" indent="0" algn="ctr">
              <a:buNone/>
              <a:defRPr sz="3467"/>
            </a:lvl2pPr>
            <a:lvl3pPr marL="1584930" indent="0" algn="ctr">
              <a:buNone/>
              <a:defRPr sz="3120"/>
            </a:lvl3pPr>
            <a:lvl4pPr marL="2377394" indent="0" algn="ctr">
              <a:buNone/>
              <a:defRPr sz="2773"/>
            </a:lvl4pPr>
            <a:lvl5pPr marL="3169859" indent="0" algn="ctr">
              <a:buNone/>
              <a:defRPr sz="2773"/>
            </a:lvl5pPr>
            <a:lvl6pPr marL="3962324" indent="0" algn="ctr">
              <a:buNone/>
              <a:defRPr sz="2773"/>
            </a:lvl6pPr>
            <a:lvl7pPr marL="4754789" indent="0" algn="ctr">
              <a:buNone/>
              <a:defRPr sz="2773"/>
            </a:lvl7pPr>
            <a:lvl8pPr marL="5547253" indent="0" algn="ctr">
              <a:buNone/>
              <a:defRPr sz="2773"/>
            </a:lvl8pPr>
            <a:lvl9pPr marL="6339718" indent="0" algn="ctr">
              <a:buNone/>
              <a:defRPr sz="277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29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9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8" y="632883"/>
            <a:ext cx="3505542" cy="100738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10" y="632883"/>
            <a:ext cx="10313407" cy="100738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30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8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2963549"/>
            <a:ext cx="14022170" cy="4944744"/>
          </a:xfrm>
        </p:spPr>
        <p:txBody>
          <a:bodyPr anchor="b"/>
          <a:lstStyle>
            <a:lvl1pPr>
              <a:defRPr sz="10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7955072"/>
            <a:ext cx="14022170" cy="2600324"/>
          </a:xfrm>
        </p:spPr>
        <p:txBody>
          <a:bodyPr/>
          <a:lstStyle>
            <a:lvl1pPr marL="0" indent="0">
              <a:buNone/>
              <a:defRPr sz="4160">
                <a:solidFill>
                  <a:schemeClr val="tx1"/>
                </a:solidFill>
              </a:defRPr>
            </a:lvl1pPr>
            <a:lvl2pPr marL="792465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2pPr>
            <a:lvl3pPr marL="158493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3pPr>
            <a:lvl4pPr marL="2377394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4pPr>
            <a:lvl5pPr marL="3169859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5pPr>
            <a:lvl6pPr marL="3962324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6pPr>
            <a:lvl7pPr marL="4754789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7pPr>
            <a:lvl8pPr marL="5547253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8pPr>
            <a:lvl9pPr marL="6339718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0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3164417"/>
            <a:ext cx="6909475" cy="75423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3164417"/>
            <a:ext cx="6909475" cy="75423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366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32886"/>
            <a:ext cx="14022170" cy="22976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8" y="2914016"/>
            <a:ext cx="6877721" cy="1428114"/>
          </a:xfrm>
        </p:spPr>
        <p:txBody>
          <a:bodyPr anchor="b"/>
          <a:lstStyle>
            <a:lvl1pPr marL="0" indent="0">
              <a:buNone/>
              <a:defRPr sz="4160" b="1"/>
            </a:lvl1pPr>
            <a:lvl2pPr marL="792465" indent="0">
              <a:buNone/>
              <a:defRPr sz="3467" b="1"/>
            </a:lvl2pPr>
            <a:lvl3pPr marL="1584930" indent="0">
              <a:buNone/>
              <a:defRPr sz="3120" b="1"/>
            </a:lvl3pPr>
            <a:lvl4pPr marL="2377394" indent="0">
              <a:buNone/>
              <a:defRPr sz="2773" b="1"/>
            </a:lvl4pPr>
            <a:lvl5pPr marL="3169859" indent="0">
              <a:buNone/>
              <a:defRPr sz="2773" b="1"/>
            </a:lvl5pPr>
            <a:lvl6pPr marL="3962324" indent="0">
              <a:buNone/>
              <a:defRPr sz="2773" b="1"/>
            </a:lvl6pPr>
            <a:lvl7pPr marL="4754789" indent="0">
              <a:buNone/>
              <a:defRPr sz="2773" b="1"/>
            </a:lvl7pPr>
            <a:lvl8pPr marL="5547253" indent="0">
              <a:buNone/>
              <a:defRPr sz="2773" b="1"/>
            </a:lvl8pPr>
            <a:lvl9pPr marL="6339718" indent="0">
              <a:buNone/>
              <a:defRPr sz="27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8" y="4342130"/>
            <a:ext cx="6877721" cy="63866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5" y="2914016"/>
            <a:ext cx="6911592" cy="1428114"/>
          </a:xfrm>
        </p:spPr>
        <p:txBody>
          <a:bodyPr anchor="b"/>
          <a:lstStyle>
            <a:lvl1pPr marL="0" indent="0">
              <a:buNone/>
              <a:defRPr sz="4160" b="1"/>
            </a:lvl1pPr>
            <a:lvl2pPr marL="792465" indent="0">
              <a:buNone/>
              <a:defRPr sz="3467" b="1"/>
            </a:lvl2pPr>
            <a:lvl3pPr marL="1584930" indent="0">
              <a:buNone/>
              <a:defRPr sz="3120" b="1"/>
            </a:lvl3pPr>
            <a:lvl4pPr marL="2377394" indent="0">
              <a:buNone/>
              <a:defRPr sz="2773" b="1"/>
            </a:lvl4pPr>
            <a:lvl5pPr marL="3169859" indent="0">
              <a:buNone/>
              <a:defRPr sz="2773" b="1"/>
            </a:lvl5pPr>
            <a:lvl6pPr marL="3962324" indent="0">
              <a:buNone/>
              <a:defRPr sz="2773" b="1"/>
            </a:lvl6pPr>
            <a:lvl7pPr marL="4754789" indent="0">
              <a:buNone/>
              <a:defRPr sz="2773" b="1"/>
            </a:lvl7pPr>
            <a:lvl8pPr marL="5547253" indent="0">
              <a:buNone/>
              <a:defRPr sz="2773" b="1"/>
            </a:lvl8pPr>
            <a:lvl9pPr marL="6339718" indent="0">
              <a:buNone/>
              <a:defRPr sz="27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5" y="4342130"/>
            <a:ext cx="6911592" cy="63866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754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8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8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792480"/>
            <a:ext cx="5243495" cy="2773680"/>
          </a:xfrm>
        </p:spPr>
        <p:txBody>
          <a:bodyPr anchor="b"/>
          <a:lstStyle>
            <a:lvl1pPr>
              <a:defRPr sz="55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711539"/>
            <a:ext cx="8230404" cy="8447617"/>
          </a:xfrm>
        </p:spPr>
        <p:txBody>
          <a:bodyPr/>
          <a:lstStyle>
            <a:lvl1pPr>
              <a:defRPr sz="5547"/>
            </a:lvl1pPr>
            <a:lvl2pPr>
              <a:defRPr sz="4853"/>
            </a:lvl2pPr>
            <a:lvl3pPr>
              <a:defRPr sz="4160"/>
            </a:lvl3pPr>
            <a:lvl4pPr>
              <a:defRPr sz="3467"/>
            </a:lvl4pPr>
            <a:lvl5pPr>
              <a:defRPr sz="3467"/>
            </a:lvl5pPr>
            <a:lvl6pPr>
              <a:defRPr sz="3467"/>
            </a:lvl6pPr>
            <a:lvl7pPr>
              <a:defRPr sz="3467"/>
            </a:lvl7pPr>
            <a:lvl8pPr>
              <a:defRPr sz="3467"/>
            </a:lvl8pPr>
            <a:lvl9pPr>
              <a:defRPr sz="34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3566160"/>
            <a:ext cx="5243495" cy="6606753"/>
          </a:xfrm>
        </p:spPr>
        <p:txBody>
          <a:bodyPr/>
          <a:lstStyle>
            <a:lvl1pPr marL="0" indent="0">
              <a:buNone/>
              <a:defRPr sz="2773"/>
            </a:lvl1pPr>
            <a:lvl2pPr marL="792465" indent="0">
              <a:buNone/>
              <a:defRPr sz="2427"/>
            </a:lvl2pPr>
            <a:lvl3pPr marL="1584930" indent="0">
              <a:buNone/>
              <a:defRPr sz="2080"/>
            </a:lvl3pPr>
            <a:lvl4pPr marL="2377394" indent="0">
              <a:buNone/>
              <a:defRPr sz="1733"/>
            </a:lvl4pPr>
            <a:lvl5pPr marL="3169859" indent="0">
              <a:buNone/>
              <a:defRPr sz="1733"/>
            </a:lvl5pPr>
            <a:lvl6pPr marL="3962324" indent="0">
              <a:buNone/>
              <a:defRPr sz="1733"/>
            </a:lvl6pPr>
            <a:lvl7pPr marL="4754789" indent="0">
              <a:buNone/>
              <a:defRPr sz="1733"/>
            </a:lvl7pPr>
            <a:lvl8pPr marL="5547253" indent="0">
              <a:buNone/>
              <a:defRPr sz="1733"/>
            </a:lvl8pPr>
            <a:lvl9pPr marL="6339718" indent="0">
              <a:buNone/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4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792480"/>
            <a:ext cx="5243495" cy="2773680"/>
          </a:xfrm>
        </p:spPr>
        <p:txBody>
          <a:bodyPr anchor="b"/>
          <a:lstStyle>
            <a:lvl1pPr>
              <a:defRPr sz="55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711539"/>
            <a:ext cx="8230404" cy="8447617"/>
          </a:xfrm>
        </p:spPr>
        <p:txBody>
          <a:bodyPr anchor="t"/>
          <a:lstStyle>
            <a:lvl1pPr marL="0" indent="0">
              <a:buNone/>
              <a:defRPr sz="5547"/>
            </a:lvl1pPr>
            <a:lvl2pPr marL="792465" indent="0">
              <a:buNone/>
              <a:defRPr sz="4853"/>
            </a:lvl2pPr>
            <a:lvl3pPr marL="1584930" indent="0">
              <a:buNone/>
              <a:defRPr sz="4160"/>
            </a:lvl3pPr>
            <a:lvl4pPr marL="2377394" indent="0">
              <a:buNone/>
              <a:defRPr sz="3467"/>
            </a:lvl4pPr>
            <a:lvl5pPr marL="3169859" indent="0">
              <a:buNone/>
              <a:defRPr sz="3467"/>
            </a:lvl5pPr>
            <a:lvl6pPr marL="3962324" indent="0">
              <a:buNone/>
              <a:defRPr sz="3467"/>
            </a:lvl6pPr>
            <a:lvl7pPr marL="4754789" indent="0">
              <a:buNone/>
              <a:defRPr sz="3467"/>
            </a:lvl7pPr>
            <a:lvl8pPr marL="5547253" indent="0">
              <a:buNone/>
              <a:defRPr sz="3467"/>
            </a:lvl8pPr>
            <a:lvl9pPr marL="6339718" indent="0">
              <a:buNone/>
              <a:defRPr sz="34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3566160"/>
            <a:ext cx="5243495" cy="6606753"/>
          </a:xfrm>
        </p:spPr>
        <p:txBody>
          <a:bodyPr/>
          <a:lstStyle>
            <a:lvl1pPr marL="0" indent="0">
              <a:buNone/>
              <a:defRPr sz="2773"/>
            </a:lvl1pPr>
            <a:lvl2pPr marL="792465" indent="0">
              <a:buNone/>
              <a:defRPr sz="2427"/>
            </a:lvl2pPr>
            <a:lvl3pPr marL="1584930" indent="0">
              <a:buNone/>
              <a:defRPr sz="2080"/>
            </a:lvl3pPr>
            <a:lvl4pPr marL="2377394" indent="0">
              <a:buNone/>
              <a:defRPr sz="1733"/>
            </a:lvl4pPr>
            <a:lvl5pPr marL="3169859" indent="0">
              <a:buNone/>
              <a:defRPr sz="1733"/>
            </a:lvl5pPr>
            <a:lvl6pPr marL="3962324" indent="0">
              <a:buNone/>
              <a:defRPr sz="1733"/>
            </a:lvl6pPr>
            <a:lvl7pPr marL="4754789" indent="0">
              <a:buNone/>
              <a:defRPr sz="1733"/>
            </a:lvl7pPr>
            <a:lvl8pPr marL="5547253" indent="0">
              <a:buNone/>
              <a:defRPr sz="1733"/>
            </a:lvl8pPr>
            <a:lvl9pPr marL="6339718" indent="0">
              <a:buNone/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35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632886"/>
            <a:ext cx="14022170" cy="2297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3164417"/>
            <a:ext cx="14022170" cy="7542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11017676"/>
            <a:ext cx="3657957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44879-E15D-8649-BA56-04898555515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11017676"/>
            <a:ext cx="5486936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11017676"/>
            <a:ext cx="3657957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651E0-D8F1-FB4D-BEF0-65C3E10E3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6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84930" rtl="0" eaLnBrk="1" latinLnBrk="0" hangingPunct="1">
        <a:lnSpc>
          <a:spcPct val="90000"/>
        </a:lnSpc>
        <a:spcBef>
          <a:spcPct val="0"/>
        </a:spcBef>
        <a:buNone/>
        <a:defRPr sz="76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6232" indent="-396232" algn="l" defTabSz="1584930" rtl="0" eaLnBrk="1" latinLnBrk="0" hangingPunct="1">
        <a:lnSpc>
          <a:spcPct val="90000"/>
        </a:lnSpc>
        <a:spcBef>
          <a:spcPts val="1733"/>
        </a:spcBef>
        <a:buFont typeface="Arial" panose="020B0604020202020204" pitchFamily="34" charset="0"/>
        <a:buChar char="•"/>
        <a:defRPr sz="4853" kern="1200">
          <a:solidFill>
            <a:schemeClr val="tx1"/>
          </a:solidFill>
          <a:latin typeface="+mn-lt"/>
          <a:ea typeface="+mn-ea"/>
          <a:cs typeface="+mn-cs"/>
        </a:defRPr>
      </a:lvl1pPr>
      <a:lvl2pPr marL="1188697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4160" kern="1200">
          <a:solidFill>
            <a:schemeClr val="tx1"/>
          </a:solidFill>
          <a:latin typeface="+mn-lt"/>
          <a:ea typeface="+mn-ea"/>
          <a:cs typeface="+mn-cs"/>
        </a:defRPr>
      </a:lvl2pPr>
      <a:lvl3pPr marL="1981162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773627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4pPr>
      <a:lvl5pPr marL="3566091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5pPr>
      <a:lvl6pPr marL="4358556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6pPr>
      <a:lvl7pPr marL="5151021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7pPr>
      <a:lvl8pPr marL="5943486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8pPr>
      <a:lvl9pPr marL="6735950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1pPr>
      <a:lvl2pPr marL="792465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2pPr>
      <a:lvl3pPr marL="1584930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3pPr>
      <a:lvl4pPr marL="2377394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4pPr>
      <a:lvl5pPr marL="3169859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5pPr>
      <a:lvl6pPr marL="3962324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6pPr>
      <a:lvl7pPr marL="4754789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7pPr>
      <a:lvl8pPr marL="5547253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8pPr>
      <a:lvl9pPr marL="6339718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374-small moving embryo trim.mov">
            <a:hlinkClick r:id="" action="ppaction://media"/>
            <a:extLst>
              <a:ext uri="{FF2B5EF4-FFF2-40B4-BE49-F238E27FC236}">
                <a16:creationId xmlns:a16="http://schemas.microsoft.com/office/drawing/2014/main" id="{2D15E4C5-2FA5-5DE8-F1B4-F7958F4F15B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8158" y="226722"/>
            <a:ext cx="14355197" cy="1076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10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38</Words>
  <Application>Microsoft Office PowerPoint</Application>
  <PresentationFormat>Custom</PresentationFormat>
  <Paragraphs>2</Paragraphs>
  <Slides>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Kady Lyons</dc:creator>
  <cp:lastModifiedBy>Abby Rassette</cp:lastModifiedBy>
  <cp:revision>4</cp:revision>
  <dcterms:created xsi:type="dcterms:W3CDTF">2024-03-31T16:24:09Z</dcterms:created>
  <dcterms:modified xsi:type="dcterms:W3CDTF">2024-07-11T12:26:14Z</dcterms:modified>
</cp:coreProperties>
</file>