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614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580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544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180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53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469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35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568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9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389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79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9D96-77DF-4CCE-A80A-CF6122BDE60D}" type="datetimeFigureOut">
              <a:rPr lang="zh-CN" altLang="en-US" smtClean="0"/>
              <a:t>2024/4/7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D3D13-6531-486A-AEF2-7968A5F21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8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Western blotting Gels: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hp\AppData\Local\Temp\360zip$Temp\360$4\AMPKα1一.tif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736" y="836712"/>
            <a:ext cx="2365200" cy="2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698031" y="1571032"/>
            <a:ext cx="936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AMPK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(62/64 </a:t>
            </a:r>
            <a:r>
              <a:rPr lang="en-US" altLang="zh-CN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64704"/>
            <a:ext cx="2365200" cy="2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7195680" y="1535863"/>
            <a:ext cx="936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AMPK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(62/64 </a:t>
            </a:r>
            <a:r>
              <a:rPr lang="en-US" altLang="zh-CN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C:\Users\hp\AppData\Local\Temp\360zip$Temp\360$5\P-AMPKα1一.tif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573016"/>
            <a:ext cx="2365200" cy="2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702824" y="4238672"/>
            <a:ext cx="936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p- AMPK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(62/64 </a:t>
            </a:r>
            <a:r>
              <a:rPr lang="en-US" altLang="zh-CN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7" name="Picture 5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400" y="3585701"/>
            <a:ext cx="2365200" cy="2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7284167" y="4367026"/>
            <a:ext cx="936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p- AMPK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(62/64 </a:t>
            </a:r>
            <a:r>
              <a:rPr lang="en-US" altLang="zh-CN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67989" y="5858601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S1</a:t>
            </a:r>
            <a:r>
              <a:rPr lang="zh-CN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Capsaicin increased the protein expressions of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p- AMPK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PVN of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salt-sensitive hypertensive rats.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83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AppData\Local\Temp\360zip$Temp\360$6\ACTIN一.tif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559" y="1141220"/>
            <a:ext cx="2365200" cy="2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79512" y="1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Western blotting Gels: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4575" y="1924244"/>
            <a:ext cx="8630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β-actin</a:t>
            </a: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(43KDa)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12" y="1090425"/>
            <a:ext cx="2365200" cy="2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7236296" y="1873448"/>
            <a:ext cx="8630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β-actin</a:t>
            </a: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(43KDa)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37252" y="4410490"/>
            <a:ext cx="62342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S1</a:t>
            </a:r>
            <a:r>
              <a:rPr lang="zh-CN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reference of each group of proteins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53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Western blotting Gels: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hp\AppData\Local\Temp\360zip$Temp\360$7\PI3K二.tif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957" y="792873"/>
            <a:ext cx="2365200" cy="2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935877" y="1512953"/>
            <a:ext cx="8630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PI3K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(85KDa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325" y="792873"/>
            <a:ext cx="2365200" cy="218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7372251" y="1337578"/>
            <a:ext cx="8630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PI3K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(85KDa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 descr="C:\Users\hp\AppData\Local\Temp\360zip$Temp\360$8\P-PI3K二.tif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692" y="3400192"/>
            <a:ext cx="2365200" cy="2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769603" y="4068008"/>
            <a:ext cx="8630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p- PI3K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(85KDa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5" name="Picture 5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325" y="3284984"/>
            <a:ext cx="2365200" cy="2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7349927" y="4099809"/>
            <a:ext cx="8630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p- PI3K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(85KDa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67989" y="5858601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S2</a:t>
            </a:r>
            <a:r>
              <a:rPr lang="zh-CN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Capsaicin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protein expressions of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p- PI3K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PVN of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salt-sensitive hypertensive rats.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429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Western blotting Gels: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1575" y="2226087"/>
            <a:ext cx="8630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β-actin</a:t>
            </a: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(43KDa)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37418" y="2411823"/>
            <a:ext cx="8630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β-actin</a:t>
            </a: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(43KDa)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hp\AppData\Local\Temp\360zip$Temp\360$10\ACTIN二.tif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432" y="1628800"/>
            <a:ext cx="2365200" cy="2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12" y="1628800"/>
            <a:ext cx="2365200" cy="2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1362123" y="4437112"/>
            <a:ext cx="6018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S2</a:t>
            </a:r>
            <a:r>
              <a:rPr lang="zh-CN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reference of each group of proteins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70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Western blotting Gels: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S3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hp\AppData\Local\Temp\360zip$Temp\360$0\AKT三.tif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48680"/>
            <a:ext cx="2181600" cy="23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971600" y="4221087"/>
            <a:ext cx="936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p- AKT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(60 </a:t>
            </a:r>
            <a:r>
              <a:rPr lang="en-US" altLang="zh-CN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653920"/>
            <a:ext cx="2304256" cy="2442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hp\AppData\Local\Temp\360zip$Temp\360$1\P-AKT三.tif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493271"/>
            <a:ext cx="2181600" cy="23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1111215" y="1256987"/>
            <a:ext cx="936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AKT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(60 </a:t>
            </a:r>
            <a:r>
              <a:rPr lang="en-US" altLang="zh-CN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131" y="3477057"/>
            <a:ext cx="2290120" cy="23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7217477" y="4149171"/>
            <a:ext cx="936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p- AKT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(60 </a:t>
            </a:r>
            <a:r>
              <a:rPr lang="en-US" altLang="zh-CN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26043" y="1228965"/>
            <a:ext cx="936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AKT</a:t>
            </a:r>
            <a:endParaRPr lang="en-US" altLang="zh-CN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(60 </a:t>
            </a:r>
            <a:r>
              <a:rPr lang="en-US" altLang="zh-CN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7989" y="6021288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S3</a:t>
            </a:r>
            <a:r>
              <a:rPr lang="zh-CN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Capsaicin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protein expressions of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p- AKT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PVN of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salt-sensitive hypertensive rats.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86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AppData\Local\Temp\360zip$Temp\360$2\ACTIN一.tif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728" y="1484784"/>
            <a:ext cx="2365200" cy="2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750882" y="2267803"/>
            <a:ext cx="8630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β-actin</a:t>
            </a: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(43KDa)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12" y="1484783"/>
            <a:ext cx="2365200" cy="2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179512" y="1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Western blotting Gels: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S3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64288" y="2267805"/>
            <a:ext cx="100620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β-actin</a:t>
            </a:r>
          </a:p>
          <a:p>
            <a:r>
              <a:rPr lang="en-US" altLang="zh-C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(43KDa)</a:t>
            </a:r>
            <a:endParaRPr lang="zh-CN" alt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362123" y="4437112"/>
            <a:ext cx="6018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S3</a:t>
            </a:r>
            <a:r>
              <a:rPr lang="zh-CN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reference of each group of proteins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2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229</Words>
  <Application>Microsoft Office PowerPoint</Application>
  <PresentationFormat>全屏显示(4:3)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</dc:creator>
  <cp:lastModifiedBy>hp</cp:lastModifiedBy>
  <cp:revision>9</cp:revision>
  <dcterms:created xsi:type="dcterms:W3CDTF">2024-04-06T23:18:58Z</dcterms:created>
  <dcterms:modified xsi:type="dcterms:W3CDTF">2024-04-06T23:57:28Z</dcterms:modified>
</cp:coreProperties>
</file>