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6E78C-9D4B-9E42-201D-1374C0D1A2BA}" name="KWOK, Tsun Ka Carsten [Student]" initials="TK" userId="S::21038688r@connect.polyu.hk::a05c0612-d78d-49cf-be4e-c72987748b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85" autoAdjust="0"/>
  </p:normalViewPr>
  <p:slideViewPr>
    <p:cSldViewPr snapToGrid="0">
      <p:cViewPr>
        <p:scale>
          <a:sx n="90" d="100"/>
          <a:sy n="90" d="100"/>
        </p:scale>
        <p:origin x="1692" y="-26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5" d="100"/>
        <a:sy n="1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304F7-675F-2241-96AF-AF282A3F48B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50B6-5E53-6A48-9522-39A5E74D3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9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1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02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1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99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63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97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02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67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77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8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63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45EE2-C4D9-449B-AEBF-D5B5F6B7E5D6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0BC49B-A581-4199-88E2-4DAA4604D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67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ircular diagram with different colored circles&#10;&#10;Description automatically generated">
            <a:extLst>
              <a:ext uri="{FF2B5EF4-FFF2-40B4-BE49-F238E27FC236}">
                <a16:creationId xmlns:a16="http://schemas.microsoft.com/office/drawing/2014/main" id="{9A026EE0-DC2D-97E0-FCF5-A3F865EAE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65" y="333580"/>
            <a:ext cx="4405312" cy="4405312"/>
          </a:xfrm>
        </p:spPr>
      </p:pic>
      <p:pic>
        <p:nvPicPr>
          <p:cNvPr id="3" name="Picture 2" descr="A pie chart with text on it&#10;&#10;Description automatically generated">
            <a:extLst>
              <a:ext uri="{FF2B5EF4-FFF2-40B4-BE49-F238E27FC236}">
                <a16:creationId xmlns:a16="http://schemas.microsoft.com/office/drawing/2014/main" id="{6DB2298B-2F2A-86CB-2A7C-36CE9CBED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5" y="5718676"/>
            <a:ext cx="5956084" cy="2602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26535-70CA-95BF-5C5B-BD136F52450D}"/>
              </a:ext>
            </a:extLst>
          </p:cNvPr>
          <p:cNvSpPr txBox="1"/>
          <p:nvPr/>
        </p:nvSpPr>
        <p:spPr>
          <a:xfrm>
            <a:off x="426365" y="318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ABC6B-0CF5-AA69-D13B-F181A0E12F0C}"/>
              </a:ext>
            </a:extLst>
          </p:cNvPr>
          <p:cNvSpPr txBox="1"/>
          <p:nvPr/>
        </p:nvSpPr>
        <p:spPr>
          <a:xfrm>
            <a:off x="426365" y="482701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CC588-9F6D-1B69-1AAA-6A5DE22B2657}"/>
              </a:ext>
            </a:extLst>
          </p:cNvPr>
          <p:cNvSpPr txBox="1"/>
          <p:nvPr/>
        </p:nvSpPr>
        <p:spPr>
          <a:xfrm>
            <a:off x="4290569" y="11736503"/>
            <a:ext cx="297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Supplementary Figure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35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7D72-BDB1-F5F4-AA92-0B574ECD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31ED7D-0168-3E17-84C1-AE12FD5CB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62" y="2708623"/>
            <a:ext cx="5915025" cy="264063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9B520-4FD3-12F2-1E4A-A25ACB0FDCF7}"/>
              </a:ext>
            </a:extLst>
          </p:cNvPr>
          <p:cNvSpPr txBox="1"/>
          <p:nvPr/>
        </p:nvSpPr>
        <p:spPr>
          <a:xfrm>
            <a:off x="4290569" y="11736503"/>
            <a:ext cx="297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Supplementary Figure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040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KWOK, Tsun Ka Carsten [Student]</dc:creator>
  <cp:lastModifiedBy>KWOK, Tsun Ka Carsten [Student]</cp:lastModifiedBy>
  <cp:revision>51</cp:revision>
  <dcterms:created xsi:type="dcterms:W3CDTF">2024-03-12T07:13:45Z</dcterms:created>
  <dcterms:modified xsi:type="dcterms:W3CDTF">2024-04-15T07:32:33Z</dcterms:modified>
</cp:coreProperties>
</file>