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Samsung_T5/20190402_RPTP_GTC_FRAP/20190402_RPTP_GTC_FRAP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Compare!$C$2</c:f>
              <c:strCache>
                <c:ptCount val="1"/>
                <c:pt idx="0">
                  <c:v>Talin-GFP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Compare!$B$3:$B$407</c:f>
              <c:numCache>
                <c:formatCode>General</c:formatCode>
                <c:ptCount val="40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4.1000000000000014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4.8000000000000007</c:v>
                </c:pt>
                <c:pt idx="48">
                  <c:v>4.9000000000000004</c:v>
                </c:pt>
                <c:pt idx="49">
                  <c:v>5</c:v>
                </c:pt>
                <c:pt idx="50">
                  <c:v>5.1000000000000014</c:v>
                </c:pt>
                <c:pt idx="51">
                  <c:v>5.2</c:v>
                </c:pt>
                <c:pt idx="52">
                  <c:v>5.3000000000000007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5.8000000000000007</c:v>
                </c:pt>
                <c:pt idx="58">
                  <c:v>5.9</c:v>
                </c:pt>
                <c:pt idx="59">
                  <c:v>6</c:v>
                </c:pt>
                <c:pt idx="60">
                  <c:v>6.1000000000000014</c:v>
                </c:pt>
                <c:pt idx="61">
                  <c:v>6.2</c:v>
                </c:pt>
                <c:pt idx="62">
                  <c:v>6.3000000000000007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6.8000000000000007</c:v>
                </c:pt>
                <c:pt idx="68">
                  <c:v>6.9</c:v>
                </c:pt>
                <c:pt idx="69">
                  <c:v>7</c:v>
                </c:pt>
                <c:pt idx="70">
                  <c:v>7.1000000000000014</c:v>
                </c:pt>
                <c:pt idx="71">
                  <c:v>7.2</c:v>
                </c:pt>
                <c:pt idx="72">
                  <c:v>7.3000000000000007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7.8000000000000007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8.2000000000000011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8.7000000000000011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9.2000000000000011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9.6000000000000014</c:v>
                </c:pt>
                <c:pt idx="96">
                  <c:v>9.7000000000000011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32.799999999999997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33.299999999999997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33.799999999999997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34.299999999999997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34.799999999999997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35.299999999999997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35.799999999999997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36.299999999999997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36.799999999999997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37.299999999999997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37.799999999999997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38.299999999999997</c:v>
                </c:pt>
                <c:pt idx="383">
                  <c:v>38.400000000000013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38.799999999999997</c:v>
                </c:pt>
                <c:pt idx="388">
                  <c:v>38.900000000000013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39.299999999999997</c:v>
                </c:pt>
                <c:pt idx="393">
                  <c:v>39.400000000000013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39.799999999999997</c:v>
                </c:pt>
                <c:pt idx="398">
                  <c:v>39.900000000000013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40.299999999999997</c:v>
                </c:pt>
                <c:pt idx="403">
                  <c:v>40.400000000000013</c:v>
                </c:pt>
                <c:pt idx="404">
                  <c:v>40.5</c:v>
                </c:pt>
              </c:numCache>
            </c:numRef>
          </c:xVal>
          <c:yVal>
            <c:numRef>
              <c:f>Compare!$C$3:$C$407</c:f>
              <c:numCache>
                <c:formatCode>General</c:formatCode>
                <c:ptCount val="40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5.8015909090909097E-2</c:v>
                </c:pt>
                <c:pt idx="6">
                  <c:v>9.2603636363636305E-2</c:v>
                </c:pt>
                <c:pt idx="7">
                  <c:v>0.116409545454546</c:v>
                </c:pt>
                <c:pt idx="8">
                  <c:v>0.13157181818181801</c:v>
                </c:pt>
                <c:pt idx="9">
                  <c:v>0.147229545454545</c:v>
                </c:pt>
                <c:pt idx="10">
                  <c:v>0.15905045454545499</c:v>
                </c:pt>
                <c:pt idx="11">
                  <c:v>0.167782272727273</c:v>
                </c:pt>
                <c:pt idx="12">
                  <c:v>0.17982409090909099</c:v>
                </c:pt>
                <c:pt idx="13">
                  <c:v>0.189127727272727</c:v>
                </c:pt>
                <c:pt idx="14">
                  <c:v>0.19778545454545499</c:v>
                </c:pt>
                <c:pt idx="15">
                  <c:v>0.20454227272727299</c:v>
                </c:pt>
                <c:pt idx="16">
                  <c:v>0.21331818181818199</c:v>
                </c:pt>
                <c:pt idx="17">
                  <c:v>0.219061818181818</c:v>
                </c:pt>
                <c:pt idx="18">
                  <c:v>0.226142272727273</c:v>
                </c:pt>
                <c:pt idx="19">
                  <c:v>0.228783181818182</c:v>
                </c:pt>
                <c:pt idx="20">
                  <c:v>0.23428090909090901</c:v>
                </c:pt>
                <c:pt idx="21">
                  <c:v>0.23865863636363599</c:v>
                </c:pt>
                <c:pt idx="22">
                  <c:v>0.241327272727273</c:v>
                </c:pt>
                <c:pt idx="23">
                  <c:v>0.24818636363636401</c:v>
                </c:pt>
                <c:pt idx="24">
                  <c:v>0.25190000000000001</c:v>
                </c:pt>
                <c:pt idx="25">
                  <c:v>0.25646318181818201</c:v>
                </c:pt>
                <c:pt idx="26">
                  <c:v>0.26323181818181801</c:v>
                </c:pt>
                <c:pt idx="27">
                  <c:v>0.26687272727272698</c:v>
                </c:pt>
                <c:pt idx="28">
                  <c:v>0.26600454545454499</c:v>
                </c:pt>
                <c:pt idx="29">
                  <c:v>0.26614545454545402</c:v>
                </c:pt>
                <c:pt idx="30">
                  <c:v>0.27251363636363601</c:v>
                </c:pt>
                <c:pt idx="31">
                  <c:v>0.27814090909090899</c:v>
                </c:pt>
                <c:pt idx="32">
                  <c:v>0.27324181818181797</c:v>
                </c:pt>
                <c:pt idx="33">
                  <c:v>0.28452727272727302</c:v>
                </c:pt>
                <c:pt idx="34">
                  <c:v>0.28269545454545503</c:v>
                </c:pt>
                <c:pt idx="35">
                  <c:v>0.28459090909090901</c:v>
                </c:pt>
                <c:pt idx="36">
                  <c:v>0.29050454545454502</c:v>
                </c:pt>
                <c:pt idx="37">
                  <c:v>0.29679545454545397</c:v>
                </c:pt>
                <c:pt idx="38">
                  <c:v>0.29730000000000001</c:v>
                </c:pt>
                <c:pt idx="39">
                  <c:v>0.30386818181818198</c:v>
                </c:pt>
                <c:pt idx="40">
                  <c:v>0.30261363636363597</c:v>
                </c:pt>
                <c:pt idx="41">
                  <c:v>0.30242272727272701</c:v>
                </c:pt>
                <c:pt idx="42">
                  <c:v>0.30571363636363602</c:v>
                </c:pt>
                <c:pt idx="43">
                  <c:v>0.309463636363636</c:v>
                </c:pt>
                <c:pt idx="44">
                  <c:v>0.31078636363636403</c:v>
                </c:pt>
                <c:pt idx="45">
                  <c:v>0.31385909090909098</c:v>
                </c:pt>
                <c:pt idx="46">
                  <c:v>0.31684090909090901</c:v>
                </c:pt>
                <c:pt idx="47">
                  <c:v>0.31691818181818199</c:v>
                </c:pt>
                <c:pt idx="48">
                  <c:v>0.31624999999999998</c:v>
                </c:pt>
                <c:pt idx="49">
                  <c:v>0.319904545454546</c:v>
                </c:pt>
                <c:pt idx="50">
                  <c:v>0.324672727272727</c:v>
                </c:pt>
                <c:pt idx="51">
                  <c:v>0.32518181818181802</c:v>
                </c:pt>
                <c:pt idx="52">
                  <c:v>0.32678636363636399</c:v>
                </c:pt>
                <c:pt idx="53">
                  <c:v>0.32809090909090899</c:v>
                </c:pt>
                <c:pt idx="54">
                  <c:v>0.32903181818181798</c:v>
                </c:pt>
                <c:pt idx="55">
                  <c:v>0.33094545454545499</c:v>
                </c:pt>
                <c:pt idx="56">
                  <c:v>0.33464090909090899</c:v>
                </c:pt>
                <c:pt idx="57">
                  <c:v>0.340431818181818</c:v>
                </c:pt>
                <c:pt idx="58">
                  <c:v>0.33789999999999998</c:v>
                </c:pt>
                <c:pt idx="59">
                  <c:v>0.33655909090909097</c:v>
                </c:pt>
                <c:pt idx="60">
                  <c:v>0.34103636363636403</c:v>
                </c:pt>
                <c:pt idx="61">
                  <c:v>0.34834545454545501</c:v>
                </c:pt>
                <c:pt idx="62">
                  <c:v>0.34915000000000002</c:v>
                </c:pt>
                <c:pt idx="63">
                  <c:v>0.35000909090909099</c:v>
                </c:pt>
                <c:pt idx="64">
                  <c:v>0.34840454545454602</c:v>
                </c:pt>
                <c:pt idx="65">
                  <c:v>0.34778181818181803</c:v>
                </c:pt>
                <c:pt idx="66">
                  <c:v>0.35301363636363597</c:v>
                </c:pt>
                <c:pt idx="67">
                  <c:v>0.35798181818181801</c:v>
                </c:pt>
                <c:pt idx="68">
                  <c:v>0.36122272727272697</c:v>
                </c:pt>
                <c:pt idx="69">
                  <c:v>0.36412727272727302</c:v>
                </c:pt>
                <c:pt idx="70">
                  <c:v>0.365059090909091</c:v>
                </c:pt>
                <c:pt idx="71">
                  <c:v>0.36631363636363601</c:v>
                </c:pt>
                <c:pt idx="72">
                  <c:v>0.36694545454545402</c:v>
                </c:pt>
                <c:pt idx="73">
                  <c:v>0.369072727272727</c:v>
                </c:pt>
                <c:pt idx="74">
                  <c:v>0.37112727272727303</c:v>
                </c:pt>
                <c:pt idx="75">
                  <c:v>0.36788636363636401</c:v>
                </c:pt>
                <c:pt idx="76">
                  <c:v>0.37513181818181801</c:v>
                </c:pt>
                <c:pt idx="77">
                  <c:v>0.37372272727272698</c:v>
                </c:pt>
                <c:pt idx="78">
                  <c:v>0.37443181818181798</c:v>
                </c:pt>
                <c:pt idx="79">
                  <c:v>0.37556818181818202</c:v>
                </c:pt>
                <c:pt idx="80">
                  <c:v>0.37633181818181799</c:v>
                </c:pt>
                <c:pt idx="81">
                  <c:v>0.37802272727272701</c:v>
                </c:pt>
                <c:pt idx="82">
                  <c:v>0.378709090909091</c:v>
                </c:pt>
                <c:pt idx="83">
                  <c:v>0.38369090909090903</c:v>
                </c:pt>
                <c:pt idx="84">
                  <c:v>0.381440909090909</c:v>
                </c:pt>
                <c:pt idx="85">
                  <c:v>0.39079090909090902</c:v>
                </c:pt>
                <c:pt idx="86">
                  <c:v>0.38872727272727298</c:v>
                </c:pt>
                <c:pt idx="87">
                  <c:v>0.389868181818182</c:v>
                </c:pt>
                <c:pt idx="88">
                  <c:v>0.38992727272727301</c:v>
                </c:pt>
                <c:pt idx="89">
                  <c:v>0.39436818181818201</c:v>
                </c:pt>
                <c:pt idx="90">
                  <c:v>0.39064090909090898</c:v>
                </c:pt>
                <c:pt idx="91">
                  <c:v>0.39274090909090897</c:v>
                </c:pt>
                <c:pt idx="92">
                  <c:v>0.39036363636363602</c:v>
                </c:pt>
                <c:pt idx="93">
                  <c:v>0.39982727272727298</c:v>
                </c:pt>
                <c:pt idx="94">
                  <c:v>0.39706363636363601</c:v>
                </c:pt>
                <c:pt idx="95">
                  <c:v>0.39679999999999999</c:v>
                </c:pt>
                <c:pt idx="96">
                  <c:v>0.39775454545454503</c:v>
                </c:pt>
                <c:pt idx="97">
                  <c:v>0.39519545454545502</c:v>
                </c:pt>
                <c:pt idx="98">
                  <c:v>0.401040909090909</c:v>
                </c:pt>
                <c:pt idx="99">
                  <c:v>0.40864545454545498</c:v>
                </c:pt>
                <c:pt idx="100">
                  <c:v>0.40491818181818201</c:v>
                </c:pt>
                <c:pt idx="101">
                  <c:v>0.40615909090909103</c:v>
                </c:pt>
                <c:pt idx="102">
                  <c:v>0.40965909090909097</c:v>
                </c:pt>
                <c:pt idx="103">
                  <c:v>0.40941818181818201</c:v>
                </c:pt>
                <c:pt idx="104">
                  <c:v>0.41052272727272698</c:v>
                </c:pt>
                <c:pt idx="105">
                  <c:v>0.412886363636364</c:v>
                </c:pt>
                <c:pt idx="106">
                  <c:v>0.417777272727273</c:v>
                </c:pt>
                <c:pt idx="107">
                  <c:v>0.41591363636363599</c:v>
                </c:pt>
                <c:pt idx="108">
                  <c:v>0.41778636363636401</c:v>
                </c:pt>
                <c:pt idx="109">
                  <c:v>0.42173181818181799</c:v>
                </c:pt>
                <c:pt idx="110">
                  <c:v>0.423595454545455</c:v>
                </c:pt>
                <c:pt idx="111">
                  <c:v>0.42406818181818201</c:v>
                </c:pt>
                <c:pt idx="112">
                  <c:v>0.42336818181818198</c:v>
                </c:pt>
                <c:pt idx="113">
                  <c:v>0.42272727272727301</c:v>
                </c:pt>
                <c:pt idx="114">
                  <c:v>0.42156818181818201</c:v>
                </c:pt>
                <c:pt idx="115">
                  <c:v>0.42630454545454599</c:v>
                </c:pt>
                <c:pt idx="116">
                  <c:v>0.42565909090909099</c:v>
                </c:pt>
                <c:pt idx="117">
                  <c:v>0.43319999999999997</c:v>
                </c:pt>
                <c:pt idx="118">
                  <c:v>0.43163636363636398</c:v>
                </c:pt>
                <c:pt idx="119">
                  <c:v>0.43070909090909099</c:v>
                </c:pt>
                <c:pt idx="120">
                  <c:v>0.43429545454545498</c:v>
                </c:pt>
                <c:pt idx="121">
                  <c:v>0.43106363636363598</c:v>
                </c:pt>
                <c:pt idx="122">
                  <c:v>0.43023181818181799</c:v>
                </c:pt>
                <c:pt idx="123">
                  <c:v>0.43675454545454501</c:v>
                </c:pt>
                <c:pt idx="124">
                  <c:v>0.43058636363636399</c:v>
                </c:pt>
                <c:pt idx="125">
                  <c:v>0.43528636363636403</c:v>
                </c:pt>
                <c:pt idx="126">
                  <c:v>0.43581818181818199</c:v>
                </c:pt>
                <c:pt idx="127">
                  <c:v>0.43899090909090899</c:v>
                </c:pt>
                <c:pt idx="128">
                  <c:v>0.43838181818181798</c:v>
                </c:pt>
                <c:pt idx="129">
                  <c:v>0.44123636363636398</c:v>
                </c:pt>
                <c:pt idx="130">
                  <c:v>0.439695454545455</c:v>
                </c:pt>
                <c:pt idx="131">
                  <c:v>0.4425</c:v>
                </c:pt>
                <c:pt idx="132">
                  <c:v>0.43951818181818197</c:v>
                </c:pt>
                <c:pt idx="133">
                  <c:v>0.44248636363636401</c:v>
                </c:pt>
                <c:pt idx="134">
                  <c:v>0.44254545454545402</c:v>
                </c:pt>
                <c:pt idx="135">
                  <c:v>0.44914090909090898</c:v>
                </c:pt>
                <c:pt idx="136">
                  <c:v>0.45145909090909098</c:v>
                </c:pt>
                <c:pt idx="137">
                  <c:v>0.45147272727272703</c:v>
                </c:pt>
                <c:pt idx="138">
                  <c:v>0.44819545454545501</c:v>
                </c:pt>
                <c:pt idx="139">
                  <c:v>0.45051818181818198</c:v>
                </c:pt>
                <c:pt idx="140">
                  <c:v>0.45165454545454498</c:v>
                </c:pt>
                <c:pt idx="141">
                  <c:v>0.45316818181818203</c:v>
                </c:pt>
                <c:pt idx="142">
                  <c:v>0.44934545454545499</c:v>
                </c:pt>
                <c:pt idx="143">
                  <c:v>0.45826818181818202</c:v>
                </c:pt>
                <c:pt idx="144">
                  <c:v>0.45670454545454497</c:v>
                </c:pt>
                <c:pt idx="145">
                  <c:v>0.45474999999999999</c:v>
                </c:pt>
                <c:pt idx="146">
                  <c:v>0.46309545454545398</c:v>
                </c:pt>
                <c:pt idx="147">
                  <c:v>0.45834999999999998</c:v>
                </c:pt>
                <c:pt idx="148">
                  <c:v>0.46103636363636302</c:v>
                </c:pt>
                <c:pt idx="149">
                  <c:v>0.45883181818181801</c:v>
                </c:pt>
                <c:pt idx="150">
                  <c:v>0.45963181818181797</c:v>
                </c:pt>
                <c:pt idx="151">
                  <c:v>0.46384999999999998</c:v>
                </c:pt>
                <c:pt idx="152">
                  <c:v>0.46771818181818198</c:v>
                </c:pt>
                <c:pt idx="153">
                  <c:v>0.45867727272727299</c:v>
                </c:pt>
                <c:pt idx="154">
                  <c:v>0.47150909090909099</c:v>
                </c:pt>
                <c:pt idx="155">
                  <c:v>0.46677727272727298</c:v>
                </c:pt>
                <c:pt idx="156">
                  <c:v>0.46856363636363602</c:v>
                </c:pt>
                <c:pt idx="157">
                  <c:v>0.468640909090909</c:v>
                </c:pt>
                <c:pt idx="158">
                  <c:v>0.46740454545454502</c:v>
                </c:pt>
                <c:pt idx="159">
                  <c:v>0.47521818181818198</c:v>
                </c:pt>
                <c:pt idx="160">
                  <c:v>0.46904545454545499</c:v>
                </c:pt>
                <c:pt idx="161">
                  <c:v>0.47204090909090901</c:v>
                </c:pt>
                <c:pt idx="162">
                  <c:v>0.47096363636363597</c:v>
                </c:pt>
                <c:pt idx="163">
                  <c:v>0.47349090909090902</c:v>
                </c:pt>
                <c:pt idx="164">
                  <c:v>0.47219545454545397</c:v>
                </c:pt>
                <c:pt idx="165">
                  <c:v>0.471104545454545</c:v>
                </c:pt>
                <c:pt idx="166">
                  <c:v>0.47407727272727301</c:v>
                </c:pt>
                <c:pt idx="167">
                  <c:v>0.478263636363636</c:v>
                </c:pt>
                <c:pt idx="168">
                  <c:v>0.47915909090909098</c:v>
                </c:pt>
                <c:pt idx="169">
                  <c:v>0.47671363636363601</c:v>
                </c:pt>
                <c:pt idx="170">
                  <c:v>0.476959090909091</c:v>
                </c:pt>
                <c:pt idx="171">
                  <c:v>0.47989090909090898</c:v>
                </c:pt>
                <c:pt idx="172">
                  <c:v>0.47524545454545403</c:v>
                </c:pt>
                <c:pt idx="173">
                  <c:v>0.47695454545454502</c:v>
                </c:pt>
                <c:pt idx="174">
                  <c:v>0.47661363636363602</c:v>
                </c:pt>
                <c:pt idx="175">
                  <c:v>0.47752727272727302</c:v>
                </c:pt>
                <c:pt idx="176">
                  <c:v>0.48004999999999998</c:v>
                </c:pt>
                <c:pt idx="177">
                  <c:v>0.48462272727272698</c:v>
                </c:pt>
                <c:pt idx="178">
                  <c:v>0.482204545454545</c:v>
                </c:pt>
                <c:pt idx="179">
                  <c:v>0.48682272727272702</c:v>
                </c:pt>
                <c:pt idx="180">
                  <c:v>0.48301818181818201</c:v>
                </c:pt>
                <c:pt idx="181">
                  <c:v>0.48362272727272698</c:v>
                </c:pt>
                <c:pt idx="182">
                  <c:v>0.48736818181818198</c:v>
                </c:pt>
                <c:pt idx="183">
                  <c:v>0.49019090909090901</c:v>
                </c:pt>
                <c:pt idx="184">
                  <c:v>0.490327272727273</c:v>
                </c:pt>
                <c:pt idx="185">
                  <c:v>0.495963636363636</c:v>
                </c:pt>
                <c:pt idx="186">
                  <c:v>0.49302727272727298</c:v>
                </c:pt>
                <c:pt idx="187">
                  <c:v>0.49522727272727302</c:v>
                </c:pt>
                <c:pt idx="188">
                  <c:v>0.491181818181818</c:v>
                </c:pt>
                <c:pt idx="189">
                  <c:v>0.48781363636363601</c:v>
                </c:pt>
                <c:pt idx="190">
                  <c:v>0.49124090909090901</c:v>
                </c:pt>
                <c:pt idx="191">
                  <c:v>0.49533181818181798</c:v>
                </c:pt>
                <c:pt idx="192">
                  <c:v>0.49317272727272699</c:v>
                </c:pt>
                <c:pt idx="193">
                  <c:v>0.48635</c:v>
                </c:pt>
                <c:pt idx="194">
                  <c:v>0.492377272727273</c:v>
                </c:pt>
                <c:pt idx="195">
                  <c:v>0.49035000000000001</c:v>
                </c:pt>
                <c:pt idx="196">
                  <c:v>0.49575000000000002</c:v>
                </c:pt>
                <c:pt idx="197">
                  <c:v>0.49627727272727301</c:v>
                </c:pt>
                <c:pt idx="198">
                  <c:v>0.493022727272727</c:v>
                </c:pt>
                <c:pt idx="199">
                  <c:v>0.48959999999999998</c:v>
                </c:pt>
                <c:pt idx="200">
                  <c:v>0.49370000000000003</c:v>
                </c:pt>
                <c:pt idx="201">
                  <c:v>0.495768181818182</c:v>
                </c:pt>
                <c:pt idx="202">
                  <c:v>0.492718181818182</c:v>
                </c:pt>
                <c:pt idx="203">
                  <c:v>0.50207727272727298</c:v>
                </c:pt>
                <c:pt idx="204">
                  <c:v>0.49801363636363599</c:v>
                </c:pt>
                <c:pt idx="205">
                  <c:v>0.493304545454546</c:v>
                </c:pt>
                <c:pt idx="206">
                  <c:v>0.49998181818181803</c:v>
                </c:pt>
                <c:pt idx="207">
                  <c:v>0.50572272727272705</c:v>
                </c:pt>
                <c:pt idx="208">
                  <c:v>0.50650454545454504</c:v>
                </c:pt>
                <c:pt idx="209">
                  <c:v>0.50417727272727297</c:v>
                </c:pt>
                <c:pt idx="210">
                  <c:v>0.50477272727272704</c:v>
                </c:pt>
                <c:pt idx="211">
                  <c:v>0.50768181818181801</c:v>
                </c:pt>
                <c:pt idx="212">
                  <c:v>0.50668636363636399</c:v>
                </c:pt>
                <c:pt idx="213">
                  <c:v>0.499036363636364</c:v>
                </c:pt>
                <c:pt idx="214">
                  <c:v>0.506927272727273</c:v>
                </c:pt>
                <c:pt idx="215">
                  <c:v>0.50907272727272701</c:v>
                </c:pt>
                <c:pt idx="216">
                  <c:v>0.50616363636363604</c:v>
                </c:pt>
                <c:pt idx="217">
                  <c:v>0.51031363636363603</c:v>
                </c:pt>
                <c:pt idx="218">
                  <c:v>0.51035909090909104</c:v>
                </c:pt>
                <c:pt idx="219">
                  <c:v>0.51533181818181795</c:v>
                </c:pt>
                <c:pt idx="220">
                  <c:v>0.51185454545454601</c:v>
                </c:pt>
                <c:pt idx="221">
                  <c:v>0.51331363636363603</c:v>
                </c:pt>
                <c:pt idx="222">
                  <c:v>0.517490909090909</c:v>
                </c:pt>
                <c:pt idx="223">
                  <c:v>0.51414090909090904</c:v>
                </c:pt>
                <c:pt idx="224">
                  <c:v>0.51246818181818199</c:v>
                </c:pt>
                <c:pt idx="225">
                  <c:v>0.51532727272727297</c:v>
                </c:pt>
                <c:pt idx="226">
                  <c:v>0.513954545454545</c:v>
                </c:pt>
                <c:pt idx="227">
                  <c:v>0.51596818181818205</c:v>
                </c:pt>
                <c:pt idx="228">
                  <c:v>0.51519999999999999</c:v>
                </c:pt>
                <c:pt idx="229">
                  <c:v>0.51590000000000003</c:v>
                </c:pt>
                <c:pt idx="230">
                  <c:v>0.51335909090909104</c:v>
                </c:pt>
                <c:pt idx="231">
                  <c:v>0.51406818181818204</c:v>
                </c:pt>
                <c:pt idx="232">
                  <c:v>0.51615909090909096</c:v>
                </c:pt>
                <c:pt idx="233">
                  <c:v>0.52024545454545501</c:v>
                </c:pt>
                <c:pt idx="234">
                  <c:v>0.52001363636363596</c:v>
                </c:pt>
                <c:pt idx="235">
                  <c:v>0.51954999999999996</c:v>
                </c:pt>
                <c:pt idx="236">
                  <c:v>0.51844999999999997</c:v>
                </c:pt>
                <c:pt idx="237">
                  <c:v>0.526468181818182</c:v>
                </c:pt>
                <c:pt idx="238">
                  <c:v>0.523004545454546</c:v>
                </c:pt>
                <c:pt idx="239">
                  <c:v>0.52172727272727304</c:v>
                </c:pt>
                <c:pt idx="240">
                  <c:v>0.52080454545454602</c:v>
                </c:pt>
                <c:pt idx="241">
                  <c:v>0.52287272727272704</c:v>
                </c:pt>
                <c:pt idx="242">
                  <c:v>0.52422727272727299</c:v>
                </c:pt>
                <c:pt idx="243">
                  <c:v>0.52481818181818196</c:v>
                </c:pt>
                <c:pt idx="244">
                  <c:v>0.52495000000000003</c:v>
                </c:pt>
                <c:pt idx="245">
                  <c:v>0.52450909090909104</c:v>
                </c:pt>
                <c:pt idx="246">
                  <c:v>0.52948636363636303</c:v>
                </c:pt>
                <c:pt idx="247">
                  <c:v>0.53085454545454502</c:v>
                </c:pt>
                <c:pt idx="248">
                  <c:v>0.53080909090909101</c:v>
                </c:pt>
                <c:pt idx="249">
                  <c:v>0.52767727272727305</c:v>
                </c:pt>
                <c:pt idx="250">
                  <c:v>0.52777272727272695</c:v>
                </c:pt>
                <c:pt idx="251">
                  <c:v>0.527786363636364</c:v>
                </c:pt>
                <c:pt idx="252">
                  <c:v>0.52887727272727303</c:v>
                </c:pt>
                <c:pt idx="253">
                  <c:v>0.533031818181818</c:v>
                </c:pt>
                <c:pt idx="254">
                  <c:v>0.53494090909090897</c:v>
                </c:pt>
                <c:pt idx="255">
                  <c:v>0.53272272727272696</c:v>
                </c:pt>
                <c:pt idx="256">
                  <c:v>0.534836363636364</c:v>
                </c:pt>
                <c:pt idx="257">
                  <c:v>0.52856363636363601</c:v>
                </c:pt>
                <c:pt idx="258">
                  <c:v>0.53114090909090905</c:v>
                </c:pt>
                <c:pt idx="259">
                  <c:v>0.53357272727272698</c:v>
                </c:pt>
                <c:pt idx="260">
                  <c:v>0.53552727272727296</c:v>
                </c:pt>
                <c:pt idx="261">
                  <c:v>0.53716818181818204</c:v>
                </c:pt>
                <c:pt idx="262">
                  <c:v>0.53684090909090898</c:v>
                </c:pt>
                <c:pt idx="263">
                  <c:v>0.53589545454545495</c:v>
                </c:pt>
                <c:pt idx="264">
                  <c:v>0.54983636363636401</c:v>
                </c:pt>
                <c:pt idx="265">
                  <c:v>0.54140454545454597</c:v>
                </c:pt>
                <c:pt idx="266">
                  <c:v>0.548059090909091</c:v>
                </c:pt>
                <c:pt idx="267">
                  <c:v>0.54220000000000002</c:v>
                </c:pt>
                <c:pt idx="268">
                  <c:v>0.54507727272727302</c:v>
                </c:pt>
                <c:pt idx="269">
                  <c:v>0.54581818181818198</c:v>
                </c:pt>
                <c:pt idx="270">
                  <c:v>0.54343636363636305</c:v>
                </c:pt>
                <c:pt idx="271">
                  <c:v>0.55160454545454496</c:v>
                </c:pt>
                <c:pt idx="272">
                  <c:v>0.54501363636363598</c:v>
                </c:pt>
                <c:pt idx="273">
                  <c:v>0.54346818181818202</c:v>
                </c:pt>
                <c:pt idx="274">
                  <c:v>0.54966363636363602</c:v>
                </c:pt>
                <c:pt idx="275">
                  <c:v>0.54959999999999998</c:v>
                </c:pt>
                <c:pt idx="276">
                  <c:v>0.55238636363636295</c:v>
                </c:pt>
                <c:pt idx="277">
                  <c:v>0.55004545454545495</c:v>
                </c:pt>
                <c:pt idx="278">
                  <c:v>0.55406363636363698</c:v>
                </c:pt>
                <c:pt idx="279">
                  <c:v>0.54819090909090895</c:v>
                </c:pt>
                <c:pt idx="280">
                  <c:v>0.54606818181818195</c:v>
                </c:pt>
                <c:pt idx="281">
                  <c:v>0.550277272727273</c:v>
                </c:pt>
                <c:pt idx="282">
                  <c:v>0.55181363636363601</c:v>
                </c:pt>
                <c:pt idx="283">
                  <c:v>0.54869090909090901</c:v>
                </c:pt>
                <c:pt idx="284">
                  <c:v>0.55103181818181801</c:v>
                </c:pt>
                <c:pt idx="285">
                  <c:v>0.55424545454545504</c:v>
                </c:pt>
                <c:pt idx="286">
                  <c:v>0.549863636363636</c:v>
                </c:pt>
                <c:pt idx="287">
                  <c:v>0.54881818181818198</c:v>
                </c:pt>
                <c:pt idx="288">
                  <c:v>0.552059090909091</c:v>
                </c:pt>
                <c:pt idx="289">
                  <c:v>0.55661818181818201</c:v>
                </c:pt>
                <c:pt idx="290">
                  <c:v>0.54939090909090904</c:v>
                </c:pt>
                <c:pt idx="291">
                  <c:v>0.55309545454545495</c:v>
                </c:pt>
                <c:pt idx="292">
                  <c:v>0.55709545454545495</c:v>
                </c:pt>
                <c:pt idx="293">
                  <c:v>0.55642727272727299</c:v>
                </c:pt>
                <c:pt idx="294">
                  <c:v>0.55883181818181804</c:v>
                </c:pt>
                <c:pt idx="295">
                  <c:v>0.55945</c:v>
                </c:pt>
                <c:pt idx="296">
                  <c:v>0.564304545454546</c:v>
                </c:pt>
                <c:pt idx="297">
                  <c:v>0.56217727272727303</c:v>
                </c:pt>
                <c:pt idx="298">
                  <c:v>0.55738636363636396</c:v>
                </c:pt>
                <c:pt idx="299">
                  <c:v>0.55632272727272702</c:v>
                </c:pt>
                <c:pt idx="300">
                  <c:v>0.56202272727272695</c:v>
                </c:pt>
                <c:pt idx="301">
                  <c:v>0.55749545454545502</c:v>
                </c:pt>
                <c:pt idx="302">
                  <c:v>0.56217727272727303</c:v>
                </c:pt>
                <c:pt idx="303">
                  <c:v>0.56354090909090904</c:v>
                </c:pt>
                <c:pt idx="304">
                  <c:v>0.56629545454545505</c:v>
                </c:pt>
                <c:pt idx="305">
                  <c:v>0.55855909090909095</c:v>
                </c:pt>
                <c:pt idx="306">
                  <c:v>0.56392727272727305</c:v>
                </c:pt>
                <c:pt idx="307">
                  <c:v>0.56359090909090903</c:v>
                </c:pt>
                <c:pt idx="308">
                  <c:v>0.56301363636363699</c:v>
                </c:pt>
                <c:pt idx="309">
                  <c:v>0.566427272727273</c:v>
                </c:pt>
                <c:pt idx="310">
                  <c:v>0.56769090909090902</c:v>
                </c:pt>
                <c:pt idx="311">
                  <c:v>0.56922272727272705</c:v>
                </c:pt>
                <c:pt idx="312">
                  <c:v>0.57019545454545495</c:v>
                </c:pt>
                <c:pt idx="313">
                  <c:v>0.57100454545454604</c:v>
                </c:pt>
                <c:pt idx="314">
                  <c:v>0.568477272727273</c:v>
                </c:pt>
                <c:pt idx="315">
                  <c:v>0.56958636363636295</c:v>
                </c:pt>
                <c:pt idx="316">
                  <c:v>0.57285454545454595</c:v>
                </c:pt>
                <c:pt idx="317">
                  <c:v>0.56886818181818199</c:v>
                </c:pt>
                <c:pt idx="318">
                  <c:v>0.57366818181818202</c:v>
                </c:pt>
                <c:pt idx="319">
                  <c:v>0.57557272727272701</c:v>
                </c:pt>
                <c:pt idx="320">
                  <c:v>0.57782272727272699</c:v>
                </c:pt>
                <c:pt idx="321">
                  <c:v>0.56980909090909104</c:v>
                </c:pt>
                <c:pt idx="322">
                  <c:v>0.57597272727272697</c:v>
                </c:pt>
                <c:pt idx="323">
                  <c:v>0.578063636363636</c:v>
                </c:pt>
                <c:pt idx="324">
                  <c:v>0.57299545454545497</c:v>
                </c:pt>
                <c:pt idx="325">
                  <c:v>0.57739545454545504</c:v>
                </c:pt>
                <c:pt idx="326">
                  <c:v>0.57761363636363705</c:v>
                </c:pt>
                <c:pt idx="327">
                  <c:v>0.58307272727272696</c:v>
                </c:pt>
                <c:pt idx="328">
                  <c:v>0.58056363636363595</c:v>
                </c:pt>
                <c:pt idx="329">
                  <c:v>0.57707272727272696</c:v>
                </c:pt>
                <c:pt idx="330">
                  <c:v>0.57880454545454596</c:v>
                </c:pt>
                <c:pt idx="331">
                  <c:v>0.57597272727272697</c:v>
                </c:pt>
                <c:pt idx="332">
                  <c:v>0.57766363636363605</c:v>
                </c:pt>
                <c:pt idx="333">
                  <c:v>0.57759090909090904</c:v>
                </c:pt>
                <c:pt idx="334">
                  <c:v>0.57756818181818204</c:v>
                </c:pt>
                <c:pt idx="335">
                  <c:v>0.57799545454545498</c:v>
                </c:pt>
                <c:pt idx="336">
                  <c:v>0.57478181818181795</c:v>
                </c:pt>
                <c:pt idx="337">
                  <c:v>0.57964090909090904</c:v>
                </c:pt>
                <c:pt idx="338">
                  <c:v>0.5806</c:v>
                </c:pt>
                <c:pt idx="339">
                  <c:v>0.57735000000000003</c:v>
                </c:pt>
                <c:pt idx="340">
                  <c:v>0.57749090909090905</c:v>
                </c:pt>
                <c:pt idx="341">
                  <c:v>0.580722727272727</c:v>
                </c:pt>
                <c:pt idx="342">
                  <c:v>0.58282272727272699</c:v>
                </c:pt>
                <c:pt idx="343">
                  <c:v>0.58774545454545501</c:v>
                </c:pt>
                <c:pt idx="344">
                  <c:v>0.58311818181818198</c:v>
                </c:pt>
                <c:pt idx="345">
                  <c:v>0.58840000000000003</c:v>
                </c:pt>
                <c:pt idx="346">
                  <c:v>0.586381818181818</c:v>
                </c:pt>
                <c:pt idx="347">
                  <c:v>0.58437272727272704</c:v>
                </c:pt>
                <c:pt idx="348">
                  <c:v>0.58650909090909098</c:v>
                </c:pt>
                <c:pt idx="349">
                  <c:v>0.58593181818181805</c:v>
                </c:pt>
                <c:pt idx="350">
                  <c:v>0.58884999999999998</c:v>
                </c:pt>
                <c:pt idx="351">
                  <c:v>0.59119090909090899</c:v>
                </c:pt>
                <c:pt idx="352">
                  <c:v>0.59175909090909096</c:v>
                </c:pt>
                <c:pt idx="353">
                  <c:v>0.59350000000000003</c:v>
                </c:pt>
                <c:pt idx="354">
                  <c:v>0.59544545454545506</c:v>
                </c:pt>
                <c:pt idx="355">
                  <c:v>0.58895454545454595</c:v>
                </c:pt>
                <c:pt idx="356">
                  <c:v>0.59282727272727298</c:v>
                </c:pt>
                <c:pt idx="357">
                  <c:v>0.58960454545454599</c:v>
                </c:pt>
                <c:pt idx="358">
                  <c:v>0.58535000000000004</c:v>
                </c:pt>
                <c:pt idx="359">
                  <c:v>0.59078636363636305</c:v>
                </c:pt>
                <c:pt idx="360">
                  <c:v>0.5907</c:v>
                </c:pt>
                <c:pt idx="361">
                  <c:v>0.59923181818181803</c:v>
                </c:pt>
                <c:pt idx="362">
                  <c:v>0.59649545454545505</c:v>
                </c:pt>
                <c:pt idx="363">
                  <c:v>0.59995909090909105</c:v>
                </c:pt>
                <c:pt idx="364">
                  <c:v>0.59864090909090895</c:v>
                </c:pt>
                <c:pt idx="365">
                  <c:v>0.598213636363636</c:v>
                </c:pt>
                <c:pt idx="366">
                  <c:v>0.603995454545455</c:v>
                </c:pt>
                <c:pt idx="367">
                  <c:v>0.59552727272727302</c:v>
                </c:pt>
                <c:pt idx="368">
                  <c:v>0.60219999999999996</c:v>
                </c:pt>
                <c:pt idx="369">
                  <c:v>0.60228636363636301</c:v>
                </c:pt>
                <c:pt idx="370">
                  <c:v>0.60286363636363605</c:v>
                </c:pt>
                <c:pt idx="371">
                  <c:v>0.59940454545454602</c:v>
                </c:pt>
                <c:pt idx="372">
                  <c:v>0.59794999999999998</c:v>
                </c:pt>
                <c:pt idx="373">
                  <c:v>0.60077272727272701</c:v>
                </c:pt>
                <c:pt idx="374">
                  <c:v>0.60093181818181796</c:v>
                </c:pt>
                <c:pt idx="375">
                  <c:v>0.598945454545455</c:v>
                </c:pt>
                <c:pt idx="376">
                  <c:v>0.599409090909091</c:v>
                </c:pt>
                <c:pt idx="377">
                  <c:v>0.59916363636363601</c:v>
                </c:pt>
                <c:pt idx="378">
                  <c:v>0.60141818181818196</c:v>
                </c:pt>
                <c:pt idx="379">
                  <c:v>0.60206363636363602</c:v>
                </c:pt>
                <c:pt idx="380">
                  <c:v>0.60395454545454497</c:v>
                </c:pt>
                <c:pt idx="381">
                  <c:v>0.600727272727273</c:v>
                </c:pt>
                <c:pt idx="382">
                  <c:v>0.60385</c:v>
                </c:pt>
                <c:pt idx="383">
                  <c:v>0.60225909090909102</c:v>
                </c:pt>
                <c:pt idx="384">
                  <c:v>0.60653181818181801</c:v>
                </c:pt>
                <c:pt idx="385">
                  <c:v>0.603604545454546</c:v>
                </c:pt>
                <c:pt idx="386">
                  <c:v>0.60544090909090897</c:v>
                </c:pt>
                <c:pt idx="387">
                  <c:v>0.60602727272727297</c:v>
                </c:pt>
                <c:pt idx="388">
                  <c:v>0.60575454545454599</c:v>
                </c:pt>
                <c:pt idx="389">
                  <c:v>0.60497727272727297</c:v>
                </c:pt>
                <c:pt idx="390">
                  <c:v>0.61047727272727303</c:v>
                </c:pt>
                <c:pt idx="391">
                  <c:v>0.61012727272727296</c:v>
                </c:pt>
                <c:pt idx="392">
                  <c:v>0.60818636363636303</c:v>
                </c:pt>
                <c:pt idx="393">
                  <c:v>0.60888181818181797</c:v>
                </c:pt>
                <c:pt idx="394">
                  <c:v>0.60708636363636304</c:v>
                </c:pt>
                <c:pt idx="395">
                  <c:v>0.60394090909090903</c:v>
                </c:pt>
                <c:pt idx="396">
                  <c:v>0.61125454545454505</c:v>
                </c:pt>
                <c:pt idx="397">
                  <c:v>0.612436363636363</c:v>
                </c:pt>
                <c:pt idx="398">
                  <c:v>0.60948636363636299</c:v>
                </c:pt>
                <c:pt idx="399">
                  <c:v>0.60668181818181799</c:v>
                </c:pt>
                <c:pt idx="400">
                  <c:v>0.61082272727272702</c:v>
                </c:pt>
                <c:pt idx="401">
                  <c:v>0.61483636363636296</c:v>
                </c:pt>
                <c:pt idx="402">
                  <c:v>0.60734545454545497</c:v>
                </c:pt>
                <c:pt idx="403">
                  <c:v>0.61301363636363704</c:v>
                </c:pt>
                <c:pt idx="404">
                  <c:v>0.609777272727273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520-8244-B237-BD4B723A6B1C}"/>
            </c:ext>
          </c:extLst>
        </c:ser>
        <c:ser>
          <c:idx val="1"/>
          <c:order val="1"/>
          <c:tx>
            <c:strRef>
              <c:f>Compare!$D$2</c:f>
              <c:strCache>
                <c:ptCount val="1"/>
                <c:pt idx="0">
                  <c:v>GFP-mCherry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Compare!$B$3:$B$407</c:f>
              <c:numCache>
                <c:formatCode>General</c:formatCode>
                <c:ptCount val="40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4.1000000000000014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4.8000000000000007</c:v>
                </c:pt>
                <c:pt idx="48">
                  <c:v>4.9000000000000004</c:v>
                </c:pt>
                <c:pt idx="49">
                  <c:v>5</c:v>
                </c:pt>
                <c:pt idx="50">
                  <c:v>5.1000000000000014</c:v>
                </c:pt>
                <c:pt idx="51">
                  <c:v>5.2</c:v>
                </c:pt>
                <c:pt idx="52">
                  <c:v>5.3000000000000007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5.8000000000000007</c:v>
                </c:pt>
                <c:pt idx="58">
                  <c:v>5.9</c:v>
                </c:pt>
                <c:pt idx="59">
                  <c:v>6</c:v>
                </c:pt>
                <c:pt idx="60">
                  <c:v>6.1000000000000014</c:v>
                </c:pt>
                <c:pt idx="61">
                  <c:v>6.2</c:v>
                </c:pt>
                <c:pt idx="62">
                  <c:v>6.3000000000000007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6.8000000000000007</c:v>
                </c:pt>
                <c:pt idx="68">
                  <c:v>6.9</c:v>
                </c:pt>
                <c:pt idx="69">
                  <c:v>7</c:v>
                </c:pt>
                <c:pt idx="70">
                  <c:v>7.1000000000000014</c:v>
                </c:pt>
                <c:pt idx="71">
                  <c:v>7.2</c:v>
                </c:pt>
                <c:pt idx="72">
                  <c:v>7.3000000000000007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7.8000000000000007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8.2000000000000011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8.7000000000000011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9.2000000000000011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9.6000000000000014</c:v>
                </c:pt>
                <c:pt idx="96">
                  <c:v>9.7000000000000011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32.799999999999997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33.299999999999997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33.799999999999997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34.299999999999997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34.799999999999997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35.299999999999997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35.799999999999997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36.299999999999997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36.799999999999997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37.299999999999997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37.799999999999997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38.299999999999997</c:v>
                </c:pt>
                <c:pt idx="383">
                  <c:v>38.400000000000013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38.799999999999997</c:v>
                </c:pt>
                <c:pt idx="388">
                  <c:v>38.900000000000013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39.299999999999997</c:v>
                </c:pt>
                <c:pt idx="393">
                  <c:v>39.400000000000013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39.799999999999997</c:v>
                </c:pt>
                <c:pt idx="398">
                  <c:v>39.900000000000013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40.299999999999997</c:v>
                </c:pt>
                <c:pt idx="403">
                  <c:v>40.400000000000013</c:v>
                </c:pt>
                <c:pt idx="404">
                  <c:v>40.5</c:v>
                </c:pt>
              </c:numCache>
            </c:numRef>
          </c:xVal>
          <c:yVal>
            <c:numRef>
              <c:f>Compare!$D$3:$D$407</c:f>
              <c:numCache>
                <c:formatCode>General</c:formatCode>
                <c:ptCount val="40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8.6630909090909106E-2</c:v>
                </c:pt>
                <c:pt idx="6">
                  <c:v>0.131409545454545</c:v>
                </c:pt>
                <c:pt idx="7">
                  <c:v>0.161965454545455</c:v>
                </c:pt>
                <c:pt idx="8">
                  <c:v>0.186042272727273</c:v>
                </c:pt>
                <c:pt idx="9">
                  <c:v>0.204027272727273</c:v>
                </c:pt>
                <c:pt idx="10">
                  <c:v>0.21475909090909101</c:v>
                </c:pt>
                <c:pt idx="11">
                  <c:v>0.237563636363636</c:v>
                </c:pt>
                <c:pt idx="12">
                  <c:v>0.24625</c:v>
                </c:pt>
                <c:pt idx="13">
                  <c:v>0.26119090909090897</c:v>
                </c:pt>
                <c:pt idx="14">
                  <c:v>0.27368636363636401</c:v>
                </c:pt>
                <c:pt idx="15">
                  <c:v>0.27560000000000001</c:v>
                </c:pt>
                <c:pt idx="16">
                  <c:v>0.28266818181818198</c:v>
                </c:pt>
                <c:pt idx="17">
                  <c:v>0.29405454545454601</c:v>
                </c:pt>
                <c:pt idx="18">
                  <c:v>0.29684545454545402</c:v>
                </c:pt>
                <c:pt idx="19">
                  <c:v>0.30065454545454601</c:v>
                </c:pt>
                <c:pt idx="20">
                  <c:v>0.30962727272727297</c:v>
                </c:pt>
                <c:pt idx="21">
                  <c:v>0.316086363636364</c:v>
                </c:pt>
                <c:pt idx="22">
                  <c:v>0.321818181818182</c:v>
                </c:pt>
                <c:pt idx="23">
                  <c:v>0.32987727272727302</c:v>
                </c:pt>
                <c:pt idx="24">
                  <c:v>0.335627272727273</c:v>
                </c:pt>
                <c:pt idx="25">
                  <c:v>0.33545000000000003</c:v>
                </c:pt>
                <c:pt idx="26">
                  <c:v>0.340663636363636</c:v>
                </c:pt>
                <c:pt idx="27">
                  <c:v>0.34234090909090897</c:v>
                </c:pt>
                <c:pt idx="28">
                  <c:v>0.34622272727272702</c:v>
                </c:pt>
                <c:pt idx="29">
                  <c:v>0.34995454545454602</c:v>
                </c:pt>
                <c:pt idx="30">
                  <c:v>0.357168181818182</c:v>
                </c:pt>
                <c:pt idx="31">
                  <c:v>0.36160454545454501</c:v>
                </c:pt>
                <c:pt idx="32">
                  <c:v>0.36060909090909099</c:v>
                </c:pt>
                <c:pt idx="33">
                  <c:v>0.371304545454546</c:v>
                </c:pt>
                <c:pt idx="34">
                  <c:v>0.36614090909090902</c:v>
                </c:pt>
                <c:pt idx="35">
                  <c:v>0.37523636363636398</c:v>
                </c:pt>
                <c:pt idx="36">
                  <c:v>0.37548636363636401</c:v>
                </c:pt>
                <c:pt idx="37">
                  <c:v>0.38390909090909098</c:v>
                </c:pt>
                <c:pt idx="38">
                  <c:v>0.38330909090909099</c:v>
                </c:pt>
                <c:pt idx="39">
                  <c:v>0.38982272727272699</c:v>
                </c:pt>
                <c:pt idx="40">
                  <c:v>0.38843181818181799</c:v>
                </c:pt>
                <c:pt idx="41">
                  <c:v>0.39761818181818198</c:v>
                </c:pt>
                <c:pt idx="42">
                  <c:v>0.38990909090909098</c:v>
                </c:pt>
                <c:pt idx="43">
                  <c:v>0.39793636363636398</c:v>
                </c:pt>
                <c:pt idx="44">
                  <c:v>0.40034090909090903</c:v>
                </c:pt>
                <c:pt idx="45">
                  <c:v>0.40056818181818199</c:v>
                </c:pt>
                <c:pt idx="46">
                  <c:v>0.40808181818181799</c:v>
                </c:pt>
                <c:pt idx="47">
                  <c:v>0.40552272727272698</c:v>
                </c:pt>
                <c:pt idx="48">
                  <c:v>0.40735454545454602</c:v>
                </c:pt>
                <c:pt idx="49">
                  <c:v>0.40397272727272698</c:v>
                </c:pt>
                <c:pt idx="50">
                  <c:v>0.40938181818181801</c:v>
                </c:pt>
                <c:pt idx="51">
                  <c:v>0.41729545454545403</c:v>
                </c:pt>
                <c:pt idx="52">
                  <c:v>0.423204545454546</c:v>
                </c:pt>
                <c:pt idx="53">
                  <c:v>0.42694090909090898</c:v>
                </c:pt>
                <c:pt idx="54">
                  <c:v>0.42300454545454602</c:v>
                </c:pt>
                <c:pt idx="55">
                  <c:v>0.42835454545454599</c:v>
                </c:pt>
                <c:pt idx="56">
                  <c:v>0.42900909090909101</c:v>
                </c:pt>
                <c:pt idx="57">
                  <c:v>0.434340909090909</c:v>
                </c:pt>
                <c:pt idx="58">
                  <c:v>0.43436363636363601</c:v>
                </c:pt>
                <c:pt idx="59">
                  <c:v>0.43631818181818199</c:v>
                </c:pt>
                <c:pt idx="60">
                  <c:v>0.44036363636363601</c:v>
                </c:pt>
                <c:pt idx="61">
                  <c:v>0.44099545454545402</c:v>
                </c:pt>
                <c:pt idx="62">
                  <c:v>0.44800909090909102</c:v>
                </c:pt>
                <c:pt idx="63">
                  <c:v>0.44650454545454499</c:v>
                </c:pt>
                <c:pt idx="64">
                  <c:v>0.44437727272727301</c:v>
                </c:pt>
                <c:pt idx="65">
                  <c:v>0.449136363636364</c:v>
                </c:pt>
                <c:pt idx="66">
                  <c:v>0.45253181818181798</c:v>
                </c:pt>
                <c:pt idx="67">
                  <c:v>0.46137727272727302</c:v>
                </c:pt>
                <c:pt idx="68">
                  <c:v>0.458895454545454</c:v>
                </c:pt>
                <c:pt idx="69">
                  <c:v>0.45783181818181801</c:v>
                </c:pt>
                <c:pt idx="70">
                  <c:v>0.46009545454545397</c:v>
                </c:pt>
                <c:pt idx="71">
                  <c:v>0.46288181818181801</c:v>
                </c:pt>
                <c:pt idx="72">
                  <c:v>0.46495909090909099</c:v>
                </c:pt>
                <c:pt idx="73">
                  <c:v>0.46806818181818199</c:v>
                </c:pt>
                <c:pt idx="74">
                  <c:v>0.46841363636363598</c:v>
                </c:pt>
                <c:pt idx="75">
                  <c:v>0.471177272727273</c:v>
                </c:pt>
                <c:pt idx="76">
                  <c:v>0.474959090909091</c:v>
                </c:pt>
                <c:pt idx="77">
                  <c:v>0.47652272727272699</c:v>
                </c:pt>
                <c:pt idx="78">
                  <c:v>0.47525454545454598</c:v>
                </c:pt>
                <c:pt idx="79">
                  <c:v>0.47499999999999998</c:v>
                </c:pt>
                <c:pt idx="80">
                  <c:v>0.47194999999999998</c:v>
                </c:pt>
                <c:pt idx="81">
                  <c:v>0.47216363636363601</c:v>
                </c:pt>
                <c:pt idx="82">
                  <c:v>0.48167727272727301</c:v>
                </c:pt>
                <c:pt idx="83">
                  <c:v>0.47935909090909101</c:v>
                </c:pt>
                <c:pt idx="84">
                  <c:v>0.48784545454545503</c:v>
                </c:pt>
                <c:pt idx="85">
                  <c:v>0.48981818181818199</c:v>
                </c:pt>
                <c:pt idx="86">
                  <c:v>0.489277272727273</c:v>
                </c:pt>
                <c:pt idx="87">
                  <c:v>0.49025000000000002</c:v>
                </c:pt>
                <c:pt idx="88">
                  <c:v>0.49181363636363601</c:v>
                </c:pt>
                <c:pt idx="89">
                  <c:v>0.49472272727272698</c:v>
                </c:pt>
                <c:pt idx="90">
                  <c:v>0.49694545454545502</c:v>
                </c:pt>
                <c:pt idx="91">
                  <c:v>0.49898181818181803</c:v>
                </c:pt>
                <c:pt idx="92">
                  <c:v>0.50021363636363703</c:v>
                </c:pt>
                <c:pt idx="93">
                  <c:v>0.49947272727272701</c:v>
                </c:pt>
                <c:pt idx="94">
                  <c:v>0.50375000000000003</c:v>
                </c:pt>
                <c:pt idx="95">
                  <c:v>0.49851363636363599</c:v>
                </c:pt>
                <c:pt idx="96">
                  <c:v>0.50636363636363702</c:v>
                </c:pt>
                <c:pt idx="97">
                  <c:v>0.51007272727272701</c:v>
                </c:pt>
                <c:pt idx="98">
                  <c:v>0.506904545454545</c:v>
                </c:pt>
                <c:pt idx="99">
                  <c:v>0.52124090909090903</c:v>
                </c:pt>
                <c:pt idx="100">
                  <c:v>0.51007727272727299</c:v>
                </c:pt>
                <c:pt idx="101">
                  <c:v>0.514563636363636</c:v>
                </c:pt>
                <c:pt idx="102">
                  <c:v>0.52094545454545504</c:v>
                </c:pt>
                <c:pt idx="103">
                  <c:v>0.51541363636363602</c:v>
                </c:pt>
                <c:pt idx="104">
                  <c:v>0.519759090909091</c:v>
                </c:pt>
                <c:pt idx="105">
                  <c:v>0.52355454545454505</c:v>
                </c:pt>
                <c:pt idx="106">
                  <c:v>0.525931818181818</c:v>
                </c:pt>
                <c:pt idx="107">
                  <c:v>0.52855454545454505</c:v>
                </c:pt>
                <c:pt idx="108">
                  <c:v>0.53114545454545503</c:v>
                </c:pt>
                <c:pt idx="109">
                  <c:v>0.52960454545454505</c:v>
                </c:pt>
                <c:pt idx="110">
                  <c:v>0.52867272727272696</c:v>
                </c:pt>
                <c:pt idx="111">
                  <c:v>0.53450909090909104</c:v>
                </c:pt>
                <c:pt idx="112">
                  <c:v>0.53405000000000002</c:v>
                </c:pt>
                <c:pt idx="113">
                  <c:v>0.52810000000000001</c:v>
                </c:pt>
                <c:pt idx="114">
                  <c:v>0.53167272727272696</c:v>
                </c:pt>
                <c:pt idx="115">
                  <c:v>0.53526363636363605</c:v>
                </c:pt>
                <c:pt idx="116">
                  <c:v>0.53623181818181798</c:v>
                </c:pt>
                <c:pt idx="117">
                  <c:v>0.53296363636363697</c:v>
                </c:pt>
                <c:pt idx="118">
                  <c:v>0.53946818181818201</c:v>
                </c:pt>
                <c:pt idx="119">
                  <c:v>0.53370909090909102</c:v>
                </c:pt>
                <c:pt idx="120">
                  <c:v>0.54324545454545503</c:v>
                </c:pt>
                <c:pt idx="121">
                  <c:v>0.53888181818181802</c:v>
                </c:pt>
                <c:pt idx="122">
                  <c:v>0.542763636363637</c:v>
                </c:pt>
                <c:pt idx="123">
                  <c:v>0.549009090909091</c:v>
                </c:pt>
                <c:pt idx="124">
                  <c:v>0.53831363636363605</c:v>
                </c:pt>
                <c:pt idx="125">
                  <c:v>0.55191818181818197</c:v>
                </c:pt>
                <c:pt idx="126">
                  <c:v>0.54857272727272699</c:v>
                </c:pt>
                <c:pt idx="127">
                  <c:v>0.54590000000000005</c:v>
                </c:pt>
                <c:pt idx="128">
                  <c:v>0.54304545454545505</c:v>
                </c:pt>
                <c:pt idx="129">
                  <c:v>0.54679999999999995</c:v>
                </c:pt>
                <c:pt idx="130">
                  <c:v>0.54985454545454504</c:v>
                </c:pt>
                <c:pt idx="131">
                  <c:v>0.53953181818181795</c:v>
                </c:pt>
                <c:pt idx="132">
                  <c:v>0.553327272727273</c:v>
                </c:pt>
                <c:pt idx="133">
                  <c:v>0.55058636363636304</c:v>
                </c:pt>
                <c:pt idx="134">
                  <c:v>0.54775909090909103</c:v>
                </c:pt>
                <c:pt idx="135">
                  <c:v>0.55660909090909105</c:v>
                </c:pt>
                <c:pt idx="136">
                  <c:v>0.56073181818181805</c:v>
                </c:pt>
                <c:pt idx="137">
                  <c:v>0.55202727272727303</c:v>
                </c:pt>
                <c:pt idx="138">
                  <c:v>0.55919545454545505</c:v>
                </c:pt>
                <c:pt idx="139">
                  <c:v>0.560768181818182</c:v>
                </c:pt>
                <c:pt idx="140">
                  <c:v>0.56825000000000003</c:v>
                </c:pt>
                <c:pt idx="141">
                  <c:v>0.56891818181818199</c:v>
                </c:pt>
                <c:pt idx="142">
                  <c:v>0.568086363636364</c:v>
                </c:pt>
                <c:pt idx="143">
                  <c:v>0.57078181818181795</c:v>
                </c:pt>
                <c:pt idx="144">
                  <c:v>0.57055</c:v>
                </c:pt>
                <c:pt idx="145">
                  <c:v>0.57408636363636401</c:v>
                </c:pt>
                <c:pt idx="146">
                  <c:v>0.56866818181818202</c:v>
                </c:pt>
                <c:pt idx="147">
                  <c:v>0.57309090909090898</c:v>
                </c:pt>
                <c:pt idx="148">
                  <c:v>0.57859090909090904</c:v>
                </c:pt>
                <c:pt idx="149">
                  <c:v>0.574990909090909</c:v>
                </c:pt>
                <c:pt idx="150">
                  <c:v>0.57014090909090898</c:v>
                </c:pt>
                <c:pt idx="151">
                  <c:v>0.57679090909090902</c:v>
                </c:pt>
                <c:pt idx="152">
                  <c:v>0.57682272727272699</c:v>
                </c:pt>
                <c:pt idx="153">
                  <c:v>0.57577727272727297</c:v>
                </c:pt>
                <c:pt idx="154">
                  <c:v>0.58614090909090899</c:v>
                </c:pt>
                <c:pt idx="155">
                  <c:v>0.58031818181818196</c:v>
                </c:pt>
                <c:pt idx="156">
                  <c:v>0.58444090909090896</c:v>
                </c:pt>
                <c:pt idx="157">
                  <c:v>0.59717727272727295</c:v>
                </c:pt>
                <c:pt idx="158">
                  <c:v>0.58871363636363705</c:v>
                </c:pt>
                <c:pt idx="159">
                  <c:v>0.58803636363636402</c:v>
                </c:pt>
                <c:pt idx="160">
                  <c:v>0.58751818181818205</c:v>
                </c:pt>
                <c:pt idx="161">
                  <c:v>0.58395909090909104</c:v>
                </c:pt>
                <c:pt idx="162">
                  <c:v>0.58849090909090895</c:v>
                </c:pt>
                <c:pt idx="163">
                  <c:v>0.58559090909090905</c:v>
                </c:pt>
                <c:pt idx="164">
                  <c:v>0.59234090909090897</c:v>
                </c:pt>
                <c:pt idx="165">
                  <c:v>0.59593636363636404</c:v>
                </c:pt>
                <c:pt idx="166">
                  <c:v>0.58812272727272696</c:v>
                </c:pt>
                <c:pt idx="167">
                  <c:v>0.59075</c:v>
                </c:pt>
                <c:pt idx="168">
                  <c:v>0.59754545454545505</c:v>
                </c:pt>
                <c:pt idx="169">
                  <c:v>0.590968181818182</c:v>
                </c:pt>
                <c:pt idx="170">
                  <c:v>0.59330000000000005</c:v>
                </c:pt>
                <c:pt idx="171">
                  <c:v>0.59507727272727295</c:v>
                </c:pt>
                <c:pt idx="172">
                  <c:v>0.59777272727272701</c:v>
                </c:pt>
                <c:pt idx="173">
                  <c:v>0.59860000000000002</c:v>
                </c:pt>
                <c:pt idx="174">
                  <c:v>0.59263636363636296</c:v>
                </c:pt>
                <c:pt idx="175">
                  <c:v>0.59754545454545505</c:v>
                </c:pt>
                <c:pt idx="176">
                  <c:v>0.60178181818181797</c:v>
                </c:pt>
                <c:pt idx="177">
                  <c:v>0.60202272727272699</c:v>
                </c:pt>
                <c:pt idx="178">
                  <c:v>0.60381818181818203</c:v>
                </c:pt>
                <c:pt idx="179">
                  <c:v>0.60389999999999999</c:v>
                </c:pt>
                <c:pt idx="180">
                  <c:v>0.60846363636363598</c:v>
                </c:pt>
                <c:pt idx="181">
                  <c:v>0.60026818181818198</c:v>
                </c:pt>
                <c:pt idx="182">
                  <c:v>0.604068181818182</c:v>
                </c:pt>
                <c:pt idx="183">
                  <c:v>0.60176363636363595</c:v>
                </c:pt>
                <c:pt idx="184">
                  <c:v>0.60411363636363602</c:v>
                </c:pt>
                <c:pt idx="185">
                  <c:v>0.60707727272727297</c:v>
                </c:pt>
                <c:pt idx="186">
                  <c:v>0.60548636363636299</c:v>
                </c:pt>
                <c:pt idx="187">
                  <c:v>0.60520909090909103</c:v>
                </c:pt>
                <c:pt idx="188">
                  <c:v>0.60869545454545504</c:v>
                </c:pt>
                <c:pt idx="189">
                  <c:v>0.60884090909090904</c:v>
                </c:pt>
                <c:pt idx="190">
                  <c:v>0.610240909090909</c:v>
                </c:pt>
                <c:pt idx="191">
                  <c:v>0.600336363636363</c:v>
                </c:pt>
                <c:pt idx="192">
                  <c:v>0.60848636363636299</c:v>
                </c:pt>
                <c:pt idx="193">
                  <c:v>0.60867727272727301</c:v>
                </c:pt>
                <c:pt idx="194">
                  <c:v>0.60463636363636297</c:v>
                </c:pt>
                <c:pt idx="195">
                  <c:v>0.60507727272727296</c:v>
                </c:pt>
                <c:pt idx="196">
                  <c:v>0.609386363636363</c:v>
                </c:pt>
                <c:pt idx="197">
                  <c:v>0.61131818181818198</c:v>
                </c:pt>
                <c:pt idx="198">
                  <c:v>0.61286818181818203</c:v>
                </c:pt>
                <c:pt idx="199">
                  <c:v>0.61300454545454597</c:v>
                </c:pt>
                <c:pt idx="200">
                  <c:v>0.60391363636363704</c:v>
                </c:pt>
                <c:pt idx="201">
                  <c:v>0.61469545454545504</c:v>
                </c:pt>
                <c:pt idx="202">
                  <c:v>0.60645454545454502</c:v>
                </c:pt>
                <c:pt idx="203">
                  <c:v>0.61142727272727304</c:v>
                </c:pt>
                <c:pt idx="204">
                  <c:v>0.62299090909090904</c:v>
                </c:pt>
                <c:pt idx="205">
                  <c:v>0.61539545454545497</c:v>
                </c:pt>
                <c:pt idx="206">
                  <c:v>0.62129545454545498</c:v>
                </c:pt>
                <c:pt idx="207">
                  <c:v>0.62176363636363596</c:v>
                </c:pt>
                <c:pt idx="208">
                  <c:v>0.62604545454545402</c:v>
                </c:pt>
                <c:pt idx="209">
                  <c:v>0.62762727272727303</c:v>
                </c:pt>
                <c:pt idx="210">
                  <c:v>0.61889545454545503</c:v>
                </c:pt>
                <c:pt idx="211">
                  <c:v>0.61789545454545503</c:v>
                </c:pt>
                <c:pt idx="212">
                  <c:v>0.61332727272727305</c:v>
                </c:pt>
                <c:pt idx="213">
                  <c:v>0.620486363636363</c:v>
                </c:pt>
                <c:pt idx="214">
                  <c:v>0.62144545454545497</c:v>
                </c:pt>
                <c:pt idx="215">
                  <c:v>0.61963636363636398</c:v>
                </c:pt>
                <c:pt idx="216">
                  <c:v>0.62717272727272699</c:v>
                </c:pt>
                <c:pt idx="217">
                  <c:v>0.62677727272727302</c:v>
                </c:pt>
                <c:pt idx="218">
                  <c:v>0.61657727272727303</c:v>
                </c:pt>
                <c:pt idx="219">
                  <c:v>0.63005454545454498</c:v>
                </c:pt>
                <c:pt idx="220">
                  <c:v>0.62780909090909098</c:v>
                </c:pt>
                <c:pt idx="221">
                  <c:v>0.62886818181818205</c:v>
                </c:pt>
                <c:pt idx="222">
                  <c:v>0.62580909090909098</c:v>
                </c:pt>
                <c:pt idx="223">
                  <c:v>0.63018636363636304</c:v>
                </c:pt>
                <c:pt idx="224">
                  <c:v>0.62760000000000005</c:v>
                </c:pt>
                <c:pt idx="225">
                  <c:v>0.63272727272727303</c:v>
                </c:pt>
                <c:pt idx="226">
                  <c:v>0.63010909090909095</c:v>
                </c:pt>
                <c:pt idx="227">
                  <c:v>0.63014545454545501</c:v>
                </c:pt>
                <c:pt idx="228">
                  <c:v>0.63247272727272696</c:v>
                </c:pt>
                <c:pt idx="229">
                  <c:v>0.633563636363636</c:v>
                </c:pt>
                <c:pt idx="230">
                  <c:v>0.63209090909090904</c:v>
                </c:pt>
                <c:pt idx="231">
                  <c:v>0.63915909090909095</c:v>
                </c:pt>
                <c:pt idx="232">
                  <c:v>0.63148636363636301</c:v>
                </c:pt>
                <c:pt idx="233">
                  <c:v>0.63373181818181801</c:v>
                </c:pt>
                <c:pt idx="234">
                  <c:v>0.63273181818181801</c:v>
                </c:pt>
                <c:pt idx="235">
                  <c:v>0.63515909090909095</c:v>
                </c:pt>
                <c:pt idx="236">
                  <c:v>0.63890909090909098</c:v>
                </c:pt>
                <c:pt idx="237">
                  <c:v>0.62941363636363601</c:v>
                </c:pt>
                <c:pt idx="238">
                  <c:v>0.63495909090909097</c:v>
                </c:pt>
                <c:pt idx="239">
                  <c:v>0.63975000000000004</c:v>
                </c:pt>
                <c:pt idx="240">
                  <c:v>0.63101818181818203</c:v>
                </c:pt>
                <c:pt idx="241">
                  <c:v>0.63949999999999996</c:v>
                </c:pt>
                <c:pt idx="242">
                  <c:v>0.63864090909090898</c:v>
                </c:pt>
                <c:pt idx="243">
                  <c:v>0.64170000000000005</c:v>
                </c:pt>
                <c:pt idx="244">
                  <c:v>0.64260454545454604</c:v>
                </c:pt>
                <c:pt idx="245">
                  <c:v>0.64419090909090904</c:v>
                </c:pt>
                <c:pt idx="246">
                  <c:v>0.650859090909091</c:v>
                </c:pt>
                <c:pt idx="247">
                  <c:v>0.64915909090909096</c:v>
                </c:pt>
                <c:pt idx="248">
                  <c:v>0.64278636363636299</c:v>
                </c:pt>
                <c:pt idx="249">
                  <c:v>0.65091363636363597</c:v>
                </c:pt>
                <c:pt idx="250">
                  <c:v>0.64924545454545501</c:v>
                </c:pt>
                <c:pt idx="251">
                  <c:v>0.65468636363636401</c:v>
                </c:pt>
                <c:pt idx="252">
                  <c:v>0.65748181818181795</c:v>
                </c:pt>
                <c:pt idx="253">
                  <c:v>0.65280454545454603</c:v>
                </c:pt>
                <c:pt idx="254">
                  <c:v>0.64877727272727304</c:v>
                </c:pt>
                <c:pt idx="255">
                  <c:v>0.65623636363636295</c:v>
                </c:pt>
                <c:pt idx="256">
                  <c:v>0.65558636363636302</c:v>
                </c:pt>
                <c:pt idx="257">
                  <c:v>0.64764545454545497</c:v>
                </c:pt>
                <c:pt idx="258">
                  <c:v>0.655104545454545</c:v>
                </c:pt>
                <c:pt idx="259">
                  <c:v>0.65965909090909103</c:v>
                </c:pt>
                <c:pt idx="260">
                  <c:v>0.65415909090909097</c:v>
                </c:pt>
                <c:pt idx="261">
                  <c:v>0.65632727272727298</c:v>
                </c:pt>
                <c:pt idx="262">
                  <c:v>0.663836363636364</c:v>
                </c:pt>
                <c:pt idx="263">
                  <c:v>0.66385000000000005</c:v>
                </c:pt>
                <c:pt idx="264">
                  <c:v>0.66037727272727298</c:v>
                </c:pt>
                <c:pt idx="265">
                  <c:v>0.66211363636363696</c:v>
                </c:pt>
                <c:pt idx="266">
                  <c:v>0.67680454545454605</c:v>
                </c:pt>
                <c:pt idx="267">
                  <c:v>0.66821363636363595</c:v>
                </c:pt>
                <c:pt idx="268">
                  <c:v>0.67321818181818205</c:v>
                </c:pt>
                <c:pt idx="269">
                  <c:v>0.67421363636363596</c:v>
                </c:pt>
                <c:pt idx="270">
                  <c:v>0.66381363636363599</c:v>
                </c:pt>
                <c:pt idx="271">
                  <c:v>0.67369545454545499</c:v>
                </c:pt>
                <c:pt idx="272">
                  <c:v>0.66951818181818201</c:v>
                </c:pt>
                <c:pt idx="273">
                  <c:v>0.66073636363636401</c:v>
                </c:pt>
                <c:pt idx="274">
                  <c:v>0.66635</c:v>
                </c:pt>
                <c:pt idx="275">
                  <c:v>0.67274545454545498</c:v>
                </c:pt>
                <c:pt idx="276">
                  <c:v>0.67360454545454596</c:v>
                </c:pt>
                <c:pt idx="277">
                  <c:v>0.67535454545454598</c:v>
                </c:pt>
                <c:pt idx="278">
                  <c:v>0.67736818181818204</c:v>
                </c:pt>
                <c:pt idx="279">
                  <c:v>0.670618181818182</c:v>
                </c:pt>
                <c:pt idx="280">
                  <c:v>0.67061363636363702</c:v>
                </c:pt>
                <c:pt idx="281">
                  <c:v>0.67156363636363703</c:v>
                </c:pt>
                <c:pt idx="282">
                  <c:v>0.67266363636363602</c:v>
                </c:pt>
                <c:pt idx="283">
                  <c:v>0.67173181818181804</c:v>
                </c:pt>
                <c:pt idx="284">
                  <c:v>0.67579999999999996</c:v>
                </c:pt>
                <c:pt idx="285">
                  <c:v>0.67794545454545496</c:v>
                </c:pt>
                <c:pt idx="286">
                  <c:v>0.67542272727272701</c:v>
                </c:pt>
                <c:pt idx="287">
                  <c:v>0.67553181818181796</c:v>
                </c:pt>
                <c:pt idx="288">
                  <c:v>0.67014090909090895</c:v>
                </c:pt>
                <c:pt idx="289">
                  <c:v>0.67645</c:v>
                </c:pt>
                <c:pt idx="290">
                  <c:v>0.67167272727272698</c:v>
                </c:pt>
                <c:pt idx="291">
                  <c:v>0.67660909090909105</c:v>
                </c:pt>
                <c:pt idx="292">
                  <c:v>0.67459999999999998</c:v>
                </c:pt>
                <c:pt idx="293">
                  <c:v>0.67749545454545501</c:v>
                </c:pt>
                <c:pt idx="294">
                  <c:v>0.67538636363636295</c:v>
                </c:pt>
                <c:pt idx="295">
                  <c:v>0.67237727272727299</c:v>
                </c:pt>
                <c:pt idx="296">
                  <c:v>0.67922727272727301</c:v>
                </c:pt>
                <c:pt idx="297">
                  <c:v>0.68820454545454601</c:v>
                </c:pt>
                <c:pt idx="298">
                  <c:v>0.68097727272727304</c:v>
                </c:pt>
                <c:pt idx="299">
                  <c:v>0.67988636363636401</c:v>
                </c:pt>
                <c:pt idx="300">
                  <c:v>0.67385909090909102</c:v>
                </c:pt>
                <c:pt idx="301">
                  <c:v>0.67312272727272704</c:v>
                </c:pt>
                <c:pt idx="302">
                  <c:v>0.68262727272727297</c:v>
                </c:pt>
                <c:pt idx="303">
                  <c:v>0.67720000000000002</c:v>
                </c:pt>
                <c:pt idx="304">
                  <c:v>0.67914090909090896</c:v>
                </c:pt>
                <c:pt idx="305">
                  <c:v>0.68567272727272699</c:v>
                </c:pt>
                <c:pt idx="306">
                  <c:v>0.68439545454545503</c:v>
                </c:pt>
                <c:pt idx="307">
                  <c:v>0.685695454545455</c:v>
                </c:pt>
                <c:pt idx="308">
                  <c:v>0.68722272727272704</c:v>
                </c:pt>
                <c:pt idx="309">
                  <c:v>0.68210000000000004</c:v>
                </c:pt>
                <c:pt idx="310">
                  <c:v>0.68749090909090904</c:v>
                </c:pt>
                <c:pt idx="311">
                  <c:v>0.69023636363636298</c:v>
                </c:pt>
                <c:pt idx="312">
                  <c:v>0.69122272727272704</c:v>
                </c:pt>
                <c:pt idx="313">
                  <c:v>0.68102727272727304</c:v>
                </c:pt>
                <c:pt idx="314">
                  <c:v>0.69438636363636297</c:v>
                </c:pt>
                <c:pt idx="315">
                  <c:v>0.68408181818181801</c:v>
                </c:pt>
                <c:pt idx="316">
                  <c:v>0.689427272727273</c:v>
                </c:pt>
                <c:pt idx="317">
                  <c:v>0.68001363636363699</c:v>
                </c:pt>
                <c:pt idx="318">
                  <c:v>0.69471818181818201</c:v>
                </c:pt>
                <c:pt idx="319">
                  <c:v>0.69720454545454602</c:v>
                </c:pt>
                <c:pt idx="320">
                  <c:v>0.68889545454545498</c:v>
                </c:pt>
                <c:pt idx="321">
                  <c:v>0.69586363636363602</c:v>
                </c:pt>
                <c:pt idx="322">
                  <c:v>0.69276818181818201</c:v>
                </c:pt>
                <c:pt idx="323">
                  <c:v>0.69393636363636402</c:v>
                </c:pt>
                <c:pt idx="324">
                  <c:v>0.69104090909090898</c:v>
                </c:pt>
                <c:pt idx="325">
                  <c:v>0.69369090909090902</c:v>
                </c:pt>
                <c:pt idx="326">
                  <c:v>0.696404545454545</c:v>
                </c:pt>
                <c:pt idx="327">
                  <c:v>0.68789545454545498</c:v>
                </c:pt>
                <c:pt idx="328">
                  <c:v>0.69129545454545505</c:v>
                </c:pt>
                <c:pt idx="329">
                  <c:v>0.70319090909090898</c:v>
                </c:pt>
                <c:pt idx="330">
                  <c:v>0.69637727272727301</c:v>
                </c:pt>
                <c:pt idx="331">
                  <c:v>0.69361818181818202</c:v>
                </c:pt>
                <c:pt idx="332">
                  <c:v>0.70110909090909102</c:v>
                </c:pt>
                <c:pt idx="333">
                  <c:v>0.69626818181818195</c:v>
                </c:pt>
                <c:pt idx="334">
                  <c:v>0.69624545454545494</c:v>
                </c:pt>
                <c:pt idx="335">
                  <c:v>0.69031363636363696</c:v>
                </c:pt>
                <c:pt idx="336">
                  <c:v>0.69687272727272698</c:v>
                </c:pt>
                <c:pt idx="337">
                  <c:v>0.703845454545455</c:v>
                </c:pt>
                <c:pt idx="338">
                  <c:v>0.70580909090909105</c:v>
                </c:pt>
                <c:pt idx="339">
                  <c:v>0.69725454545454502</c:v>
                </c:pt>
                <c:pt idx="340">
                  <c:v>0.70498636363636402</c:v>
                </c:pt>
                <c:pt idx="341">
                  <c:v>0.69955909090909096</c:v>
                </c:pt>
                <c:pt idx="342">
                  <c:v>0.70604545454545498</c:v>
                </c:pt>
                <c:pt idx="343">
                  <c:v>0.69684999999999997</c:v>
                </c:pt>
                <c:pt idx="344">
                  <c:v>0.70465</c:v>
                </c:pt>
                <c:pt idx="345">
                  <c:v>0.71080454545454597</c:v>
                </c:pt>
                <c:pt idx="346">
                  <c:v>0.70987272727272699</c:v>
                </c:pt>
                <c:pt idx="347">
                  <c:v>0.70370909090909095</c:v>
                </c:pt>
                <c:pt idx="348">
                  <c:v>0.708259090909091</c:v>
                </c:pt>
                <c:pt idx="349">
                  <c:v>0.70446363636363596</c:v>
                </c:pt>
                <c:pt idx="350">
                  <c:v>0.70859545454545503</c:v>
                </c:pt>
                <c:pt idx="351">
                  <c:v>0.71669090909090905</c:v>
                </c:pt>
                <c:pt idx="352">
                  <c:v>0.71448636363636298</c:v>
                </c:pt>
                <c:pt idx="353">
                  <c:v>0.70668181818181797</c:v>
                </c:pt>
                <c:pt idx="354">
                  <c:v>0.71688636363636304</c:v>
                </c:pt>
                <c:pt idx="355">
                  <c:v>0.71078636363636405</c:v>
                </c:pt>
                <c:pt idx="356">
                  <c:v>0.71832272727272695</c:v>
                </c:pt>
                <c:pt idx="357">
                  <c:v>0.71891818181818201</c:v>
                </c:pt>
                <c:pt idx="358">
                  <c:v>0.70997272727272698</c:v>
                </c:pt>
                <c:pt idx="359">
                  <c:v>0.71716818181818198</c:v>
                </c:pt>
                <c:pt idx="360">
                  <c:v>0.71274999999999999</c:v>
                </c:pt>
                <c:pt idx="361">
                  <c:v>0.71594999999999998</c:v>
                </c:pt>
                <c:pt idx="362">
                  <c:v>0.720286363636363</c:v>
                </c:pt>
                <c:pt idx="363">
                  <c:v>0.71425454545454603</c:v>
                </c:pt>
                <c:pt idx="364">
                  <c:v>0.71081818181818202</c:v>
                </c:pt>
                <c:pt idx="365">
                  <c:v>0.71775909090909096</c:v>
                </c:pt>
                <c:pt idx="366">
                  <c:v>0.71955000000000002</c:v>
                </c:pt>
                <c:pt idx="367">
                  <c:v>0.72639090909090898</c:v>
                </c:pt>
                <c:pt idx="368">
                  <c:v>0.72567272727272703</c:v>
                </c:pt>
                <c:pt idx="369">
                  <c:v>0.72147727272727302</c:v>
                </c:pt>
                <c:pt idx="370">
                  <c:v>0.72599090909090902</c:v>
                </c:pt>
                <c:pt idx="371">
                  <c:v>0.71902272727272698</c:v>
                </c:pt>
                <c:pt idx="372">
                  <c:v>0.72971363636363595</c:v>
                </c:pt>
                <c:pt idx="373">
                  <c:v>0.72602727272727297</c:v>
                </c:pt>
                <c:pt idx="374">
                  <c:v>0.72850909090909099</c:v>
                </c:pt>
                <c:pt idx="375">
                  <c:v>0.72546363636363598</c:v>
                </c:pt>
                <c:pt idx="376">
                  <c:v>0.72279090909090904</c:v>
                </c:pt>
                <c:pt idx="377">
                  <c:v>0.72781818181818203</c:v>
                </c:pt>
                <c:pt idx="378">
                  <c:v>0.72799999999999998</c:v>
                </c:pt>
                <c:pt idx="379">
                  <c:v>0.72628181818181803</c:v>
                </c:pt>
                <c:pt idx="380">
                  <c:v>0.72930454545454504</c:v>
                </c:pt>
                <c:pt idx="381">
                  <c:v>0.730995454545455</c:v>
                </c:pt>
                <c:pt idx="382">
                  <c:v>0.72672272727272702</c:v>
                </c:pt>
                <c:pt idx="383">
                  <c:v>0.72836818181818197</c:v>
                </c:pt>
                <c:pt idx="384">
                  <c:v>0.72066818181818204</c:v>
                </c:pt>
                <c:pt idx="385">
                  <c:v>0.72529545454545497</c:v>
                </c:pt>
                <c:pt idx="386">
                  <c:v>0.71724090909090898</c:v>
                </c:pt>
                <c:pt idx="387">
                  <c:v>0.72966363636363596</c:v>
                </c:pt>
                <c:pt idx="388">
                  <c:v>0.72768636363636297</c:v>
                </c:pt>
                <c:pt idx="389">
                  <c:v>0.72796818181818201</c:v>
                </c:pt>
                <c:pt idx="390">
                  <c:v>0.72999090909090902</c:v>
                </c:pt>
                <c:pt idx="391">
                  <c:v>0.72829090909090899</c:v>
                </c:pt>
                <c:pt idx="392">
                  <c:v>0.731727272727273</c:v>
                </c:pt>
                <c:pt idx="393">
                  <c:v>0.73123181818181804</c:v>
                </c:pt>
                <c:pt idx="394">
                  <c:v>0.73548636363636299</c:v>
                </c:pt>
                <c:pt idx="395">
                  <c:v>0.74248181818181802</c:v>
                </c:pt>
                <c:pt idx="396">
                  <c:v>0.72802727272727297</c:v>
                </c:pt>
                <c:pt idx="397">
                  <c:v>0.74050454545454603</c:v>
                </c:pt>
                <c:pt idx="398">
                  <c:v>0.72895454545454497</c:v>
                </c:pt>
                <c:pt idx="399">
                  <c:v>0.72785</c:v>
                </c:pt>
                <c:pt idx="400">
                  <c:v>0.73015454545454594</c:v>
                </c:pt>
                <c:pt idx="401">
                  <c:v>0.73796818181818202</c:v>
                </c:pt>
                <c:pt idx="402">
                  <c:v>0.72440454545454502</c:v>
                </c:pt>
                <c:pt idx="403">
                  <c:v>0.73667727272727301</c:v>
                </c:pt>
                <c:pt idx="404">
                  <c:v>0.72887272727272701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520-8244-B237-BD4B723A6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722776"/>
        <c:axId val="2112356984"/>
      </c:scatterChart>
      <c:valAx>
        <c:axId val="2113722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356984"/>
        <c:crosses val="autoZero"/>
        <c:crossBetween val="midCat"/>
      </c:valAx>
      <c:valAx>
        <c:axId val="211235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722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D2C7-C6F3-8DCA-2ADF-C73E9FA5C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5FEC3-9694-635B-68A1-6F5291E93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BAB98-967C-FCAB-29E5-6B37AA10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36767-B460-640D-A55F-A36DF8AD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005D-A53F-FB92-4015-039C73E5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8243-9E1B-1795-9658-2718D095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F9618-7F41-F0A0-64DA-76D1D6E49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F9C96-2031-52E4-2333-40C7CA5C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808BC-9C67-DC90-C6D8-100B3DBB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C343E-EC2D-E46D-6C25-7B9CFCF3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092B5-00EB-E2DF-1502-766EABD71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2DB6B-854A-1330-DA9A-C35BBD01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15804-7D6A-B52F-2F1E-220C266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DB466-20E3-3DFD-A934-49D1B144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DEC93-5DC2-7A9C-B894-CA0C8AC4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4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7272-2C18-2522-874D-307DB129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0E70-0DB3-1A91-E6D6-A7D179D54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29CC3-1C7D-1E94-6AA3-BF23C5D1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B19F-8F11-048B-0C54-5C99CDFE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BE06-71F3-B12F-DA2C-1564C876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8579-88E8-BD6C-8E4D-E8862DDC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9A16-0326-9D42-BC5F-85579E931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EC4DE-0896-88DC-583E-3FDF5D51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D02B6-428F-9C9E-C880-D7324A84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5209-5C48-DB37-6628-7873F263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5DB-AB59-0250-1E36-DE0D879E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5672-D747-44AB-94C1-4AC24A179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DD062-7020-996F-11DB-872BB67E1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04635-CFB3-C2A4-4902-9E26FB76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97D5C-1E28-F690-2F96-63C4264D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272B5-5265-0B09-843A-E7B97C1A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3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1805-AA03-9DCC-B88D-5E0B5074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A582C-FB96-DF06-C148-683C88ED6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2417F-CC30-E8DD-1DA5-A0107771D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66958-01CC-D822-2917-3A6FEC920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BC4C0-5562-BC8F-A8BE-7A3DB9C89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51D0C-7B4D-F216-E76C-688A35FE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5903F-8E58-CCDA-C140-D191E731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0A4CF-ADD7-3726-71B9-B102B162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76C4-0070-A40C-1292-16FC4F6D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FFA6C-F003-6AA8-3B23-31C1654C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75EFD-6835-4C12-4E34-FA1587C5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1B4D2-C01D-6EBF-3033-070A4880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E925A-3909-EE7D-0641-97FA7CDC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6AE94-F524-71E5-AD6F-7F71CBC6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53C8F-1C3F-00FE-20F8-EF2650C1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D601-24DC-3E3B-3CD5-939DC5EE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1590-CD66-3BCA-6311-38A74A4E6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41FA1-33DF-08D6-EA3C-140D377E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A5EB3-F0B4-6864-A2DD-26036E18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570F9-974C-A25B-A86A-791E5720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FEE21-EEBF-8709-FF93-2D619A1B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9E93-1C64-47A8-CE2E-6F87D6BD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D34CD-0288-F788-84AF-DBB2BD0A1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2500D-7DA9-8B8E-5EA3-DD6103E22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27230-C9B0-6809-565E-0882B4D7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4C1EE-8EEF-71CF-6178-E34EFA8E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9C6B8-5447-5A01-F356-373331F0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3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11D3E-D0A1-0F3E-F389-720DD271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2C3CC-BF98-96CF-E24F-3F613678F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4BDCA-380A-DA81-4DAF-05C8C91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C6460-98A2-C941-9D59-C21F663075D2}" type="datetimeFigureOut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A058E-5C57-FFD5-125F-81B1B5186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6C746-1507-D979-C499-ADF5EF76E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7ED72-BC9E-A148-B61D-237D1C1A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33EC-2E6D-A948-9D15-850731B1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4" y="1425346"/>
            <a:ext cx="5219700" cy="519985"/>
          </a:xfrm>
        </p:spPr>
        <p:txBody>
          <a:bodyPr>
            <a:normAutofit/>
          </a:bodyPr>
          <a:lstStyle/>
          <a:p>
            <a:r>
              <a:rPr lang="nb-NO" sz="2000" dirty="0" err="1"/>
              <a:t>Dual_FRAP</a:t>
            </a:r>
            <a:r>
              <a:rPr lang="nb-NO" sz="2000" dirty="0"/>
              <a:t> Experiments, MEF(Cell line)_GTC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A47E4-8891-D343-A4F3-73D033BC349A}"/>
              </a:ext>
            </a:extLst>
          </p:cNvPr>
          <p:cNvSpPr txBox="1"/>
          <p:nvPr/>
        </p:nvSpPr>
        <p:spPr>
          <a:xfrm>
            <a:off x="2503959" y="5516222"/>
            <a:ext cx="21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GFP-</a:t>
            </a:r>
            <a:r>
              <a:rPr lang="nb-NO" dirty="0" err="1"/>
              <a:t>Talin</a:t>
            </a:r>
            <a:r>
              <a:rPr lang="nb-NO" dirty="0"/>
              <a:t>-</a:t>
            </a:r>
            <a:r>
              <a:rPr lang="nb-NO" dirty="0" err="1"/>
              <a:t>mCherry</a:t>
            </a: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DA305-83F1-FD4B-A9CD-BB2F663BB490}"/>
              </a:ext>
            </a:extLst>
          </p:cNvPr>
          <p:cNvSpPr txBox="1"/>
          <p:nvPr/>
        </p:nvSpPr>
        <p:spPr>
          <a:xfrm>
            <a:off x="673100" y="5474522"/>
            <a:ext cx="15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</a:rPr>
              <a:t>mCherry</a:t>
            </a:r>
            <a:r>
              <a:rPr lang="nb-NO" dirty="0">
                <a:solidFill>
                  <a:srgbClr val="FF0000"/>
                </a:solidFill>
              </a:rPr>
              <a:t>-C</a:t>
            </a:r>
          </a:p>
          <a:p>
            <a:r>
              <a:rPr lang="nb-NO" dirty="0" err="1">
                <a:solidFill>
                  <a:srgbClr val="FF0000"/>
                </a:solidFill>
              </a:rPr>
              <a:t>Tail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DC2F1-846B-164E-ADE9-06B8C5F7D30B}"/>
              </a:ext>
            </a:extLst>
          </p:cNvPr>
          <p:cNvSpPr txBox="1"/>
          <p:nvPr/>
        </p:nvSpPr>
        <p:spPr>
          <a:xfrm>
            <a:off x="5577336" y="5562388"/>
            <a:ext cx="123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6"/>
                </a:solidFill>
              </a:rPr>
              <a:t>GFP-N</a:t>
            </a:r>
          </a:p>
          <a:p>
            <a:r>
              <a:rPr lang="nb-NO" dirty="0">
                <a:solidFill>
                  <a:schemeClr val="accent6"/>
                </a:solidFill>
              </a:rPr>
              <a:t>Head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3A249F9-A773-7A47-8900-C7B3CE936262}"/>
              </a:ext>
            </a:extLst>
          </p:cNvPr>
          <p:cNvGraphicFramePr>
            <a:graphicFrameLocks/>
          </p:cNvGraphicFramePr>
          <p:nvPr/>
        </p:nvGraphicFramePr>
        <p:xfrm>
          <a:off x="7391400" y="1705392"/>
          <a:ext cx="4416425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2A0433EC-2E6D-A948-9D15-850731B13ADB}"/>
              </a:ext>
            </a:extLst>
          </p:cNvPr>
          <p:cNvSpPr txBox="1">
            <a:spLocks/>
          </p:cNvSpPr>
          <p:nvPr/>
        </p:nvSpPr>
        <p:spPr>
          <a:xfrm>
            <a:off x="98854" y="394493"/>
            <a:ext cx="12192000" cy="893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dirty="0"/>
              <a:t>FRAP </a:t>
            </a:r>
            <a:r>
              <a:rPr lang="nb-NO" sz="3000" dirty="0" err="1"/>
              <a:t>of</a:t>
            </a:r>
            <a:r>
              <a:rPr lang="nb-NO" sz="3000" dirty="0"/>
              <a:t> </a:t>
            </a:r>
            <a:r>
              <a:rPr lang="nb-NO" sz="3000" dirty="0" err="1"/>
              <a:t>talin</a:t>
            </a:r>
            <a:r>
              <a:rPr lang="nb-NO" sz="3000" dirty="0"/>
              <a:t> </a:t>
            </a:r>
            <a:r>
              <a:rPr lang="nb-NO" sz="3000" dirty="0" err="1"/>
              <a:t>constructs</a:t>
            </a:r>
            <a:r>
              <a:rPr lang="nb-NO" sz="3000" dirty="0"/>
              <a:t> in normal and </a:t>
            </a:r>
            <a:r>
              <a:rPr lang="nb-NO" sz="3000" dirty="0" err="1"/>
              <a:t>transformed</a:t>
            </a:r>
            <a:r>
              <a:rPr lang="nb-NO" sz="3000" dirty="0"/>
              <a:t> </a:t>
            </a:r>
            <a:r>
              <a:rPr lang="nb-NO" sz="3000" dirty="0" err="1"/>
              <a:t>cells</a:t>
            </a:r>
            <a:r>
              <a:rPr lang="nb-NO" sz="3000" dirty="0"/>
              <a:t> as a </a:t>
            </a:r>
            <a:r>
              <a:rPr lang="nb-NO" sz="3000" dirty="0" err="1"/>
              <a:t>measure</a:t>
            </a:r>
            <a:r>
              <a:rPr lang="nb-NO" sz="3000" dirty="0"/>
              <a:t> </a:t>
            </a:r>
            <a:r>
              <a:rPr lang="nb-NO" sz="3000" dirty="0" err="1"/>
              <a:t>of</a:t>
            </a:r>
            <a:r>
              <a:rPr lang="nb-NO" sz="3000" dirty="0"/>
              <a:t> </a:t>
            </a:r>
            <a:r>
              <a:rPr lang="nb-NO" sz="3000" dirty="0" err="1"/>
              <a:t>talin</a:t>
            </a:r>
            <a:r>
              <a:rPr lang="nb-NO" sz="3000" dirty="0"/>
              <a:t> </a:t>
            </a:r>
            <a:r>
              <a:rPr lang="nb-NO" sz="3000" dirty="0" err="1"/>
              <a:t>cleavage</a:t>
            </a:r>
            <a:endParaRPr lang="nb-NO" sz="3000" dirty="0"/>
          </a:p>
        </p:txBody>
      </p:sp>
      <p:pic>
        <p:nvPicPr>
          <p:cNvPr id="3" name="ExampleFRAP_RPTP_GTC.mov">
            <a:hlinkClick r:id="" action="ppaction://media"/>
            <a:extLst>
              <a:ext uri="{FF2B5EF4-FFF2-40B4-BE49-F238E27FC236}">
                <a16:creationId xmlns:a16="http://schemas.microsoft.com/office/drawing/2014/main" id="{6075416F-3090-22E3-8ADC-6907E49772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181" y="2082449"/>
            <a:ext cx="6733639" cy="29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</Words>
  <Application>Microsoft Macintosh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Dual_FRAP Experiments, MEF(Cell line)_GTC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Dual_FRAP Experiments, RPTP_MEF_GTC</dc:title>
  <dc:creator>Xian Hu</dc:creator>
  <cp:lastModifiedBy>Xian Hu</cp:lastModifiedBy>
  <cp:revision>4</cp:revision>
  <dcterms:created xsi:type="dcterms:W3CDTF">2024-05-10T10:12:58Z</dcterms:created>
  <dcterms:modified xsi:type="dcterms:W3CDTF">2024-05-10T10:19:38Z</dcterms:modified>
</cp:coreProperties>
</file>