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28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AD6216-EDA4-9824-6D3F-D28C1E402C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26D0936-E2B0-9C32-438D-65DC4F27B2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5D64B06-2AB7-167B-7C71-B41A8D131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B9E85-568D-4484-AC34-66DE6374CA2E}" type="datetimeFigureOut">
              <a:rPr lang="zh-CN" altLang="en-US" smtClean="0"/>
              <a:t>2023/9/14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900F67-633E-232E-6D2B-7F65B4368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C40C7E2-601B-D888-0314-CA4D84F43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DCFD-AD82-422C-B56D-7179849459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8344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4814FC-52D2-48AB-76AD-F2524134D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04373F6-0F3F-E376-E8B6-1AA2CCE0A7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BADB692-2085-9667-309F-927BC5415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B9E85-568D-4484-AC34-66DE6374CA2E}" type="datetimeFigureOut">
              <a:rPr lang="zh-CN" altLang="en-US" smtClean="0"/>
              <a:t>2023/9/14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B1E7934-FAF5-A119-437D-9D7FD8C63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7030EF1-F9E2-233F-30F5-4252777FB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DCFD-AD82-422C-B56D-7179849459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098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5FB0FD9-0CB7-3818-7FBB-43BB443C0C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B999EEA-F007-33BA-2DFA-BAAEBF828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7AB1A3A-0686-8186-7F5A-5BB2E9DF0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B9E85-568D-4484-AC34-66DE6374CA2E}" type="datetimeFigureOut">
              <a:rPr lang="zh-CN" altLang="en-US" smtClean="0"/>
              <a:t>2023/9/14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2020C37-DF1F-BFE9-7D10-E0F2B85B1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91EEBB2-0B34-B5AF-9CB9-65226FEED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DCFD-AD82-422C-B56D-7179849459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9675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CFCFB0F-BFEB-2FFC-87E7-9E1C4476F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F82DC4A-A749-A8BB-6670-B891F85D3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8340D74-C2A4-1803-9965-5259B08EF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B9E85-568D-4484-AC34-66DE6374CA2E}" type="datetimeFigureOut">
              <a:rPr lang="zh-CN" altLang="en-US" smtClean="0"/>
              <a:t>2023/9/14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9B0329F-BD20-0D8D-8B4A-3B42C2DBC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8DF9F07-DDA2-CF15-B9B2-E2AC8D6A0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DCFD-AD82-422C-B56D-7179849459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6448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96EDBB-E3BF-3E04-3F80-A56A8D905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311CB7F-3048-5F90-B806-D6EBF365A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0E8B255-E36F-3C48-BE68-A10CF7F77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B9E85-568D-4484-AC34-66DE6374CA2E}" type="datetimeFigureOut">
              <a:rPr lang="zh-CN" altLang="en-US" smtClean="0"/>
              <a:t>2023/9/14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E5F6D59-8F31-1889-CE17-5A509E934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EE1F758-748A-A772-6BCE-465FBB4A0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DCFD-AD82-422C-B56D-7179849459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840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7F4560-F497-F379-3435-E3BEF393E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6728997-C4CB-31E3-B40E-C0E458DF46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613E790-BAAE-AE90-C147-25A0986158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64AFE31-7F59-16B0-E446-BD6265A46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B9E85-568D-4484-AC34-66DE6374CA2E}" type="datetimeFigureOut">
              <a:rPr lang="zh-CN" altLang="en-US" smtClean="0"/>
              <a:t>2023/9/14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5275B20-2B77-4EC6-C7EF-908096501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1C1E544-F5CD-63B7-871A-68F0D730A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DCFD-AD82-422C-B56D-7179849459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8920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8C5447-2A39-6D62-7CCD-C9807BF18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EFA36A8-97DA-E6BB-BE55-5B32599A34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2C8A673-4F8E-DA9E-0AFA-75A5E27095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656D413-725D-AD8F-0DF7-62595C5B7C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5E47C95-8E89-7422-09AE-2632797AC8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3D16B45E-D68E-7758-E7B2-B08ABD9DD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B9E85-568D-4484-AC34-66DE6374CA2E}" type="datetimeFigureOut">
              <a:rPr lang="zh-CN" altLang="en-US" smtClean="0"/>
              <a:t>2023/9/14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AC072D4-6FD4-6F86-3868-9DE941CEC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7F12782-77D1-44BC-E169-4C6ADBE5B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DCFD-AD82-422C-B56D-7179849459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8093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E4337E-046A-E431-67BD-76F898338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A2D0D04-5365-47E8-DBD8-CF61FC60A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B9E85-568D-4484-AC34-66DE6374CA2E}" type="datetimeFigureOut">
              <a:rPr lang="zh-CN" altLang="en-US" smtClean="0"/>
              <a:t>2023/9/14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69F6A3A-4FDA-4277-B0FF-810391163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4A33D39-5C07-76B3-5E0F-B394F6346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DCFD-AD82-422C-B56D-7179849459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6896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9CD3CFC-309A-7AE6-CB59-AB81D0666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B9E85-568D-4484-AC34-66DE6374CA2E}" type="datetimeFigureOut">
              <a:rPr lang="zh-CN" altLang="en-US" smtClean="0"/>
              <a:t>2023/9/14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D5FC1CA-2917-1DC3-A1F7-60C2F787F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E464B84-67B1-FB48-B4B1-A0C85399D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DCFD-AD82-422C-B56D-7179849459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346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C90488-E337-EA8F-8C71-A45C1F03A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D2E395E-38A2-A88D-6A59-60A4B17C8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86C9CD4-A506-A92A-B9F3-08EB84D27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3F7F00E-97BF-2C7B-D5DD-FDC6020F0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B9E85-568D-4484-AC34-66DE6374CA2E}" type="datetimeFigureOut">
              <a:rPr lang="zh-CN" altLang="en-US" smtClean="0"/>
              <a:t>2023/9/14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750AAA0-BF1F-C155-C0C4-FFB957561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D64EBDF-0E93-40D4-3673-BB8BE5BF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DCFD-AD82-422C-B56D-7179849459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0650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45DA60-BA53-F3D9-5BC8-5580332BD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5F1B71A-1A88-70B5-0ECF-677E1B1195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D2EDFB2-831A-C4AE-E670-C33DECEA62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115FB20-E9DA-4F20-F405-900FADFF2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B9E85-568D-4484-AC34-66DE6374CA2E}" type="datetimeFigureOut">
              <a:rPr lang="zh-CN" altLang="en-US" smtClean="0"/>
              <a:t>2023/9/14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DC5DF53-4B4F-D651-70C7-9708899FF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DA59647-7D86-B113-F6F8-E620B3660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DCFD-AD82-422C-B56D-7179849459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7254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1D1FD3F-725B-EB9E-6555-6DF8CF45A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CF76364-7B89-B510-0EC7-9A5A6FBAAC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6EB4474-EB82-02D7-5609-772D77CA53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B9E85-568D-4484-AC34-66DE6374CA2E}" type="datetimeFigureOut">
              <a:rPr lang="zh-CN" altLang="en-US" smtClean="0"/>
              <a:t>2023/9/14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C0D170C-D678-C7ED-1F9F-45C4836429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B8D5FD9-F8E3-9791-A5F9-245A56B255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3DCFD-AD82-422C-B56D-7179849459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69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F1600351-0C30-9573-2F04-B65585F931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41" b="13215"/>
          <a:stretch/>
        </p:blipFill>
        <p:spPr>
          <a:xfrm>
            <a:off x="2361293" y="215900"/>
            <a:ext cx="6858000" cy="544830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2814CACE-6038-4E2D-4F88-C994CB71E4CF}"/>
              </a:ext>
            </a:extLst>
          </p:cNvPr>
          <p:cNvSpPr txBox="1"/>
          <p:nvPr/>
        </p:nvSpPr>
        <p:spPr>
          <a:xfrm>
            <a:off x="1701800" y="5664200"/>
            <a:ext cx="9175750" cy="1525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S1:  The </a:t>
            </a:r>
            <a:r>
              <a:rPr lang="en-US" altLang="zh-CN" sz="16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content map of different symbiotic bacteria in four species.</a:t>
            </a:r>
            <a:r>
              <a:rPr lang="en-US" altLang="zh-CN" sz="1600" kern="10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 SG: </a:t>
            </a:r>
            <a:r>
              <a:rPr lang="en-US" altLang="zh-CN" sz="1600" i="1" kern="100" dirty="0" err="1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Sclerodermus</a:t>
            </a:r>
            <a:r>
              <a:rPr lang="en-US" altLang="zh-CN" sz="1600" i="1" kern="10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1600" i="1" kern="100" dirty="0" err="1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guani</a:t>
            </a:r>
            <a:r>
              <a:rPr lang="en-US" altLang="zh-CN" sz="1600" i="1" kern="10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1600" kern="10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Xiao et Wu</a:t>
            </a:r>
            <a:r>
              <a:rPr lang="en-US" altLang="zh-CN" sz="1600" i="1" kern="10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, </a:t>
            </a:r>
            <a:r>
              <a:rPr lang="en-US" altLang="zh-CN" sz="1600" kern="10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SS:</a:t>
            </a:r>
            <a:r>
              <a:rPr lang="en-US" altLang="zh-CN" sz="1600" i="1" kern="10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1600" i="1" kern="100" dirty="0" err="1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Sclerodermus</a:t>
            </a:r>
            <a:r>
              <a:rPr lang="en-US" altLang="zh-CN" sz="1600" i="1" kern="10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1600" i="1" kern="100" dirty="0" err="1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sichuanensis</a:t>
            </a:r>
            <a:r>
              <a:rPr lang="en-US" altLang="zh-CN" sz="1600" i="1" kern="10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1600" kern="10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Xiao</a:t>
            </a:r>
            <a:r>
              <a:rPr lang="en-US" altLang="zh-CN" sz="1600" i="1" kern="10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, </a:t>
            </a:r>
            <a:r>
              <a:rPr lang="en-US" altLang="zh-CN" sz="1600" kern="10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SP:</a:t>
            </a:r>
            <a:r>
              <a:rPr lang="en-US" altLang="zh-CN" sz="1600" i="1" kern="10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1600" i="1" kern="100" dirty="0" err="1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Sclerodermus</a:t>
            </a:r>
            <a:r>
              <a:rPr lang="en-US" altLang="zh-CN" sz="1600" i="1" kern="10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1600" i="1" kern="100" dirty="0" err="1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pupariae</a:t>
            </a:r>
            <a:r>
              <a:rPr lang="en-US" altLang="zh-CN" sz="1600" i="1" kern="10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1600" kern="10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Yang et Yao</a:t>
            </a:r>
            <a:r>
              <a:rPr lang="en-US" altLang="zh-CN" sz="1600" i="1" kern="10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, </a:t>
            </a:r>
            <a:r>
              <a:rPr lang="en-US" altLang="zh-CN" sz="1600" kern="10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SA:</a:t>
            </a:r>
            <a:r>
              <a:rPr lang="en-US" altLang="zh-CN" sz="1600" i="1" kern="10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1600" i="1" kern="100" dirty="0" err="1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Sclerodermus</a:t>
            </a:r>
            <a:r>
              <a:rPr lang="en-US" altLang="zh-CN" sz="1600" i="1" kern="10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1600" i="1" kern="100" dirty="0" err="1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alternatusi</a:t>
            </a:r>
            <a:r>
              <a:rPr lang="en-US" altLang="zh-CN" sz="1600" i="1" kern="10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1600" kern="10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Arial" panose="020B0604020202020204" pitchFamily="34" charset="0"/>
              </a:rPr>
              <a:t>Yang.</a:t>
            </a:r>
            <a:endParaRPr lang="zh-CN" altLang="zh-CN" sz="1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 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513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43</Words>
  <Application>Microsoft Office PowerPoint</Application>
  <PresentationFormat>宽屏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等线 Light</vt:lpstr>
      <vt:lpstr>Arial</vt:lpstr>
      <vt:lpstr>Times New Roman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kui kang</dc:creator>
  <cp:lastModifiedBy>kui kang</cp:lastModifiedBy>
  <cp:revision>2</cp:revision>
  <dcterms:created xsi:type="dcterms:W3CDTF">2023-08-19T14:20:24Z</dcterms:created>
  <dcterms:modified xsi:type="dcterms:W3CDTF">2023-09-14T15:06:00Z</dcterms:modified>
</cp:coreProperties>
</file>