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rtrand B. Hankoua" userId="7beec755-6161-4fac-80a7-d4ccce8686a8" providerId="ADAL" clId="{D9F3E04F-89FF-4BB5-93DE-FF5726140430}"/>
    <pc:docChg chg="modSld">
      <pc:chgData name="Bertrand B. Hankoua" userId="7beec755-6161-4fac-80a7-d4ccce8686a8" providerId="ADAL" clId="{D9F3E04F-89FF-4BB5-93DE-FF5726140430}" dt="2024-10-02T12:00:58.237" v="24" actId="14100"/>
      <pc:docMkLst>
        <pc:docMk/>
      </pc:docMkLst>
      <pc:sldChg chg="modSp mod">
        <pc:chgData name="Bertrand B. Hankoua" userId="7beec755-6161-4fac-80a7-d4ccce8686a8" providerId="ADAL" clId="{D9F3E04F-89FF-4BB5-93DE-FF5726140430}" dt="2024-10-02T11:59:45.710" v="9" actId="1076"/>
        <pc:sldMkLst>
          <pc:docMk/>
          <pc:sldMk cId="1744327813" sldId="256"/>
        </pc:sldMkLst>
        <pc:spChg chg="mod">
          <ac:chgData name="Bertrand B. Hankoua" userId="7beec755-6161-4fac-80a7-d4ccce8686a8" providerId="ADAL" clId="{D9F3E04F-89FF-4BB5-93DE-FF5726140430}" dt="2024-10-02T11:59:45.710" v="9" actId="1076"/>
          <ac:spMkLst>
            <pc:docMk/>
            <pc:sldMk cId="1744327813" sldId="256"/>
            <ac:spMk id="7" creationId="{682A91C5-92B1-0DC8-183C-3114922CE30F}"/>
          </ac:spMkLst>
        </pc:spChg>
        <pc:picChg chg="mod">
          <ac:chgData name="Bertrand B. Hankoua" userId="7beec755-6161-4fac-80a7-d4ccce8686a8" providerId="ADAL" clId="{D9F3E04F-89FF-4BB5-93DE-FF5726140430}" dt="2024-10-02T11:59:42.779" v="8" actId="14100"/>
          <ac:picMkLst>
            <pc:docMk/>
            <pc:sldMk cId="1744327813" sldId="256"/>
            <ac:picMk id="14" creationId="{82FC1360-D3B5-15EE-7956-0A4DCCBB52A9}"/>
          </ac:picMkLst>
        </pc:picChg>
      </pc:sldChg>
      <pc:sldChg chg="modSp mod">
        <pc:chgData name="Bertrand B. Hankoua" userId="7beec755-6161-4fac-80a7-d4ccce8686a8" providerId="ADAL" clId="{D9F3E04F-89FF-4BB5-93DE-FF5726140430}" dt="2024-10-02T12:00:33.861" v="19" actId="114"/>
        <pc:sldMkLst>
          <pc:docMk/>
          <pc:sldMk cId="3269963458" sldId="257"/>
        </pc:sldMkLst>
        <pc:spChg chg="mod">
          <ac:chgData name="Bertrand B. Hankoua" userId="7beec755-6161-4fac-80a7-d4ccce8686a8" providerId="ADAL" clId="{D9F3E04F-89FF-4BB5-93DE-FF5726140430}" dt="2024-10-02T12:00:33.861" v="19" actId="114"/>
          <ac:spMkLst>
            <pc:docMk/>
            <pc:sldMk cId="3269963458" sldId="257"/>
            <ac:spMk id="4" creationId="{4A536BE4-88E1-3176-BA49-EBF3C3FB5CF5}"/>
          </ac:spMkLst>
        </pc:spChg>
        <pc:picChg chg="mod">
          <ac:chgData name="Bertrand B. Hankoua" userId="7beec755-6161-4fac-80a7-d4ccce8686a8" providerId="ADAL" clId="{D9F3E04F-89FF-4BB5-93DE-FF5726140430}" dt="2024-10-02T12:00:13.498" v="15" actId="14100"/>
          <ac:picMkLst>
            <pc:docMk/>
            <pc:sldMk cId="3269963458" sldId="257"/>
            <ac:picMk id="6" creationId="{E6501BCC-DB8C-D582-041F-A934C10190F2}"/>
          </ac:picMkLst>
        </pc:picChg>
      </pc:sldChg>
      <pc:sldChg chg="modSp mod">
        <pc:chgData name="Bertrand B. Hankoua" userId="7beec755-6161-4fac-80a7-d4ccce8686a8" providerId="ADAL" clId="{D9F3E04F-89FF-4BB5-93DE-FF5726140430}" dt="2024-10-02T12:00:58.237" v="24" actId="14100"/>
        <pc:sldMkLst>
          <pc:docMk/>
          <pc:sldMk cId="2127953219" sldId="258"/>
        </pc:sldMkLst>
        <pc:spChg chg="mod">
          <ac:chgData name="Bertrand B. Hankoua" userId="7beec755-6161-4fac-80a7-d4ccce8686a8" providerId="ADAL" clId="{D9F3E04F-89FF-4BB5-93DE-FF5726140430}" dt="2024-10-02T12:00:58.237" v="24" actId="14100"/>
          <ac:spMkLst>
            <pc:docMk/>
            <pc:sldMk cId="2127953219" sldId="258"/>
            <ac:spMk id="2" creationId="{7FD1C8D9-C2BB-F44D-D505-C60B90804068}"/>
          </ac:spMkLst>
        </pc:spChg>
        <pc:picChg chg="mod">
          <ac:chgData name="Bertrand B. Hankoua" userId="7beec755-6161-4fac-80a7-d4ccce8686a8" providerId="ADAL" clId="{D9F3E04F-89FF-4BB5-93DE-FF5726140430}" dt="2024-10-02T12:00:49.854" v="22" actId="14100"/>
          <ac:picMkLst>
            <pc:docMk/>
            <pc:sldMk cId="2127953219" sldId="258"/>
            <ac:picMk id="3" creationId="{AC4F903B-0F7C-75D7-0750-C1EAEB9D6705}"/>
          </ac:picMkLst>
        </pc:picChg>
      </pc:sldChg>
      <pc:sldChg chg="modSp mod">
        <pc:chgData name="Bertrand B. Hankoua" userId="7beec755-6161-4fac-80a7-d4ccce8686a8" providerId="ADAL" clId="{D9F3E04F-89FF-4BB5-93DE-FF5726140430}" dt="2024-10-02T11:59:12.288" v="4" actId="14100"/>
        <pc:sldMkLst>
          <pc:docMk/>
          <pc:sldMk cId="1613453300" sldId="261"/>
        </pc:sldMkLst>
        <pc:spChg chg="mod">
          <ac:chgData name="Bertrand B. Hankoua" userId="7beec755-6161-4fac-80a7-d4ccce8686a8" providerId="ADAL" clId="{D9F3E04F-89FF-4BB5-93DE-FF5726140430}" dt="2024-10-02T11:59:12.288" v="4" actId="14100"/>
          <ac:spMkLst>
            <pc:docMk/>
            <pc:sldMk cId="1613453300" sldId="261"/>
            <ac:spMk id="5" creationId="{AD770ED8-D4CA-7DFF-0D26-62945ABA36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429AC-8BDD-4633-8ABC-9FD15809A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191AB9-E823-6779-C734-D8CEAB7AE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F96B8-AB48-65FA-57B8-32BE319E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6C861-20D5-D299-01E8-C618AEA2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D4FF5-D4D7-646F-75FC-28A119C14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6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28163-29B5-619C-CF7D-41B5A4076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964EDB-D4A1-D29A-8923-35E81AE35E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0ACBD-FF2F-A0C1-2D9B-D2CA73743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A44F7-BB8B-37CB-9351-DB19F457A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CE4BB-6458-67BF-EBEE-A33E46C01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97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270F2F-4523-0487-CEE6-534D20B5B1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94255-AA80-715C-6E77-851F1FADC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C10E8-4443-B518-0BE0-4B1B5D2C8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2FB4C-2D49-33AB-5129-E5904D960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1B5E9-EAFA-494F-8F2A-0E120BEB3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55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6E90D-13AC-173E-7A01-3C78A8427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E2C4E-4842-E1A7-F3C5-FE821F3FE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F61B6-4CAA-F29F-DE00-CA82FF900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D6E04-DC93-4A85-F9F7-E8B83A29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191B3-0E8E-FB78-4666-AAC94FB8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0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2A5BB-B6A3-695F-4E97-3A24511A0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01B476-8721-948D-5300-F84F074E42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C6699-0B12-833B-0124-AB5D73DA4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CF273-FCE9-248A-DF9A-0D6F4D0E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F29FC-D1E4-3A41-5768-D93419C40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9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A2006-144C-7EF6-7359-DCDB62647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49E5A-51CB-CCEA-5DFD-92E56F9EA2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B66AF3-8340-538A-5A04-7EAB9EDCC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C47109-8258-4D7A-181D-ACE023ED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9200E-C97C-E7AC-8D1F-F0B1021AF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BD46B-D200-59EC-17BF-5037D2B05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1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98C56-D048-439A-F39B-077E947328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FAD73-F198-5F29-6AED-39308EE14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E5A9B3-585E-0714-F9B7-B7CD7D026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438F3B-A5D4-872F-DC36-CE2009223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897A2F-BAB2-A75B-26C9-4CDC4DC99F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6173C-A7A3-CF08-2CDD-5BC77AE33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DAFDB3-2E9E-3632-E060-BCA4F0997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F14B09-3333-2CF2-E09C-33C32BEC2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5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61F2-6EF4-DCC3-0F3C-9679CF790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01AE7F-D525-3038-D10B-C34664246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211017-C4C9-F7A9-90BE-BCD2A05B1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C6F7D-86D4-FD6E-3796-44E4A92AE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56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CFA94C-19DE-ED57-DA15-F83C8C369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765208-8E41-66CA-2C5F-70B39F672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E2A4B-EF5A-0F4E-5600-2F4C83E3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31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388C8-28A7-6F1F-6029-5629FC28B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94ACE-58EE-71DA-9B0E-DFDAEFFC0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46B03-9EE3-EB41-FE6E-34B4E255EA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7DFA7-CDF0-6F81-6E8E-D046553DA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5FAC6-D2B1-3383-BE6D-5CA5DA04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6277A-4721-B946-BF5C-1143E8A32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8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8D804-757E-FC18-31A6-0D0A5506F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D261F4-779A-4103-9C7A-E585CF641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59B65A-ADAE-DC81-6580-E6E5B4199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8A1CA-A997-7B70-D7D4-531774AE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67065-9FCF-1C28-47E1-87E8240FC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A68C0-58A2-E2A9-1A54-E2E33051A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645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63862B-1B48-0306-4CC2-8F97B3FFC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1AD1EA-C3A0-C1E9-7F76-038F8DE615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03C83E-A140-BF8D-A9CA-C1CA73757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ECEBDA-2F85-464D-AFC4-179B30BE3158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E22E2-4212-9EEF-0B8B-A8793D9AE4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3F47D-5170-EAD1-AE14-32587C7DD9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936F25-EB63-4B3F-8340-0FF7892B8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654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82A91C5-92B1-0DC8-183C-3114922CE30F}"/>
              </a:ext>
            </a:extLst>
          </p:cNvPr>
          <p:cNvSpPr/>
          <p:nvPr/>
        </p:nvSpPr>
        <p:spPr>
          <a:xfrm>
            <a:off x="2242074" y="5843048"/>
            <a:ext cx="8147181" cy="112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6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</a:t>
            </a:r>
            <a:r>
              <a:rPr lang="en-US" sz="16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(A): 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QQS codon optimized and synthesized sequence was cloned at Sac1 and Kpn1 restriction sites within the Multiple Cloning Sites (MCS) in </a:t>
            </a: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donor plasmid pCU57 from Genscript. pCU57 has AmR as a marker for ampicillin resistance for selecting transgenic bacteria. 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2FC1360-D3B5-15EE-7956-0A4DCCBB52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3150" y="289084"/>
            <a:ext cx="7937499" cy="5442414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95E6FD9-75BF-CB00-9AFC-3E3B9EA182B2}"/>
              </a:ext>
            </a:extLst>
          </p:cNvPr>
          <p:cNvSpPr txBox="1"/>
          <p:nvPr/>
        </p:nvSpPr>
        <p:spPr>
          <a:xfrm>
            <a:off x="2292350" y="169774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44327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6501BCC-DB8C-D582-041F-A934C10190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9951" y="260352"/>
            <a:ext cx="7352842" cy="4867829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EFB3712-0EBA-9F18-AEA6-6C24DDA061CA}"/>
              </a:ext>
            </a:extLst>
          </p:cNvPr>
          <p:cNvSpPr txBox="1"/>
          <p:nvPr/>
        </p:nvSpPr>
        <p:spPr>
          <a:xfrm>
            <a:off x="2118187" y="155409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A536BE4-88E1-3176-BA49-EBF3C3FB5CF5}"/>
              </a:ext>
            </a:extLst>
          </p:cNvPr>
          <p:cNvSpPr/>
          <p:nvPr/>
        </p:nvSpPr>
        <p:spPr>
          <a:xfrm>
            <a:off x="1983392" y="5242640"/>
            <a:ext cx="7509401" cy="1690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</a:t>
            </a:r>
            <a:r>
              <a:rPr lang="en-US" sz="1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(B):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QQS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optimized and synthesized sequence was digested at both restriction sites (Sac1 and Kpn1) from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Genscript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pCU57 donor plasmid (A) and cloned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a pSAT1 shuttle vector to obtain the assembled expression cassette pSAT1-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QQS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Optimized (B). This vector plasmid cassette (B) comports the enhanced 35S promoter, the translation enhancer, the optimized QQS Open Reading Frame, the protein detection and purification tag (His-tag), and the nopaline synthase terminator sequence (NOS). pSAT1-QQS Optimized has an Amp marker for ampicillin resistance for selecting transgenic bacteria.  </a:t>
            </a:r>
            <a:endParaRPr lang="en-US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96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4F903B-0F7C-75D7-0750-C1EAEB9D670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2602" y="190500"/>
            <a:ext cx="8160397" cy="520163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E53F363-C859-A9CC-92DB-F2A4794BF40E}"/>
              </a:ext>
            </a:extLst>
          </p:cNvPr>
          <p:cNvSpPr txBox="1"/>
          <p:nvPr/>
        </p:nvSpPr>
        <p:spPr>
          <a:xfrm>
            <a:off x="1872602" y="107950"/>
            <a:ext cx="5549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FD1C8D9-C2BB-F44D-D505-C60B90804068}"/>
              </a:ext>
            </a:extLst>
          </p:cNvPr>
          <p:cNvSpPr/>
          <p:nvPr/>
        </p:nvSpPr>
        <p:spPr>
          <a:xfrm>
            <a:off x="1708148" y="5392132"/>
            <a:ext cx="8444519" cy="145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14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Figure</a:t>
            </a:r>
            <a:r>
              <a:rPr lang="en-US" sz="1400" b="1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(C):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expression cassette will be removed from this pSAT1-QQS (B) vector plasmid through restriction digestion with the homing enzymes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AscI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shown in (B) and cloned at the same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AscI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site in the binary vector pPZP-RC2-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npt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(C) within the T-DNA borders to drive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expression of the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ptimized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QQS in plant expression</a:t>
            </a:r>
            <a:r>
              <a:rPr lang="en-US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pPZP-RC2-</a:t>
            </a:r>
            <a:r>
              <a:rPr lang="en-US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npt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has the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NeoR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/Kan as a marker for paromomycin resistance for transgenic plant cell selection within the T-DNA borders and </a:t>
            </a:r>
            <a:r>
              <a:rPr lang="en-US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SmR</a:t>
            </a:r>
            <a:r>
              <a:rPr lang="en-US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a marker for spectinomycin resistance for bacteria selection outside the T-DNA borders. </a:t>
            </a:r>
            <a:endParaRPr lang="en-US" sz="14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53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770ED8-D4CA-7DFF-0D26-62945ABA3610}"/>
              </a:ext>
            </a:extLst>
          </p:cNvPr>
          <p:cNvSpPr txBox="1"/>
          <p:nvPr/>
        </p:nvSpPr>
        <p:spPr>
          <a:xfrm>
            <a:off x="1498862" y="4768695"/>
            <a:ext cx="93561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2.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Sequence alignment comparing the original (gene bank) and optimized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QQS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sequences. The preferred codons that could be used for efficient gene expression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QQS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cassava are highlighted in red.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B76F89-A982-872D-1FAE-CE46892458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9095"/>
          <a:stretch/>
        </p:blipFill>
        <p:spPr>
          <a:xfrm>
            <a:off x="1589562" y="413666"/>
            <a:ext cx="9265413" cy="413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53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6324</TotalTime>
  <Words>294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Bertrand B. Hankoua</dc:creator>
  <cp:lastModifiedBy>Bertrand B. Hankoua</cp:lastModifiedBy>
  <cp:revision>5</cp:revision>
  <dcterms:created xsi:type="dcterms:W3CDTF">2024-09-28T02:36:28Z</dcterms:created>
  <dcterms:modified xsi:type="dcterms:W3CDTF">2024-10-02T12:01:00Z</dcterms:modified>
</cp:coreProperties>
</file>