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2" r:id="rId2"/>
    <p:sldId id="263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2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2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2B188-DBAE-4633-AB9F-5207FC6EBC43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6AF5C-165F-4785-8C51-92DB078987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28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AF5C-165F-4785-8C51-92DB078987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50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D8D-547C-4E80-967A-135807BAA1AB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379-E10F-4035-8B01-10A75EAE47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78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D8D-547C-4E80-967A-135807BAA1AB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379-E10F-4035-8B01-10A75EAE47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D8D-547C-4E80-967A-135807BAA1AB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379-E10F-4035-8B01-10A75EAE47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53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D8D-547C-4E80-967A-135807BAA1AB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379-E10F-4035-8B01-10A75EAE47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77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D8D-547C-4E80-967A-135807BAA1AB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379-E10F-4035-8B01-10A75EAE47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13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D8D-547C-4E80-967A-135807BAA1AB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379-E10F-4035-8B01-10A75EAE47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8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D8D-547C-4E80-967A-135807BAA1AB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379-E10F-4035-8B01-10A75EAE47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63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D8D-547C-4E80-967A-135807BAA1AB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379-E10F-4035-8B01-10A75EAE47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02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D8D-547C-4E80-967A-135807BAA1AB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379-E10F-4035-8B01-10A75EAE47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68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D8D-547C-4E80-967A-135807BAA1AB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379-E10F-4035-8B01-10A75EAE47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64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9D8D-547C-4E80-967A-135807BAA1AB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379-E10F-4035-8B01-10A75EAE47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90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D9D8D-547C-4E80-967A-135807BAA1AB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3379-E10F-4035-8B01-10A75EAE47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4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45CA9A3-9DEA-43E0-83F1-00CB6FE1A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9" y="4854888"/>
            <a:ext cx="5415441" cy="38541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B660559-34A1-4315-942F-279883255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9" y="636234"/>
            <a:ext cx="5415441" cy="385415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19DDE68-467C-4A03-87C1-8F7A35E583EE}"/>
              </a:ext>
            </a:extLst>
          </p:cNvPr>
          <p:cNvSpPr txBox="1"/>
          <p:nvPr/>
        </p:nvSpPr>
        <p:spPr>
          <a:xfrm>
            <a:off x="705834" y="363210"/>
            <a:ext cx="88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A75ED5D-0740-EC5C-FE4E-8FDA07A2A0D9}"/>
              </a:ext>
            </a:extLst>
          </p:cNvPr>
          <p:cNvSpPr txBox="1"/>
          <p:nvPr/>
        </p:nvSpPr>
        <p:spPr>
          <a:xfrm>
            <a:off x="771169" y="4538410"/>
            <a:ext cx="88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CBEF55-A100-5C7E-AF5A-5148D83E6055}"/>
              </a:ext>
            </a:extLst>
          </p:cNvPr>
          <p:cNvSpPr txBox="1"/>
          <p:nvPr/>
        </p:nvSpPr>
        <p:spPr>
          <a:xfrm>
            <a:off x="710848" y="8709043"/>
            <a:ext cx="5536081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Figure S1. </a:t>
            </a:r>
            <a:r>
              <a:rPr lang="en-GB" altLang="zh-CN" sz="1100" b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electronic Fluorescent Pictograph (eFP) in silico expression patterns of </a:t>
            </a:r>
            <a:r>
              <a:rPr lang="en-GB" altLang="zh-CN" sz="1100" b="1" i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AtGLK1</a:t>
            </a:r>
            <a:r>
              <a:rPr lang="en-GB" altLang="zh-CN" sz="1100" b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GB" altLang="zh-CN" sz="1100" b="1" i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AtGLK2</a:t>
            </a:r>
            <a:r>
              <a:rPr lang="en-GB" altLang="zh-CN" sz="1100" i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GB" altLang="zh-CN" sz="11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The gene </a:t>
            </a:r>
            <a:r>
              <a:rPr lang="en-GB" altLang="zh-CN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level in tissues of Arabidopsis were come from and visualized </a:t>
            </a:r>
            <a:r>
              <a:rPr lang="en-US" altLang="zh-CN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GB" altLang="zh-CN" sz="11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Multi-Plant </a:t>
            </a:r>
            <a:r>
              <a:rPr lang="en-GB" altLang="zh-CN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eFP Browser 2.0 (</a:t>
            </a:r>
            <a:r>
              <a:rPr lang="zh-CN" altLang="en-US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https://www.bar.utoronto.ca/efp2/</a:t>
            </a:r>
            <a:r>
              <a:rPr lang="en-GB" altLang="zh-CN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zh-CN" altLang="en-US" sz="11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6548" y="329251"/>
            <a:ext cx="1833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4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AtGLK1 </a:t>
            </a:r>
            <a:r>
              <a:rPr lang="en-GB" altLang="zh-CN" sz="1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(AT2G20570)</a:t>
            </a:r>
            <a:endParaRPr lang="zh-CN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2725220" y="4630456"/>
            <a:ext cx="1833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4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AtGLK2 </a:t>
            </a:r>
            <a:r>
              <a:rPr lang="en-GB" altLang="zh-CN" sz="1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(AT5G44190)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8913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6F36321C-DD6A-969B-4FBA-836C7E4364AA}"/>
              </a:ext>
            </a:extLst>
          </p:cNvPr>
          <p:cNvSpPr txBox="1"/>
          <p:nvPr/>
        </p:nvSpPr>
        <p:spPr>
          <a:xfrm>
            <a:off x="735571" y="8581616"/>
            <a:ext cx="563711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altLang="zh-CN" sz="1100" b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Figure S2. The electronic Fluorescent Pictograph (eFP) in silico expression patterns of </a:t>
            </a:r>
            <a:r>
              <a:rPr lang="en-GB" altLang="zh-CN" sz="1100" b="1" i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ZmGLK1</a:t>
            </a:r>
            <a:r>
              <a:rPr lang="en-GB" altLang="zh-CN" sz="1100" b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GB" altLang="zh-CN" sz="1100" b="1" i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ZmGLK2</a:t>
            </a:r>
            <a:r>
              <a:rPr lang="en-GB" altLang="zh-CN" sz="1100" i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GB" altLang="zh-CN" sz="11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 expression level in tissues of maize were come from and visualized </a:t>
            </a:r>
            <a:r>
              <a:rPr lang="en-US" altLang="zh-CN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ZEAMAP (http://www.zeamap.com/).</a:t>
            </a:r>
            <a:endParaRPr lang="zh-CN" altLang="zh-CN" sz="11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2221" y="395042"/>
            <a:ext cx="5890468" cy="8186575"/>
            <a:chOff x="766264" y="575569"/>
            <a:chExt cx="4873646" cy="677339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A868DAA-B1F6-1838-CE0B-4992F4AA11E7}"/>
                </a:ext>
              </a:extLst>
            </p:cNvPr>
            <p:cNvGrpSpPr/>
            <p:nvPr/>
          </p:nvGrpSpPr>
          <p:grpSpPr>
            <a:xfrm>
              <a:off x="816232" y="679112"/>
              <a:ext cx="4823678" cy="6669852"/>
              <a:chOff x="1420237" y="1057560"/>
              <a:chExt cx="8575428" cy="11857515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8AC34076-83DC-47B2-81ED-D1B436491427}"/>
                  </a:ext>
                </a:extLst>
              </p:cNvPr>
              <p:cNvGrpSpPr/>
              <p:nvPr/>
            </p:nvGrpSpPr>
            <p:grpSpPr>
              <a:xfrm>
                <a:off x="1420239" y="1057560"/>
                <a:ext cx="8575425" cy="5717228"/>
                <a:chOff x="0" y="1229153"/>
                <a:chExt cx="6107837" cy="4243735"/>
              </a:xfrm>
            </p:grpSpPr>
            <p:pic>
              <p:nvPicPr>
                <p:cNvPr id="5" name="图片 4">
                  <a:extLst>
                    <a:ext uri="{FF2B5EF4-FFF2-40B4-BE49-F238E27FC236}">
                      <a16:creationId xmlns:a16="http://schemas.microsoft.com/office/drawing/2014/main" id="{B2A84AFD-ED33-A84F-02B1-549FAA3ED7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02" r="333"/>
                <a:stretch/>
              </p:blipFill>
              <p:spPr>
                <a:xfrm>
                  <a:off x="0" y="1229153"/>
                  <a:ext cx="6107837" cy="4129424"/>
                </a:xfrm>
                <a:prstGeom prst="rect">
                  <a:avLst/>
                </a:prstGeom>
              </p:spPr>
            </p:pic>
            <p:pic>
              <p:nvPicPr>
                <p:cNvPr id="7" name="图片 6">
                  <a:extLst>
                    <a:ext uri="{FF2B5EF4-FFF2-40B4-BE49-F238E27FC236}">
                      <a16:creationId xmlns:a16="http://schemas.microsoft.com/office/drawing/2014/main" id="{FBDE97C1-FA42-053B-128B-E18A96D701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757" r="8085" b="11134"/>
                <a:stretch/>
              </p:blipFill>
              <p:spPr>
                <a:xfrm>
                  <a:off x="4114694" y="5307706"/>
                  <a:ext cx="1954358" cy="165182"/>
                </a:xfrm>
                <a:prstGeom prst="rect">
                  <a:avLst/>
                </a:prstGeom>
              </p:spPr>
            </p:pic>
          </p:grp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84028197-EBCC-5CE0-E10F-6263E8CAE4AD}"/>
                  </a:ext>
                </a:extLst>
              </p:cNvPr>
              <p:cNvGrpSpPr/>
              <p:nvPr/>
            </p:nvGrpSpPr>
            <p:grpSpPr>
              <a:xfrm>
                <a:off x="1420237" y="7102264"/>
                <a:ext cx="8575428" cy="5812811"/>
                <a:chOff x="6097327" y="1229153"/>
                <a:chExt cx="6107838" cy="4314681"/>
              </a:xfrm>
            </p:grpSpPr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CB525724-59E1-0DC6-B9D4-311CD82765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76"/>
                <a:stretch/>
              </p:blipFill>
              <p:spPr>
                <a:xfrm>
                  <a:off x="6097327" y="1229153"/>
                  <a:ext cx="6107838" cy="4129424"/>
                </a:xfrm>
                <a:prstGeom prst="rect">
                  <a:avLst/>
                </a:prstGeom>
              </p:spPr>
            </p:pic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D7161B08-147B-09A4-0C10-601DFFA51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659" r="6997" b="-29353"/>
                <a:stretch/>
              </p:blipFill>
              <p:spPr>
                <a:xfrm>
                  <a:off x="10325099" y="5313989"/>
                  <a:ext cx="1841280" cy="229845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98D5C1F6-D1CB-D244-943E-5748568D5426}"/>
                </a:ext>
              </a:extLst>
            </p:cNvPr>
            <p:cNvSpPr txBox="1"/>
            <p:nvPr/>
          </p:nvSpPr>
          <p:spPr>
            <a:xfrm>
              <a:off x="766264" y="575569"/>
              <a:ext cx="8319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FB42D68-7CE7-E27F-0DC9-65F08BD1C481}"/>
                </a:ext>
              </a:extLst>
            </p:cNvPr>
            <p:cNvSpPr txBox="1"/>
            <p:nvPr/>
          </p:nvSpPr>
          <p:spPr>
            <a:xfrm>
              <a:off x="816232" y="3992632"/>
              <a:ext cx="8319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374952" y="592486"/>
              <a:ext cx="1583856" cy="254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400" i="1" kern="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ZmGLK1 </a:t>
              </a:r>
              <a:r>
                <a:rPr lang="en-GB" altLang="zh-CN" sz="1400" kern="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(LOC541882)</a:t>
              </a:r>
              <a:endParaRPr lang="zh-CN" altLang="en-US" sz="14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2374951" y="4079258"/>
              <a:ext cx="1583856" cy="254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400" i="1" kern="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ZmGLK2 </a:t>
              </a:r>
              <a:r>
                <a:rPr lang="en-GB" altLang="zh-CN" sz="1400" kern="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(LOC542493)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5983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</TotalTime>
  <Words>116</Words>
  <Application>Microsoft Office PowerPoint</Application>
  <PresentationFormat>A4 纸张(210x297 毫米)</PresentationFormat>
  <Paragraphs>11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等线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shgfhhh@outlook.com</dc:creator>
  <cp:lastModifiedBy>shgfhhh@outlook.com</cp:lastModifiedBy>
  <cp:revision>6</cp:revision>
  <dcterms:created xsi:type="dcterms:W3CDTF">2024-07-16T02:42:25Z</dcterms:created>
  <dcterms:modified xsi:type="dcterms:W3CDTF">2024-07-16T08:19:37Z</dcterms:modified>
</cp:coreProperties>
</file>