
<file path=[Content_Types].xml><?xml version="1.0" encoding="utf-8"?>
<Types xmlns="http://schemas.openxmlformats.org/package/2006/content-types">
  <Default Extension="xml" ContentType="application/xml"/>
  <Default Extension="rels" ContentType="application/vnd.openxmlformats-package.relationships+xml"/>
  <Default Extension="png" ContentType="image/png"/>
  <Default Extension="jpeg" ContentType="image/jpeg"/>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_rels/slideMaster1.xml.rels" ContentType="application/vnd.openxmlformats-package.relationships+xml"/>
  <Override PartName="/ppt/slideMasters/_rels/slideMaster2.xml.rels" ContentType="application/vnd.openxmlformats-package.relationshi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10.xml" ContentType="application/vnd.openxmlformats-officedocument.presentationml.slideLayout+xml"/>
  <Override PartName="/ppt/slideLayouts/slideLayout5.xml" ContentType="application/vnd.openxmlformats-officedocument.presentationml.slideLayout+xml"/>
  <Override PartName="/ppt/slideLayouts/slideLayout11.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12.xml" ContentType="application/vnd.openxmlformats-officedocument.presentationml.slideLayout+xml"/>
  <Override PartName="/ppt/slideLayouts/slideLayout8.xml" ContentType="application/vnd.openxmlformats-officedocument.presentationml.slideLayout+xml"/>
  <Override PartName="/ppt/slideLayouts/slideLayout13.xml" ContentType="application/vnd.openxmlformats-officedocument.presentationml.slideLayout+xml"/>
  <Override PartName="/ppt/slideLayouts/slideLayout9.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_rels/slideLayout1.xml.rels" ContentType="application/vnd.openxmlformats-package.relationships+xml"/>
  <Override PartName="/ppt/slideLayouts/_rels/slideLayout2.xml.rels" ContentType="application/vnd.openxmlformats-package.relationships+xml"/>
  <Override PartName="/ppt/slideLayouts/_rels/slideLayout3.xml.rels" ContentType="application/vnd.openxmlformats-package.relationships+xml"/>
  <Override PartName="/ppt/slideLayouts/_rels/slideLayout4.xml.rels" ContentType="application/vnd.openxmlformats-package.relationships+xml"/>
  <Override PartName="/ppt/slideLayouts/_rels/slideLayout10.xml.rels" ContentType="application/vnd.openxmlformats-package.relationships+xml"/>
  <Override PartName="/ppt/slideLayouts/_rels/slideLayout5.xml.rels" ContentType="application/vnd.openxmlformats-package.relationships+xml"/>
  <Override PartName="/ppt/slideLayouts/_rels/slideLayout11.xml.rels" ContentType="application/vnd.openxmlformats-package.relationships+xml"/>
  <Override PartName="/ppt/slideLayouts/_rels/slideLayout6.xml.rels" ContentType="application/vnd.openxmlformats-package.relationships+xml"/>
  <Override PartName="/ppt/slideLayouts/_rels/slideLayout12.xml.rels" ContentType="application/vnd.openxmlformats-package.relationships+xml"/>
  <Override PartName="/ppt/slideLayouts/_rels/slideLayout7.xml.rels" ContentType="application/vnd.openxmlformats-package.relationships+xml"/>
  <Override PartName="/ppt/slideLayouts/_rels/slideLayout13.xml.rels" ContentType="application/vnd.openxmlformats-package.relationships+xml"/>
  <Override PartName="/ppt/slideLayouts/_rels/slideLayout8.xml.rels" ContentType="application/vnd.openxmlformats-package.relationships+xml"/>
  <Override PartName="/ppt/slideLayouts/_rels/slideLayout14.xml.rels" ContentType="application/vnd.openxmlformats-package.relationships+xml"/>
  <Override PartName="/ppt/slideLayouts/_rels/slideLayout9.xml.rels" ContentType="application/vnd.openxmlformats-package.relationships+xml"/>
  <Override PartName="/ppt/slideLayouts/_rels/slideLayout15.xml.rels" ContentType="application/vnd.openxmlformats-package.relationships+xml"/>
  <Override PartName="/ppt/slideLayouts/_rels/slideLayout16.xml.rels" ContentType="application/vnd.openxmlformats-package.relationships+xml"/>
  <Override PartName="/ppt/slideLayouts/_rels/slideLayout17.xml.rels" ContentType="application/vnd.openxmlformats-package.relationships+xml"/>
  <Override PartName="/ppt/slideLayouts/_rels/slideLayout18.xml.rels" ContentType="application/vnd.openxmlformats-package.relationships+xml"/>
  <Override PartName="/ppt/slideLayouts/_rels/slideLayout19.xml.rels" ContentType="application/vnd.openxmlformats-package.relationships+xml"/>
  <Override PartName="/ppt/slideLayouts/_rels/slideLayout20.xml.rels" ContentType="application/vnd.openxmlformats-package.relationships+xml"/>
  <Override PartName="/ppt/slideLayouts/_rels/slideLayout21.xml.rels" ContentType="application/vnd.openxmlformats-package.relationships+xml"/>
  <Override PartName="/ppt/slideLayouts/_rels/slideLayout22.xml.rels" ContentType="application/vnd.openxmlformats-package.relationships+xml"/>
  <Override PartName="/ppt/slideLayouts/_rels/slideLayout23.xml.rels" ContentType="application/vnd.openxmlformats-package.relationships+xml"/>
  <Override PartName="/ppt/slideLayouts/_rels/slideLayout24.xml.rels" ContentType="application/vnd.openxmlformats-package.relationships+xml"/>
  <Override PartName="/ppt/_rels/presentation.xml.rels" ContentType="application/vnd.openxmlformats-package.relationships+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slides/_rels/slide1.xml.rels" ContentType="application/vnd.openxmlformats-package.relationships+xml"/>
  <Override PartName="/ppt/slides/_rels/slide2.xml.rels" ContentType="application/vnd.openxmlformats-package.relationships+xml"/>
  <Override PartName="/ppt/slides/_rels/slide3.xml.rels" ContentType="application/vnd.openxmlformats-package.relationships+xml"/>
  <Override PartName="/ppt/slides/_rels/slide4.xml.rels" ContentType="application/vnd.openxmlformats-package.relationships+xml"/>
  <Override PartName="/ppt/slides/_rels/slide5.xml.rels" ContentType="application/vnd.openxmlformats-package.relationships+xml"/>
  <Override PartName="/ppt/slides/_rels/slide6.xml.rels" ContentType="application/vnd.openxmlformats-package.relationships+xml"/>
  <Override PartName="/ppt/slides/_rels/slide7.xml.rels" ContentType="application/vnd.openxmlformats-package.relationships+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media/image1.png" ContentType="image/png"/>
  <Override PartName="/ppt/media/image2.png" ContentType="image/png"/>
  <Override PartName="/ppt/media/image3.png" ContentType="image/png"/>
  <Override PartName="/ppt/media/image4.png" ContentType="image/png"/>
  <Override PartName="/ppt/media/image10.png" ContentType="image/png"/>
  <Override PartName="/ppt/media/image5.png" ContentType="image/png"/>
  <Override PartName="/ppt/media/image11.png" ContentType="image/png"/>
  <Override PartName="/ppt/media/image6.png" ContentType="image/png"/>
  <Override PartName="/ppt/media/image7.png" ContentType="image/png"/>
  <Override PartName="/ppt/media/image12.png" ContentType="image/png"/>
  <Override PartName="/ppt/media/image8.png" ContentType="image/png"/>
  <Override PartName="/ppt/media/image13.png" ContentType="image/png"/>
  <Override PartName="/ppt/media/image9.png" ContentType="image/png"/>
  <Override PartName="/_rels/.rels" ContentType="application/vnd.openxmlformats-package.relationships+xml"/>
</Types>
</file>

<file path=_rels/.rels><?xml version="1.0" encoding="UTF-8"?>
<Relationships xmlns="http://schemas.openxmlformats.org/package/2006/relationships"><Relationship Id="rId1" Type="http://schemas.openxmlformats.org/package/2006/relationships/metadata/core-properties" Target="docProps/core.xml"/><Relationship Id="rId2" Type="http://schemas.openxmlformats.org/officeDocument/2006/relationships/extended-properties" Target="docProps/app.xml"/><Relationship Id="rId3" Type="http://schemas.openxmlformats.org/officeDocument/2006/relationships/custom-properties" Target="docProps/custom.xml"/><Relationship Id="rId4" Type="http://schemas.openxmlformats.org/officeDocument/2006/relationships/officeDocument" Target="ppt/presentation.xml"/>
</Relationships>
</file>

<file path=ppt/presentation.xml><?xml version="1.0" encoding="utf-8"?>
<p:presentation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sldMasterIdLst>
    <p:sldMasterId id="2147483648" r:id="rId2"/>
    <p:sldMasterId id="2147483661" r:id="rId3"/>
  </p:sldMasterIdLst>
  <p:sldIdLst>
    <p:sldId id="256" r:id="rId4"/>
    <p:sldId id="257" r:id="rId5"/>
    <p:sldId id="258" r:id="rId6"/>
    <p:sldId id="259" r:id="rId7"/>
    <p:sldId id="260" r:id="rId8"/>
    <p:sldId id="261" r:id="rId9"/>
    <p:sldId id="262" r:id="rId10"/>
  </p:sldIdLst>
  <p:sldSz cx="12192000" cy="6858000"/>
  <p:notesSz cx="7559675" cy="10691813"/>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ationPr>
</file>

<file path=ppt/_rels/presentation.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Master" Target="slideMasters/slideMaster1.xml"/><Relationship Id="rId3" Type="http://schemas.openxmlformats.org/officeDocument/2006/relationships/slideMaster" Target="slideMasters/slideMaster2.xml"/><Relationship Id="rId4" Type="http://schemas.openxmlformats.org/officeDocument/2006/relationships/slide" Target="slides/slide1.xml"/><Relationship Id="rId5" Type="http://schemas.openxmlformats.org/officeDocument/2006/relationships/slide" Target="slides/slide2.xml"/><Relationship Id="rId6" Type="http://schemas.openxmlformats.org/officeDocument/2006/relationships/slide" Target="slides/slide3.xml"/><Relationship Id="rId7" Type="http://schemas.openxmlformats.org/officeDocument/2006/relationships/slide" Target="slides/slide4.xml"/><Relationship Id="rId8" Type="http://schemas.openxmlformats.org/officeDocument/2006/relationships/slide" Target="slides/slide5.xml"/><Relationship Id="rId9" Type="http://schemas.openxmlformats.org/officeDocument/2006/relationships/slide" Target="slides/slide6.xml"/><Relationship Id="rId10" Type="http://schemas.openxmlformats.org/officeDocument/2006/relationships/slide" Target="slides/slide7.xml"/><Relationship Id="rId11" Type="http://schemas.openxmlformats.org/officeDocument/2006/relationships/presProps" Target="presProps.xml"/>
</Relationships>
</file>

<file path=ppt/slideLayouts/_rels/slideLayout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1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5.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6.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7.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8.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19.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20.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1.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2.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3.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24.xml.rels><?xml version="1.0" encoding="UTF-8"?>
<Relationships xmlns="http://schemas.openxmlformats.org/package/2006/relationships"><Relationship Id="rId1" Type="http://schemas.openxmlformats.org/officeDocument/2006/relationships/slideMaster" Target="../slideMasters/slideMaster2.xml"/>
</Relationships>
</file>

<file path=ppt/slideLayouts/_rels/slideLayout3.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
        <p:nvSpPr>
          <p:cNvPr id="2" name="PlaceHolder 1"/>
          <p:cNvSpPr>
            <a:spLocks noGrp="1"/>
          </p:cNvSpPr>
          <p:nvPr>
            <p:ph type="ftr" idx="1"/>
          </p:nvPr>
        </p:nvSpPr>
        <p:spPr/>
        <p:txBody>
          <a:bodyPr/>
          <a:p>
            <a:r>
              <a:t>Footer</a:t>
            </a:r>
          </a:p>
        </p:txBody>
      </p:sp>
      <p:sp>
        <p:nvSpPr>
          <p:cNvPr id="3" name="PlaceHolder 2"/>
          <p:cNvSpPr>
            <a:spLocks noGrp="1"/>
          </p:cNvSpPr>
          <p:nvPr>
            <p:ph type="sldNum" idx="2"/>
          </p:nvPr>
        </p:nvSpPr>
        <p:spPr/>
        <p:txBody>
          <a:bodyPr/>
          <a:p>
            <a:fld id="{5F631E76-DD6A-4063-9C23-84628951322A}" type="slidenum">
              <a:t>&lt;#&gt;</a:t>
            </a:fld>
          </a:p>
        </p:txBody>
      </p:sp>
      <p:sp>
        <p:nvSpPr>
          <p:cNvPr id="4" name="PlaceHolder 3"/>
          <p:cNvSpPr>
            <a:spLocks noGrp="1"/>
          </p:cNvSpPr>
          <p:nvPr>
            <p:ph type="dt" idx="3"/>
          </p:nvPr>
        </p:nvSpPr>
        <p:spPr/>
        <p:txBody>
          <a:bodyPr/>
          <a:p>
            <a:r>
              <a:rPr lang="es-ES"/>
              <a:t/>
            </a:r>
          </a:p>
        </p:txBody>
      </p:sp>
    </p:spTree>
  </p:cSld>
</p:sldLayout>
</file>

<file path=ppt/slideLayouts/slideLayout1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26"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lgn="ctr">
              <a:buNone/>
            </a:pPr>
            <a:endParaRPr b="0" lang="es-ES" sz="4400" spc="-1" strike="noStrike">
              <a:solidFill>
                <a:srgbClr val="000000"/>
              </a:solidFill>
              <a:latin typeface="Arial"/>
            </a:endParaRPr>
          </a:p>
        </p:txBody>
      </p:sp>
      <p:sp>
        <p:nvSpPr>
          <p:cNvPr id="27" name="PlaceHolder 2"/>
          <p:cNvSpPr>
            <a:spLocks noGrp="1"/>
          </p:cNvSpPr>
          <p:nvPr>
            <p:ph/>
          </p:nvPr>
        </p:nvSpPr>
        <p:spPr>
          <a:xfrm>
            <a:off x="609480" y="1604520"/>
            <a:ext cx="10972440" cy="1896840"/>
          </a:xfrm>
          <a:prstGeom prst="rect">
            <a:avLst/>
          </a:prstGeom>
          <a:noFill/>
          <a:ln w="0">
            <a:noFill/>
          </a:ln>
        </p:spPr>
        <p:txBody>
          <a:bodyPr lIns="0" rIns="0" tIns="0" bIns="0" anchor="t">
            <a:normAutofit/>
          </a:bodyPr>
          <a:p>
            <a:pPr indent="0">
              <a:spcBef>
                <a:spcPts val="1417"/>
              </a:spcBef>
              <a:buNone/>
            </a:pPr>
            <a:endParaRPr b="0" lang="es-ES" sz="3200" spc="-1" strike="noStrike">
              <a:solidFill>
                <a:srgbClr val="000000"/>
              </a:solidFill>
              <a:latin typeface="Arial"/>
            </a:endParaRPr>
          </a:p>
        </p:txBody>
      </p:sp>
      <p:sp>
        <p:nvSpPr>
          <p:cNvPr id="28" name="PlaceHolder 3"/>
          <p:cNvSpPr>
            <a:spLocks noGrp="1"/>
          </p:cNvSpPr>
          <p:nvPr>
            <p:ph/>
          </p:nvPr>
        </p:nvSpPr>
        <p:spPr>
          <a:xfrm>
            <a:off x="609480" y="3682080"/>
            <a:ext cx="10972440" cy="1896840"/>
          </a:xfrm>
          <a:prstGeom prst="rect">
            <a:avLst/>
          </a:prstGeom>
          <a:noFill/>
          <a:ln w="0">
            <a:noFill/>
          </a:ln>
        </p:spPr>
        <p:txBody>
          <a:bodyPr lIns="0" rIns="0" tIns="0" bIns="0" anchor="t">
            <a:normAutofit/>
          </a:bodyPr>
          <a:p>
            <a:pPr indent="0">
              <a:spcBef>
                <a:spcPts val="1417"/>
              </a:spcBef>
              <a:buNone/>
            </a:pPr>
            <a:endParaRPr b="0" lang="es-ES" sz="3200" spc="-1" strike="noStrike">
              <a:solidFill>
                <a:srgbClr val="000000"/>
              </a:solidFill>
              <a:latin typeface="Arial"/>
            </a:endParaRPr>
          </a:p>
        </p:txBody>
      </p:sp>
      <p:sp>
        <p:nvSpPr>
          <p:cNvPr id="5" name="PlaceHolder 4"/>
          <p:cNvSpPr>
            <a:spLocks noGrp="1"/>
          </p:cNvSpPr>
          <p:nvPr>
            <p:ph type="ftr" idx="1"/>
          </p:nvPr>
        </p:nvSpPr>
        <p:spPr/>
        <p:txBody>
          <a:bodyPr/>
          <a:p>
            <a:r>
              <a:t>Footer</a:t>
            </a:r>
          </a:p>
        </p:txBody>
      </p:sp>
      <p:sp>
        <p:nvSpPr>
          <p:cNvPr id="6" name="PlaceHolder 5"/>
          <p:cNvSpPr>
            <a:spLocks noGrp="1"/>
          </p:cNvSpPr>
          <p:nvPr>
            <p:ph type="sldNum" idx="2"/>
          </p:nvPr>
        </p:nvSpPr>
        <p:spPr/>
        <p:txBody>
          <a:bodyPr/>
          <a:p>
            <a:fld id="{7529505B-1C8D-44E0-AF88-E68BE82B0452}" type="slidenum">
              <a:t>&lt;#&gt;</a:t>
            </a:fld>
          </a:p>
        </p:txBody>
      </p:sp>
      <p:sp>
        <p:nvSpPr>
          <p:cNvPr id="7" name="PlaceHolder 6"/>
          <p:cNvSpPr>
            <a:spLocks noGrp="1"/>
          </p:cNvSpPr>
          <p:nvPr>
            <p:ph type="dt" idx="3"/>
          </p:nvPr>
        </p:nvSpPr>
        <p:spPr/>
        <p:txBody>
          <a:bodyPr/>
          <a:p>
            <a:r>
              <a:rPr lang="es-ES"/>
              <a:t/>
            </a:r>
          </a:p>
        </p:txBody>
      </p:sp>
    </p:spTree>
  </p:cSld>
</p:sldLayout>
</file>

<file path=ppt/slideLayouts/slideLayout1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29"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lgn="ctr">
              <a:buNone/>
            </a:pPr>
            <a:endParaRPr b="0" lang="es-ES" sz="4400" spc="-1" strike="noStrike">
              <a:solidFill>
                <a:srgbClr val="000000"/>
              </a:solidFill>
              <a:latin typeface="Arial"/>
            </a:endParaRPr>
          </a:p>
        </p:txBody>
      </p:sp>
      <p:sp>
        <p:nvSpPr>
          <p:cNvPr id="30"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pPr indent="0">
              <a:spcBef>
                <a:spcPts val="1417"/>
              </a:spcBef>
              <a:buNone/>
            </a:pPr>
            <a:endParaRPr b="0" lang="es-ES" sz="3200" spc="-1" strike="noStrike">
              <a:solidFill>
                <a:srgbClr val="000000"/>
              </a:solidFill>
              <a:latin typeface="Arial"/>
            </a:endParaRPr>
          </a:p>
        </p:txBody>
      </p:sp>
      <p:sp>
        <p:nvSpPr>
          <p:cNvPr id="31"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pPr indent="0">
              <a:spcBef>
                <a:spcPts val="1417"/>
              </a:spcBef>
              <a:buNone/>
            </a:pPr>
            <a:endParaRPr b="0" lang="es-ES" sz="3200" spc="-1" strike="noStrike">
              <a:solidFill>
                <a:srgbClr val="000000"/>
              </a:solidFill>
              <a:latin typeface="Arial"/>
            </a:endParaRPr>
          </a:p>
        </p:txBody>
      </p:sp>
      <p:sp>
        <p:nvSpPr>
          <p:cNvPr id="32" name="PlaceHolder 4"/>
          <p:cNvSpPr>
            <a:spLocks noGrp="1"/>
          </p:cNvSpPr>
          <p:nvPr>
            <p:ph/>
          </p:nvPr>
        </p:nvSpPr>
        <p:spPr>
          <a:xfrm>
            <a:off x="609480" y="3682080"/>
            <a:ext cx="5354280" cy="1896840"/>
          </a:xfrm>
          <a:prstGeom prst="rect">
            <a:avLst/>
          </a:prstGeom>
          <a:noFill/>
          <a:ln w="0">
            <a:noFill/>
          </a:ln>
        </p:spPr>
        <p:txBody>
          <a:bodyPr lIns="0" rIns="0" tIns="0" bIns="0" anchor="t">
            <a:normAutofit/>
          </a:bodyPr>
          <a:p>
            <a:pPr indent="0">
              <a:spcBef>
                <a:spcPts val="1417"/>
              </a:spcBef>
              <a:buNone/>
            </a:pPr>
            <a:endParaRPr b="0" lang="es-ES" sz="3200" spc="-1" strike="noStrike">
              <a:solidFill>
                <a:srgbClr val="000000"/>
              </a:solidFill>
              <a:latin typeface="Arial"/>
            </a:endParaRPr>
          </a:p>
        </p:txBody>
      </p:sp>
      <p:sp>
        <p:nvSpPr>
          <p:cNvPr id="33" name="PlaceHolder 5"/>
          <p:cNvSpPr>
            <a:spLocks noGrp="1"/>
          </p:cNvSpPr>
          <p:nvPr>
            <p:ph/>
          </p:nvPr>
        </p:nvSpPr>
        <p:spPr>
          <a:xfrm>
            <a:off x="6231960" y="3682080"/>
            <a:ext cx="5354280" cy="1896840"/>
          </a:xfrm>
          <a:prstGeom prst="rect">
            <a:avLst/>
          </a:prstGeom>
          <a:noFill/>
          <a:ln w="0">
            <a:noFill/>
          </a:ln>
        </p:spPr>
        <p:txBody>
          <a:bodyPr lIns="0" rIns="0" tIns="0" bIns="0" anchor="t">
            <a:normAutofit/>
          </a:bodyPr>
          <a:p>
            <a:pPr indent="0">
              <a:spcBef>
                <a:spcPts val="1417"/>
              </a:spcBef>
              <a:buNone/>
            </a:pPr>
            <a:endParaRPr b="0" lang="es-ES" sz="3200" spc="-1" strike="noStrike">
              <a:solidFill>
                <a:srgbClr val="000000"/>
              </a:solidFill>
              <a:latin typeface="Arial"/>
            </a:endParaRPr>
          </a:p>
        </p:txBody>
      </p:sp>
      <p:sp>
        <p:nvSpPr>
          <p:cNvPr id="7" name="PlaceHolder 6"/>
          <p:cNvSpPr>
            <a:spLocks noGrp="1"/>
          </p:cNvSpPr>
          <p:nvPr>
            <p:ph type="ftr" idx="1"/>
          </p:nvPr>
        </p:nvSpPr>
        <p:spPr/>
        <p:txBody>
          <a:bodyPr/>
          <a:p>
            <a:r>
              <a:t>Footer</a:t>
            </a:r>
          </a:p>
        </p:txBody>
      </p:sp>
      <p:sp>
        <p:nvSpPr>
          <p:cNvPr id="8" name="PlaceHolder 7"/>
          <p:cNvSpPr>
            <a:spLocks noGrp="1"/>
          </p:cNvSpPr>
          <p:nvPr>
            <p:ph type="sldNum" idx="2"/>
          </p:nvPr>
        </p:nvSpPr>
        <p:spPr/>
        <p:txBody>
          <a:bodyPr/>
          <a:p>
            <a:fld id="{62DEC564-9370-48A6-B38B-37ECE015567A}" type="slidenum">
              <a:t>&lt;#&gt;</a:t>
            </a:fld>
          </a:p>
        </p:txBody>
      </p:sp>
      <p:sp>
        <p:nvSpPr>
          <p:cNvPr id="9" name="PlaceHolder 8"/>
          <p:cNvSpPr>
            <a:spLocks noGrp="1"/>
          </p:cNvSpPr>
          <p:nvPr>
            <p:ph type="dt" idx="3"/>
          </p:nvPr>
        </p:nvSpPr>
        <p:spPr/>
        <p:txBody>
          <a:bodyPr/>
          <a:p>
            <a:r>
              <a:rPr lang="es-ES"/>
              <a:t/>
            </a:r>
          </a:p>
        </p:txBody>
      </p:sp>
    </p:spTree>
  </p:cSld>
</p:sldLayout>
</file>

<file path=ppt/slideLayouts/slideLayout1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34"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lgn="ctr">
              <a:buNone/>
            </a:pPr>
            <a:endParaRPr b="0" lang="es-ES" sz="4400" spc="-1" strike="noStrike">
              <a:solidFill>
                <a:srgbClr val="000000"/>
              </a:solidFill>
              <a:latin typeface="Arial"/>
            </a:endParaRPr>
          </a:p>
        </p:txBody>
      </p:sp>
      <p:sp>
        <p:nvSpPr>
          <p:cNvPr id="35" name="PlaceHolder 2"/>
          <p:cNvSpPr>
            <a:spLocks noGrp="1"/>
          </p:cNvSpPr>
          <p:nvPr>
            <p:ph/>
          </p:nvPr>
        </p:nvSpPr>
        <p:spPr>
          <a:xfrm>
            <a:off x="609480" y="1604520"/>
            <a:ext cx="3533040" cy="1896840"/>
          </a:xfrm>
          <a:prstGeom prst="rect">
            <a:avLst/>
          </a:prstGeom>
          <a:noFill/>
          <a:ln w="0">
            <a:noFill/>
          </a:ln>
        </p:spPr>
        <p:txBody>
          <a:bodyPr lIns="0" rIns="0" tIns="0" bIns="0" anchor="t">
            <a:normAutofit/>
          </a:bodyPr>
          <a:p>
            <a:pPr indent="0">
              <a:spcBef>
                <a:spcPts val="1417"/>
              </a:spcBef>
              <a:buNone/>
            </a:pPr>
            <a:endParaRPr b="0" lang="es-ES" sz="3200" spc="-1" strike="noStrike">
              <a:solidFill>
                <a:srgbClr val="000000"/>
              </a:solidFill>
              <a:latin typeface="Arial"/>
            </a:endParaRPr>
          </a:p>
        </p:txBody>
      </p:sp>
      <p:sp>
        <p:nvSpPr>
          <p:cNvPr id="36" name="PlaceHolder 3"/>
          <p:cNvSpPr>
            <a:spLocks noGrp="1"/>
          </p:cNvSpPr>
          <p:nvPr>
            <p:ph/>
          </p:nvPr>
        </p:nvSpPr>
        <p:spPr>
          <a:xfrm>
            <a:off x="4319640" y="1604520"/>
            <a:ext cx="3533040" cy="1896840"/>
          </a:xfrm>
          <a:prstGeom prst="rect">
            <a:avLst/>
          </a:prstGeom>
          <a:noFill/>
          <a:ln w="0">
            <a:noFill/>
          </a:ln>
        </p:spPr>
        <p:txBody>
          <a:bodyPr lIns="0" rIns="0" tIns="0" bIns="0" anchor="t">
            <a:normAutofit/>
          </a:bodyPr>
          <a:p>
            <a:pPr indent="0">
              <a:spcBef>
                <a:spcPts val="1417"/>
              </a:spcBef>
              <a:buNone/>
            </a:pPr>
            <a:endParaRPr b="0" lang="es-ES" sz="3200" spc="-1" strike="noStrike">
              <a:solidFill>
                <a:srgbClr val="000000"/>
              </a:solidFill>
              <a:latin typeface="Arial"/>
            </a:endParaRPr>
          </a:p>
        </p:txBody>
      </p:sp>
      <p:sp>
        <p:nvSpPr>
          <p:cNvPr id="37" name="PlaceHolder 4"/>
          <p:cNvSpPr>
            <a:spLocks noGrp="1"/>
          </p:cNvSpPr>
          <p:nvPr>
            <p:ph/>
          </p:nvPr>
        </p:nvSpPr>
        <p:spPr>
          <a:xfrm>
            <a:off x="8029800" y="1604520"/>
            <a:ext cx="3533040" cy="1896840"/>
          </a:xfrm>
          <a:prstGeom prst="rect">
            <a:avLst/>
          </a:prstGeom>
          <a:noFill/>
          <a:ln w="0">
            <a:noFill/>
          </a:ln>
        </p:spPr>
        <p:txBody>
          <a:bodyPr lIns="0" rIns="0" tIns="0" bIns="0" anchor="t">
            <a:normAutofit/>
          </a:bodyPr>
          <a:p>
            <a:pPr indent="0">
              <a:spcBef>
                <a:spcPts val="1417"/>
              </a:spcBef>
              <a:buNone/>
            </a:pPr>
            <a:endParaRPr b="0" lang="es-ES" sz="3200" spc="-1" strike="noStrike">
              <a:solidFill>
                <a:srgbClr val="000000"/>
              </a:solidFill>
              <a:latin typeface="Arial"/>
            </a:endParaRPr>
          </a:p>
        </p:txBody>
      </p:sp>
      <p:sp>
        <p:nvSpPr>
          <p:cNvPr id="38" name="PlaceHolder 5"/>
          <p:cNvSpPr>
            <a:spLocks noGrp="1"/>
          </p:cNvSpPr>
          <p:nvPr>
            <p:ph/>
          </p:nvPr>
        </p:nvSpPr>
        <p:spPr>
          <a:xfrm>
            <a:off x="609480" y="3682080"/>
            <a:ext cx="3533040" cy="1896840"/>
          </a:xfrm>
          <a:prstGeom prst="rect">
            <a:avLst/>
          </a:prstGeom>
          <a:noFill/>
          <a:ln w="0">
            <a:noFill/>
          </a:ln>
        </p:spPr>
        <p:txBody>
          <a:bodyPr lIns="0" rIns="0" tIns="0" bIns="0" anchor="t">
            <a:normAutofit/>
          </a:bodyPr>
          <a:p>
            <a:pPr indent="0">
              <a:spcBef>
                <a:spcPts val="1417"/>
              </a:spcBef>
              <a:buNone/>
            </a:pPr>
            <a:endParaRPr b="0" lang="es-ES" sz="3200" spc="-1" strike="noStrike">
              <a:solidFill>
                <a:srgbClr val="000000"/>
              </a:solidFill>
              <a:latin typeface="Arial"/>
            </a:endParaRPr>
          </a:p>
        </p:txBody>
      </p:sp>
      <p:sp>
        <p:nvSpPr>
          <p:cNvPr id="39" name="PlaceHolder 6"/>
          <p:cNvSpPr>
            <a:spLocks noGrp="1"/>
          </p:cNvSpPr>
          <p:nvPr>
            <p:ph/>
          </p:nvPr>
        </p:nvSpPr>
        <p:spPr>
          <a:xfrm>
            <a:off x="4319640" y="3682080"/>
            <a:ext cx="3533040" cy="1896840"/>
          </a:xfrm>
          <a:prstGeom prst="rect">
            <a:avLst/>
          </a:prstGeom>
          <a:noFill/>
          <a:ln w="0">
            <a:noFill/>
          </a:ln>
        </p:spPr>
        <p:txBody>
          <a:bodyPr lIns="0" rIns="0" tIns="0" bIns="0" anchor="t">
            <a:normAutofit/>
          </a:bodyPr>
          <a:p>
            <a:pPr indent="0">
              <a:spcBef>
                <a:spcPts val="1417"/>
              </a:spcBef>
              <a:buNone/>
            </a:pPr>
            <a:endParaRPr b="0" lang="es-ES" sz="3200" spc="-1" strike="noStrike">
              <a:solidFill>
                <a:srgbClr val="000000"/>
              </a:solidFill>
              <a:latin typeface="Arial"/>
            </a:endParaRPr>
          </a:p>
        </p:txBody>
      </p:sp>
      <p:sp>
        <p:nvSpPr>
          <p:cNvPr id="40" name="PlaceHolder 7"/>
          <p:cNvSpPr>
            <a:spLocks noGrp="1"/>
          </p:cNvSpPr>
          <p:nvPr>
            <p:ph/>
          </p:nvPr>
        </p:nvSpPr>
        <p:spPr>
          <a:xfrm>
            <a:off x="8029800" y="3682080"/>
            <a:ext cx="3533040" cy="1896840"/>
          </a:xfrm>
          <a:prstGeom prst="rect">
            <a:avLst/>
          </a:prstGeom>
          <a:noFill/>
          <a:ln w="0">
            <a:noFill/>
          </a:ln>
        </p:spPr>
        <p:txBody>
          <a:bodyPr lIns="0" rIns="0" tIns="0" bIns="0" anchor="t">
            <a:normAutofit/>
          </a:bodyPr>
          <a:p>
            <a:pPr indent="0">
              <a:spcBef>
                <a:spcPts val="1417"/>
              </a:spcBef>
              <a:buNone/>
            </a:pPr>
            <a:endParaRPr b="0" lang="es-ES" sz="3200" spc="-1" strike="noStrike">
              <a:solidFill>
                <a:srgbClr val="000000"/>
              </a:solidFill>
              <a:latin typeface="Arial"/>
            </a:endParaRPr>
          </a:p>
        </p:txBody>
      </p:sp>
      <p:sp>
        <p:nvSpPr>
          <p:cNvPr id="9" name="PlaceHolder 8"/>
          <p:cNvSpPr>
            <a:spLocks noGrp="1"/>
          </p:cNvSpPr>
          <p:nvPr>
            <p:ph type="ftr" idx="1"/>
          </p:nvPr>
        </p:nvSpPr>
        <p:spPr/>
        <p:txBody>
          <a:bodyPr/>
          <a:p>
            <a:r>
              <a:t>Footer</a:t>
            </a:r>
          </a:p>
        </p:txBody>
      </p:sp>
      <p:sp>
        <p:nvSpPr>
          <p:cNvPr id="10" name="PlaceHolder 9"/>
          <p:cNvSpPr>
            <a:spLocks noGrp="1"/>
          </p:cNvSpPr>
          <p:nvPr>
            <p:ph type="sldNum" idx="2"/>
          </p:nvPr>
        </p:nvSpPr>
        <p:spPr/>
        <p:txBody>
          <a:bodyPr/>
          <a:p>
            <a:fld id="{BB86757C-4B72-4D17-BF1E-54636B074692}" type="slidenum">
              <a:t>&lt;#&gt;</a:t>
            </a:fld>
          </a:p>
        </p:txBody>
      </p:sp>
      <p:sp>
        <p:nvSpPr>
          <p:cNvPr id="11" name="PlaceHolder 10"/>
          <p:cNvSpPr>
            <a:spLocks noGrp="1"/>
          </p:cNvSpPr>
          <p:nvPr>
            <p:ph type="dt" idx="3"/>
          </p:nvPr>
        </p:nvSpPr>
        <p:spPr/>
        <p:txBody>
          <a:bodyPr/>
          <a:p>
            <a:r>
              <a:rPr lang="es-ES"/>
              <a:t/>
            </a:r>
          </a:p>
        </p:txBody>
      </p:sp>
    </p:spTree>
  </p:cSld>
</p:sldLayout>
</file>

<file path=ppt/slideLayouts/slideLayout1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Blank Slide">
    <p:spTree>
      <p:nvGrpSpPr>
        <p:cNvPr id="1" name=""/>
        <p:cNvGrpSpPr/>
        <p:nvPr/>
      </p:nvGrpSpPr>
      <p:grpSpPr>
        <a:xfrm>
          <a:off x="0" y="0"/>
          <a:ext cx="0" cy="0"/>
          <a:chOff x="0" y="0"/>
          <a:chExt cx="0" cy="0"/>
        </a:xfrm>
      </p:grpSpPr>
      <p:sp>
        <p:nvSpPr>
          <p:cNvPr id="2" name="PlaceHolder 1"/>
          <p:cNvSpPr>
            <a:spLocks noGrp="1"/>
          </p:cNvSpPr>
          <p:nvPr>
            <p:ph type="ftr" idx="4"/>
          </p:nvPr>
        </p:nvSpPr>
        <p:spPr/>
        <p:txBody>
          <a:bodyPr/>
          <a:p>
            <a:r>
              <a:t>Footer</a:t>
            </a:r>
          </a:p>
        </p:txBody>
      </p:sp>
      <p:sp>
        <p:nvSpPr>
          <p:cNvPr id="3" name="PlaceHolder 2"/>
          <p:cNvSpPr>
            <a:spLocks noGrp="1"/>
          </p:cNvSpPr>
          <p:nvPr>
            <p:ph type="sldNum" idx="5"/>
          </p:nvPr>
        </p:nvSpPr>
        <p:spPr/>
        <p:txBody>
          <a:bodyPr/>
          <a:p>
            <a:fld id="{AA422DA7-5EF3-4D40-A000-ED6086F8A623}" type="slidenum">
              <a:t>&lt;#&gt;</a:t>
            </a:fld>
          </a:p>
        </p:txBody>
      </p:sp>
      <p:sp>
        <p:nvSpPr>
          <p:cNvPr id="4" name="PlaceHolder 3"/>
          <p:cNvSpPr>
            <a:spLocks noGrp="1"/>
          </p:cNvSpPr>
          <p:nvPr>
            <p:ph type="dt" idx="6"/>
          </p:nvPr>
        </p:nvSpPr>
        <p:spPr/>
        <p:txBody>
          <a:bodyPr/>
          <a:p>
            <a:r>
              <a:rPr lang="es-ES"/>
              <a:t/>
            </a:r>
          </a:p>
        </p:txBody>
      </p:sp>
    </p:spTree>
  </p:cSld>
</p:sldLayout>
</file>

<file path=ppt/slideLayouts/slideLayout1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46"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lgn="ctr">
              <a:buNone/>
            </a:pPr>
            <a:endParaRPr b="0" lang="es-ES" sz="4400" spc="-1" strike="noStrike">
              <a:solidFill>
                <a:srgbClr val="000000"/>
              </a:solidFill>
              <a:latin typeface="Arial"/>
            </a:endParaRPr>
          </a:p>
        </p:txBody>
      </p:sp>
      <p:sp>
        <p:nvSpPr>
          <p:cNvPr id="47" name="PlaceHolder 2"/>
          <p:cNvSpPr>
            <a:spLocks noGrp="1"/>
          </p:cNvSpPr>
          <p:nvPr>
            <p:ph type="subTitle"/>
          </p:nvPr>
        </p:nvSpPr>
        <p:spPr>
          <a:xfrm>
            <a:off x="609480" y="1604520"/>
            <a:ext cx="10972440" cy="3977280"/>
          </a:xfrm>
          <a:prstGeom prst="rect">
            <a:avLst/>
          </a:prstGeom>
          <a:noFill/>
          <a:ln w="0">
            <a:noFill/>
          </a:ln>
        </p:spPr>
        <p:txBody>
          <a:bodyPr lIns="0" rIns="0" tIns="0" bIns="0" anchor="ctr">
            <a:noAutofit/>
          </a:bodyPr>
          <a:p>
            <a:pPr indent="0" algn="ctr">
              <a:buNone/>
            </a:pPr>
            <a:endParaRPr b="0" lang="es-ES" sz="3200" spc="-1" strike="noStrike">
              <a:solidFill>
                <a:srgbClr val="000000"/>
              </a:solidFill>
              <a:latin typeface="Arial"/>
            </a:endParaRPr>
          </a:p>
        </p:txBody>
      </p:sp>
      <p:sp>
        <p:nvSpPr>
          <p:cNvPr id="4" name="PlaceHolder 3"/>
          <p:cNvSpPr>
            <a:spLocks noGrp="1"/>
          </p:cNvSpPr>
          <p:nvPr>
            <p:ph type="ftr" idx="4"/>
          </p:nvPr>
        </p:nvSpPr>
        <p:spPr/>
        <p:txBody>
          <a:bodyPr/>
          <a:p>
            <a:r>
              <a:t>Footer</a:t>
            </a:r>
          </a:p>
        </p:txBody>
      </p:sp>
      <p:sp>
        <p:nvSpPr>
          <p:cNvPr id="5" name="PlaceHolder 4"/>
          <p:cNvSpPr>
            <a:spLocks noGrp="1"/>
          </p:cNvSpPr>
          <p:nvPr>
            <p:ph type="sldNum" idx="5"/>
          </p:nvPr>
        </p:nvSpPr>
        <p:spPr/>
        <p:txBody>
          <a:bodyPr/>
          <a:p>
            <a:fld id="{B5B06958-CB5C-4CE9-9A5E-AAA4B4D8BB79}" type="slidenum">
              <a:t>&lt;#&gt;</a:t>
            </a:fld>
          </a:p>
        </p:txBody>
      </p:sp>
      <p:sp>
        <p:nvSpPr>
          <p:cNvPr id="6" name="PlaceHolder 5"/>
          <p:cNvSpPr>
            <a:spLocks noGrp="1"/>
          </p:cNvSpPr>
          <p:nvPr>
            <p:ph type="dt" idx="6"/>
          </p:nvPr>
        </p:nvSpPr>
        <p:spPr/>
        <p:txBody>
          <a:bodyPr/>
          <a:p>
            <a:r>
              <a:rPr lang="es-ES"/>
              <a:t/>
            </a:r>
          </a:p>
        </p:txBody>
      </p:sp>
    </p:spTree>
  </p:cSld>
</p:sldLayout>
</file>

<file path=ppt/slideLayouts/slideLayout1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48"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lgn="ctr">
              <a:buNone/>
            </a:pPr>
            <a:endParaRPr b="0" lang="es-ES" sz="4400" spc="-1" strike="noStrike">
              <a:solidFill>
                <a:srgbClr val="000000"/>
              </a:solidFill>
              <a:latin typeface="Arial"/>
            </a:endParaRPr>
          </a:p>
        </p:txBody>
      </p:sp>
      <p:sp>
        <p:nvSpPr>
          <p:cNvPr id="49" name="PlaceHolder 2"/>
          <p:cNvSpPr>
            <a:spLocks noGrp="1"/>
          </p:cNvSpPr>
          <p:nvPr>
            <p:ph/>
          </p:nvPr>
        </p:nvSpPr>
        <p:spPr>
          <a:xfrm>
            <a:off x="609480" y="1604520"/>
            <a:ext cx="10972440" cy="3977280"/>
          </a:xfrm>
          <a:prstGeom prst="rect">
            <a:avLst/>
          </a:prstGeom>
          <a:noFill/>
          <a:ln w="0">
            <a:noFill/>
          </a:ln>
        </p:spPr>
        <p:txBody>
          <a:bodyPr lIns="0" rIns="0" tIns="0" bIns="0" anchor="t">
            <a:normAutofit/>
          </a:bodyPr>
          <a:p>
            <a:pPr indent="0">
              <a:spcBef>
                <a:spcPts val="1417"/>
              </a:spcBef>
              <a:buNone/>
            </a:pPr>
            <a:endParaRPr b="0" lang="es-ES" sz="3200" spc="-1" strike="noStrike">
              <a:solidFill>
                <a:srgbClr val="000000"/>
              </a:solidFill>
              <a:latin typeface="Arial"/>
            </a:endParaRPr>
          </a:p>
        </p:txBody>
      </p:sp>
      <p:sp>
        <p:nvSpPr>
          <p:cNvPr id="4" name="PlaceHolder 3"/>
          <p:cNvSpPr>
            <a:spLocks noGrp="1"/>
          </p:cNvSpPr>
          <p:nvPr>
            <p:ph type="ftr" idx="4"/>
          </p:nvPr>
        </p:nvSpPr>
        <p:spPr/>
        <p:txBody>
          <a:bodyPr/>
          <a:p>
            <a:r>
              <a:t>Footer</a:t>
            </a:r>
          </a:p>
        </p:txBody>
      </p:sp>
      <p:sp>
        <p:nvSpPr>
          <p:cNvPr id="5" name="PlaceHolder 4"/>
          <p:cNvSpPr>
            <a:spLocks noGrp="1"/>
          </p:cNvSpPr>
          <p:nvPr>
            <p:ph type="sldNum" idx="5"/>
          </p:nvPr>
        </p:nvSpPr>
        <p:spPr/>
        <p:txBody>
          <a:bodyPr/>
          <a:p>
            <a:fld id="{5D590B93-A5D5-491F-8CFC-06ABC8F830DA}" type="slidenum">
              <a:t>&lt;#&gt;</a:t>
            </a:fld>
          </a:p>
        </p:txBody>
      </p:sp>
      <p:sp>
        <p:nvSpPr>
          <p:cNvPr id="6" name="PlaceHolder 5"/>
          <p:cNvSpPr>
            <a:spLocks noGrp="1"/>
          </p:cNvSpPr>
          <p:nvPr>
            <p:ph type="dt" idx="6"/>
          </p:nvPr>
        </p:nvSpPr>
        <p:spPr/>
        <p:txBody>
          <a:bodyPr/>
          <a:p>
            <a:r>
              <a:rPr lang="es-ES"/>
              <a:t/>
            </a:r>
          </a:p>
        </p:txBody>
      </p:sp>
    </p:spTree>
  </p:cSld>
</p:sldLayout>
</file>

<file path=ppt/slideLayouts/slideLayout1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50"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lgn="ctr">
              <a:buNone/>
            </a:pPr>
            <a:endParaRPr b="0" lang="es-ES" sz="4400" spc="-1" strike="noStrike">
              <a:solidFill>
                <a:srgbClr val="000000"/>
              </a:solidFill>
              <a:latin typeface="Arial"/>
            </a:endParaRPr>
          </a:p>
        </p:txBody>
      </p:sp>
      <p:sp>
        <p:nvSpPr>
          <p:cNvPr id="51" name="PlaceHolder 2"/>
          <p:cNvSpPr>
            <a:spLocks noGrp="1"/>
          </p:cNvSpPr>
          <p:nvPr>
            <p:ph/>
          </p:nvPr>
        </p:nvSpPr>
        <p:spPr>
          <a:xfrm>
            <a:off x="609480" y="1604520"/>
            <a:ext cx="5354280" cy="3977280"/>
          </a:xfrm>
          <a:prstGeom prst="rect">
            <a:avLst/>
          </a:prstGeom>
          <a:noFill/>
          <a:ln w="0">
            <a:noFill/>
          </a:ln>
        </p:spPr>
        <p:txBody>
          <a:bodyPr lIns="0" rIns="0" tIns="0" bIns="0" anchor="t">
            <a:normAutofit/>
          </a:bodyPr>
          <a:p>
            <a:pPr indent="0">
              <a:spcBef>
                <a:spcPts val="1417"/>
              </a:spcBef>
              <a:buNone/>
            </a:pPr>
            <a:endParaRPr b="0" lang="es-ES" sz="3200" spc="-1" strike="noStrike">
              <a:solidFill>
                <a:srgbClr val="000000"/>
              </a:solidFill>
              <a:latin typeface="Arial"/>
            </a:endParaRPr>
          </a:p>
        </p:txBody>
      </p:sp>
      <p:sp>
        <p:nvSpPr>
          <p:cNvPr id="52" name="PlaceHolder 3"/>
          <p:cNvSpPr>
            <a:spLocks noGrp="1"/>
          </p:cNvSpPr>
          <p:nvPr>
            <p:ph/>
          </p:nvPr>
        </p:nvSpPr>
        <p:spPr>
          <a:xfrm>
            <a:off x="6231960" y="1604520"/>
            <a:ext cx="5354280" cy="3977280"/>
          </a:xfrm>
          <a:prstGeom prst="rect">
            <a:avLst/>
          </a:prstGeom>
          <a:noFill/>
          <a:ln w="0">
            <a:noFill/>
          </a:ln>
        </p:spPr>
        <p:txBody>
          <a:bodyPr lIns="0" rIns="0" tIns="0" bIns="0" anchor="t">
            <a:normAutofit/>
          </a:bodyPr>
          <a:p>
            <a:pPr indent="0">
              <a:spcBef>
                <a:spcPts val="1417"/>
              </a:spcBef>
              <a:buNone/>
            </a:pPr>
            <a:endParaRPr b="0" lang="es-ES" sz="3200" spc="-1" strike="noStrike">
              <a:solidFill>
                <a:srgbClr val="000000"/>
              </a:solidFill>
              <a:latin typeface="Arial"/>
            </a:endParaRPr>
          </a:p>
        </p:txBody>
      </p:sp>
      <p:sp>
        <p:nvSpPr>
          <p:cNvPr id="5" name="PlaceHolder 4"/>
          <p:cNvSpPr>
            <a:spLocks noGrp="1"/>
          </p:cNvSpPr>
          <p:nvPr>
            <p:ph type="ftr" idx="4"/>
          </p:nvPr>
        </p:nvSpPr>
        <p:spPr/>
        <p:txBody>
          <a:bodyPr/>
          <a:p>
            <a:r>
              <a:t>Footer</a:t>
            </a:r>
          </a:p>
        </p:txBody>
      </p:sp>
      <p:sp>
        <p:nvSpPr>
          <p:cNvPr id="6" name="PlaceHolder 5"/>
          <p:cNvSpPr>
            <a:spLocks noGrp="1"/>
          </p:cNvSpPr>
          <p:nvPr>
            <p:ph type="sldNum" idx="5"/>
          </p:nvPr>
        </p:nvSpPr>
        <p:spPr/>
        <p:txBody>
          <a:bodyPr/>
          <a:p>
            <a:fld id="{0D63F031-5467-4C5A-8B51-3C4A0A8F4A56}" type="slidenum">
              <a:t>&lt;#&gt;</a:t>
            </a:fld>
          </a:p>
        </p:txBody>
      </p:sp>
      <p:sp>
        <p:nvSpPr>
          <p:cNvPr id="7" name="PlaceHolder 6"/>
          <p:cNvSpPr>
            <a:spLocks noGrp="1"/>
          </p:cNvSpPr>
          <p:nvPr>
            <p:ph type="dt" idx="6"/>
          </p:nvPr>
        </p:nvSpPr>
        <p:spPr/>
        <p:txBody>
          <a:bodyPr/>
          <a:p>
            <a:r>
              <a:rPr lang="es-ES"/>
              <a:t/>
            </a:r>
          </a:p>
        </p:txBody>
      </p:sp>
    </p:spTree>
  </p:cSld>
</p:sldLayout>
</file>

<file path=ppt/slideLayouts/slideLayout1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53"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lgn="ctr">
              <a:buNone/>
            </a:pPr>
            <a:endParaRPr b="0" lang="es-ES" sz="4400" spc="-1" strike="noStrike">
              <a:solidFill>
                <a:srgbClr val="000000"/>
              </a:solidFill>
              <a:latin typeface="Arial"/>
            </a:endParaRPr>
          </a:p>
        </p:txBody>
      </p:sp>
      <p:sp>
        <p:nvSpPr>
          <p:cNvPr id="3" name="PlaceHolder 2"/>
          <p:cNvSpPr>
            <a:spLocks noGrp="1"/>
          </p:cNvSpPr>
          <p:nvPr>
            <p:ph type="ftr" idx="4"/>
          </p:nvPr>
        </p:nvSpPr>
        <p:spPr/>
        <p:txBody>
          <a:bodyPr/>
          <a:p>
            <a:r>
              <a:t>Footer</a:t>
            </a:r>
          </a:p>
        </p:txBody>
      </p:sp>
      <p:sp>
        <p:nvSpPr>
          <p:cNvPr id="4" name="PlaceHolder 3"/>
          <p:cNvSpPr>
            <a:spLocks noGrp="1"/>
          </p:cNvSpPr>
          <p:nvPr>
            <p:ph type="sldNum" idx="5"/>
          </p:nvPr>
        </p:nvSpPr>
        <p:spPr/>
        <p:txBody>
          <a:bodyPr/>
          <a:p>
            <a:fld id="{F6044281-B1C3-4000-8048-D9DEF739B3C9}" type="slidenum">
              <a:t>&lt;#&gt;</a:t>
            </a:fld>
          </a:p>
        </p:txBody>
      </p:sp>
      <p:sp>
        <p:nvSpPr>
          <p:cNvPr id="5" name="PlaceHolder 4"/>
          <p:cNvSpPr>
            <a:spLocks noGrp="1"/>
          </p:cNvSpPr>
          <p:nvPr>
            <p:ph type="dt" idx="6"/>
          </p:nvPr>
        </p:nvSpPr>
        <p:spPr/>
        <p:txBody>
          <a:bodyPr/>
          <a:p>
            <a:r>
              <a:rPr lang="es-ES"/>
              <a:t/>
            </a:r>
          </a:p>
        </p:txBody>
      </p:sp>
    </p:spTree>
  </p:cSld>
</p:sldLayout>
</file>

<file path=ppt/slideLayouts/slideLayout1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54" name="PlaceHolder 1"/>
          <p:cNvSpPr>
            <a:spLocks noGrp="1"/>
          </p:cNvSpPr>
          <p:nvPr>
            <p:ph type="subTitle"/>
          </p:nvPr>
        </p:nvSpPr>
        <p:spPr>
          <a:xfrm>
            <a:off x="609480" y="273600"/>
            <a:ext cx="10972440" cy="5307840"/>
          </a:xfrm>
          <a:prstGeom prst="rect">
            <a:avLst/>
          </a:prstGeom>
          <a:noFill/>
          <a:ln w="0">
            <a:noFill/>
          </a:ln>
        </p:spPr>
        <p:txBody>
          <a:bodyPr lIns="0" rIns="0" tIns="0" bIns="0" anchor="ctr">
            <a:noAutofit/>
          </a:bodyPr>
          <a:p>
            <a:pPr algn="ctr"/>
            <a:endParaRPr b="0" lang="es-ES" sz="3200" spc="-1" strike="noStrike">
              <a:solidFill>
                <a:srgbClr val="000000"/>
              </a:solidFill>
              <a:latin typeface="Arial"/>
            </a:endParaRPr>
          </a:p>
        </p:txBody>
      </p:sp>
      <p:sp>
        <p:nvSpPr>
          <p:cNvPr id="3" name="PlaceHolder 2"/>
          <p:cNvSpPr>
            <a:spLocks noGrp="1"/>
          </p:cNvSpPr>
          <p:nvPr>
            <p:ph type="ftr" idx="4"/>
          </p:nvPr>
        </p:nvSpPr>
        <p:spPr/>
        <p:txBody>
          <a:bodyPr/>
          <a:p>
            <a:r>
              <a:t>Footer</a:t>
            </a:r>
          </a:p>
        </p:txBody>
      </p:sp>
      <p:sp>
        <p:nvSpPr>
          <p:cNvPr id="4" name="PlaceHolder 3"/>
          <p:cNvSpPr>
            <a:spLocks noGrp="1"/>
          </p:cNvSpPr>
          <p:nvPr>
            <p:ph type="sldNum" idx="5"/>
          </p:nvPr>
        </p:nvSpPr>
        <p:spPr/>
        <p:txBody>
          <a:bodyPr/>
          <a:p>
            <a:fld id="{A025B73C-A5F0-4E24-B2D3-3EE48E937595}" type="slidenum">
              <a:t>&lt;#&gt;</a:t>
            </a:fld>
          </a:p>
        </p:txBody>
      </p:sp>
      <p:sp>
        <p:nvSpPr>
          <p:cNvPr id="5" name="PlaceHolder 4"/>
          <p:cNvSpPr>
            <a:spLocks noGrp="1"/>
          </p:cNvSpPr>
          <p:nvPr>
            <p:ph type="dt" idx="6"/>
          </p:nvPr>
        </p:nvSpPr>
        <p:spPr/>
        <p:txBody>
          <a:bodyPr/>
          <a:p>
            <a:r>
              <a:rPr lang="es-ES"/>
              <a:t/>
            </a:r>
          </a:p>
        </p:txBody>
      </p:sp>
    </p:spTree>
  </p:cSld>
</p:sldLayout>
</file>

<file path=ppt/slideLayouts/slideLayout1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55"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lgn="ctr">
              <a:buNone/>
            </a:pPr>
            <a:endParaRPr b="0" lang="es-ES" sz="4400" spc="-1" strike="noStrike">
              <a:solidFill>
                <a:srgbClr val="000000"/>
              </a:solidFill>
              <a:latin typeface="Arial"/>
            </a:endParaRPr>
          </a:p>
        </p:txBody>
      </p:sp>
      <p:sp>
        <p:nvSpPr>
          <p:cNvPr id="56"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pPr indent="0">
              <a:spcBef>
                <a:spcPts val="1417"/>
              </a:spcBef>
              <a:buNone/>
            </a:pPr>
            <a:endParaRPr b="0" lang="es-ES" sz="3200" spc="-1" strike="noStrike">
              <a:solidFill>
                <a:srgbClr val="000000"/>
              </a:solidFill>
              <a:latin typeface="Arial"/>
            </a:endParaRPr>
          </a:p>
        </p:txBody>
      </p:sp>
      <p:sp>
        <p:nvSpPr>
          <p:cNvPr id="57" name="PlaceHolder 3"/>
          <p:cNvSpPr>
            <a:spLocks noGrp="1"/>
          </p:cNvSpPr>
          <p:nvPr>
            <p:ph/>
          </p:nvPr>
        </p:nvSpPr>
        <p:spPr>
          <a:xfrm>
            <a:off x="6231960" y="1604520"/>
            <a:ext cx="5354280" cy="3977280"/>
          </a:xfrm>
          <a:prstGeom prst="rect">
            <a:avLst/>
          </a:prstGeom>
          <a:noFill/>
          <a:ln w="0">
            <a:noFill/>
          </a:ln>
        </p:spPr>
        <p:txBody>
          <a:bodyPr lIns="0" rIns="0" tIns="0" bIns="0" anchor="t">
            <a:normAutofit/>
          </a:bodyPr>
          <a:p>
            <a:pPr indent="0">
              <a:spcBef>
                <a:spcPts val="1417"/>
              </a:spcBef>
              <a:buNone/>
            </a:pPr>
            <a:endParaRPr b="0" lang="es-ES" sz="3200" spc="-1" strike="noStrike">
              <a:solidFill>
                <a:srgbClr val="000000"/>
              </a:solidFill>
              <a:latin typeface="Arial"/>
            </a:endParaRPr>
          </a:p>
        </p:txBody>
      </p:sp>
      <p:sp>
        <p:nvSpPr>
          <p:cNvPr id="58" name="PlaceHolder 4"/>
          <p:cNvSpPr>
            <a:spLocks noGrp="1"/>
          </p:cNvSpPr>
          <p:nvPr>
            <p:ph/>
          </p:nvPr>
        </p:nvSpPr>
        <p:spPr>
          <a:xfrm>
            <a:off x="609480" y="3682080"/>
            <a:ext cx="5354280" cy="1896840"/>
          </a:xfrm>
          <a:prstGeom prst="rect">
            <a:avLst/>
          </a:prstGeom>
          <a:noFill/>
          <a:ln w="0">
            <a:noFill/>
          </a:ln>
        </p:spPr>
        <p:txBody>
          <a:bodyPr lIns="0" rIns="0" tIns="0" bIns="0" anchor="t">
            <a:normAutofit/>
          </a:bodyPr>
          <a:p>
            <a:pPr indent="0">
              <a:spcBef>
                <a:spcPts val="1417"/>
              </a:spcBef>
              <a:buNone/>
            </a:pPr>
            <a:endParaRPr b="0" lang="es-ES" sz="3200" spc="-1" strike="noStrike">
              <a:solidFill>
                <a:srgbClr val="000000"/>
              </a:solidFill>
              <a:latin typeface="Arial"/>
            </a:endParaRPr>
          </a:p>
        </p:txBody>
      </p:sp>
      <p:sp>
        <p:nvSpPr>
          <p:cNvPr id="6" name="PlaceHolder 5"/>
          <p:cNvSpPr>
            <a:spLocks noGrp="1"/>
          </p:cNvSpPr>
          <p:nvPr>
            <p:ph type="ftr" idx="4"/>
          </p:nvPr>
        </p:nvSpPr>
        <p:spPr/>
        <p:txBody>
          <a:bodyPr/>
          <a:p>
            <a:r>
              <a:t>Footer</a:t>
            </a:r>
          </a:p>
        </p:txBody>
      </p:sp>
      <p:sp>
        <p:nvSpPr>
          <p:cNvPr id="7" name="PlaceHolder 6"/>
          <p:cNvSpPr>
            <a:spLocks noGrp="1"/>
          </p:cNvSpPr>
          <p:nvPr>
            <p:ph type="sldNum" idx="5"/>
          </p:nvPr>
        </p:nvSpPr>
        <p:spPr/>
        <p:txBody>
          <a:bodyPr/>
          <a:p>
            <a:fld id="{0781DAD6-5369-418D-A5B0-A4D08EF58CA8}" type="slidenum">
              <a:t>&lt;#&gt;</a:t>
            </a:fld>
          </a:p>
        </p:txBody>
      </p:sp>
      <p:sp>
        <p:nvSpPr>
          <p:cNvPr id="8" name="PlaceHolder 7"/>
          <p:cNvSpPr>
            <a:spLocks noGrp="1"/>
          </p:cNvSpPr>
          <p:nvPr>
            <p:ph type="dt" idx="6"/>
          </p:nvPr>
        </p:nvSpPr>
        <p:spPr/>
        <p:txBody>
          <a:bodyPr/>
          <a:p>
            <a:r>
              <a:rPr lang="es-ES"/>
              <a:t/>
            </a:r>
          </a:p>
        </p:txBody>
      </p:sp>
    </p:spTree>
  </p:cSld>
</p:sldLayout>
</file>

<file path=ppt/slideLayouts/slideLayout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x" preserve="1">
  <p:cSld name="Title Slide">
    <p:spTree>
      <p:nvGrpSpPr>
        <p:cNvPr id="1" name=""/>
        <p:cNvGrpSpPr/>
        <p:nvPr/>
      </p:nvGrpSpPr>
      <p:grpSpPr>
        <a:xfrm>
          <a:off x="0" y="0"/>
          <a:ext cx="0" cy="0"/>
          <a:chOff x="0" y="0"/>
          <a:chExt cx="0" cy="0"/>
        </a:xfrm>
      </p:grpSpPr>
      <p:sp>
        <p:nvSpPr>
          <p:cNvPr id="5"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lgn="ctr">
              <a:buNone/>
            </a:pPr>
            <a:endParaRPr b="0" lang="es-ES" sz="4400" spc="-1" strike="noStrike">
              <a:solidFill>
                <a:srgbClr val="000000"/>
              </a:solidFill>
              <a:latin typeface="Arial"/>
            </a:endParaRPr>
          </a:p>
        </p:txBody>
      </p:sp>
      <p:sp>
        <p:nvSpPr>
          <p:cNvPr id="6" name="PlaceHolder 2"/>
          <p:cNvSpPr>
            <a:spLocks noGrp="1"/>
          </p:cNvSpPr>
          <p:nvPr>
            <p:ph type="subTitle"/>
          </p:nvPr>
        </p:nvSpPr>
        <p:spPr>
          <a:xfrm>
            <a:off x="609480" y="1604520"/>
            <a:ext cx="10972440" cy="3977280"/>
          </a:xfrm>
          <a:prstGeom prst="rect">
            <a:avLst/>
          </a:prstGeom>
          <a:noFill/>
          <a:ln w="0">
            <a:noFill/>
          </a:ln>
        </p:spPr>
        <p:txBody>
          <a:bodyPr lIns="0" rIns="0" tIns="0" bIns="0" anchor="ctr">
            <a:noAutofit/>
          </a:bodyPr>
          <a:p>
            <a:pPr indent="0" algn="ctr">
              <a:buNone/>
            </a:pPr>
            <a:endParaRPr b="0" lang="es-ES" sz="3200" spc="-1" strike="noStrike">
              <a:solidFill>
                <a:srgbClr val="000000"/>
              </a:solidFill>
              <a:latin typeface="Arial"/>
            </a:endParaRPr>
          </a:p>
        </p:txBody>
      </p:sp>
      <p:sp>
        <p:nvSpPr>
          <p:cNvPr id="4" name="PlaceHolder 3"/>
          <p:cNvSpPr>
            <a:spLocks noGrp="1"/>
          </p:cNvSpPr>
          <p:nvPr>
            <p:ph type="ftr" idx="1"/>
          </p:nvPr>
        </p:nvSpPr>
        <p:spPr/>
        <p:txBody>
          <a:bodyPr/>
          <a:p>
            <a:r>
              <a:t>Footer</a:t>
            </a:r>
          </a:p>
        </p:txBody>
      </p:sp>
      <p:sp>
        <p:nvSpPr>
          <p:cNvPr id="5" name="PlaceHolder 4"/>
          <p:cNvSpPr>
            <a:spLocks noGrp="1"/>
          </p:cNvSpPr>
          <p:nvPr>
            <p:ph type="sldNum" idx="2"/>
          </p:nvPr>
        </p:nvSpPr>
        <p:spPr/>
        <p:txBody>
          <a:bodyPr/>
          <a:p>
            <a:fld id="{F62207E0-4D27-452B-9E13-FA6C78F89A69}" type="slidenum">
              <a:t>&lt;#&gt;</a:t>
            </a:fld>
          </a:p>
        </p:txBody>
      </p:sp>
      <p:sp>
        <p:nvSpPr>
          <p:cNvPr id="6" name="PlaceHolder 5"/>
          <p:cNvSpPr>
            <a:spLocks noGrp="1"/>
          </p:cNvSpPr>
          <p:nvPr>
            <p:ph type="dt" idx="3"/>
          </p:nvPr>
        </p:nvSpPr>
        <p:spPr/>
        <p:txBody>
          <a:bodyPr/>
          <a:p>
            <a:r>
              <a:rPr lang="es-ES"/>
              <a:t/>
            </a:r>
          </a:p>
        </p:txBody>
      </p:sp>
    </p:spTree>
  </p:cSld>
</p:sldLayout>
</file>

<file path=ppt/slideLayouts/slideLayout20.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59"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lgn="ctr">
              <a:buNone/>
            </a:pPr>
            <a:endParaRPr b="0" lang="es-ES" sz="4400" spc="-1" strike="noStrike">
              <a:solidFill>
                <a:srgbClr val="000000"/>
              </a:solidFill>
              <a:latin typeface="Arial"/>
            </a:endParaRPr>
          </a:p>
        </p:txBody>
      </p:sp>
      <p:sp>
        <p:nvSpPr>
          <p:cNvPr id="60" name="PlaceHolder 2"/>
          <p:cNvSpPr>
            <a:spLocks noGrp="1"/>
          </p:cNvSpPr>
          <p:nvPr>
            <p:ph/>
          </p:nvPr>
        </p:nvSpPr>
        <p:spPr>
          <a:xfrm>
            <a:off x="609480" y="1604520"/>
            <a:ext cx="5354280" cy="3977280"/>
          </a:xfrm>
          <a:prstGeom prst="rect">
            <a:avLst/>
          </a:prstGeom>
          <a:noFill/>
          <a:ln w="0">
            <a:noFill/>
          </a:ln>
        </p:spPr>
        <p:txBody>
          <a:bodyPr lIns="0" rIns="0" tIns="0" bIns="0" anchor="t">
            <a:normAutofit/>
          </a:bodyPr>
          <a:p>
            <a:pPr indent="0">
              <a:spcBef>
                <a:spcPts val="1417"/>
              </a:spcBef>
              <a:buNone/>
            </a:pPr>
            <a:endParaRPr b="0" lang="es-ES" sz="3200" spc="-1" strike="noStrike">
              <a:solidFill>
                <a:srgbClr val="000000"/>
              </a:solidFill>
              <a:latin typeface="Arial"/>
            </a:endParaRPr>
          </a:p>
        </p:txBody>
      </p:sp>
      <p:sp>
        <p:nvSpPr>
          <p:cNvPr id="61"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pPr indent="0">
              <a:spcBef>
                <a:spcPts val="1417"/>
              </a:spcBef>
              <a:buNone/>
            </a:pPr>
            <a:endParaRPr b="0" lang="es-ES" sz="3200" spc="-1" strike="noStrike">
              <a:solidFill>
                <a:srgbClr val="000000"/>
              </a:solidFill>
              <a:latin typeface="Arial"/>
            </a:endParaRPr>
          </a:p>
        </p:txBody>
      </p:sp>
      <p:sp>
        <p:nvSpPr>
          <p:cNvPr id="62" name="PlaceHolder 4"/>
          <p:cNvSpPr>
            <a:spLocks noGrp="1"/>
          </p:cNvSpPr>
          <p:nvPr>
            <p:ph/>
          </p:nvPr>
        </p:nvSpPr>
        <p:spPr>
          <a:xfrm>
            <a:off x="6231960" y="3682080"/>
            <a:ext cx="5354280" cy="1896840"/>
          </a:xfrm>
          <a:prstGeom prst="rect">
            <a:avLst/>
          </a:prstGeom>
          <a:noFill/>
          <a:ln w="0">
            <a:noFill/>
          </a:ln>
        </p:spPr>
        <p:txBody>
          <a:bodyPr lIns="0" rIns="0" tIns="0" bIns="0" anchor="t">
            <a:normAutofit/>
          </a:bodyPr>
          <a:p>
            <a:pPr indent="0">
              <a:spcBef>
                <a:spcPts val="1417"/>
              </a:spcBef>
              <a:buNone/>
            </a:pPr>
            <a:endParaRPr b="0" lang="es-ES" sz="3200" spc="-1" strike="noStrike">
              <a:solidFill>
                <a:srgbClr val="000000"/>
              </a:solidFill>
              <a:latin typeface="Arial"/>
            </a:endParaRPr>
          </a:p>
        </p:txBody>
      </p:sp>
      <p:sp>
        <p:nvSpPr>
          <p:cNvPr id="6" name="PlaceHolder 5"/>
          <p:cNvSpPr>
            <a:spLocks noGrp="1"/>
          </p:cNvSpPr>
          <p:nvPr>
            <p:ph type="ftr" idx="4"/>
          </p:nvPr>
        </p:nvSpPr>
        <p:spPr/>
        <p:txBody>
          <a:bodyPr/>
          <a:p>
            <a:r>
              <a:t>Footer</a:t>
            </a:r>
          </a:p>
        </p:txBody>
      </p:sp>
      <p:sp>
        <p:nvSpPr>
          <p:cNvPr id="7" name="PlaceHolder 6"/>
          <p:cNvSpPr>
            <a:spLocks noGrp="1"/>
          </p:cNvSpPr>
          <p:nvPr>
            <p:ph type="sldNum" idx="5"/>
          </p:nvPr>
        </p:nvSpPr>
        <p:spPr/>
        <p:txBody>
          <a:bodyPr/>
          <a:p>
            <a:fld id="{5B1C17CE-A5D2-4960-A9A7-24430FADABCC}" type="slidenum">
              <a:t>&lt;#&gt;</a:t>
            </a:fld>
          </a:p>
        </p:txBody>
      </p:sp>
      <p:sp>
        <p:nvSpPr>
          <p:cNvPr id="8" name="PlaceHolder 7"/>
          <p:cNvSpPr>
            <a:spLocks noGrp="1"/>
          </p:cNvSpPr>
          <p:nvPr>
            <p:ph type="dt" idx="6"/>
          </p:nvPr>
        </p:nvSpPr>
        <p:spPr/>
        <p:txBody>
          <a:bodyPr/>
          <a:p>
            <a:r>
              <a:rPr lang="es-ES"/>
              <a:t/>
            </a:r>
          </a:p>
        </p:txBody>
      </p:sp>
    </p:spTree>
  </p:cSld>
</p:sldLayout>
</file>

<file path=ppt/slideLayouts/slideLayout21.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63"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lgn="ctr">
              <a:buNone/>
            </a:pPr>
            <a:endParaRPr b="0" lang="es-ES" sz="4400" spc="-1" strike="noStrike">
              <a:solidFill>
                <a:srgbClr val="000000"/>
              </a:solidFill>
              <a:latin typeface="Arial"/>
            </a:endParaRPr>
          </a:p>
        </p:txBody>
      </p:sp>
      <p:sp>
        <p:nvSpPr>
          <p:cNvPr id="64"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pPr indent="0">
              <a:spcBef>
                <a:spcPts val="1417"/>
              </a:spcBef>
              <a:buNone/>
            </a:pPr>
            <a:endParaRPr b="0" lang="es-ES" sz="3200" spc="-1" strike="noStrike">
              <a:solidFill>
                <a:srgbClr val="000000"/>
              </a:solidFill>
              <a:latin typeface="Arial"/>
            </a:endParaRPr>
          </a:p>
        </p:txBody>
      </p:sp>
      <p:sp>
        <p:nvSpPr>
          <p:cNvPr id="65"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pPr indent="0">
              <a:spcBef>
                <a:spcPts val="1417"/>
              </a:spcBef>
              <a:buNone/>
            </a:pPr>
            <a:endParaRPr b="0" lang="es-ES" sz="3200" spc="-1" strike="noStrike">
              <a:solidFill>
                <a:srgbClr val="000000"/>
              </a:solidFill>
              <a:latin typeface="Arial"/>
            </a:endParaRPr>
          </a:p>
        </p:txBody>
      </p:sp>
      <p:sp>
        <p:nvSpPr>
          <p:cNvPr id="66" name="PlaceHolder 4"/>
          <p:cNvSpPr>
            <a:spLocks noGrp="1"/>
          </p:cNvSpPr>
          <p:nvPr>
            <p:ph/>
          </p:nvPr>
        </p:nvSpPr>
        <p:spPr>
          <a:xfrm>
            <a:off x="609480" y="3682080"/>
            <a:ext cx="10972440" cy="1896840"/>
          </a:xfrm>
          <a:prstGeom prst="rect">
            <a:avLst/>
          </a:prstGeom>
          <a:noFill/>
          <a:ln w="0">
            <a:noFill/>
          </a:ln>
        </p:spPr>
        <p:txBody>
          <a:bodyPr lIns="0" rIns="0" tIns="0" bIns="0" anchor="t">
            <a:normAutofit/>
          </a:bodyPr>
          <a:p>
            <a:pPr indent="0">
              <a:spcBef>
                <a:spcPts val="1417"/>
              </a:spcBef>
              <a:buNone/>
            </a:pPr>
            <a:endParaRPr b="0" lang="es-ES" sz="3200" spc="-1" strike="noStrike">
              <a:solidFill>
                <a:srgbClr val="000000"/>
              </a:solidFill>
              <a:latin typeface="Arial"/>
            </a:endParaRPr>
          </a:p>
        </p:txBody>
      </p:sp>
      <p:sp>
        <p:nvSpPr>
          <p:cNvPr id="6" name="PlaceHolder 5"/>
          <p:cNvSpPr>
            <a:spLocks noGrp="1"/>
          </p:cNvSpPr>
          <p:nvPr>
            <p:ph type="ftr" idx="4"/>
          </p:nvPr>
        </p:nvSpPr>
        <p:spPr/>
        <p:txBody>
          <a:bodyPr/>
          <a:p>
            <a:r>
              <a:t>Footer</a:t>
            </a:r>
          </a:p>
        </p:txBody>
      </p:sp>
      <p:sp>
        <p:nvSpPr>
          <p:cNvPr id="7" name="PlaceHolder 6"/>
          <p:cNvSpPr>
            <a:spLocks noGrp="1"/>
          </p:cNvSpPr>
          <p:nvPr>
            <p:ph type="sldNum" idx="5"/>
          </p:nvPr>
        </p:nvSpPr>
        <p:spPr/>
        <p:txBody>
          <a:bodyPr/>
          <a:p>
            <a:fld id="{FCD32206-CE13-40E8-9371-5F6F68D23D04}" type="slidenum">
              <a:t>&lt;#&gt;</a:t>
            </a:fld>
          </a:p>
        </p:txBody>
      </p:sp>
      <p:sp>
        <p:nvSpPr>
          <p:cNvPr id="8" name="PlaceHolder 7"/>
          <p:cNvSpPr>
            <a:spLocks noGrp="1"/>
          </p:cNvSpPr>
          <p:nvPr>
            <p:ph type="dt" idx="6"/>
          </p:nvPr>
        </p:nvSpPr>
        <p:spPr/>
        <p:txBody>
          <a:bodyPr/>
          <a:p>
            <a:r>
              <a:rPr lang="es-ES"/>
              <a:t/>
            </a:r>
          </a:p>
        </p:txBody>
      </p:sp>
    </p:spTree>
  </p:cSld>
</p:sldLayout>
</file>

<file path=ppt/slideLayouts/slideLayout22.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verTx" preserve="1">
  <p:cSld name="Title, Content over Content">
    <p:spTree>
      <p:nvGrpSpPr>
        <p:cNvPr id="1" name=""/>
        <p:cNvGrpSpPr/>
        <p:nvPr/>
      </p:nvGrpSpPr>
      <p:grpSpPr>
        <a:xfrm>
          <a:off x="0" y="0"/>
          <a:ext cx="0" cy="0"/>
          <a:chOff x="0" y="0"/>
          <a:chExt cx="0" cy="0"/>
        </a:xfrm>
      </p:grpSpPr>
      <p:sp>
        <p:nvSpPr>
          <p:cNvPr id="67"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lgn="ctr">
              <a:buNone/>
            </a:pPr>
            <a:endParaRPr b="0" lang="es-ES" sz="4400" spc="-1" strike="noStrike">
              <a:solidFill>
                <a:srgbClr val="000000"/>
              </a:solidFill>
              <a:latin typeface="Arial"/>
            </a:endParaRPr>
          </a:p>
        </p:txBody>
      </p:sp>
      <p:sp>
        <p:nvSpPr>
          <p:cNvPr id="68" name="PlaceHolder 2"/>
          <p:cNvSpPr>
            <a:spLocks noGrp="1"/>
          </p:cNvSpPr>
          <p:nvPr>
            <p:ph/>
          </p:nvPr>
        </p:nvSpPr>
        <p:spPr>
          <a:xfrm>
            <a:off x="609480" y="1604520"/>
            <a:ext cx="10972440" cy="1896840"/>
          </a:xfrm>
          <a:prstGeom prst="rect">
            <a:avLst/>
          </a:prstGeom>
          <a:noFill/>
          <a:ln w="0">
            <a:noFill/>
          </a:ln>
        </p:spPr>
        <p:txBody>
          <a:bodyPr lIns="0" rIns="0" tIns="0" bIns="0" anchor="t">
            <a:normAutofit/>
          </a:bodyPr>
          <a:p>
            <a:pPr indent="0">
              <a:spcBef>
                <a:spcPts val="1417"/>
              </a:spcBef>
              <a:buNone/>
            </a:pPr>
            <a:endParaRPr b="0" lang="es-ES" sz="3200" spc="-1" strike="noStrike">
              <a:solidFill>
                <a:srgbClr val="000000"/>
              </a:solidFill>
              <a:latin typeface="Arial"/>
            </a:endParaRPr>
          </a:p>
        </p:txBody>
      </p:sp>
      <p:sp>
        <p:nvSpPr>
          <p:cNvPr id="69" name="PlaceHolder 3"/>
          <p:cNvSpPr>
            <a:spLocks noGrp="1"/>
          </p:cNvSpPr>
          <p:nvPr>
            <p:ph/>
          </p:nvPr>
        </p:nvSpPr>
        <p:spPr>
          <a:xfrm>
            <a:off x="609480" y="3682080"/>
            <a:ext cx="10972440" cy="1896840"/>
          </a:xfrm>
          <a:prstGeom prst="rect">
            <a:avLst/>
          </a:prstGeom>
          <a:noFill/>
          <a:ln w="0">
            <a:noFill/>
          </a:ln>
        </p:spPr>
        <p:txBody>
          <a:bodyPr lIns="0" rIns="0" tIns="0" bIns="0" anchor="t">
            <a:normAutofit/>
          </a:bodyPr>
          <a:p>
            <a:pPr indent="0">
              <a:spcBef>
                <a:spcPts val="1417"/>
              </a:spcBef>
              <a:buNone/>
            </a:pPr>
            <a:endParaRPr b="0" lang="es-ES" sz="3200" spc="-1" strike="noStrike">
              <a:solidFill>
                <a:srgbClr val="000000"/>
              </a:solidFill>
              <a:latin typeface="Arial"/>
            </a:endParaRPr>
          </a:p>
        </p:txBody>
      </p:sp>
      <p:sp>
        <p:nvSpPr>
          <p:cNvPr id="5" name="PlaceHolder 4"/>
          <p:cNvSpPr>
            <a:spLocks noGrp="1"/>
          </p:cNvSpPr>
          <p:nvPr>
            <p:ph type="ftr" idx="4"/>
          </p:nvPr>
        </p:nvSpPr>
        <p:spPr/>
        <p:txBody>
          <a:bodyPr/>
          <a:p>
            <a:r>
              <a:t>Footer</a:t>
            </a:r>
          </a:p>
        </p:txBody>
      </p:sp>
      <p:sp>
        <p:nvSpPr>
          <p:cNvPr id="6" name="PlaceHolder 5"/>
          <p:cNvSpPr>
            <a:spLocks noGrp="1"/>
          </p:cNvSpPr>
          <p:nvPr>
            <p:ph type="sldNum" idx="5"/>
          </p:nvPr>
        </p:nvSpPr>
        <p:spPr/>
        <p:txBody>
          <a:bodyPr/>
          <a:p>
            <a:fld id="{DED68611-7B11-401F-94AD-AADF63498483}" type="slidenum">
              <a:t>&lt;#&gt;</a:t>
            </a:fld>
          </a:p>
        </p:txBody>
      </p:sp>
      <p:sp>
        <p:nvSpPr>
          <p:cNvPr id="7" name="PlaceHolder 6"/>
          <p:cNvSpPr>
            <a:spLocks noGrp="1"/>
          </p:cNvSpPr>
          <p:nvPr>
            <p:ph type="dt" idx="6"/>
          </p:nvPr>
        </p:nvSpPr>
        <p:spPr/>
        <p:txBody>
          <a:bodyPr/>
          <a:p>
            <a:r>
              <a:rPr lang="es-ES"/>
              <a:t/>
            </a:r>
          </a:p>
        </p:txBody>
      </p:sp>
    </p:spTree>
  </p:cSld>
</p:sldLayout>
</file>

<file path=ppt/slideLayouts/slideLayout2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fourObj" preserve="1">
  <p:cSld name="Title, 4 Content">
    <p:spTree>
      <p:nvGrpSpPr>
        <p:cNvPr id="1" name=""/>
        <p:cNvGrpSpPr/>
        <p:nvPr/>
      </p:nvGrpSpPr>
      <p:grpSpPr>
        <a:xfrm>
          <a:off x="0" y="0"/>
          <a:ext cx="0" cy="0"/>
          <a:chOff x="0" y="0"/>
          <a:chExt cx="0" cy="0"/>
        </a:xfrm>
      </p:grpSpPr>
      <p:sp>
        <p:nvSpPr>
          <p:cNvPr id="70"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lgn="ctr">
              <a:buNone/>
            </a:pPr>
            <a:endParaRPr b="0" lang="es-ES" sz="4400" spc="-1" strike="noStrike">
              <a:solidFill>
                <a:srgbClr val="000000"/>
              </a:solidFill>
              <a:latin typeface="Arial"/>
            </a:endParaRPr>
          </a:p>
        </p:txBody>
      </p:sp>
      <p:sp>
        <p:nvSpPr>
          <p:cNvPr id="71"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pPr indent="0">
              <a:spcBef>
                <a:spcPts val="1417"/>
              </a:spcBef>
              <a:buNone/>
            </a:pPr>
            <a:endParaRPr b="0" lang="es-ES" sz="3200" spc="-1" strike="noStrike">
              <a:solidFill>
                <a:srgbClr val="000000"/>
              </a:solidFill>
              <a:latin typeface="Arial"/>
            </a:endParaRPr>
          </a:p>
        </p:txBody>
      </p:sp>
      <p:sp>
        <p:nvSpPr>
          <p:cNvPr id="72"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pPr indent="0">
              <a:spcBef>
                <a:spcPts val="1417"/>
              </a:spcBef>
              <a:buNone/>
            </a:pPr>
            <a:endParaRPr b="0" lang="es-ES" sz="3200" spc="-1" strike="noStrike">
              <a:solidFill>
                <a:srgbClr val="000000"/>
              </a:solidFill>
              <a:latin typeface="Arial"/>
            </a:endParaRPr>
          </a:p>
        </p:txBody>
      </p:sp>
      <p:sp>
        <p:nvSpPr>
          <p:cNvPr id="73" name="PlaceHolder 4"/>
          <p:cNvSpPr>
            <a:spLocks noGrp="1"/>
          </p:cNvSpPr>
          <p:nvPr>
            <p:ph/>
          </p:nvPr>
        </p:nvSpPr>
        <p:spPr>
          <a:xfrm>
            <a:off x="609480" y="3682080"/>
            <a:ext cx="5354280" cy="1896840"/>
          </a:xfrm>
          <a:prstGeom prst="rect">
            <a:avLst/>
          </a:prstGeom>
          <a:noFill/>
          <a:ln w="0">
            <a:noFill/>
          </a:ln>
        </p:spPr>
        <p:txBody>
          <a:bodyPr lIns="0" rIns="0" tIns="0" bIns="0" anchor="t">
            <a:normAutofit/>
          </a:bodyPr>
          <a:p>
            <a:pPr indent="0">
              <a:spcBef>
                <a:spcPts val="1417"/>
              </a:spcBef>
              <a:buNone/>
            </a:pPr>
            <a:endParaRPr b="0" lang="es-ES" sz="3200" spc="-1" strike="noStrike">
              <a:solidFill>
                <a:srgbClr val="000000"/>
              </a:solidFill>
              <a:latin typeface="Arial"/>
            </a:endParaRPr>
          </a:p>
        </p:txBody>
      </p:sp>
      <p:sp>
        <p:nvSpPr>
          <p:cNvPr id="74" name="PlaceHolder 5"/>
          <p:cNvSpPr>
            <a:spLocks noGrp="1"/>
          </p:cNvSpPr>
          <p:nvPr>
            <p:ph/>
          </p:nvPr>
        </p:nvSpPr>
        <p:spPr>
          <a:xfrm>
            <a:off x="6231960" y="3682080"/>
            <a:ext cx="5354280" cy="1896840"/>
          </a:xfrm>
          <a:prstGeom prst="rect">
            <a:avLst/>
          </a:prstGeom>
          <a:noFill/>
          <a:ln w="0">
            <a:noFill/>
          </a:ln>
        </p:spPr>
        <p:txBody>
          <a:bodyPr lIns="0" rIns="0" tIns="0" bIns="0" anchor="t">
            <a:normAutofit/>
          </a:bodyPr>
          <a:p>
            <a:pPr indent="0">
              <a:spcBef>
                <a:spcPts val="1417"/>
              </a:spcBef>
              <a:buNone/>
            </a:pPr>
            <a:endParaRPr b="0" lang="es-ES" sz="3200" spc="-1" strike="noStrike">
              <a:solidFill>
                <a:srgbClr val="000000"/>
              </a:solidFill>
              <a:latin typeface="Arial"/>
            </a:endParaRPr>
          </a:p>
        </p:txBody>
      </p:sp>
      <p:sp>
        <p:nvSpPr>
          <p:cNvPr id="7" name="PlaceHolder 6"/>
          <p:cNvSpPr>
            <a:spLocks noGrp="1"/>
          </p:cNvSpPr>
          <p:nvPr>
            <p:ph type="ftr" idx="4"/>
          </p:nvPr>
        </p:nvSpPr>
        <p:spPr/>
        <p:txBody>
          <a:bodyPr/>
          <a:p>
            <a:r>
              <a:t>Footer</a:t>
            </a:r>
          </a:p>
        </p:txBody>
      </p:sp>
      <p:sp>
        <p:nvSpPr>
          <p:cNvPr id="8" name="PlaceHolder 7"/>
          <p:cNvSpPr>
            <a:spLocks noGrp="1"/>
          </p:cNvSpPr>
          <p:nvPr>
            <p:ph type="sldNum" idx="5"/>
          </p:nvPr>
        </p:nvSpPr>
        <p:spPr/>
        <p:txBody>
          <a:bodyPr/>
          <a:p>
            <a:fld id="{4BB4EFFD-75ED-44FB-9ED7-2C35904568E4}" type="slidenum">
              <a:t>&lt;#&gt;</a:t>
            </a:fld>
          </a:p>
        </p:txBody>
      </p:sp>
      <p:sp>
        <p:nvSpPr>
          <p:cNvPr id="9" name="PlaceHolder 8"/>
          <p:cNvSpPr>
            <a:spLocks noGrp="1"/>
          </p:cNvSpPr>
          <p:nvPr>
            <p:ph type="dt" idx="6"/>
          </p:nvPr>
        </p:nvSpPr>
        <p:spPr/>
        <p:txBody>
          <a:bodyPr/>
          <a:p>
            <a:r>
              <a:rPr lang="es-ES"/>
              <a:t/>
            </a:r>
          </a:p>
        </p:txBody>
      </p:sp>
    </p:spTree>
  </p:cSld>
</p:sldLayout>
</file>

<file path=ppt/slideLayouts/slideLayout2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blank" preserve="1">
  <p:cSld name="Title, 6 Content">
    <p:spTree>
      <p:nvGrpSpPr>
        <p:cNvPr id="1" name=""/>
        <p:cNvGrpSpPr/>
        <p:nvPr/>
      </p:nvGrpSpPr>
      <p:grpSpPr>
        <a:xfrm>
          <a:off x="0" y="0"/>
          <a:ext cx="0" cy="0"/>
          <a:chOff x="0" y="0"/>
          <a:chExt cx="0" cy="0"/>
        </a:xfrm>
      </p:grpSpPr>
      <p:sp>
        <p:nvSpPr>
          <p:cNvPr id="75"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lgn="ctr">
              <a:buNone/>
            </a:pPr>
            <a:endParaRPr b="0" lang="es-ES" sz="4400" spc="-1" strike="noStrike">
              <a:solidFill>
                <a:srgbClr val="000000"/>
              </a:solidFill>
              <a:latin typeface="Arial"/>
            </a:endParaRPr>
          </a:p>
        </p:txBody>
      </p:sp>
      <p:sp>
        <p:nvSpPr>
          <p:cNvPr id="76" name="PlaceHolder 2"/>
          <p:cNvSpPr>
            <a:spLocks noGrp="1"/>
          </p:cNvSpPr>
          <p:nvPr>
            <p:ph/>
          </p:nvPr>
        </p:nvSpPr>
        <p:spPr>
          <a:xfrm>
            <a:off x="609480" y="1604520"/>
            <a:ext cx="3533040" cy="1896840"/>
          </a:xfrm>
          <a:prstGeom prst="rect">
            <a:avLst/>
          </a:prstGeom>
          <a:noFill/>
          <a:ln w="0">
            <a:noFill/>
          </a:ln>
        </p:spPr>
        <p:txBody>
          <a:bodyPr lIns="0" rIns="0" tIns="0" bIns="0" anchor="t">
            <a:normAutofit/>
          </a:bodyPr>
          <a:p>
            <a:pPr indent="0">
              <a:spcBef>
                <a:spcPts val="1417"/>
              </a:spcBef>
              <a:buNone/>
            </a:pPr>
            <a:endParaRPr b="0" lang="es-ES" sz="3200" spc="-1" strike="noStrike">
              <a:solidFill>
                <a:srgbClr val="000000"/>
              </a:solidFill>
              <a:latin typeface="Arial"/>
            </a:endParaRPr>
          </a:p>
        </p:txBody>
      </p:sp>
      <p:sp>
        <p:nvSpPr>
          <p:cNvPr id="77" name="PlaceHolder 3"/>
          <p:cNvSpPr>
            <a:spLocks noGrp="1"/>
          </p:cNvSpPr>
          <p:nvPr>
            <p:ph/>
          </p:nvPr>
        </p:nvSpPr>
        <p:spPr>
          <a:xfrm>
            <a:off x="4319640" y="1604520"/>
            <a:ext cx="3533040" cy="1896840"/>
          </a:xfrm>
          <a:prstGeom prst="rect">
            <a:avLst/>
          </a:prstGeom>
          <a:noFill/>
          <a:ln w="0">
            <a:noFill/>
          </a:ln>
        </p:spPr>
        <p:txBody>
          <a:bodyPr lIns="0" rIns="0" tIns="0" bIns="0" anchor="t">
            <a:normAutofit/>
          </a:bodyPr>
          <a:p>
            <a:pPr indent="0">
              <a:spcBef>
                <a:spcPts val="1417"/>
              </a:spcBef>
              <a:buNone/>
            </a:pPr>
            <a:endParaRPr b="0" lang="es-ES" sz="3200" spc="-1" strike="noStrike">
              <a:solidFill>
                <a:srgbClr val="000000"/>
              </a:solidFill>
              <a:latin typeface="Arial"/>
            </a:endParaRPr>
          </a:p>
        </p:txBody>
      </p:sp>
      <p:sp>
        <p:nvSpPr>
          <p:cNvPr id="78" name="PlaceHolder 4"/>
          <p:cNvSpPr>
            <a:spLocks noGrp="1"/>
          </p:cNvSpPr>
          <p:nvPr>
            <p:ph/>
          </p:nvPr>
        </p:nvSpPr>
        <p:spPr>
          <a:xfrm>
            <a:off x="8029800" y="1604520"/>
            <a:ext cx="3533040" cy="1896840"/>
          </a:xfrm>
          <a:prstGeom prst="rect">
            <a:avLst/>
          </a:prstGeom>
          <a:noFill/>
          <a:ln w="0">
            <a:noFill/>
          </a:ln>
        </p:spPr>
        <p:txBody>
          <a:bodyPr lIns="0" rIns="0" tIns="0" bIns="0" anchor="t">
            <a:normAutofit/>
          </a:bodyPr>
          <a:p>
            <a:pPr indent="0">
              <a:spcBef>
                <a:spcPts val="1417"/>
              </a:spcBef>
              <a:buNone/>
            </a:pPr>
            <a:endParaRPr b="0" lang="es-ES" sz="3200" spc="-1" strike="noStrike">
              <a:solidFill>
                <a:srgbClr val="000000"/>
              </a:solidFill>
              <a:latin typeface="Arial"/>
            </a:endParaRPr>
          </a:p>
        </p:txBody>
      </p:sp>
      <p:sp>
        <p:nvSpPr>
          <p:cNvPr id="79" name="PlaceHolder 5"/>
          <p:cNvSpPr>
            <a:spLocks noGrp="1"/>
          </p:cNvSpPr>
          <p:nvPr>
            <p:ph/>
          </p:nvPr>
        </p:nvSpPr>
        <p:spPr>
          <a:xfrm>
            <a:off x="609480" y="3682080"/>
            <a:ext cx="3533040" cy="1896840"/>
          </a:xfrm>
          <a:prstGeom prst="rect">
            <a:avLst/>
          </a:prstGeom>
          <a:noFill/>
          <a:ln w="0">
            <a:noFill/>
          </a:ln>
        </p:spPr>
        <p:txBody>
          <a:bodyPr lIns="0" rIns="0" tIns="0" bIns="0" anchor="t">
            <a:normAutofit/>
          </a:bodyPr>
          <a:p>
            <a:pPr indent="0">
              <a:spcBef>
                <a:spcPts val="1417"/>
              </a:spcBef>
              <a:buNone/>
            </a:pPr>
            <a:endParaRPr b="0" lang="es-ES" sz="3200" spc="-1" strike="noStrike">
              <a:solidFill>
                <a:srgbClr val="000000"/>
              </a:solidFill>
              <a:latin typeface="Arial"/>
            </a:endParaRPr>
          </a:p>
        </p:txBody>
      </p:sp>
      <p:sp>
        <p:nvSpPr>
          <p:cNvPr id="80" name="PlaceHolder 6"/>
          <p:cNvSpPr>
            <a:spLocks noGrp="1"/>
          </p:cNvSpPr>
          <p:nvPr>
            <p:ph/>
          </p:nvPr>
        </p:nvSpPr>
        <p:spPr>
          <a:xfrm>
            <a:off x="4319640" y="3682080"/>
            <a:ext cx="3533040" cy="1896840"/>
          </a:xfrm>
          <a:prstGeom prst="rect">
            <a:avLst/>
          </a:prstGeom>
          <a:noFill/>
          <a:ln w="0">
            <a:noFill/>
          </a:ln>
        </p:spPr>
        <p:txBody>
          <a:bodyPr lIns="0" rIns="0" tIns="0" bIns="0" anchor="t">
            <a:normAutofit/>
          </a:bodyPr>
          <a:p>
            <a:pPr indent="0">
              <a:spcBef>
                <a:spcPts val="1417"/>
              </a:spcBef>
              <a:buNone/>
            </a:pPr>
            <a:endParaRPr b="0" lang="es-ES" sz="3200" spc="-1" strike="noStrike">
              <a:solidFill>
                <a:srgbClr val="000000"/>
              </a:solidFill>
              <a:latin typeface="Arial"/>
            </a:endParaRPr>
          </a:p>
        </p:txBody>
      </p:sp>
      <p:sp>
        <p:nvSpPr>
          <p:cNvPr id="81" name="PlaceHolder 7"/>
          <p:cNvSpPr>
            <a:spLocks noGrp="1"/>
          </p:cNvSpPr>
          <p:nvPr>
            <p:ph/>
          </p:nvPr>
        </p:nvSpPr>
        <p:spPr>
          <a:xfrm>
            <a:off x="8029800" y="3682080"/>
            <a:ext cx="3533040" cy="1896840"/>
          </a:xfrm>
          <a:prstGeom prst="rect">
            <a:avLst/>
          </a:prstGeom>
          <a:noFill/>
          <a:ln w="0">
            <a:noFill/>
          </a:ln>
        </p:spPr>
        <p:txBody>
          <a:bodyPr lIns="0" rIns="0" tIns="0" bIns="0" anchor="t">
            <a:normAutofit/>
          </a:bodyPr>
          <a:p>
            <a:pPr indent="0">
              <a:spcBef>
                <a:spcPts val="1417"/>
              </a:spcBef>
              <a:buNone/>
            </a:pPr>
            <a:endParaRPr b="0" lang="es-ES" sz="3200" spc="-1" strike="noStrike">
              <a:solidFill>
                <a:srgbClr val="000000"/>
              </a:solidFill>
              <a:latin typeface="Arial"/>
            </a:endParaRPr>
          </a:p>
        </p:txBody>
      </p:sp>
      <p:sp>
        <p:nvSpPr>
          <p:cNvPr id="9" name="PlaceHolder 8"/>
          <p:cNvSpPr>
            <a:spLocks noGrp="1"/>
          </p:cNvSpPr>
          <p:nvPr>
            <p:ph type="ftr" idx="4"/>
          </p:nvPr>
        </p:nvSpPr>
        <p:spPr/>
        <p:txBody>
          <a:bodyPr/>
          <a:p>
            <a:r>
              <a:t>Footer</a:t>
            </a:r>
          </a:p>
        </p:txBody>
      </p:sp>
      <p:sp>
        <p:nvSpPr>
          <p:cNvPr id="10" name="PlaceHolder 9"/>
          <p:cNvSpPr>
            <a:spLocks noGrp="1"/>
          </p:cNvSpPr>
          <p:nvPr>
            <p:ph type="sldNum" idx="5"/>
          </p:nvPr>
        </p:nvSpPr>
        <p:spPr/>
        <p:txBody>
          <a:bodyPr/>
          <a:p>
            <a:fld id="{CB04274C-3353-4039-8728-4846ACEAE5DF}" type="slidenum">
              <a:t>&lt;#&gt;</a:t>
            </a:fld>
          </a:p>
        </p:txBody>
      </p:sp>
      <p:sp>
        <p:nvSpPr>
          <p:cNvPr id="11" name="PlaceHolder 10"/>
          <p:cNvSpPr>
            <a:spLocks noGrp="1"/>
          </p:cNvSpPr>
          <p:nvPr>
            <p:ph type="dt" idx="6"/>
          </p:nvPr>
        </p:nvSpPr>
        <p:spPr/>
        <p:txBody>
          <a:bodyPr/>
          <a:p>
            <a:r>
              <a:rPr lang="es-ES"/>
              <a:t/>
            </a:r>
          </a:p>
        </p:txBody>
      </p:sp>
    </p:spTree>
  </p:cSld>
</p:sldLayout>
</file>

<file path=ppt/slideLayouts/slideLayout3.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 preserve="1">
  <p:cSld name="Title, Content">
    <p:spTree>
      <p:nvGrpSpPr>
        <p:cNvPr id="1" name=""/>
        <p:cNvGrpSpPr/>
        <p:nvPr/>
      </p:nvGrpSpPr>
      <p:grpSpPr>
        <a:xfrm>
          <a:off x="0" y="0"/>
          <a:ext cx="0" cy="0"/>
          <a:chOff x="0" y="0"/>
          <a:chExt cx="0" cy="0"/>
        </a:xfrm>
      </p:grpSpPr>
      <p:sp>
        <p:nvSpPr>
          <p:cNvPr id="7"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lgn="ctr">
              <a:buNone/>
            </a:pPr>
            <a:endParaRPr b="0" lang="es-ES" sz="4400" spc="-1" strike="noStrike">
              <a:solidFill>
                <a:srgbClr val="000000"/>
              </a:solidFill>
              <a:latin typeface="Arial"/>
            </a:endParaRPr>
          </a:p>
        </p:txBody>
      </p:sp>
      <p:sp>
        <p:nvSpPr>
          <p:cNvPr id="8" name="PlaceHolder 2"/>
          <p:cNvSpPr>
            <a:spLocks noGrp="1"/>
          </p:cNvSpPr>
          <p:nvPr>
            <p:ph/>
          </p:nvPr>
        </p:nvSpPr>
        <p:spPr>
          <a:xfrm>
            <a:off x="609480" y="1604520"/>
            <a:ext cx="10972440" cy="3977280"/>
          </a:xfrm>
          <a:prstGeom prst="rect">
            <a:avLst/>
          </a:prstGeom>
          <a:noFill/>
          <a:ln w="0">
            <a:noFill/>
          </a:ln>
        </p:spPr>
        <p:txBody>
          <a:bodyPr lIns="0" rIns="0" tIns="0" bIns="0" anchor="t">
            <a:normAutofit/>
          </a:bodyPr>
          <a:p>
            <a:pPr indent="0">
              <a:spcBef>
                <a:spcPts val="1417"/>
              </a:spcBef>
              <a:buNone/>
            </a:pPr>
            <a:endParaRPr b="0" lang="es-ES" sz="3200" spc="-1" strike="noStrike">
              <a:solidFill>
                <a:srgbClr val="000000"/>
              </a:solidFill>
              <a:latin typeface="Arial"/>
            </a:endParaRPr>
          </a:p>
        </p:txBody>
      </p:sp>
      <p:sp>
        <p:nvSpPr>
          <p:cNvPr id="4" name="PlaceHolder 3"/>
          <p:cNvSpPr>
            <a:spLocks noGrp="1"/>
          </p:cNvSpPr>
          <p:nvPr>
            <p:ph type="ftr" idx="1"/>
          </p:nvPr>
        </p:nvSpPr>
        <p:spPr/>
        <p:txBody>
          <a:bodyPr/>
          <a:p>
            <a:r>
              <a:t>Footer</a:t>
            </a:r>
          </a:p>
        </p:txBody>
      </p:sp>
      <p:sp>
        <p:nvSpPr>
          <p:cNvPr id="5" name="PlaceHolder 4"/>
          <p:cNvSpPr>
            <a:spLocks noGrp="1"/>
          </p:cNvSpPr>
          <p:nvPr>
            <p:ph type="sldNum" idx="2"/>
          </p:nvPr>
        </p:nvSpPr>
        <p:spPr/>
        <p:txBody>
          <a:bodyPr/>
          <a:p>
            <a:fld id="{0C5EEE2A-27D3-4AAC-B942-B1DAF1078697}" type="slidenum">
              <a:t>&lt;#&gt;</a:t>
            </a:fld>
          </a:p>
        </p:txBody>
      </p:sp>
      <p:sp>
        <p:nvSpPr>
          <p:cNvPr id="6" name="PlaceHolder 5"/>
          <p:cNvSpPr>
            <a:spLocks noGrp="1"/>
          </p:cNvSpPr>
          <p:nvPr>
            <p:ph type="dt" idx="3"/>
          </p:nvPr>
        </p:nvSpPr>
        <p:spPr/>
        <p:txBody>
          <a:bodyPr/>
          <a:p>
            <a:r>
              <a:rPr lang="es-ES"/>
              <a:t/>
            </a:r>
          </a:p>
        </p:txBody>
      </p:sp>
    </p:spTree>
  </p:cSld>
</p:sldLayout>
</file>

<file path=ppt/slideLayouts/slideLayout4.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 preserve="1">
  <p:cSld name="Title, 2 Content">
    <p:spTree>
      <p:nvGrpSpPr>
        <p:cNvPr id="1" name=""/>
        <p:cNvGrpSpPr/>
        <p:nvPr/>
      </p:nvGrpSpPr>
      <p:grpSpPr>
        <a:xfrm>
          <a:off x="0" y="0"/>
          <a:ext cx="0" cy="0"/>
          <a:chOff x="0" y="0"/>
          <a:chExt cx="0" cy="0"/>
        </a:xfrm>
      </p:grpSpPr>
      <p:sp>
        <p:nvSpPr>
          <p:cNvPr id="9"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lgn="ctr">
              <a:buNone/>
            </a:pPr>
            <a:endParaRPr b="0" lang="es-ES" sz="4400" spc="-1" strike="noStrike">
              <a:solidFill>
                <a:srgbClr val="000000"/>
              </a:solidFill>
              <a:latin typeface="Arial"/>
            </a:endParaRPr>
          </a:p>
        </p:txBody>
      </p:sp>
      <p:sp>
        <p:nvSpPr>
          <p:cNvPr id="10" name="PlaceHolder 2"/>
          <p:cNvSpPr>
            <a:spLocks noGrp="1"/>
          </p:cNvSpPr>
          <p:nvPr>
            <p:ph/>
          </p:nvPr>
        </p:nvSpPr>
        <p:spPr>
          <a:xfrm>
            <a:off x="609480" y="1604520"/>
            <a:ext cx="5354280" cy="3977280"/>
          </a:xfrm>
          <a:prstGeom prst="rect">
            <a:avLst/>
          </a:prstGeom>
          <a:noFill/>
          <a:ln w="0">
            <a:noFill/>
          </a:ln>
        </p:spPr>
        <p:txBody>
          <a:bodyPr lIns="0" rIns="0" tIns="0" bIns="0" anchor="t">
            <a:normAutofit/>
          </a:bodyPr>
          <a:p>
            <a:pPr indent="0">
              <a:spcBef>
                <a:spcPts val="1417"/>
              </a:spcBef>
              <a:buNone/>
            </a:pPr>
            <a:endParaRPr b="0" lang="es-ES" sz="3200" spc="-1" strike="noStrike">
              <a:solidFill>
                <a:srgbClr val="000000"/>
              </a:solidFill>
              <a:latin typeface="Arial"/>
            </a:endParaRPr>
          </a:p>
        </p:txBody>
      </p:sp>
      <p:sp>
        <p:nvSpPr>
          <p:cNvPr id="11" name="PlaceHolder 3"/>
          <p:cNvSpPr>
            <a:spLocks noGrp="1"/>
          </p:cNvSpPr>
          <p:nvPr>
            <p:ph/>
          </p:nvPr>
        </p:nvSpPr>
        <p:spPr>
          <a:xfrm>
            <a:off x="6231960" y="1604520"/>
            <a:ext cx="5354280" cy="3977280"/>
          </a:xfrm>
          <a:prstGeom prst="rect">
            <a:avLst/>
          </a:prstGeom>
          <a:noFill/>
          <a:ln w="0">
            <a:noFill/>
          </a:ln>
        </p:spPr>
        <p:txBody>
          <a:bodyPr lIns="0" rIns="0" tIns="0" bIns="0" anchor="t">
            <a:normAutofit/>
          </a:bodyPr>
          <a:p>
            <a:pPr indent="0">
              <a:spcBef>
                <a:spcPts val="1417"/>
              </a:spcBef>
              <a:buNone/>
            </a:pPr>
            <a:endParaRPr b="0" lang="es-ES" sz="3200" spc="-1" strike="noStrike">
              <a:solidFill>
                <a:srgbClr val="000000"/>
              </a:solidFill>
              <a:latin typeface="Arial"/>
            </a:endParaRPr>
          </a:p>
        </p:txBody>
      </p:sp>
      <p:sp>
        <p:nvSpPr>
          <p:cNvPr id="5" name="PlaceHolder 4"/>
          <p:cNvSpPr>
            <a:spLocks noGrp="1"/>
          </p:cNvSpPr>
          <p:nvPr>
            <p:ph type="ftr" idx="1"/>
          </p:nvPr>
        </p:nvSpPr>
        <p:spPr/>
        <p:txBody>
          <a:bodyPr/>
          <a:p>
            <a:r>
              <a:t>Footer</a:t>
            </a:r>
          </a:p>
        </p:txBody>
      </p:sp>
      <p:sp>
        <p:nvSpPr>
          <p:cNvPr id="6" name="PlaceHolder 5"/>
          <p:cNvSpPr>
            <a:spLocks noGrp="1"/>
          </p:cNvSpPr>
          <p:nvPr>
            <p:ph type="sldNum" idx="2"/>
          </p:nvPr>
        </p:nvSpPr>
        <p:spPr/>
        <p:txBody>
          <a:bodyPr/>
          <a:p>
            <a:fld id="{8F032809-E156-4DFD-BAA0-5296D6910B0B}" type="slidenum">
              <a:t>&lt;#&gt;</a:t>
            </a:fld>
          </a:p>
        </p:txBody>
      </p:sp>
      <p:sp>
        <p:nvSpPr>
          <p:cNvPr id="7" name="PlaceHolder 6"/>
          <p:cNvSpPr>
            <a:spLocks noGrp="1"/>
          </p:cNvSpPr>
          <p:nvPr>
            <p:ph type="dt" idx="3"/>
          </p:nvPr>
        </p:nvSpPr>
        <p:spPr/>
        <p:txBody>
          <a:bodyPr/>
          <a:p>
            <a:r>
              <a:rPr lang="es-ES"/>
              <a:t/>
            </a:r>
          </a:p>
        </p:txBody>
      </p:sp>
    </p:spTree>
  </p:cSld>
</p:sldLayout>
</file>

<file path=ppt/slideLayouts/slideLayout5.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itleOnly" preserve="1">
  <p:cSld name="Title Only">
    <p:spTree>
      <p:nvGrpSpPr>
        <p:cNvPr id="1" name=""/>
        <p:cNvGrpSpPr/>
        <p:nvPr/>
      </p:nvGrpSpPr>
      <p:grpSpPr>
        <a:xfrm>
          <a:off x="0" y="0"/>
          <a:ext cx="0" cy="0"/>
          <a:chOff x="0" y="0"/>
          <a:chExt cx="0" cy="0"/>
        </a:xfrm>
      </p:grpSpPr>
      <p:sp>
        <p:nvSpPr>
          <p:cNvPr id="12"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lgn="ctr">
              <a:buNone/>
            </a:pPr>
            <a:endParaRPr b="0" lang="es-ES" sz="4400" spc="-1" strike="noStrike">
              <a:solidFill>
                <a:srgbClr val="000000"/>
              </a:solidFill>
              <a:latin typeface="Arial"/>
            </a:endParaRPr>
          </a:p>
        </p:txBody>
      </p:sp>
      <p:sp>
        <p:nvSpPr>
          <p:cNvPr id="3" name="PlaceHolder 2"/>
          <p:cNvSpPr>
            <a:spLocks noGrp="1"/>
          </p:cNvSpPr>
          <p:nvPr>
            <p:ph type="ftr" idx="1"/>
          </p:nvPr>
        </p:nvSpPr>
        <p:spPr/>
        <p:txBody>
          <a:bodyPr/>
          <a:p>
            <a:r>
              <a:t>Footer</a:t>
            </a:r>
          </a:p>
        </p:txBody>
      </p:sp>
      <p:sp>
        <p:nvSpPr>
          <p:cNvPr id="4" name="PlaceHolder 3"/>
          <p:cNvSpPr>
            <a:spLocks noGrp="1"/>
          </p:cNvSpPr>
          <p:nvPr>
            <p:ph type="sldNum" idx="2"/>
          </p:nvPr>
        </p:nvSpPr>
        <p:spPr/>
        <p:txBody>
          <a:bodyPr/>
          <a:p>
            <a:fld id="{2E362E63-8B7F-4597-8587-703EA6D7E697}" type="slidenum">
              <a:t>&lt;#&gt;</a:t>
            </a:fld>
          </a:p>
        </p:txBody>
      </p:sp>
      <p:sp>
        <p:nvSpPr>
          <p:cNvPr id="5" name="PlaceHolder 4"/>
          <p:cNvSpPr>
            <a:spLocks noGrp="1"/>
          </p:cNvSpPr>
          <p:nvPr>
            <p:ph type="dt" idx="3"/>
          </p:nvPr>
        </p:nvSpPr>
        <p:spPr/>
        <p:txBody>
          <a:bodyPr/>
          <a:p>
            <a:r>
              <a:rPr lang="es-ES"/>
              <a:t/>
            </a:r>
          </a:p>
        </p:txBody>
      </p:sp>
    </p:spTree>
  </p:cSld>
</p:sldLayout>
</file>

<file path=ppt/slideLayouts/slideLayout6.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Only" preserve="1">
  <p:cSld name="Centered Text">
    <p:spTree>
      <p:nvGrpSpPr>
        <p:cNvPr id="1" name=""/>
        <p:cNvGrpSpPr/>
        <p:nvPr/>
      </p:nvGrpSpPr>
      <p:grpSpPr>
        <a:xfrm>
          <a:off x="0" y="0"/>
          <a:ext cx="0" cy="0"/>
          <a:chOff x="0" y="0"/>
          <a:chExt cx="0" cy="0"/>
        </a:xfrm>
      </p:grpSpPr>
      <p:sp>
        <p:nvSpPr>
          <p:cNvPr id="13" name="PlaceHolder 1"/>
          <p:cNvSpPr>
            <a:spLocks noGrp="1"/>
          </p:cNvSpPr>
          <p:nvPr>
            <p:ph type="subTitle"/>
          </p:nvPr>
        </p:nvSpPr>
        <p:spPr>
          <a:xfrm>
            <a:off x="609480" y="273600"/>
            <a:ext cx="10972440" cy="5307840"/>
          </a:xfrm>
          <a:prstGeom prst="rect">
            <a:avLst/>
          </a:prstGeom>
          <a:noFill/>
          <a:ln w="0">
            <a:noFill/>
          </a:ln>
        </p:spPr>
        <p:txBody>
          <a:bodyPr lIns="0" rIns="0" tIns="0" bIns="0" anchor="ctr">
            <a:noAutofit/>
          </a:bodyPr>
          <a:p>
            <a:pPr algn="ctr"/>
            <a:endParaRPr b="0" lang="es-ES" sz="3200" spc="-1" strike="noStrike">
              <a:solidFill>
                <a:srgbClr val="000000"/>
              </a:solidFill>
              <a:latin typeface="Arial"/>
            </a:endParaRPr>
          </a:p>
        </p:txBody>
      </p:sp>
      <p:sp>
        <p:nvSpPr>
          <p:cNvPr id="3" name="PlaceHolder 2"/>
          <p:cNvSpPr>
            <a:spLocks noGrp="1"/>
          </p:cNvSpPr>
          <p:nvPr>
            <p:ph type="ftr" idx="1"/>
          </p:nvPr>
        </p:nvSpPr>
        <p:spPr/>
        <p:txBody>
          <a:bodyPr/>
          <a:p>
            <a:r>
              <a:t>Footer</a:t>
            </a:r>
          </a:p>
        </p:txBody>
      </p:sp>
      <p:sp>
        <p:nvSpPr>
          <p:cNvPr id="4" name="PlaceHolder 3"/>
          <p:cNvSpPr>
            <a:spLocks noGrp="1"/>
          </p:cNvSpPr>
          <p:nvPr>
            <p:ph type="sldNum" idx="2"/>
          </p:nvPr>
        </p:nvSpPr>
        <p:spPr/>
        <p:txBody>
          <a:bodyPr/>
          <a:p>
            <a:fld id="{2A41E896-892B-4547-AC65-FADCC1FEBECA}" type="slidenum">
              <a:t>&lt;#&gt;</a:t>
            </a:fld>
          </a:p>
        </p:txBody>
      </p:sp>
      <p:sp>
        <p:nvSpPr>
          <p:cNvPr id="5" name="PlaceHolder 4"/>
          <p:cNvSpPr>
            <a:spLocks noGrp="1"/>
          </p:cNvSpPr>
          <p:nvPr>
            <p:ph type="dt" idx="3"/>
          </p:nvPr>
        </p:nvSpPr>
        <p:spPr/>
        <p:txBody>
          <a:bodyPr/>
          <a:p>
            <a:r>
              <a:rPr lang="es-ES"/>
              <a:t/>
            </a:r>
          </a:p>
        </p:txBody>
      </p:sp>
    </p:spTree>
  </p:cSld>
</p:sldLayout>
</file>

<file path=ppt/slideLayouts/slideLayout7.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AndObj" preserve="1">
  <p:cSld name="Title, 2 Content and Content">
    <p:spTree>
      <p:nvGrpSpPr>
        <p:cNvPr id="1" name=""/>
        <p:cNvGrpSpPr/>
        <p:nvPr/>
      </p:nvGrpSpPr>
      <p:grpSpPr>
        <a:xfrm>
          <a:off x="0" y="0"/>
          <a:ext cx="0" cy="0"/>
          <a:chOff x="0" y="0"/>
          <a:chExt cx="0" cy="0"/>
        </a:xfrm>
      </p:grpSpPr>
      <p:sp>
        <p:nvSpPr>
          <p:cNvPr id="14"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lgn="ctr">
              <a:buNone/>
            </a:pPr>
            <a:endParaRPr b="0" lang="es-ES" sz="4400" spc="-1" strike="noStrike">
              <a:solidFill>
                <a:srgbClr val="000000"/>
              </a:solidFill>
              <a:latin typeface="Arial"/>
            </a:endParaRPr>
          </a:p>
        </p:txBody>
      </p:sp>
      <p:sp>
        <p:nvSpPr>
          <p:cNvPr id="15"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pPr indent="0">
              <a:spcBef>
                <a:spcPts val="1417"/>
              </a:spcBef>
              <a:buNone/>
            </a:pPr>
            <a:endParaRPr b="0" lang="es-ES" sz="3200" spc="-1" strike="noStrike">
              <a:solidFill>
                <a:srgbClr val="000000"/>
              </a:solidFill>
              <a:latin typeface="Arial"/>
            </a:endParaRPr>
          </a:p>
        </p:txBody>
      </p:sp>
      <p:sp>
        <p:nvSpPr>
          <p:cNvPr id="16" name="PlaceHolder 3"/>
          <p:cNvSpPr>
            <a:spLocks noGrp="1"/>
          </p:cNvSpPr>
          <p:nvPr>
            <p:ph/>
          </p:nvPr>
        </p:nvSpPr>
        <p:spPr>
          <a:xfrm>
            <a:off x="6231960" y="1604520"/>
            <a:ext cx="5354280" cy="3977280"/>
          </a:xfrm>
          <a:prstGeom prst="rect">
            <a:avLst/>
          </a:prstGeom>
          <a:noFill/>
          <a:ln w="0">
            <a:noFill/>
          </a:ln>
        </p:spPr>
        <p:txBody>
          <a:bodyPr lIns="0" rIns="0" tIns="0" bIns="0" anchor="t">
            <a:normAutofit/>
          </a:bodyPr>
          <a:p>
            <a:pPr indent="0">
              <a:spcBef>
                <a:spcPts val="1417"/>
              </a:spcBef>
              <a:buNone/>
            </a:pPr>
            <a:endParaRPr b="0" lang="es-ES" sz="3200" spc="-1" strike="noStrike">
              <a:solidFill>
                <a:srgbClr val="000000"/>
              </a:solidFill>
              <a:latin typeface="Arial"/>
            </a:endParaRPr>
          </a:p>
        </p:txBody>
      </p:sp>
      <p:sp>
        <p:nvSpPr>
          <p:cNvPr id="17" name="PlaceHolder 4"/>
          <p:cNvSpPr>
            <a:spLocks noGrp="1"/>
          </p:cNvSpPr>
          <p:nvPr>
            <p:ph/>
          </p:nvPr>
        </p:nvSpPr>
        <p:spPr>
          <a:xfrm>
            <a:off x="609480" y="3682080"/>
            <a:ext cx="5354280" cy="1896840"/>
          </a:xfrm>
          <a:prstGeom prst="rect">
            <a:avLst/>
          </a:prstGeom>
          <a:noFill/>
          <a:ln w="0">
            <a:noFill/>
          </a:ln>
        </p:spPr>
        <p:txBody>
          <a:bodyPr lIns="0" rIns="0" tIns="0" bIns="0" anchor="t">
            <a:normAutofit/>
          </a:bodyPr>
          <a:p>
            <a:pPr indent="0">
              <a:spcBef>
                <a:spcPts val="1417"/>
              </a:spcBef>
              <a:buNone/>
            </a:pPr>
            <a:endParaRPr b="0" lang="es-ES" sz="3200" spc="-1" strike="noStrike">
              <a:solidFill>
                <a:srgbClr val="000000"/>
              </a:solidFill>
              <a:latin typeface="Arial"/>
            </a:endParaRPr>
          </a:p>
        </p:txBody>
      </p:sp>
      <p:sp>
        <p:nvSpPr>
          <p:cNvPr id="6" name="PlaceHolder 5"/>
          <p:cNvSpPr>
            <a:spLocks noGrp="1"/>
          </p:cNvSpPr>
          <p:nvPr>
            <p:ph type="ftr" idx="1"/>
          </p:nvPr>
        </p:nvSpPr>
        <p:spPr/>
        <p:txBody>
          <a:bodyPr/>
          <a:p>
            <a:r>
              <a:t>Footer</a:t>
            </a:r>
          </a:p>
        </p:txBody>
      </p:sp>
      <p:sp>
        <p:nvSpPr>
          <p:cNvPr id="7" name="PlaceHolder 6"/>
          <p:cNvSpPr>
            <a:spLocks noGrp="1"/>
          </p:cNvSpPr>
          <p:nvPr>
            <p:ph type="sldNum" idx="2"/>
          </p:nvPr>
        </p:nvSpPr>
        <p:spPr/>
        <p:txBody>
          <a:bodyPr/>
          <a:p>
            <a:fld id="{3AB63505-2F88-4182-AFBC-75DF8196B335}" type="slidenum">
              <a:t>&lt;#&gt;</a:t>
            </a:fld>
          </a:p>
        </p:txBody>
      </p:sp>
      <p:sp>
        <p:nvSpPr>
          <p:cNvPr id="8" name="PlaceHolder 7"/>
          <p:cNvSpPr>
            <a:spLocks noGrp="1"/>
          </p:cNvSpPr>
          <p:nvPr>
            <p:ph type="dt" idx="3"/>
          </p:nvPr>
        </p:nvSpPr>
        <p:spPr/>
        <p:txBody>
          <a:bodyPr/>
          <a:p>
            <a:r>
              <a:rPr lang="es-ES"/>
              <a:t/>
            </a:r>
          </a:p>
        </p:txBody>
      </p:sp>
    </p:spTree>
  </p:cSld>
</p:sldLayout>
</file>

<file path=ppt/slideLayouts/slideLayout8.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objAndTwoObj" preserve="1">
  <p:cSld name="Title Content and 2 Content">
    <p:spTree>
      <p:nvGrpSpPr>
        <p:cNvPr id="1" name=""/>
        <p:cNvGrpSpPr/>
        <p:nvPr/>
      </p:nvGrpSpPr>
      <p:grpSpPr>
        <a:xfrm>
          <a:off x="0" y="0"/>
          <a:ext cx="0" cy="0"/>
          <a:chOff x="0" y="0"/>
          <a:chExt cx="0" cy="0"/>
        </a:xfrm>
      </p:grpSpPr>
      <p:sp>
        <p:nvSpPr>
          <p:cNvPr id="18"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lgn="ctr">
              <a:buNone/>
            </a:pPr>
            <a:endParaRPr b="0" lang="es-ES" sz="4400" spc="-1" strike="noStrike">
              <a:solidFill>
                <a:srgbClr val="000000"/>
              </a:solidFill>
              <a:latin typeface="Arial"/>
            </a:endParaRPr>
          </a:p>
        </p:txBody>
      </p:sp>
      <p:sp>
        <p:nvSpPr>
          <p:cNvPr id="19" name="PlaceHolder 2"/>
          <p:cNvSpPr>
            <a:spLocks noGrp="1"/>
          </p:cNvSpPr>
          <p:nvPr>
            <p:ph/>
          </p:nvPr>
        </p:nvSpPr>
        <p:spPr>
          <a:xfrm>
            <a:off x="609480" y="1604520"/>
            <a:ext cx="5354280" cy="3977280"/>
          </a:xfrm>
          <a:prstGeom prst="rect">
            <a:avLst/>
          </a:prstGeom>
          <a:noFill/>
          <a:ln w="0">
            <a:noFill/>
          </a:ln>
        </p:spPr>
        <p:txBody>
          <a:bodyPr lIns="0" rIns="0" tIns="0" bIns="0" anchor="t">
            <a:normAutofit/>
          </a:bodyPr>
          <a:p>
            <a:pPr indent="0">
              <a:spcBef>
                <a:spcPts val="1417"/>
              </a:spcBef>
              <a:buNone/>
            </a:pPr>
            <a:endParaRPr b="0" lang="es-ES" sz="3200" spc="-1" strike="noStrike">
              <a:solidFill>
                <a:srgbClr val="000000"/>
              </a:solidFill>
              <a:latin typeface="Arial"/>
            </a:endParaRPr>
          </a:p>
        </p:txBody>
      </p:sp>
      <p:sp>
        <p:nvSpPr>
          <p:cNvPr id="20"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pPr indent="0">
              <a:spcBef>
                <a:spcPts val="1417"/>
              </a:spcBef>
              <a:buNone/>
            </a:pPr>
            <a:endParaRPr b="0" lang="es-ES" sz="3200" spc="-1" strike="noStrike">
              <a:solidFill>
                <a:srgbClr val="000000"/>
              </a:solidFill>
              <a:latin typeface="Arial"/>
            </a:endParaRPr>
          </a:p>
        </p:txBody>
      </p:sp>
      <p:sp>
        <p:nvSpPr>
          <p:cNvPr id="21" name="PlaceHolder 4"/>
          <p:cNvSpPr>
            <a:spLocks noGrp="1"/>
          </p:cNvSpPr>
          <p:nvPr>
            <p:ph/>
          </p:nvPr>
        </p:nvSpPr>
        <p:spPr>
          <a:xfrm>
            <a:off x="6231960" y="3682080"/>
            <a:ext cx="5354280" cy="1896840"/>
          </a:xfrm>
          <a:prstGeom prst="rect">
            <a:avLst/>
          </a:prstGeom>
          <a:noFill/>
          <a:ln w="0">
            <a:noFill/>
          </a:ln>
        </p:spPr>
        <p:txBody>
          <a:bodyPr lIns="0" rIns="0" tIns="0" bIns="0" anchor="t">
            <a:normAutofit/>
          </a:bodyPr>
          <a:p>
            <a:pPr indent="0">
              <a:spcBef>
                <a:spcPts val="1417"/>
              </a:spcBef>
              <a:buNone/>
            </a:pPr>
            <a:endParaRPr b="0" lang="es-ES" sz="3200" spc="-1" strike="noStrike">
              <a:solidFill>
                <a:srgbClr val="000000"/>
              </a:solidFill>
              <a:latin typeface="Arial"/>
            </a:endParaRPr>
          </a:p>
        </p:txBody>
      </p:sp>
      <p:sp>
        <p:nvSpPr>
          <p:cNvPr id="6" name="PlaceHolder 5"/>
          <p:cNvSpPr>
            <a:spLocks noGrp="1"/>
          </p:cNvSpPr>
          <p:nvPr>
            <p:ph type="ftr" idx="1"/>
          </p:nvPr>
        </p:nvSpPr>
        <p:spPr/>
        <p:txBody>
          <a:bodyPr/>
          <a:p>
            <a:r>
              <a:t>Footer</a:t>
            </a:r>
          </a:p>
        </p:txBody>
      </p:sp>
      <p:sp>
        <p:nvSpPr>
          <p:cNvPr id="7" name="PlaceHolder 6"/>
          <p:cNvSpPr>
            <a:spLocks noGrp="1"/>
          </p:cNvSpPr>
          <p:nvPr>
            <p:ph type="sldNum" idx="2"/>
          </p:nvPr>
        </p:nvSpPr>
        <p:spPr/>
        <p:txBody>
          <a:bodyPr/>
          <a:p>
            <a:fld id="{863B0952-1EDE-4DC0-B199-38EEDE8C0828}" type="slidenum">
              <a:t>&lt;#&gt;</a:t>
            </a:fld>
          </a:p>
        </p:txBody>
      </p:sp>
      <p:sp>
        <p:nvSpPr>
          <p:cNvPr id="8" name="PlaceHolder 7"/>
          <p:cNvSpPr>
            <a:spLocks noGrp="1"/>
          </p:cNvSpPr>
          <p:nvPr>
            <p:ph type="dt" idx="3"/>
          </p:nvPr>
        </p:nvSpPr>
        <p:spPr/>
        <p:txBody>
          <a:bodyPr/>
          <a:p>
            <a:r>
              <a:rPr lang="es-ES"/>
              <a:t/>
            </a:r>
          </a:p>
        </p:txBody>
      </p:sp>
    </p:spTree>
  </p:cSld>
</p:sldLayout>
</file>

<file path=ppt/slideLayouts/slideLayout9.xml><?xml version="1.0" encoding="utf-8"?>
<p:sldLayout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type="twoObjOverTx" preserve="1">
  <p:cSld name="Title, 2 Content over Content">
    <p:spTree>
      <p:nvGrpSpPr>
        <p:cNvPr id="1" name=""/>
        <p:cNvGrpSpPr/>
        <p:nvPr/>
      </p:nvGrpSpPr>
      <p:grpSpPr>
        <a:xfrm>
          <a:off x="0" y="0"/>
          <a:ext cx="0" cy="0"/>
          <a:chOff x="0" y="0"/>
          <a:chExt cx="0" cy="0"/>
        </a:xfrm>
      </p:grpSpPr>
      <p:sp>
        <p:nvSpPr>
          <p:cNvPr id="22" name="PlaceHolder 1"/>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lgn="ctr">
              <a:buNone/>
            </a:pPr>
            <a:endParaRPr b="0" lang="es-ES" sz="4400" spc="-1" strike="noStrike">
              <a:solidFill>
                <a:srgbClr val="000000"/>
              </a:solidFill>
              <a:latin typeface="Arial"/>
            </a:endParaRPr>
          </a:p>
        </p:txBody>
      </p:sp>
      <p:sp>
        <p:nvSpPr>
          <p:cNvPr id="23" name="PlaceHolder 2"/>
          <p:cNvSpPr>
            <a:spLocks noGrp="1"/>
          </p:cNvSpPr>
          <p:nvPr>
            <p:ph/>
          </p:nvPr>
        </p:nvSpPr>
        <p:spPr>
          <a:xfrm>
            <a:off x="609480" y="1604520"/>
            <a:ext cx="5354280" cy="1896840"/>
          </a:xfrm>
          <a:prstGeom prst="rect">
            <a:avLst/>
          </a:prstGeom>
          <a:noFill/>
          <a:ln w="0">
            <a:noFill/>
          </a:ln>
        </p:spPr>
        <p:txBody>
          <a:bodyPr lIns="0" rIns="0" tIns="0" bIns="0" anchor="t">
            <a:normAutofit/>
          </a:bodyPr>
          <a:p>
            <a:pPr indent="0">
              <a:spcBef>
                <a:spcPts val="1417"/>
              </a:spcBef>
              <a:buNone/>
            </a:pPr>
            <a:endParaRPr b="0" lang="es-ES" sz="3200" spc="-1" strike="noStrike">
              <a:solidFill>
                <a:srgbClr val="000000"/>
              </a:solidFill>
              <a:latin typeface="Arial"/>
            </a:endParaRPr>
          </a:p>
        </p:txBody>
      </p:sp>
      <p:sp>
        <p:nvSpPr>
          <p:cNvPr id="24" name="PlaceHolder 3"/>
          <p:cNvSpPr>
            <a:spLocks noGrp="1"/>
          </p:cNvSpPr>
          <p:nvPr>
            <p:ph/>
          </p:nvPr>
        </p:nvSpPr>
        <p:spPr>
          <a:xfrm>
            <a:off x="6231960" y="1604520"/>
            <a:ext cx="5354280" cy="1896840"/>
          </a:xfrm>
          <a:prstGeom prst="rect">
            <a:avLst/>
          </a:prstGeom>
          <a:noFill/>
          <a:ln w="0">
            <a:noFill/>
          </a:ln>
        </p:spPr>
        <p:txBody>
          <a:bodyPr lIns="0" rIns="0" tIns="0" bIns="0" anchor="t">
            <a:normAutofit/>
          </a:bodyPr>
          <a:p>
            <a:pPr indent="0">
              <a:spcBef>
                <a:spcPts val="1417"/>
              </a:spcBef>
              <a:buNone/>
            </a:pPr>
            <a:endParaRPr b="0" lang="es-ES" sz="3200" spc="-1" strike="noStrike">
              <a:solidFill>
                <a:srgbClr val="000000"/>
              </a:solidFill>
              <a:latin typeface="Arial"/>
            </a:endParaRPr>
          </a:p>
        </p:txBody>
      </p:sp>
      <p:sp>
        <p:nvSpPr>
          <p:cNvPr id="25" name="PlaceHolder 4"/>
          <p:cNvSpPr>
            <a:spLocks noGrp="1"/>
          </p:cNvSpPr>
          <p:nvPr>
            <p:ph/>
          </p:nvPr>
        </p:nvSpPr>
        <p:spPr>
          <a:xfrm>
            <a:off x="609480" y="3682080"/>
            <a:ext cx="10972440" cy="1896840"/>
          </a:xfrm>
          <a:prstGeom prst="rect">
            <a:avLst/>
          </a:prstGeom>
          <a:noFill/>
          <a:ln w="0">
            <a:noFill/>
          </a:ln>
        </p:spPr>
        <p:txBody>
          <a:bodyPr lIns="0" rIns="0" tIns="0" bIns="0" anchor="t">
            <a:normAutofit/>
          </a:bodyPr>
          <a:p>
            <a:pPr indent="0">
              <a:spcBef>
                <a:spcPts val="1417"/>
              </a:spcBef>
              <a:buNone/>
            </a:pPr>
            <a:endParaRPr b="0" lang="es-ES" sz="3200" spc="-1" strike="noStrike">
              <a:solidFill>
                <a:srgbClr val="000000"/>
              </a:solidFill>
              <a:latin typeface="Arial"/>
            </a:endParaRPr>
          </a:p>
        </p:txBody>
      </p:sp>
      <p:sp>
        <p:nvSpPr>
          <p:cNvPr id="6" name="PlaceHolder 5"/>
          <p:cNvSpPr>
            <a:spLocks noGrp="1"/>
          </p:cNvSpPr>
          <p:nvPr>
            <p:ph type="ftr" idx="1"/>
          </p:nvPr>
        </p:nvSpPr>
        <p:spPr/>
        <p:txBody>
          <a:bodyPr/>
          <a:p>
            <a:r>
              <a:t>Footer</a:t>
            </a:r>
          </a:p>
        </p:txBody>
      </p:sp>
      <p:sp>
        <p:nvSpPr>
          <p:cNvPr id="7" name="PlaceHolder 6"/>
          <p:cNvSpPr>
            <a:spLocks noGrp="1"/>
          </p:cNvSpPr>
          <p:nvPr>
            <p:ph type="sldNum" idx="2"/>
          </p:nvPr>
        </p:nvSpPr>
        <p:spPr/>
        <p:txBody>
          <a:bodyPr/>
          <a:p>
            <a:fld id="{5ABEE035-713D-420B-A13C-F494E09687D3}" type="slidenum">
              <a:t>&lt;#&gt;</a:t>
            </a:fld>
          </a:p>
        </p:txBody>
      </p:sp>
      <p:sp>
        <p:nvSpPr>
          <p:cNvPr id="8" name="PlaceHolder 7"/>
          <p:cNvSpPr>
            <a:spLocks noGrp="1"/>
          </p:cNvSpPr>
          <p:nvPr>
            <p:ph type="dt" idx="3"/>
          </p:nvPr>
        </p:nvSpPr>
        <p:spPr/>
        <p:txBody>
          <a:bodyPr/>
          <a:p>
            <a:r>
              <a:rPr lang="es-ES"/>
              <a:t/>
            </a:r>
          </a:p>
        </p:txBody>
      </p:sp>
    </p:spTree>
  </p:cSld>
</p:sldLayout>
</file>

<file path=ppt/slideMasters/_rels/slideMaster1.xml.rels><?xml version="1.0" encoding="UTF-8"?>
<Relationships xmlns="http://schemas.openxmlformats.org/package/2006/relationships"><Relationship Id="rId1" Type="http://schemas.openxmlformats.org/officeDocument/2006/relationships/theme" Target="../theme/theme1.xml"/><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 Id="rId9" Type="http://schemas.openxmlformats.org/officeDocument/2006/relationships/slideLayout" Target="../slideLayouts/slideLayout8.xml"/><Relationship Id="rId10" Type="http://schemas.openxmlformats.org/officeDocument/2006/relationships/slideLayout" Target="../slideLayouts/slideLayout9.xml"/><Relationship Id="rId11" Type="http://schemas.openxmlformats.org/officeDocument/2006/relationships/slideLayout" Target="../slideLayouts/slideLayout10.xml"/><Relationship Id="rId12" Type="http://schemas.openxmlformats.org/officeDocument/2006/relationships/slideLayout" Target="../slideLayouts/slideLayout11.xml"/><Relationship Id="rId13" Type="http://schemas.openxmlformats.org/officeDocument/2006/relationships/slideLayout" Target="../slideLayouts/slideLayout12.xml"/>
</Relationships>
</file>

<file path=ppt/slideMasters/_rels/slideMaster2.xml.rels><?xml version="1.0" encoding="UTF-8"?>
<Relationships xmlns="http://schemas.openxmlformats.org/package/2006/relationships"><Relationship Id="rId1" Type="http://schemas.openxmlformats.org/officeDocument/2006/relationships/theme" Target="../theme/theme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
</Relationships>
</file>

<file path=ppt/slideMasters/slideMaster1.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0" name="PlaceHolder 1"/>
          <p:cNvSpPr>
            <a:spLocks noGrp="1"/>
          </p:cNvSpPr>
          <p:nvPr>
            <p:ph type="ftr" idx="1"/>
          </p:nvPr>
        </p:nvSpPr>
        <p:spPr>
          <a:xfrm>
            <a:off x="4038480" y="6356520"/>
            <a:ext cx="4113360" cy="363600"/>
          </a:xfrm>
          <a:prstGeom prst="rect">
            <a:avLst/>
          </a:prstGeom>
          <a:noFill/>
          <a:ln w="0">
            <a:noFill/>
          </a:ln>
        </p:spPr>
        <p:txBody>
          <a:bodyPr lIns="90000" rIns="90000" tIns="45000" bIns="45000" anchor="ctr">
            <a:noAutofit/>
          </a:bodyPr>
          <a:lstStyle>
            <a:lvl1pPr indent="0" algn="ctr">
              <a:lnSpc>
                <a:spcPct val="100000"/>
              </a:lnSpc>
              <a:buNone/>
              <a:tabLst>
                <a:tab algn="l" pos="0"/>
              </a:tabLst>
              <a:defRPr b="0" lang="es-ES" sz="1400" spc="-1" strike="noStrike">
                <a:solidFill>
                  <a:srgbClr val="000000"/>
                </a:solidFill>
                <a:latin typeface="Times New Roman"/>
              </a:defRPr>
            </a:lvl1pPr>
          </a:lstStyle>
          <a:p>
            <a:pPr indent="0" algn="ctr">
              <a:lnSpc>
                <a:spcPct val="100000"/>
              </a:lnSpc>
              <a:buNone/>
              <a:tabLst>
                <a:tab algn="l" pos="0"/>
              </a:tabLst>
            </a:pPr>
            <a:r>
              <a:rPr b="0" lang="es-ES" sz="1400" spc="-1" strike="noStrike">
                <a:solidFill>
                  <a:srgbClr val="000000"/>
                </a:solidFill>
                <a:latin typeface="Times New Roman"/>
              </a:rPr>
              <a:t>&lt;pie de página&gt;</a:t>
            </a:r>
            <a:endParaRPr b="0" lang="es-ES" sz="1400" spc="-1" strike="noStrike">
              <a:solidFill>
                <a:srgbClr val="000000"/>
              </a:solidFill>
              <a:latin typeface="Times New Roman"/>
            </a:endParaRPr>
          </a:p>
        </p:txBody>
      </p:sp>
      <p:sp>
        <p:nvSpPr>
          <p:cNvPr id="1" name="PlaceHolder 2"/>
          <p:cNvSpPr>
            <a:spLocks noGrp="1"/>
          </p:cNvSpPr>
          <p:nvPr>
            <p:ph type="sldNum" idx="2"/>
          </p:nvPr>
        </p:nvSpPr>
        <p:spPr>
          <a:xfrm>
            <a:off x="8610480" y="6356520"/>
            <a:ext cx="2741760" cy="363600"/>
          </a:xfrm>
          <a:prstGeom prst="rect">
            <a:avLst/>
          </a:prstGeom>
          <a:noFill/>
          <a:ln w="0">
            <a:noFill/>
          </a:ln>
        </p:spPr>
        <p:txBody>
          <a:bodyPr lIns="90000" rIns="90000" tIns="45000" bIns="45000" anchor="ctr">
            <a:noAutofit/>
          </a:bodyPr>
          <a:lstStyle>
            <a:lvl1pPr indent="0" algn="r" defTabSz="914400">
              <a:lnSpc>
                <a:spcPct val="100000"/>
              </a:lnSpc>
              <a:buNone/>
              <a:tabLst>
                <a:tab algn="l" pos="0"/>
              </a:tabLst>
              <a:defRPr b="0" lang="es-ES" sz="1200" spc="-1" strike="noStrike">
                <a:solidFill>
                  <a:schemeClr val="dk1">
                    <a:tint val="75000"/>
                  </a:schemeClr>
                </a:solidFill>
                <a:latin typeface="Calibri"/>
              </a:defRPr>
            </a:lvl1pPr>
          </a:lstStyle>
          <a:p>
            <a:pPr indent="0" algn="r" defTabSz="914400">
              <a:lnSpc>
                <a:spcPct val="100000"/>
              </a:lnSpc>
              <a:buNone/>
              <a:tabLst>
                <a:tab algn="l" pos="0"/>
              </a:tabLst>
            </a:pPr>
            <a:fld id="{E021054A-7C1F-4BA8-BE02-8FD8040EDEBE}" type="slidenum">
              <a:rPr b="0" lang="es-ES" sz="1200" spc="-1" strike="noStrike">
                <a:solidFill>
                  <a:schemeClr val="dk1">
                    <a:tint val="75000"/>
                  </a:schemeClr>
                </a:solidFill>
                <a:latin typeface="Calibri"/>
              </a:rPr>
              <a:t>&lt;número&gt;</a:t>
            </a:fld>
            <a:endParaRPr b="0" lang="es-ES" sz="1200" spc="-1" strike="noStrike">
              <a:solidFill>
                <a:srgbClr val="000000"/>
              </a:solidFill>
              <a:latin typeface="Times New Roman"/>
            </a:endParaRPr>
          </a:p>
        </p:txBody>
      </p:sp>
      <p:sp>
        <p:nvSpPr>
          <p:cNvPr id="2" name="PlaceHolder 3"/>
          <p:cNvSpPr>
            <a:spLocks noGrp="1"/>
          </p:cNvSpPr>
          <p:nvPr>
            <p:ph type="dt" idx="3"/>
          </p:nvPr>
        </p:nvSpPr>
        <p:spPr>
          <a:xfrm>
            <a:off x="838080" y="6356520"/>
            <a:ext cx="2741760" cy="363600"/>
          </a:xfrm>
          <a:prstGeom prst="rect">
            <a:avLst/>
          </a:prstGeom>
          <a:noFill/>
          <a:ln w="0">
            <a:noFill/>
          </a:ln>
        </p:spPr>
        <p:txBody>
          <a:bodyPr lIns="90000" rIns="90000" tIns="45000" bIns="45000" anchor="ctr">
            <a:noAutofit/>
          </a:bodyPr>
          <a:lstStyle>
            <a:lvl1pPr indent="0">
              <a:buNone/>
              <a:defRPr b="0" lang="es-ES" sz="1400" spc="-1" strike="noStrike">
                <a:solidFill>
                  <a:srgbClr val="000000"/>
                </a:solidFill>
                <a:latin typeface="Times New Roman"/>
              </a:defRPr>
            </a:lvl1pPr>
          </a:lstStyle>
          <a:p>
            <a:pPr indent="0">
              <a:buNone/>
            </a:pPr>
            <a:r>
              <a:rPr b="0" lang="es-ES" sz="1400" spc="-1" strike="noStrike">
                <a:solidFill>
                  <a:srgbClr val="000000"/>
                </a:solidFill>
                <a:latin typeface="Times New Roman"/>
              </a:rPr>
              <a:t>&lt;fecha/hora&gt;</a:t>
            </a:r>
            <a:endParaRPr b="0" lang="es-ES" sz="1400" spc="-1" strike="noStrike">
              <a:solidFill>
                <a:srgbClr val="000000"/>
              </a:solidFill>
              <a:latin typeface="Times New Roman"/>
            </a:endParaRPr>
          </a:p>
        </p:txBody>
      </p:sp>
      <p:sp>
        <p:nvSpPr>
          <p:cNvPr id="3" name="PlaceHolder 4"/>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lgn="ctr">
              <a:buNone/>
            </a:pPr>
            <a:r>
              <a:rPr b="0" lang="es-ES" sz="4400" spc="-1" strike="noStrike">
                <a:solidFill>
                  <a:srgbClr val="000000"/>
                </a:solidFill>
                <a:latin typeface="Arial"/>
              </a:rPr>
              <a:t>Pulse para editar el formato del texto de título</a:t>
            </a:r>
            <a:endParaRPr b="0" lang="es-ES" sz="4400" spc="-1" strike="noStrike">
              <a:solidFill>
                <a:srgbClr val="000000"/>
              </a:solidFill>
              <a:latin typeface="Arial"/>
            </a:endParaRPr>
          </a:p>
        </p:txBody>
      </p:sp>
      <p:sp>
        <p:nvSpPr>
          <p:cNvPr id="4" name="PlaceHolder 5"/>
          <p:cNvSpPr>
            <a:spLocks noGrp="1"/>
          </p:cNvSpPr>
          <p:nvPr>
            <p:ph type="body"/>
          </p:nvPr>
        </p:nvSpPr>
        <p:spPr>
          <a:xfrm>
            <a:off x="609480" y="1604520"/>
            <a:ext cx="10972440" cy="397728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es-ES" sz="3200" spc="-1" strike="noStrike">
                <a:solidFill>
                  <a:srgbClr val="000000"/>
                </a:solidFill>
                <a:latin typeface="Arial"/>
              </a:rPr>
              <a:t>Pulse para editar el formato de texto del esquema</a:t>
            </a:r>
            <a:endParaRPr b="0" lang="es-ES" sz="3200" spc="-1" strike="noStrike">
              <a:solidFill>
                <a:srgbClr val="000000"/>
              </a:solidFill>
              <a:latin typeface="Arial"/>
            </a:endParaRPr>
          </a:p>
          <a:p>
            <a:pPr lvl="1" marL="864000" indent="-324000">
              <a:spcBef>
                <a:spcPts val="1134"/>
              </a:spcBef>
              <a:buClr>
                <a:srgbClr val="000000"/>
              </a:buClr>
              <a:buSzPct val="75000"/>
              <a:buFont typeface="Symbol" charset="2"/>
              <a:buChar char=""/>
            </a:pPr>
            <a:r>
              <a:rPr b="0" lang="es-ES" sz="2800" spc="-1" strike="noStrike">
                <a:solidFill>
                  <a:srgbClr val="000000"/>
                </a:solidFill>
                <a:latin typeface="Arial"/>
              </a:rPr>
              <a:t>Segundo nivel del esquema</a:t>
            </a:r>
            <a:endParaRPr b="0" lang="es-ES" sz="2800" spc="-1" strike="noStrike">
              <a:solidFill>
                <a:srgbClr val="000000"/>
              </a:solidFill>
              <a:latin typeface="Arial"/>
            </a:endParaRPr>
          </a:p>
          <a:p>
            <a:pPr lvl="2" marL="1296000" indent="-288000">
              <a:spcBef>
                <a:spcPts val="850"/>
              </a:spcBef>
              <a:buClr>
                <a:srgbClr val="000000"/>
              </a:buClr>
              <a:buSzPct val="45000"/>
              <a:buFont typeface="Wingdings" charset="2"/>
              <a:buChar char=""/>
            </a:pPr>
            <a:r>
              <a:rPr b="0" lang="es-ES" sz="2400" spc="-1" strike="noStrike">
                <a:solidFill>
                  <a:srgbClr val="000000"/>
                </a:solidFill>
                <a:latin typeface="Arial"/>
              </a:rPr>
              <a:t>Tercer nivel del esquema</a:t>
            </a:r>
            <a:endParaRPr b="0" lang="es-ES" sz="2400" spc="-1" strike="noStrike">
              <a:solidFill>
                <a:srgbClr val="000000"/>
              </a:solidFill>
              <a:latin typeface="Arial"/>
            </a:endParaRPr>
          </a:p>
          <a:p>
            <a:pPr lvl="3" marL="1728000" indent="-216000">
              <a:spcBef>
                <a:spcPts val="567"/>
              </a:spcBef>
              <a:buClr>
                <a:srgbClr val="000000"/>
              </a:buClr>
              <a:buSzPct val="75000"/>
              <a:buFont typeface="Symbol" charset="2"/>
              <a:buChar char=""/>
            </a:pPr>
            <a:r>
              <a:rPr b="0" lang="es-ES" sz="2000" spc="-1" strike="noStrike">
                <a:solidFill>
                  <a:srgbClr val="000000"/>
                </a:solidFill>
                <a:latin typeface="Arial"/>
              </a:rPr>
              <a:t>Cuarto nivel del esquema</a:t>
            </a:r>
            <a:endParaRPr b="0" lang="es-ES" sz="2000" spc="-1" strike="noStrike">
              <a:solidFill>
                <a:srgbClr val="000000"/>
              </a:solidFill>
              <a:latin typeface="Arial"/>
            </a:endParaRPr>
          </a:p>
          <a:p>
            <a:pPr lvl="4" marL="2160000" indent="-216000">
              <a:spcBef>
                <a:spcPts val="283"/>
              </a:spcBef>
              <a:buClr>
                <a:srgbClr val="000000"/>
              </a:buClr>
              <a:buSzPct val="45000"/>
              <a:buFont typeface="Wingdings" charset="2"/>
              <a:buChar char=""/>
            </a:pPr>
            <a:r>
              <a:rPr b="0" lang="es-ES" sz="2000" spc="-1" strike="noStrike">
                <a:solidFill>
                  <a:srgbClr val="000000"/>
                </a:solidFill>
                <a:latin typeface="Arial"/>
              </a:rPr>
              <a:t>Quinto nivel del esquema</a:t>
            </a:r>
            <a:endParaRPr b="0" lang="es-ES" sz="2000" spc="-1" strike="noStrike">
              <a:solidFill>
                <a:srgbClr val="000000"/>
              </a:solidFill>
              <a:latin typeface="Arial"/>
            </a:endParaRPr>
          </a:p>
          <a:p>
            <a:pPr lvl="5" marL="2592000" indent="-216000">
              <a:spcBef>
                <a:spcPts val="283"/>
              </a:spcBef>
              <a:buClr>
                <a:srgbClr val="000000"/>
              </a:buClr>
              <a:buSzPct val="45000"/>
              <a:buFont typeface="Wingdings" charset="2"/>
              <a:buChar char=""/>
            </a:pPr>
            <a:r>
              <a:rPr b="0" lang="es-ES" sz="2000" spc="-1" strike="noStrike">
                <a:solidFill>
                  <a:srgbClr val="000000"/>
                </a:solidFill>
                <a:latin typeface="Arial"/>
              </a:rPr>
              <a:t>Sexto nivel del esquema</a:t>
            </a:r>
            <a:endParaRPr b="0" lang="es-ES" sz="2000" spc="-1" strike="noStrike">
              <a:solidFill>
                <a:srgbClr val="000000"/>
              </a:solidFill>
              <a:latin typeface="Arial"/>
            </a:endParaRPr>
          </a:p>
          <a:p>
            <a:pPr lvl="6" marL="3024000" indent="-216000">
              <a:spcBef>
                <a:spcPts val="283"/>
              </a:spcBef>
              <a:buClr>
                <a:srgbClr val="000000"/>
              </a:buClr>
              <a:buSzPct val="45000"/>
              <a:buFont typeface="Wingdings" charset="2"/>
              <a:buChar char=""/>
            </a:pPr>
            <a:r>
              <a:rPr b="0" lang="es-ES" sz="2000" spc="-1" strike="noStrike">
                <a:solidFill>
                  <a:srgbClr val="000000"/>
                </a:solidFill>
                <a:latin typeface="Arial"/>
              </a:rPr>
              <a:t>Séptimo nivel del esquema</a:t>
            </a:r>
            <a:endParaRPr b="0" lang="es-ES" sz="2000" spc="-1" strike="noStrike">
              <a:solidFill>
                <a:srgbClr val="000000"/>
              </a:solidFill>
              <a:latin typeface="Arial"/>
            </a:endParaRPr>
          </a:p>
        </p:txBody>
      </p:sp>
    </p:spTree>
  </p:cSld>
  <p:clrMap bg1="lt1" bg2="lt2" tx1="dk1" tx2="dk2" accent1="accent1" accent2="accent2" accent3="accent3" accent4="accent4" accent5="accent5" accent6="accent6" hlink="hlink" folHlink="fol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sldMaster>
</file>

<file path=ppt/slideMasters/slideMaster2.xml><?xml version="1.0" encoding="utf-8"?>
<p:sldMaster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bg>
      <p:bgPr>
        <a:solidFill>
          <a:srgbClr val="ffffff"/>
        </a:solidFill>
      </p:bgPr>
    </p:bg>
    <p:spTree>
      <p:nvGrpSpPr>
        <p:cNvPr id="1" name=""/>
        <p:cNvGrpSpPr/>
        <p:nvPr/>
      </p:nvGrpSpPr>
      <p:grpSpPr>
        <a:xfrm>
          <a:off x="0" y="0"/>
          <a:ext cx="0" cy="0"/>
          <a:chOff x="0" y="0"/>
          <a:chExt cx="0" cy="0"/>
        </a:xfrm>
      </p:grpSpPr>
      <p:sp>
        <p:nvSpPr>
          <p:cNvPr id="41" name="PlaceHolder 1"/>
          <p:cNvSpPr>
            <a:spLocks noGrp="1"/>
          </p:cNvSpPr>
          <p:nvPr>
            <p:ph type="ftr" idx="4"/>
          </p:nvPr>
        </p:nvSpPr>
        <p:spPr>
          <a:xfrm>
            <a:off x="4038480" y="6356520"/>
            <a:ext cx="4113360" cy="363600"/>
          </a:xfrm>
          <a:prstGeom prst="rect">
            <a:avLst/>
          </a:prstGeom>
          <a:noFill/>
          <a:ln w="0">
            <a:noFill/>
          </a:ln>
        </p:spPr>
        <p:txBody>
          <a:bodyPr lIns="90000" rIns="90000" tIns="45000" bIns="45000" anchor="ctr">
            <a:noAutofit/>
          </a:bodyPr>
          <a:lstStyle>
            <a:lvl1pPr indent="0" algn="ctr">
              <a:lnSpc>
                <a:spcPct val="100000"/>
              </a:lnSpc>
              <a:buNone/>
              <a:tabLst>
                <a:tab algn="l" pos="0"/>
              </a:tabLst>
              <a:defRPr b="0" lang="es-ES" sz="1400" spc="-1" strike="noStrike">
                <a:solidFill>
                  <a:srgbClr val="000000"/>
                </a:solidFill>
                <a:latin typeface="Times New Roman"/>
              </a:defRPr>
            </a:lvl1pPr>
          </a:lstStyle>
          <a:p>
            <a:pPr indent="0" algn="ctr">
              <a:lnSpc>
                <a:spcPct val="100000"/>
              </a:lnSpc>
              <a:buNone/>
              <a:tabLst>
                <a:tab algn="l" pos="0"/>
              </a:tabLst>
            </a:pPr>
            <a:r>
              <a:rPr b="0" lang="es-ES" sz="1400" spc="-1" strike="noStrike">
                <a:solidFill>
                  <a:srgbClr val="000000"/>
                </a:solidFill>
                <a:latin typeface="Times New Roman"/>
              </a:rPr>
              <a:t>&lt;pie de página&gt;</a:t>
            </a:r>
            <a:endParaRPr b="0" lang="es-ES" sz="1400" spc="-1" strike="noStrike">
              <a:solidFill>
                <a:srgbClr val="000000"/>
              </a:solidFill>
              <a:latin typeface="Times New Roman"/>
            </a:endParaRPr>
          </a:p>
        </p:txBody>
      </p:sp>
      <p:sp>
        <p:nvSpPr>
          <p:cNvPr id="42" name="PlaceHolder 2"/>
          <p:cNvSpPr>
            <a:spLocks noGrp="1"/>
          </p:cNvSpPr>
          <p:nvPr>
            <p:ph type="sldNum" idx="5"/>
          </p:nvPr>
        </p:nvSpPr>
        <p:spPr>
          <a:xfrm>
            <a:off x="8610480" y="6356520"/>
            <a:ext cx="2741760" cy="363600"/>
          </a:xfrm>
          <a:prstGeom prst="rect">
            <a:avLst/>
          </a:prstGeom>
          <a:noFill/>
          <a:ln w="0">
            <a:noFill/>
          </a:ln>
        </p:spPr>
        <p:txBody>
          <a:bodyPr lIns="90000" rIns="90000" tIns="45000" bIns="45000" anchor="ctr">
            <a:noAutofit/>
          </a:bodyPr>
          <a:lstStyle>
            <a:lvl1pPr indent="0" algn="r" defTabSz="914400">
              <a:lnSpc>
                <a:spcPct val="100000"/>
              </a:lnSpc>
              <a:buNone/>
              <a:tabLst>
                <a:tab algn="l" pos="0"/>
              </a:tabLst>
              <a:defRPr b="0" lang="es-ES" sz="1200" spc="-1" strike="noStrike">
                <a:solidFill>
                  <a:schemeClr val="dk1">
                    <a:tint val="75000"/>
                  </a:schemeClr>
                </a:solidFill>
                <a:latin typeface="Calibri"/>
              </a:defRPr>
            </a:lvl1pPr>
          </a:lstStyle>
          <a:p>
            <a:pPr indent="0" algn="r" defTabSz="914400">
              <a:lnSpc>
                <a:spcPct val="100000"/>
              </a:lnSpc>
              <a:buNone/>
              <a:tabLst>
                <a:tab algn="l" pos="0"/>
              </a:tabLst>
            </a:pPr>
            <a:fld id="{3304A8BD-6855-43A3-A2F8-E9C53B33F832}" type="slidenum">
              <a:rPr b="0" lang="es-ES" sz="1200" spc="-1" strike="noStrike">
                <a:solidFill>
                  <a:schemeClr val="dk1">
                    <a:tint val="75000"/>
                  </a:schemeClr>
                </a:solidFill>
                <a:latin typeface="Calibri"/>
              </a:rPr>
              <a:t>&lt;número&gt;</a:t>
            </a:fld>
            <a:endParaRPr b="0" lang="es-ES" sz="1200" spc="-1" strike="noStrike">
              <a:solidFill>
                <a:srgbClr val="000000"/>
              </a:solidFill>
              <a:latin typeface="Times New Roman"/>
            </a:endParaRPr>
          </a:p>
        </p:txBody>
      </p:sp>
      <p:sp>
        <p:nvSpPr>
          <p:cNvPr id="43" name="PlaceHolder 3"/>
          <p:cNvSpPr>
            <a:spLocks noGrp="1"/>
          </p:cNvSpPr>
          <p:nvPr>
            <p:ph type="dt" idx="6"/>
          </p:nvPr>
        </p:nvSpPr>
        <p:spPr>
          <a:xfrm>
            <a:off x="838080" y="6356520"/>
            <a:ext cx="2741760" cy="363600"/>
          </a:xfrm>
          <a:prstGeom prst="rect">
            <a:avLst/>
          </a:prstGeom>
          <a:noFill/>
          <a:ln w="0">
            <a:noFill/>
          </a:ln>
        </p:spPr>
        <p:txBody>
          <a:bodyPr lIns="90000" rIns="90000" tIns="45000" bIns="45000" anchor="ctr">
            <a:noAutofit/>
          </a:bodyPr>
          <a:lstStyle>
            <a:lvl1pPr indent="0">
              <a:buNone/>
              <a:defRPr b="0" lang="es-ES" sz="1400" spc="-1" strike="noStrike">
                <a:solidFill>
                  <a:srgbClr val="000000"/>
                </a:solidFill>
                <a:latin typeface="Times New Roman"/>
              </a:defRPr>
            </a:lvl1pPr>
          </a:lstStyle>
          <a:p>
            <a:pPr indent="0">
              <a:buNone/>
            </a:pPr>
            <a:r>
              <a:rPr b="0" lang="es-ES" sz="1400" spc="-1" strike="noStrike">
                <a:solidFill>
                  <a:srgbClr val="000000"/>
                </a:solidFill>
                <a:latin typeface="Times New Roman"/>
              </a:rPr>
              <a:t>&lt;fecha/hora&gt;</a:t>
            </a:r>
            <a:endParaRPr b="0" lang="es-ES" sz="1400" spc="-1" strike="noStrike">
              <a:solidFill>
                <a:srgbClr val="000000"/>
              </a:solidFill>
              <a:latin typeface="Times New Roman"/>
            </a:endParaRPr>
          </a:p>
        </p:txBody>
      </p:sp>
      <p:sp>
        <p:nvSpPr>
          <p:cNvPr id="44" name="PlaceHolder 4"/>
          <p:cNvSpPr>
            <a:spLocks noGrp="1"/>
          </p:cNvSpPr>
          <p:nvPr>
            <p:ph type="title"/>
          </p:nvPr>
        </p:nvSpPr>
        <p:spPr>
          <a:xfrm>
            <a:off x="609480" y="273600"/>
            <a:ext cx="10972440" cy="1144800"/>
          </a:xfrm>
          <a:prstGeom prst="rect">
            <a:avLst/>
          </a:prstGeom>
          <a:noFill/>
          <a:ln w="0">
            <a:noFill/>
          </a:ln>
        </p:spPr>
        <p:txBody>
          <a:bodyPr lIns="0" rIns="0" tIns="0" bIns="0" anchor="ctr">
            <a:noAutofit/>
          </a:bodyPr>
          <a:p>
            <a:pPr indent="0" algn="ctr">
              <a:buNone/>
            </a:pPr>
            <a:r>
              <a:rPr b="0" lang="es-ES" sz="4400" spc="-1" strike="noStrike">
                <a:solidFill>
                  <a:srgbClr val="000000"/>
                </a:solidFill>
                <a:latin typeface="Arial"/>
              </a:rPr>
              <a:t>Pulse para editar el formato del texto de título</a:t>
            </a:r>
            <a:endParaRPr b="0" lang="es-ES" sz="4400" spc="-1" strike="noStrike">
              <a:solidFill>
                <a:srgbClr val="000000"/>
              </a:solidFill>
              <a:latin typeface="Arial"/>
            </a:endParaRPr>
          </a:p>
        </p:txBody>
      </p:sp>
      <p:sp>
        <p:nvSpPr>
          <p:cNvPr id="45" name="PlaceHolder 5"/>
          <p:cNvSpPr>
            <a:spLocks noGrp="1"/>
          </p:cNvSpPr>
          <p:nvPr>
            <p:ph type="body"/>
          </p:nvPr>
        </p:nvSpPr>
        <p:spPr>
          <a:xfrm>
            <a:off x="609480" y="1604520"/>
            <a:ext cx="10972440" cy="3977280"/>
          </a:xfrm>
          <a:prstGeom prst="rect">
            <a:avLst/>
          </a:prstGeom>
          <a:noFill/>
          <a:ln w="0">
            <a:noFill/>
          </a:ln>
        </p:spPr>
        <p:txBody>
          <a:bodyPr lIns="0" rIns="0" tIns="0" bIns="0" anchor="t">
            <a:normAutofit/>
          </a:bodyPr>
          <a:p>
            <a:pPr marL="432000" indent="-324000">
              <a:spcBef>
                <a:spcPts val="1417"/>
              </a:spcBef>
              <a:buClr>
                <a:srgbClr val="000000"/>
              </a:buClr>
              <a:buSzPct val="45000"/>
              <a:buFont typeface="Wingdings" charset="2"/>
              <a:buChar char=""/>
            </a:pPr>
            <a:r>
              <a:rPr b="0" lang="es-ES" sz="3200" spc="-1" strike="noStrike">
                <a:solidFill>
                  <a:srgbClr val="000000"/>
                </a:solidFill>
                <a:latin typeface="Arial"/>
              </a:rPr>
              <a:t>Pulse para editar el formato de texto del esquema</a:t>
            </a:r>
            <a:endParaRPr b="0" lang="es-ES" sz="3200" spc="-1" strike="noStrike">
              <a:solidFill>
                <a:srgbClr val="000000"/>
              </a:solidFill>
              <a:latin typeface="Arial"/>
            </a:endParaRPr>
          </a:p>
          <a:p>
            <a:pPr lvl="1" marL="864000" indent="-324000">
              <a:spcBef>
                <a:spcPts val="1134"/>
              </a:spcBef>
              <a:buClr>
                <a:srgbClr val="000000"/>
              </a:buClr>
              <a:buSzPct val="75000"/>
              <a:buFont typeface="Symbol" charset="2"/>
              <a:buChar char=""/>
            </a:pPr>
            <a:r>
              <a:rPr b="0" lang="es-ES" sz="2800" spc="-1" strike="noStrike">
                <a:solidFill>
                  <a:srgbClr val="000000"/>
                </a:solidFill>
                <a:latin typeface="Arial"/>
              </a:rPr>
              <a:t>Segundo nivel del esquema</a:t>
            </a:r>
            <a:endParaRPr b="0" lang="es-ES" sz="2800" spc="-1" strike="noStrike">
              <a:solidFill>
                <a:srgbClr val="000000"/>
              </a:solidFill>
              <a:latin typeface="Arial"/>
            </a:endParaRPr>
          </a:p>
          <a:p>
            <a:pPr lvl="2" marL="1296000" indent="-288000">
              <a:spcBef>
                <a:spcPts val="850"/>
              </a:spcBef>
              <a:buClr>
                <a:srgbClr val="000000"/>
              </a:buClr>
              <a:buSzPct val="45000"/>
              <a:buFont typeface="Wingdings" charset="2"/>
              <a:buChar char=""/>
            </a:pPr>
            <a:r>
              <a:rPr b="0" lang="es-ES" sz="2400" spc="-1" strike="noStrike">
                <a:solidFill>
                  <a:srgbClr val="000000"/>
                </a:solidFill>
                <a:latin typeface="Arial"/>
              </a:rPr>
              <a:t>Tercer nivel del esquema</a:t>
            </a:r>
            <a:endParaRPr b="0" lang="es-ES" sz="2400" spc="-1" strike="noStrike">
              <a:solidFill>
                <a:srgbClr val="000000"/>
              </a:solidFill>
              <a:latin typeface="Arial"/>
            </a:endParaRPr>
          </a:p>
          <a:p>
            <a:pPr lvl="3" marL="1728000" indent="-216000">
              <a:spcBef>
                <a:spcPts val="567"/>
              </a:spcBef>
              <a:buClr>
                <a:srgbClr val="000000"/>
              </a:buClr>
              <a:buSzPct val="75000"/>
              <a:buFont typeface="Symbol" charset="2"/>
              <a:buChar char=""/>
            </a:pPr>
            <a:r>
              <a:rPr b="0" lang="es-ES" sz="2000" spc="-1" strike="noStrike">
                <a:solidFill>
                  <a:srgbClr val="000000"/>
                </a:solidFill>
                <a:latin typeface="Arial"/>
              </a:rPr>
              <a:t>Cuarto nivel del esquema</a:t>
            </a:r>
            <a:endParaRPr b="0" lang="es-ES" sz="2000" spc="-1" strike="noStrike">
              <a:solidFill>
                <a:srgbClr val="000000"/>
              </a:solidFill>
              <a:latin typeface="Arial"/>
            </a:endParaRPr>
          </a:p>
          <a:p>
            <a:pPr lvl="4" marL="2160000" indent="-216000">
              <a:spcBef>
                <a:spcPts val="283"/>
              </a:spcBef>
              <a:buClr>
                <a:srgbClr val="000000"/>
              </a:buClr>
              <a:buSzPct val="45000"/>
              <a:buFont typeface="Wingdings" charset="2"/>
              <a:buChar char=""/>
            </a:pPr>
            <a:r>
              <a:rPr b="0" lang="es-ES" sz="2000" spc="-1" strike="noStrike">
                <a:solidFill>
                  <a:srgbClr val="000000"/>
                </a:solidFill>
                <a:latin typeface="Arial"/>
              </a:rPr>
              <a:t>Quinto nivel del esquema</a:t>
            </a:r>
            <a:endParaRPr b="0" lang="es-ES" sz="2000" spc="-1" strike="noStrike">
              <a:solidFill>
                <a:srgbClr val="000000"/>
              </a:solidFill>
              <a:latin typeface="Arial"/>
            </a:endParaRPr>
          </a:p>
          <a:p>
            <a:pPr lvl="5" marL="2592000" indent="-216000">
              <a:spcBef>
                <a:spcPts val="283"/>
              </a:spcBef>
              <a:buClr>
                <a:srgbClr val="000000"/>
              </a:buClr>
              <a:buSzPct val="45000"/>
              <a:buFont typeface="Wingdings" charset="2"/>
              <a:buChar char=""/>
            </a:pPr>
            <a:r>
              <a:rPr b="0" lang="es-ES" sz="2000" spc="-1" strike="noStrike">
                <a:solidFill>
                  <a:srgbClr val="000000"/>
                </a:solidFill>
                <a:latin typeface="Arial"/>
              </a:rPr>
              <a:t>Sexto nivel del esquema</a:t>
            </a:r>
            <a:endParaRPr b="0" lang="es-ES" sz="2000" spc="-1" strike="noStrike">
              <a:solidFill>
                <a:srgbClr val="000000"/>
              </a:solidFill>
              <a:latin typeface="Arial"/>
            </a:endParaRPr>
          </a:p>
          <a:p>
            <a:pPr lvl="6" marL="3024000" indent="-216000">
              <a:spcBef>
                <a:spcPts val="283"/>
              </a:spcBef>
              <a:buClr>
                <a:srgbClr val="000000"/>
              </a:buClr>
              <a:buSzPct val="45000"/>
              <a:buFont typeface="Wingdings" charset="2"/>
              <a:buChar char=""/>
            </a:pPr>
            <a:r>
              <a:rPr b="0" lang="es-ES" sz="2000" spc="-1" strike="noStrike">
                <a:solidFill>
                  <a:srgbClr val="000000"/>
                </a:solidFill>
                <a:latin typeface="Arial"/>
              </a:rPr>
              <a:t>Séptimo nivel del esquema</a:t>
            </a:r>
            <a:endParaRPr b="0" lang="es-ES" sz="2000" spc="-1" strike="noStrike">
              <a:solidFill>
                <a:srgbClr val="000000"/>
              </a:solidFill>
              <a:latin typeface="Arial"/>
            </a:endParaRPr>
          </a:p>
        </p:txBody>
      </p:sp>
    </p:spTree>
  </p:cSld>
  <p:clrMap bg1="lt1" bg2="lt2" tx1="dk1" tx2="dk2" accent1="accent1" accent2="accent2" accent3="accent3" accent4="accent4" accent5="accent5" accent6="accent6" hlink="hlink" folHlink="folHlink"/>
  <p:sldLayoutIdLst>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sldMaster>
</file>

<file path=ppt/slides/_rels/slide1.xml.rels><?xml version="1.0" encoding="UTF-8"?>
<Relationships xmlns="http://schemas.openxmlformats.org/package/2006/relationships"><Relationship Id="rId1" Type="http://schemas.openxmlformats.org/officeDocument/2006/relationships/image" Target="../media/image1.png"/><Relationship Id="rId2" Type="http://schemas.openxmlformats.org/officeDocument/2006/relationships/image" Target="../media/image2.png"/><Relationship Id="rId3" Type="http://schemas.openxmlformats.org/officeDocument/2006/relationships/slideLayout" Target="../slideLayouts/slideLayout1.xml"/>
</Relationships>
</file>

<file path=ppt/slides/_rels/slide2.xml.rels><?xml version="1.0" encoding="UTF-8"?>
<Relationships xmlns="http://schemas.openxmlformats.org/package/2006/relationships"><Relationship Id="rId1" Type="http://schemas.openxmlformats.org/officeDocument/2006/relationships/image" Target="../media/image3.png"/><Relationship Id="rId2" Type="http://schemas.openxmlformats.org/officeDocument/2006/relationships/image" Target="../media/image4.png"/><Relationship Id="rId3" Type="http://schemas.openxmlformats.org/officeDocument/2006/relationships/slideLayout" Target="../slideLayouts/slideLayout1.xml"/>
</Relationships>
</file>

<file path=ppt/slides/_rels/slide3.xml.rels><?xml version="1.0" encoding="UTF-8"?>
<Relationships xmlns="http://schemas.openxmlformats.org/package/2006/relationships"><Relationship Id="rId1" Type="http://schemas.openxmlformats.org/officeDocument/2006/relationships/image" Target="../media/image5.png"/><Relationship Id="rId2" Type="http://schemas.openxmlformats.org/officeDocument/2006/relationships/image" Target="../media/image6.png"/><Relationship Id="rId3" Type="http://schemas.openxmlformats.org/officeDocument/2006/relationships/slideLayout" Target="../slideLayouts/slideLayout13.xml"/>
</Relationships>
</file>

<file path=ppt/slides/_rels/slide4.xml.rels><?xml version="1.0" encoding="UTF-8"?>
<Relationships xmlns="http://schemas.openxmlformats.org/package/2006/relationships"><Relationship Id="rId1" Type="http://schemas.openxmlformats.org/officeDocument/2006/relationships/image" Target="../media/image7.png"/><Relationship Id="rId2" Type="http://schemas.openxmlformats.org/officeDocument/2006/relationships/image" Target="../media/image8.png"/><Relationship Id="rId3" Type="http://schemas.openxmlformats.org/officeDocument/2006/relationships/slideLayout" Target="../slideLayouts/slideLayout13.xml"/>
</Relationships>
</file>

<file path=ppt/slides/_rels/slide5.xml.rels><?xml version="1.0" encoding="UTF-8"?>
<Relationships xmlns="http://schemas.openxmlformats.org/package/2006/relationships"><Relationship Id="rId1" Type="http://schemas.openxmlformats.org/officeDocument/2006/relationships/image" Target="../media/image9.png"/><Relationship Id="rId2" Type="http://schemas.openxmlformats.org/officeDocument/2006/relationships/image" Target="../media/image10.png"/><Relationship Id="rId3" Type="http://schemas.openxmlformats.org/officeDocument/2006/relationships/slideLayout" Target="../slideLayouts/slideLayout13.xml"/>
</Relationships>
</file>

<file path=ppt/slides/_rels/slide6.xml.rels><?xml version="1.0" encoding="UTF-8"?>
<Relationships xmlns="http://schemas.openxmlformats.org/package/2006/relationships"><Relationship Id="rId1" Type="http://schemas.openxmlformats.org/officeDocument/2006/relationships/image" Target="../media/image11.png"/><Relationship Id="rId2" Type="http://schemas.openxmlformats.org/officeDocument/2006/relationships/image" Target="../media/image12.png"/><Relationship Id="rId3" Type="http://schemas.openxmlformats.org/officeDocument/2006/relationships/slideLayout" Target="../slideLayouts/slideLayout13.xml"/>
</Relationships>
</file>

<file path=ppt/slides/_rels/slide7.xml.rels><?xml version="1.0" encoding="UTF-8"?>
<Relationships xmlns="http://schemas.openxmlformats.org/package/2006/relationships"><Relationship Id="rId1" Type="http://schemas.openxmlformats.org/officeDocument/2006/relationships/image" Target="../media/image13.png"/><Relationship Id="rId2" Type="http://schemas.openxmlformats.org/officeDocument/2006/relationships/slideLayout" Target="../slideLayouts/slideLayout13.xml"/>
</Relationships>
</file>

<file path=ppt/slides/slide1.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82" name="CuadroTexto 5"/>
          <p:cNvSpPr/>
          <p:nvPr/>
        </p:nvSpPr>
        <p:spPr>
          <a:xfrm>
            <a:off x="391680" y="427320"/>
            <a:ext cx="11587320" cy="761400"/>
          </a:xfrm>
          <a:prstGeom prst="rect">
            <a:avLst/>
          </a:prstGeom>
          <a:noFill/>
          <a:ln w="0">
            <a:noFill/>
          </a:ln>
        </p:spPr>
        <p:style>
          <a:lnRef idx="0"/>
          <a:fillRef idx="0"/>
          <a:effectRef idx="0"/>
          <a:fontRef idx="minor"/>
        </p:style>
        <p:txBody>
          <a:bodyPr lIns="90000" rIns="90000" tIns="45000" bIns="45000" anchor="t">
            <a:spAutoFit/>
          </a:bodyPr>
          <a:p>
            <a:pPr algn="just" defTabSz="914400">
              <a:lnSpc>
                <a:spcPct val="100000"/>
              </a:lnSpc>
            </a:pPr>
            <a:r>
              <a:rPr b="1" lang="en-GB" sz="1100" spc="-1" strike="noStrike">
                <a:solidFill>
                  <a:schemeClr val="dk1"/>
                </a:solidFill>
                <a:latin typeface="Arial"/>
              </a:rPr>
              <a:t>Supplementary Figure S1. </a:t>
            </a:r>
            <a:r>
              <a:rPr b="0" lang="en-GB" sz="1100" spc="-1" strike="noStrike">
                <a:solidFill>
                  <a:schemeClr val="dk1"/>
                </a:solidFill>
                <a:latin typeface="Arial"/>
              </a:rPr>
              <a:t>Distributions and correlations charts between traits of  the different colocalizing groups. The frequency distribution charts of each trait is shown on a central diagonal as a histogram. Scatter plots between pairs of traits are shown below the diagonal, and numerical Pearson’s correlation coefficients (r) are shown above the diagonal. Red line represents the slope of the correlations. The x- and y- axes are the values of the measurements. *, ** and *** indicate significance at P &lt; 0.05, P &lt; 0.01 and P &lt; 0.001, respectively.</a:t>
            </a:r>
            <a:endParaRPr b="0" lang="es-ES" sz="1100" spc="-1" strike="noStrike">
              <a:solidFill>
                <a:srgbClr val="000000"/>
              </a:solidFill>
              <a:latin typeface="Arial"/>
            </a:endParaRPr>
          </a:p>
          <a:p>
            <a:pPr algn="just" defTabSz="914400">
              <a:lnSpc>
                <a:spcPct val="100000"/>
              </a:lnSpc>
            </a:pPr>
            <a:r>
              <a:rPr b="0" lang="en-GB" sz="1100" spc="-1" strike="noStrike">
                <a:solidFill>
                  <a:schemeClr val="dk1"/>
                </a:solidFill>
                <a:latin typeface="Arial"/>
              </a:rPr>
              <a:t> </a:t>
            </a:r>
            <a:endParaRPr b="0" lang="es-ES" sz="1100" spc="-1" strike="noStrike">
              <a:solidFill>
                <a:srgbClr val="000000"/>
              </a:solidFill>
              <a:latin typeface="Arial"/>
            </a:endParaRPr>
          </a:p>
        </p:txBody>
      </p:sp>
      <p:sp>
        <p:nvSpPr>
          <p:cNvPr id="83" name=""/>
          <p:cNvSpPr/>
          <p:nvPr/>
        </p:nvSpPr>
        <p:spPr>
          <a:xfrm>
            <a:off x="8444880" y="1558080"/>
            <a:ext cx="827280" cy="237240"/>
          </a:xfrm>
          <a:prstGeom prst="rect">
            <a:avLst/>
          </a:prstGeom>
          <a:noFill/>
          <a:ln w="0">
            <a:noFill/>
          </a:ln>
        </p:spPr>
        <p:style>
          <a:lnRef idx="0"/>
          <a:fillRef idx="0"/>
          <a:effectRef idx="0"/>
          <a:fontRef idx="minor"/>
        </p:style>
        <p:txBody>
          <a:bodyPr lIns="90000" rIns="90000" tIns="45000" bIns="45000" anchor="t">
            <a:noAutofit/>
          </a:bodyPr>
          <a:p>
            <a:pPr>
              <a:lnSpc>
                <a:spcPct val="100000"/>
              </a:lnSpc>
            </a:pPr>
            <a:r>
              <a:rPr b="0" lang="es-ES" sz="1400" spc="-1" strike="noStrike">
                <a:solidFill>
                  <a:srgbClr val="000000"/>
                </a:solidFill>
                <a:latin typeface="Arial"/>
              </a:rPr>
              <a:t>Group 2</a:t>
            </a:r>
            <a:endParaRPr b="0" lang="es-ES" sz="1400" spc="-1" strike="noStrike">
              <a:solidFill>
                <a:srgbClr val="000000"/>
              </a:solidFill>
              <a:latin typeface="Arial"/>
            </a:endParaRPr>
          </a:p>
        </p:txBody>
      </p:sp>
      <p:pic>
        <p:nvPicPr>
          <p:cNvPr id="84" name="" descr=""/>
          <p:cNvPicPr/>
          <p:nvPr/>
        </p:nvPicPr>
        <p:blipFill>
          <a:blip r:embed="rId1"/>
          <a:stretch/>
        </p:blipFill>
        <p:spPr>
          <a:xfrm>
            <a:off x="91440" y="1832400"/>
            <a:ext cx="5903280" cy="3488400"/>
          </a:xfrm>
          <a:prstGeom prst="rect">
            <a:avLst/>
          </a:prstGeom>
          <a:ln w="0">
            <a:noFill/>
          </a:ln>
        </p:spPr>
      </p:pic>
      <p:pic>
        <p:nvPicPr>
          <p:cNvPr id="85" name="" descr=""/>
          <p:cNvPicPr/>
          <p:nvPr/>
        </p:nvPicPr>
        <p:blipFill>
          <a:blip r:embed="rId2"/>
          <a:stretch/>
        </p:blipFill>
        <p:spPr>
          <a:xfrm>
            <a:off x="6075720" y="1832400"/>
            <a:ext cx="5903280" cy="3488400"/>
          </a:xfrm>
          <a:prstGeom prst="rect">
            <a:avLst/>
          </a:prstGeom>
          <a:ln w="0">
            <a:noFill/>
          </a:ln>
        </p:spPr>
      </p:pic>
      <p:sp>
        <p:nvSpPr>
          <p:cNvPr id="86" name=""/>
          <p:cNvSpPr/>
          <p:nvPr/>
        </p:nvSpPr>
        <p:spPr>
          <a:xfrm>
            <a:off x="3522960" y="5690520"/>
            <a:ext cx="179640" cy="179640"/>
          </a:xfrm>
          <a:prstGeom prst="rect">
            <a:avLst/>
          </a:prstGeom>
          <a:solidFill>
            <a:srgbClr val="ffb66c"/>
          </a:solidFill>
          <a:ln w="0">
            <a:solidFill>
              <a:srgbClr val="ffb66c"/>
            </a:solidFill>
          </a:ln>
        </p:spPr>
        <p:style>
          <a:lnRef idx="0"/>
          <a:fillRef idx="0"/>
          <a:effectRef idx="0"/>
          <a:fontRef idx="minor"/>
        </p:style>
        <p:txBody>
          <a:bodyPr lIns="90000" rIns="90000" tIns="45000" bIns="45000" anchor="ctr">
            <a:noAutofit/>
          </a:bodyPr>
          <a:p>
            <a:pPr>
              <a:lnSpc>
                <a:spcPct val="100000"/>
              </a:lnSpc>
            </a:pPr>
            <a:endParaRPr b="0" lang="es-ES" sz="1800" spc="-1" strike="noStrike">
              <a:solidFill>
                <a:srgbClr val="000000"/>
              </a:solidFill>
              <a:latin typeface="Arial"/>
            </a:endParaRPr>
          </a:p>
        </p:txBody>
      </p:sp>
      <p:sp>
        <p:nvSpPr>
          <p:cNvPr id="87" name=""/>
          <p:cNvSpPr/>
          <p:nvPr/>
        </p:nvSpPr>
        <p:spPr>
          <a:xfrm>
            <a:off x="7587720" y="5680800"/>
            <a:ext cx="179640" cy="179640"/>
          </a:xfrm>
          <a:prstGeom prst="rect">
            <a:avLst/>
          </a:prstGeom>
          <a:solidFill>
            <a:srgbClr val="afd095"/>
          </a:solidFill>
          <a:ln w="0">
            <a:solidFill>
              <a:srgbClr val="afd095"/>
            </a:solidFill>
          </a:ln>
        </p:spPr>
        <p:style>
          <a:lnRef idx="0"/>
          <a:fillRef idx="0"/>
          <a:effectRef idx="0"/>
          <a:fontRef idx="minor"/>
        </p:style>
        <p:txBody>
          <a:bodyPr lIns="90000" rIns="90000" tIns="45000" bIns="45000" anchor="ctr">
            <a:noAutofit/>
          </a:bodyPr>
          <a:p>
            <a:pPr>
              <a:lnSpc>
                <a:spcPct val="100000"/>
              </a:lnSpc>
            </a:pPr>
            <a:endParaRPr b="0" lang="es-ES" sz="1800" spc="-1" strike="noStrike">
              <a:solidFill>
                <a:srgbClr val="000000"/>
              </a:solidFill>
              <a:latin typeface="Arial"/>
            </a:endParaRPr>
          </a:p>
        </p:txBody>
      </p:sp>
      <p:sp>
        <p:nvSpPr>
          <p:cNvPr id="88" name=""/>
          <p:cNvSpPr/>
          <p:nvPr/>
        </p:nvSpPr>
        <p:spPr>
          <a:xfrm>
            <a:off x="5583600" y="5680800"/>
            <a:ext cx="179640" cy="179640"/>
          </a:xfrm>
          <a:prstGeom prst="rect">
            <a:avLst/>
          </a:prstGeom>
          <a:solidFill>
            <a:srgbClr val="6cb3ff"/>
          </a:solidFill>
          <a:ln w="0">
            <a:solidFill>
              <a:srgbClr val="6cb3ff"/>
            </a:solidFill>
          </a:ln>
        </p:spPr>
        <p:style>
          <a:lnRef idx="0"/>
          <a:fillRef idx="0"/>
          <a:effectRef idx="0"/>
          <a:fontRef idx="minor"/>
        </p:style>
        <p:txBody>
          <a:bodyPr lIns="90000" rIns="90000" tIns="45000" bIns="45000" anchor="ctr">
            <a:noAutofit/>
          </a:bodyPr>
          <a:p>
            <a:pPr>
              <a:lnSpc>
                <a:spcPct val="100000"/>
              </a:lnSpc>
            </a:pPr>
            <a:endParaRPr b="0" lang="es-ES" sz="1800" spc="-1" strike="noStrike">
              <a:solidFill>
                <a:srgbClr val="000000"/>
              </a:solidFill>
              <a:latin typeface="Arial"/>
            </a:endParaRPr>
          </a:p>
        </p:txBody>
      </p:sp>
      <p:sp>
        <p:nvSpPr>
          <p:cNvPr id="89" name=""/>
          <p:cNvSpPr/>
          <p:nvPr/>
        </p:nvSpPr>
        <p:spPr>
          <a:xfrm>
            <a:off x="2500200" y="1559160"/>
            <a:ext cx="1114200" cy="237240"/>
          </a:xfrm>
          <a:prstGeom prst="rect">
            <a:avLst/>
          </a:prstGeom>
          <a:noFill/>
          <a:ln w="0">
            <a:noFill/>
          </a:ln>
        </p:spPr>
        <p:style>
          <a:lnRef idx="0"/>
          <a:fillRef idx="0"/>
          <a:effectRef idx="0"/>
          <a:fontRef idx="minor"/>
        </p:style>
        <p:txBody>
          <a:bodyPr lIns="90000" rIns="90000" tIns="45000" bIns="45000" anchor="t">
            <a:noAutofit/>
          </a:bodyPr>
          <a:p>
            <a:pPr>
              <a:lnSpc>
                <a:spcPct val="100000"/>
              </a:lnSpc>
            </a:pPr>
            <a:r>
              <a:rPr b="0" lang="es-ES" sz="1400" spc="-1" strike="noStrike">
                <a:solidFill>
                  <a:srgbClr val="000000"/>
                </a:solidFill>
                <a:latin typeface="Arial"/>
              </a:rPr>
              <a:t>Group 1</a:t>
            </a:r>
            <a:endParaRPr b="0" lang="es-ES" sz="1400" spc="-1" strike="noStrike">
              <a:solidFill>
                <a:srgbClr val="000000"/>
              </a:solidFill>
              <a:latin typeface="Arial"/>
            </a:endParaRPr>
          </a:p>
        </p:txBody>
      </p:sp>
      <p:sp>
        <p:nvSpPr>
          <p:cNvPr id="90" name=""/>
          <p:cNvSpPr/>
          <p:nvPr/>
        </p:nvSpPr>
        <p:spPr>
          <a:xfrm>
            <a:off x="7886520" y="5646960"/>
            <a:ext cx="1374480" cy="237240"/>
          </a:xfrm>
          <a:prstGeom prst="rect">
            <a:avLst/>
          </a:prstGeom>
          <a:noFill/>
          <a:ln w="0">
            <a:noFill/>
          </a:ln>
        </p:spPr>
        <p:style>
          <a:lnRef idx="0"/>
          <a:fillRef idx="0"/>
          <a:effectRef idx="0"/>
          <a:fontRef idx="minor"/>
        </p:style>
        <p:txBody>
          <a:bodyPr lIns="90000" rIns="90000" tIns="45000" bIns="45000" anchor="t">
            <a:noAutofit/>
          </a:bodyPr>
          <a:p>
            <a:pPr>
              <a:lnSpc>
                <a:spcPct val="100000"/>
              </a:lnSpc>
            </a:pPr>
            <a:r>
              <a:rPr b="0" lang="es-ES" sz="1050" spc="-1" strike="noStrike">
                <a:solidFill>
                  <a:srgbClr val="000000"/>
                </a:solidFill>
                <a:latin typeface="Arial"/>
              </a:rPr>
              <a:t>Plant Architechture</a:t>
            </a:r>
            <a:endParaRPr b="0" lang="es-ES" sz="1050" spc="-1" strike="noStrike">
              <a:solidFill>
                <a:srgbClr val="000000"/>
              </a:solidFill>
              <a:latin typeface="Arial"/>
            </a:endParaRPr>
          </a:p>
        </p:txBody>
      </p:sp>
      <p:sp>
        <p:nvSpPr>
          <p:cNvPr id="91" name=""/>
          <p:cNvSpPr/>
          <p:nvPr/>
        </p:nvSpPr>
        <p:spPr>
          <a:xfrm>
            <a:off x="3746520" y="5646960"/>
            <a:ext cx="1374480" cy="237240"/>
          </a:xfrm>
          <a:prstGeom prst="rect">
            <a:avLst/>
          </a:prstGeom>
          <a:noFill/>
          <a:ln w="0">
            <a:noFill/>
          </a:ln>
        </p:spPr>
        <p:style>
          <a:lnRef idx="0"/>
          <a:fillRef idx="0"/>
          <a:effectRef idx="0"/>
          <a:fontRef idx="minor"/>
        </p:style>
        <p:txBody>
          <a:bodyPr lIns="90000" rIns="90000" tIns="45000" bIns="45000" anchor="t">
            <a:noAutofit/>
          </a:bodyPr>
          <a:p>
            <a:pPr>
              <a:lnSpc>
                <a:spcPct val="100000"/>
              </a:lnSpc>
            </a:pPr>
            <a:r>
              <a:rPr b="0" lang="es-ES" sz="1050" spc="-1" strike="noStrike">
                <a:solidFill>
                  <a:srgbClr val="000000"/>
                </a:solidFill>
                <a:latin typeface="Arial"/>
              </a:rPr>
              <a:t>Autofertility</a:t>
            </a:r>
            <a:endParaRPr b="0" lang="es-ES" sz="1050" spc="-1" strike="noStrike">
              <a:solidFill>
                <a:srgbClr val="000000"/>
              </a:solidFill>
              <a:latin typeface="Arial"/>
            </a:endParaRPr>
          </a:p>
        </p:txBody>
      </p:sp>
      <p:sp>
        <p:nvSpPr>
          <p:cNvPr id="92" name=""/>
          <p:cNvSpPr/>
          <p:nvPr/>
        </p:nvSpPr>
        <p:spPr>
          <a:xfrm>
            <a:off x="5798520" y="5646960"/>
            <a:ext cx="1374480" cy="237240"/>
          </a:xfrm>
          <a:prstGeom prst="rect">
            <a:avLst/>
          </a:prstGeom>
          <a:noFill/>
          <a:ln w="0">
            <a:noFill/>
          </a:ln>
        </p:spPr>
        <p:style>
          <a:lnRef idx="0"/>
          <a:fillRef idx="0"/>
          <a:effectRef idx="0"/>
          <a:fontRef idx="minor"/>
        </p:style>
        <p:txBody>
          <a:bodyPr lIns="90000" rIns="90000" tIns="45000" bIns="45000" anchor="t">
            <a:noAutofit/>
          </a:bodyPr>
          <a:p>
            <a:pPr>
              <a:lnSpc>
                <a:spcPct val="100000"/>
              </a:lnSpc>
            </a:pPr>
            <a:r>
              <a:rPr b="0" lang="es-ES" sz="1050" spc="-1" strike="noStrike">
                <a:solidFill>
                  <a:srgbClr val="000000"/>
                </a:solidFill>
                <a:latin typeface="Arial"/>
              </a:rPr>
              <a:t>Flowering Time</a:t>
            </a:r>
            <a:endParaRPr b="0" lang="es-ES" sz="105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2.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93" name=""/>
          <p:cNvSpPr/>
          <p:nvPr/>
        </p:nvSpPr>
        <p:spPr>
          <a:xfrm>
            <a:off x="2645280" y="1543320"/>
            <a:ext cx="850320" cy="237240"/>
          </a:xfrm>
          <a:prstGeom prst="rect">
            <a:avLst/>
          </a:prstGeom>
          <a:noFill/>
          <a:ln w="0">
            <a:noFill/>
          </a:ln>
        </p:spPr>
        <p:style>
          <a:lnRef idx="0"/>
          <a:fillRef idx="0"/>
          <a:effectRef idx="0"/>
          <a:fontRef idx="minor"/>
        </p:style>
        <p:txBody>
          <a:bodyPr lIns="90000" rIns="90000" tIns="45000" bIns="45000" anchor="t">
            <a:noAutofit/>
          </a:bodyPr>
          <a:p>
            <a:pPr>
              <a:lnSpc>
                <a:spcPct val="100000"/>
              </a:lnSpc>
            </a:pPr>
            <a:r>
              <a:rPr b="0" lang="es-ES" sz="1400" spc="-1" strike="noStrike">
                <a:solidFill>
                  <a:srgbClr val="000000"/>
                </a:solidFill>
                <a:latin typeface="Arial"/>
              </a:rPr>
              <a:t>Group 3</a:t>
            </a:r>
            <a:endParaRPr b="0" lang="es-ES" sz="1400" spc="-1" strike="noStrike">
              <a:solidFill>
                <a:srgbClr val="000000"/>
              </a:solidFill>
              <a:latin typeface="Arial"/>
            </a:endParaRPr>
          </a:p>
        </p:txBody>
      </p:sp>
      <p:sp>
        <p:nvSpPr>
          <p:cNvPr id="94" name=""/>
          <p:cNvSpPr/>
          <p:nvPr/>
        </p:nvSpPr>
        <p:spPr>
          <a:xfrm>
            <a:off x="9062280" y="1512000"/>
            <a:ext cx="853920" cy="237240"/>
          </a:xfrm>
          <a:prstGeom prst="rect">
            <a:avLst/>
          </a:prstGeom>
          <a:noFill/>
          <a:ln w="0">
            <a:noFill/>
          </a:ln>
        </p:spPr>
        <p:style>
          <a:lnRef idx="0"/>
          <a:fillRef idx="0"/>
          <a:effectRef idx="0"/>
          <a:fontRef idx="minor"/>
        </p:style>
        <p:txBody>
          <a:bodyPr lIns="90000" rIns="90000" tIns="45000" bIns="45000" anchor="t">
            <a:noAutofit/>
          </a:bodyPr>
          <a:p>
            <a:pPr>
              <a:lnSpc>
                <a:spcPct val="100000"/>
              </a:lnSpc>
            </a:pPr>
            <a:r>
              <a:rPr b="0" lang="es-ES" sz="1400" spc="-1" strike="noStrike">
                <a:solidFill>
                  <a:srgbClr val="000000"/>
                </a:solidFill>
                <a:latin typeface="Arial"/>
              </a:rPr>
              <a:t>Group 4</a:t>
            </a:r>
            <a:endParaRPr b="0" lang="es-ES" sz="1400" spc="-1" strike="noStrike">
              <a:solidFill>
                <a:srgbClr val="000000"/>
              </a:solidFill>
              <a:latin typeface="Arial"/>
            </a:endParaRPr>
          </a:p>
        </p:txBody>
      </p:sp>
      <p:pic>
        <p:nvPicPr>
          <p:cNvPr id="95" name="" descr=""/>
          <p:cNvPicPr/>
          <p:nvPr/>
        </p:nvPicPr>
        <p:blipFill>
          <a:blip r:embed="rId1"/>
          <a:stretch/>
        </p:blipFill>
        <p:spPr>
          <a:xfrm>
            <a:off x="98280" y="1829160"/>
            <a:ext cx="5903280" cy="3488400"/>
          </a:xfrm>
          <a:prstGeom prst="rect">
            <a:avLst/>
          </a:prstGeom>
          <a:ln w="0">
            <a:noFill/>
          </a:ln>
        </p:spPr>
      </p:pic>
      <p:pic>
        <p:nvPicPr>
          <p:cNvPr id="96" name="" descr=""/>
          <p:cNvPicPr/>
          <p:nvPr/>
        </p:nvPicPr>
        <p:blipFill>
          <a:blip r:embed="rId2"/>
          <a:stretch/>
        </p:blipFill>
        <p:spPr>
          <a:xfrm>
            <a:off x="6126120" y="1829160"/>
            <a:ext cx="5903280" cy="3488400"/>
          </a:xfrm>
          <a:prstGeom prst="rect">
            <a:avLst/>
          </a:prstGeom>
          <a:ln w="0">
            <a:noFill/>
          </a:ln>
        </p:spPr>
      </p:pic>
      <p:sp>
        <p:nvSpPr>
          <p:cNvPr id="97" name=""/>
          <p:cNvSpPr/>
          <p:nvPr/>
        </p:nvSpPr>
        <p:spPr>
          <a:xfrm>
            <a:off x="3987360" y="5680800"/>
            <a:ext cx="179640" cy="179640"/>
          </a:xfrm>
          <a:prstGeom prst="rect">
            <a:avLst/>
          </a:prstGeom>
          <a:solidFill>
            <a:srgbClr val="afd095"/>
          </a:solidFill>
          <a:ln w="0">
            <a:solidFill>
              <a:srgbClr val="afd095"/>
            </a:solidFill>
          </a:ln>
        </p:spPr>
        <p:style>
          <a:lnRef idx="0"/>
          <a:fillRef idx="0"/>
          <a:effectRef idx="0"/>
          <a:fontRef idx="minor"/>
        </p:style>
        <p:txBody>
          <a:bodyPr lIns="90000" rIns="90000" tIns="45000" bIns="45000" anchor="ctr">
            <a:noAutofit/>
          </a:bodyPr>
          <a:p>
            <a:pPr>
              <a:lnSpc>
                <a:spcPct val="100000"/>
              </a:lnSpc>
            </a:pPr>
            <a:endParaRPr b="0" lang="es-ES" sz="1800" spc="-1" strike="noStrike">
              <a:solidFill>
                <a:srgbClr val="000000"/>
              </a:solidFill>
              <a:latin typeface="Arial"/>
            </a:endParaRPr>
          </a:p>
        </p:txBody>
      </p:sp>
      <p:sp>
        <p:nvSpPr>
          <p:cNvPr id="98" name=""/>
          <p:cNvSpPr/>
          <p:nvPr/>
        </p:nvSpPr>
        <p:spPr>
          <a:xfrm>
            <a:off x="6339240" y="5680800"/>
            <a:ext cx="179640" cy="179640"/>
          </a:xfrm>
          <a:prstGeom prst="rect">
            <a:avLst/>
          </a:prstGeom>
          <a:solidFill>
            <a:srgbClr val="bf819e"/>
          </a:solidFill>
          <a:ln w="0">
            <a:solidFill>
              <a:srgbClr val="bf819e"/>
            </a:solidFill>
          </a:ln>
        </p:spPr>
        <p:style>
          <a:lnRef idx="0"/>
          <a:fillRef idx="0"/>
          <a:effectRef idx="0"/>
          <a:fontRef idx="minor"/>
        </p:style>
        <p:txBody>
          <a:bodyPr lIns="90000" rIns="90000" tIns="45000" bIns="45000" anchor="ctr">
            <a:noAutofit/>
          </a:bodyPr>
          <a:p>
            <a:pPr>
              <a:lnSpc>
                <a:spcPct val="100000"/>
              </a:lnSpc>
            </a:pPr>
            <a:endParaRPr b="0" lang="es-ES" sz="1800" spc="-1" strike="noStrike">
              <a:solidFill>
                <a:srgbClr val="000000"/>
              </a:solidFill>
              <a:latin typeface="Arial"/>
            </a:endParaRPr>
          </a:p>
        </p:txBody>
      </p:sp>
      <p:sp>
        <p:nvSpPr>
          <p:cNvPr id="99" name=""/>
          <p:cNvSpPr/>
          <p:nvPr/>
        </p:nvSpPr>
        <p:spPr>
          <a:xfrm>
            <a:off x="4286160" y="5646960"/>
            <a:ext cx="1374480" cy="237240"/>
          </a:xfrm>
          <a:prstGeom prst="rect">
            <a:avLst/>
          </a:prstGeom>
          <a:noFill/>
          <a:ln w="0">
            <a:noFill/>
          </a:ln>
        </p:spPr>
        <p:style>
          <a:lnRef idx="0"/>
          <a:fillRef idx="0"/>
          <a:effectRef idx="0"/>
          <a:fontRef idx="minor"/>
        </p:style>
        <p:txBody>
          <a:bodyPr lIns="90000" rIns="90000" tIns="45000" bIns="45000" anchor="t">
            <a:noAutofit/>
          </a:bodyPr>
          <a:p>
            <a:pPr>
              <a:lnSpc>
                <a:spcPct val="100000"/>
              </a:lnSpc>
            </a:pPr>
            <a:r>
              <a:rPr b="0" lang="es-ES" sz="1050" spc="-1" strike="noStrike">
                <a:solidFill>
                  <a:srgbClr val="000000"/>
                </a:solidFill>
                <a:latin typeface="Arial"/>
              </a:rPr>
              <a:t>Plant Architechture</a:t>
            </a:r>
            <a:endParaRPr b="0" lang="es-ES" sz="1050" spc="-1" strike="noStrike">
              <a:solidFill>
                <a:srgbClr val="000000"/>
              </a:solidFill>
              <a:latin typeface="Arial"/>
            </a:endParaRPr>
          </a:p>
        </p:txBody>
      </p:sp>
      <p:sp>
        <p:nvSpPr>
          <p:cNvPr id="100" name=""/>
          <p:cNvSpPr/>
          <p:nvPr/>
        </p:nvSpPr>
        <p:spPr>
          <a:xfrm>
            <a:off x="6554160" y="5646960"/>
            <a:ext cx="1374480" cy="237240"/>
          </a:xfrm>
          <a:prstGeom prst="rect">
            <a:avLst/>
          </a:prstGeom>
          <a:noFill/>
          <a:ln w="0">
            <a:noFill/>
          </a:ln>
        </p:spPr>
        <p:style>
          <a:lnRef idx="0"/>
          <a:fillRef idx="0"/>
          <a:effectRef idx="0"/>
          <a:fontRef idx="minor"/>
        </p:style>
        <p:txBody>
          <a:bodyPr lIns="90000" rIns="90000" tIns="45000" bIns="45000" anchor="t">
            <a:noAutofit/>
          </a:bodyPr>
          <a:p>
            <a:pPr>
              <a:lnSpc>
                <a:spcPct val="100000"/>
              </a:lnSpc>
            </a:pPr>
            <a:r>
              <a:rPr b="0" lang="es-ES" sz="1050" spc="-1" strike="noStrike">
                <a:solidFill>
                  <a:srgbClr val="000000"/>
                </a:solidFill>
                <a:latin typeface="Arial"/>
              </a:rPr>
              <a:t>Yield</a:t>
            </a:r>
            <a:endParaRPr b="0" lang="es-ES" sz="105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3.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01" name=""/>
          <p:cNvSpPr/>
          <p:nvPr/>
        </p:nvSpPr>
        <p:spPr>
          <a:xfrm>
            <a:off x="2619720" y="1518840"/>
            <a:ext cx="909720" cy="237240"/>
          </a:xfrm>
          <a:prstGeom prst="rect">
            <a:avLst/>
          </a:prstGeom>
          <a:noFill/>
          <a:ln w="0">
            <a:noFill/>
          </a:ln>
        </p:spPr>
        <p:style>
          <a:lnRef idx="0"/>
          <a:fillRef idx="0"/>
          <a:effectRef idx="0"/>
          <a:fontRef idx="minor"/>
        </p:style>
        <p:txBody>
          <a:bodyPr lIns="90000" rIns="90000" tIns="45000" bIns="45000" anchor="t">
            <a:noAutofit/>
          </a:bodyPr>
          <a:p>
            <a:pPr>
              <a:lnSpc>
                <a:spcPct val="100000"/>
              </a:lnSpc>
            </a:pPr>
            <a:r>
              <a:rPr b="0" lang="es-ES" sz="1400" spc="-1" strike="noStrike">
                <a:solidFill>
                  <a:srgbClr val="000000"/>
                </a:solidFill>
                <a:latin typeface="Arial"/>
              </a:rPr>
              <a:t>Group 5</a:t>
            </a:r>
            <a:endParaRPr b="0" lang="es-ES" sz="1400" spc="-1" strike="noStrike">
              <a:solidFill>
                <a:srgbClr val="000000"/>
              </a:solidFill>
              <a:latin typeface="Arial"/>
            </a:endParaRPr>
          </a:p>
        </p:txBody>
      </p:sp>
      <p:sp>
        <p:nvSpPr>
          <p:cNvPr id="102" name=""/>
          <p:cNvSpPr/>
          <p:nvPr/>
        </p:nvSpPr>
        <p:spPr>
          <a:xfrm>
            <a:off x="9180000" y="1512000"/>
            <a:ext cx="846720" cy="237240"/>
          </a:xfrm>
          <a:prstGeom prst="rect">
            <a:avLst/>
          </a:prstGeom>
          <a:noFill/>
          <a:ln w="0">
            <a:noFill/>
          </a:ln>
        </p:spPr>
        <p:style>
          <a:lnRef idx="0"/>
          <a:fillRef idx="0"/>
          <a:effectRef idx="0"/>
          <a:fontRef idx="minor"/>
        </p:style>
        <p:txBody>
          <a:bodyPr lIns="90000" rIns="90000" tIns="45000" bIns="45000" anchor="t">
            <a:noAutofit/>
          </a:bodyPr>
          <a:p>
            <a:pPr>
              <a:lnSpc>
                <a:spcPct val="100000"/>
              </a:lnSpc>
            </a:pPr>
            <a:r>
              <a:rPr b="0" lang="es-ES" sz="1400" spc="-1" strike="noStrike">
                <a:solidFill>
                  <a:srgbClr val="000000"/>
                </a:solidFill>
                <a:latin typeface="Arial"/>
              </a:rPr>
              <a:t>Group 6</a:t>
            </a:r>
            <a:endParaRPr b="0" lang="es-ES" sz="1400" spc="-1" strike="noStrike">
              <a:solidFill>
                <a:srgbClr val="000000"/>
              </a:solidFill>
              <a:latin typeface="Arial"/>
            </a:endParaRPr>
          </a:p>
        </p:txBody>
      </p:sp>
      <p:pic>
        <p:nvPicPr>
          <p:cNvPr id="103" name="" descr=""/>
          <p:cNvPicPr/>
          <p:nvPr/>
        </p:nvPicPr>
        <p:blipFill>
          <a:blip r:embed="rId1"/>
          <a:stretch/>
        </p:blipFill>
        <p:spPr>
          <a:xfrm>
            <a:off x="191160" y="1792080"/>
            <a:ext cx="5903280" cy="3488400"/>
          </a:xfrm>
          <a:prstGeom prst="rect">
            <a:avLst/>
          </a:prstGeom>
          <a:ln w="0">
            <a:noFill/>
          </a:ln>
        </p:spPr>
      </p:pic>
      <p:pic>
        <p:nvPicPr>
          <p:cNvPr id="104" name="" descr=""/>
          <p:cNvPicPr/>
          <p:nvPr/>
        </p:nvPicPr>
        <p:blipFill>
          <a:blip r:embed="rId2"/>
          <a:stretch/>
        </p:blipFill>
        <p:spPr>
          <a:xfrm>
            <a:off x="6095880" y="1792080"/>
            <a:ext cx="5903280" cy="3488400"/>
          </a:xfrm>
          <a:prstGeom prst="rect">
            <a:avLst/>
          </a:prstGeom>
          <a:ln w="0">
            <a:noFill/>
          </a:ln>
        </p:spPr>
      </p:pic>
      <p:sp>
        <p:nvSpPr>
          <p:cNvPr id="105" name=""/>
          <p:cNvSpPr/>
          <p:nvPr/>
        </p:nvSpPr>
        <p:spPr>
          <a:xfrm>
            <a:off x="2262600" y="5690520"/>
            <a:ext cx="179640" cy="179640"/>
          </a:xfrm>
          <a:prstGeom prst="rect">
            <a:avLst/>
          </a:prstGeom>
          <a:solidFill>
            <a:srgbClr val="ff6d6d"/>
          </a:solidFill>
          <a:ln w="0">
            <a:solidFill>
              <a:srgbClr val="ff6d6d"/>
            </a:solidFill>
          </a:ln>
        </p:spPr>
        <p:style>
          <a:lnRef idx="0"/>
          <a:fillRef idx="0"/>
          <a:effectRef idx="0"/>
          <a:fontRef idx="minor"/>
        </p:style>
        <p:txBody>
          <a:bodyPr lIns="90000" rIns="90000" tIns="45000" bIns="45000" anchor="ctr">
            <a:noAutofit/>
          </a:bodyPr>
          <a:p>
            <a:pPr>
              <a:lnSpc>
                <a:spcPct val="100000"/>
              </a:lnSpc>
            </a:pPr>
            <a:endParaRPr b="0" lang="es-ES" sz="1800" spc="-1" strike="noStrike">
              <a:solidFill>
                <a:srgbClr val="000000"/>
              </a:solidFill>
              <a:latin typeface="Arial"/>
            </a:endParaRPr>
          </a:p>
        </p:txBody>
      </p:sp>
      <p:sp>
        <p:nvSpPr>
          <p:cNvPr id="106" name=""/>
          <p:cNvSpPr/>
          <p:nvPr/>
        </p:nvSpPr>
        <p:spPr>
          <a:xfrm>
            <a:off x="6327360" y="5680800"/>
            <a:ext cx="179640" cy="179640"/>
          </a:xfrm>
          <a:prstGeom prst="rect">
            <a:avLst/>
          </a:prstGeom>
          <a:solidFill>
            <a:srgbClr val="afd095"/>
          </a:solidFill>
          <a:ln w="0">
            <a:solidFill>
              <a:srgbClr val="afd095"/>
            </a:solidFill>
          </a:ln>
        </p:spPr>
        <p:style>
          <a:lnRef idx="0"/>
          <a:fillRef idx="0"/>
          <a:effectRef idx="0"/>
          <a:fontRef idx="minor"/>
        </p:style>
        <p:txBody>
          <a:bodyPr lIns="90000" rIns="90000" tIns="45000" bIns="45000" anchor="ctr">
            <a:noAutofit/>
          </a:bodyPr>
          <a:p>
            <a:pPr>
              <a:lnSpc>
                <a:spcPct val="100000"/>
              </a:lnSpc>
            </a:pPr>
            <a:endParaRPr b="0" lang="es-ES" sz="1800" spc="-1" strike="noStrike">
              <a:solidFill>
                <a:srgbClr val="000000"/>
              </a:solidFill>
              <a:latin typeface="Arial"/>
            </a:endParaRPr>
          </a:p>
        </p:txBody>
      </p:sp>
      <p:sp>
        <p:nvSpPr>
          <p:cNvPr id="107" name=""/>
          <p:cNvSpPr/>
          <p:nvPr/>
        </p:nvSpPr>
        <p:spPr>
          <a:xfrm>
            <a:off x="4323240" y="5680800"/>
            <a:ext cx="179640" cy="179640"/>
          </a:xfrm>
          <a:prstGeom prst="rect">
            <a:avLst/>
          </a:prstGeom>
          <a:solidFill>
            <a:srgbClr val="6cb3ff"/>
          </a:solidFill>
          <a:ln w="0">
            <a:solidFill>
              <a:srgbClr val="6cb3ff"/>
            </a:solidFill>
          </a:ln>
        </p:spPr>
        <p:style>
          <a:lnRef idx="0"/>
          <a:fillRef idx="0"/>
          <a:effectRef idx="0"/>
          <a:fontRef idx="minor"/>
        </p:style>
        <p:txBody>
          <a:bodyPr lIns="90000" rIns="90000" tIns="45000" bIns="45000" anchor="ctr">
            <a:noAutofit/>
          </a:bodyPr>
          <a:p>
            <a:pPr>
              <a:lnSpc>
                <a:spcPct val="100000"/>
              </a:lnSpc>
            </a:pPr>
            <a:endParaRPr b="0" lang="es-ES" sz="1800" spc="-1" strike="noStrike">
              <a:solidFill>
                <a:srgbClr val="000000"/>
              </a:solidFill>
              <a:latin typeface="Arial"/>
            </a:endParaRPr>
          </a:p>
        </p:txBody>
      </p:sp>
      <p:sp>
        <p:nvSpPr>
          <p:cNvPr id="108" name=""/>
          <p:cNvSpPr/>
          <p:nvPr/>
        </p:nvSpPr>
        <p:spPr>
          <a:xfrm>
            <a:off x="6626160" y="5646960"/>
            <a:ext cx="1374480" cy="237240"/>
          </a:xfrm>
          <a:prstGeom prst="rect">
            <a:avLst/>
          </a:prstGeom>
          <a:noFill/>
          <a:ln w="0">
            <a:noFill/>
          </a:ln>
        </p:spPr>
        <p:style>
          <a:lnRef idx="0"/>
          <a:fillRef idx="0"/>
          <a:effectRef idx="0"/>
          <a:fontRef idx="minor"/>
        </p:style>
        <p:txBody>
          <a:bodyPr lIns="90000" rIns="90000" tIns="45000" bIns="45000" anchor="t">
            <a:noAutofit/>
          </a:bodyPr>
          <a:p>
            <a:pPr>
              <a:lnSpc>
                <a:spcPct val="100000"/>
              </a:lnSpc>
            </a:pPr>
            <a:r>
              <a:rPr b="0" lang="es-ES" sz="1050" spc="-1" strike="noStrike">
                <a:solidFill>
                  <a:srgbClr val="000000"/>
                </a:solidFill>
                <a:latin typeface="Arial"/>
              </a:rPr>
              <a:t>Plant Architechture</a:t>
            </a:r>
            <a:endParaRPr b="0" lang="es-ES" sz="1050" spc="-1" strike="noStrike">
              <a:solidFill>
                <a:srgbClr val="000000"/>
              </a:solidFill>
              <a:latin typeface="Arial"/>
            </a:endParaRPr>
          </a:p>
        </p:txBody>
      </p:sp>
      <p:sp>
        <p:nvSpPr>
          <p:cNvPr id="109" name=""/>
          <p:cNvSpPr/>
          <p:nvPr/>
        </p:nvSpPr>
        <p:spPr>
          <a:xfrm>
            <a:off x="2486160" y="5646960"/>
            <a:ext cx="1374480" cy="237240"/>
          </a:xfrm>
          <a:prstGeom prst="rect">
            <a:avLst/>
          </a:prstGeom>
          <a:noFill/>
          <a:ln w="0">
            <a:noFill/>
          </a:ln>
        </p:spPr>
        <p:style>
          <a:lnRef idx="0"/>
          <a:fillRef idx="0"/>
          <a:effectRef idx="0"/>
          <a:fontRef idx="minor"/>
        </p:style>
        <p:txBody>
          <a:bodyPr lIns="90000" rIns="90000" tIns="45000" bIns="45000" anchor="t">
            <a:noAutofit/>
          </a:bodyPr>
          <a:p>
            <a:pPr>
              <a:lnSpc>
                <a:spcPct val="100000"/>
              </a:lnSpc>
            </a:pPr>
            <a:r>
              <a:rPr b="0" lang="es-ES" sz="1050" spc="-1" strike="noStrike">
                <a:solidFill>
                  <a:srgbClr val="000000"/>
                </a:solidFill>
                <a:latin typeface="Arial"/>
              </a:rPr>
              <a:t>Dehiscence</a:t>
            </a:r>
            <a:endParaRPr b="0" lang="es-ES" sz="1050" spc="-1" strike="noStrike">
              <a:solidFill>
                <a:srgbClr val="000000"/>
              </a:solidFill>
              <a:latin typeface="Arial"/>
            </a:endParaRPr>
          </a:p>
        </p:txBody>
      </p:sp>
      <p:sp>
        <p:nvSpPr>
          <p:cNvPr id="110" name=""/>
          <p:cNvSpPr/>
          <p:nvPr/>
        </p:nvSpPr>
        <p:spPr>
          <a:xfrm>
            <a:off x="4538160" y="5646960"/>
            <a:ext cx="1374480" cy="237240"/>
          </a:xfrm>
          <a:prstGeom prst="rect">
            <a:avLst/>
          </a:prstGeom>
          <a:noFill/>
          <a:ln w="0">
            <a:noFill/>
          </a:ln>
        </p:spPr>
        <p:style>
          <a:lnRef idx="0"/>
          <a:fillRef idx="0"/>
          <a:effectRef idx="0"/>
          <a:fontRef idx="minor"/>
        </p:style>
        <p:txBody>
          <a:bodyPr lIns="90000" rIns="90000" tIns="45000" bIns="45000" anchor="t">
            <a:noAutofit/>
          </a:bodyPr>
          <a:p>
            <a:pPr>
              <a:lnSpc>
                <a:spcPct val="100000"/>
              </a:lnSpc>
            </a:pPr>
            <a:r>
              <a:rPr b="0" lang="es-ES" sz="1050" spc="-1" strike="noStrike">
                <a:solidFill>
                  <a:srgbClr val="000000"/>
                </a:solidFill>
                <a:latin typeface="Arial"/>
              </a:rPr>
              <a:t>Flowering Time</a:t>
            </a:r>
            <a:endParaRPr b="0" lang="es-ES" sz="1050" spc="-1" strike="noStrike">
              <a:solidFill>
                <a:srgbClr val="000000"/>
              </a:solidFill>
              <a:latin typeface="Arial"/>
            </a:endParaRPr>
          </a:p>
        </p:txBody>
      </p:sp>
      <p:sp>
        <p:nvSpPr>
          <p:cNvPr id="111" name=""/>
          <p:cNvSpPr/>
          <p:nvPr/>
        </p:nvSpPr>
        <p:spPr>
          <a:xfrm>
            <a:off x="8570880" y="5680800"/>
            <a:ext cx="179640" cy="179640"/>
          </a:xfrm>
          <a:prstGeom prst="rect">
            <a:avLst/>
          </a:prstGeom>
          <a:solidFill>
            <a:srgbClr val="bf819e"/>
          </a:solidFill>
          <a:ln w="0">
            <a:solidFill>
              <a:srgbClr val="bf819e"/>
            </a:solidFill>
          </a:ln>
        </p:spPr>
        <p:style>
          <a:lnRef idx="0"/>
          <a:fillRef idx="0"/>
          <a:effectRef idx="0"/>
          <a:fontRef idx="minor"/>
        </p:style>
        <p:txBody>
          <a:bodyPr lIns="90000" rIns="90000" tIns="45000" bIns="45000" anchor="ctr">
            <a:noAutofit/>
          </a:bodyPr>
          <a:p>
            <a:pPr>
              <a:lnSpc>
                <a:spcPct val="100000"/>
              </a:lnSpc>
            </a:pPr>
            <a:endParaRPr b="0" lang="es-ES" sz="1800" spc="-1" strike="noStrike">
              <a:solidFill>
                <a:srgbClr val="000000"/>
              </a:solidFill>
              <a:latin typeface="Arial"/>
            </a:endParaRPr>
          </a:p>
        </p:txBody>
      </p:sp>
      <p:sp>
        <p:nvSpPr>
          <p:cNvPr id="112" name=""/>
          <p:cNvSpPr/>
          <p:nvPr/>
        </p:nvSpPr>
        <p:spPr>
          <a:xfrm>
            <a:off x="8785800" y="5646960"/>
            <a:ext cx="1374480" cy="237240"/>
          </a:xfrm>
          <a:prstGeom prst="rect">
            <a:avLst/>
          </a:prstGeom>
          <a:noFill/>
          <a:ln w="0">
            <a:noFill/>
          </a:ln>
        </p:spPr>
        <p:style>
          <a:lnRef idx="0"/>
          <a:fillRef idx="0"/>
          <a:effectRef idx="0"/>
          <a:fontRef idx="minor"/>
        </p:style>
        <p:txBody>
          <a:bodyPr lIns="90000" rIns="90000" tIns="45000" bIns="45000" anchor="t">
            <a:noAutofit/>
          </a:bodyPr>
          <a:p>
            <a:pPr>
              <a:lnSpc>
                <a:spcPct val="100000"/>
              </a:lnSpc>
            </a:pPr>
            <a:r>
              <a:rPr b="0" lang="es-ES" sz="1050" spc="-1" strike="noStrike">
                <a:solidFill>
                  <a:srgbClr val="000000"/>
                </a:solidFill>
                <a:latin typeface="Arial"/>
              </a:rPr>
              <a:t>Yield</a:t>
            </a:r>
            <a:endParaRPr b="0" lang="es-ES" sz="105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4.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13" name=""/>
          <p:cNvSpPr/>
          <p:nvPr/>
        </p:nvSpPr>
        <p:spPr>
          <a:xfrm>
            <a:off x="2619720" y="1522080"/>
            <a:ext cx="833040" cy="237240"/>
          </a:xfrm>
          <a:prstGeom prst="rect">
            <a:avLst/>
          </a:prstGeom>
          <a:noFill/>
          <a:ln w="0">
            <a:noFill/>
          </a:ln>
        </p:spPr>
        <p:style>
          <a:lnRef idx="0"/>
          <a:fillRef idx="0"/>
          <a:effectRef idx="0"/>
          <a:fontRef idx="minor"/>
        </p:style>
        <p:txBody>
          <a:bodyPr lIns="90000" rIns="90000" tIns="45000" bIns="45000" anchor="t">
            <a:noAutofit/>
          </a:bodyPr>
          <a:p>
            <a:pPr>
              <a:lnSpc>
                <a:spcPct val="100000"/>
              </a:lnSpc>
            </a:pPr>
            <a:r>
              <a:rPr b="0" lang="es-ES" sz="1400" spc="-1" strike="noStrike">
                <a:solidFill>
                  <a:srgbClr val="000000"/>
                </a:solidFill>
                <a:latin typeface="Arial"/>
              </a:rPr>
              <a:t>Group 7</a:t>
            </a:r>
            <a:endParaRPr b="0" lang="es-ES" sz="1400" spc="-1" strike="noStrike">
              <a:solidFill>
                <a:srgbClr val="000000"/>
              </a:solidFill>
              <a:latin typeface="Arial"/>
            </a:endParaRPr>
          </a:p>
        </p:txBody>
      </p:sp>
      <p:sp>
        <p:nvSpPr>
          <p:cNvPr id="114" name=""/>
          <p:cNvSpPr/>
          <p:nvPr/>
        </p:nvSpPr>
        <p:spPr>
          <a:xfrm>
            <a:off x="9062280" y="1548000"/>
            <a:ext cx="853920" cy="237240"/>
          </a:xfrm>
          <a:prstGeom prst="rect">
            <a:avLst/>
          </a:prstGeom>
          <a:noFill/>
          <a:ln w="0">
            <a:noFill/>
          </a:ln>
        </p:spPr>
        <p:style>
          <a:lnRef idx="0"/>
          <a:fillRef idx="0"/>
          <a:effectRef idx="0"/>
          <a:fontRef idx="minor"/>
        </p:style>
        <p:txBody>
          <a:bodyPr lIns="90000" rIns="90000" tIns="45000" bIns="45000" anchor="t">
            <a:noAutofit/>
          </a:bodyPr>
          <a:p>
            <a:pPr>
              <a:lnSpc>
                <a:spcPct val="100000"/>
              </a:lnSpc>
            </a:pPr>
            <a:r>
              <a:rPr b="0" lang="es-ES" sz="1400" spc="-1" strike="noStrike">
                <a:solidFill>
                  <a:srgbClr val="000000"/>
                </a:solidFill>
                <a:latin typeface="Arial"/>
              </a:rPr>
              <a:t>Group 8</a:t>
            </a:r>
            <a:endParaRPr b="0" lang="es-ES" sz="1400" spc="-1" strike="noStrike">
              <a:solidFill>
                <a:srgbClr val="000000"/>
              </a:solidFill>
              <a:latin typeface="Arial"/>
            </a:endParaRPr>
          </a:p>
        </p:txBody>
      </p:sp>
      <p:pic>
        <p:nvPicPr>
          <p:cNvPr id="115" name="" descr=""/>
          <p:cNvPicPr/>
          <p:nvPr/>
        </p:nvPicPr>
        <p:blipFill>
          <a:blip r:embed="rId1"/>
          <a:stretch/>
        </p:blipFill>
        <p:spPr>
          <a:xfrm>
            <a:off x="191160" y="1864080"/>
            <a:ext cx="5903280" cy="3488400"/>
          </a:xfrm>
          <a:prstGeom prst="rect">
            <a:avLst/>
          </a:prstGeom>
          <a:ln w="0">
            <a:noFill/>
          </a:ln>
        </p:spPr>
      </p:pic>
      <p:pic>
        <p:nvPicPr>
          <p:cNvPr id="116" name="" descr=""/>
          <p:cNvPicPr/>
          <p:nvPr/>
        </p:nvPicPr>
        <p:blipFill>
          <a:blip r:embed="rId2"/>
          <a:stretch/>
        </p:blipFill>
        <p:spPr>
          <a:xfrm>
            <a:off x="6095880" y="1864080"/>
            <a:ext cx="5903280" cy="3488400"/>
          </a:xfrm>
          <a:prstGeom prst="rect">
            <a:avLst/>
          </a:prstGeom>
          <a:ln w="0">
            <a:noFill/>
          </a:ln>
        </p:spPr>
      </p:pic>
      <p:sp>
        <p:nvSpPr>
          <p:cNvPr id="117" name=""/>
          <p:cNvSpPr/>
          <p:nvPr/>
        </p:nvSpPr>
        <p:spPr>
          <a:xfrm>
            <a:off x="5751360" y="5680800"/>
            <a:ext cx="179640" cy="179640"/>
          </a:xfrm>
          <a:prstGeom prst="rect">
            <a:avLst/>
          </a:prstGeom>
          <a:solidFill>
            <a:srgbClr val="afd095"/>
          </a:solidFill>
          <a:ln w="0">
            <a:solidFill>
              <a:srgbClr val="afd095"/>
            </a:solidFill>
          </a:ln>
        </p:spPr>
        <p:style>
          <a:lnRef idx="0"/>
          <a:fillRef idx="0"/>
          <a:effectRef idx="0"/>
          <a:fontRef idx="minor"/>
        </p:style>
        <p:txBody>
          <a:bodyPr lIns="90000" rIns="90000" tIns="45000" bIns="45000" anchor="ctr">
            <a:noAutofit/>
          </a:bodyPr>
          <a:p>
            <a:pPr>
              <a:lnSpc>
                <a:spcPct val="100000"/>
              </a:lnSpc>
            </a:pPr>
            <a:endParaRPr b="0" lang="es-ES" sz="1800" spc="-1" strike="noStrike">
              <a:solidFill>
                <a:srgbClr val="000000"/>
              </a:solidFill>
              <a:latin typeface="Arial"/>
            </a:endParaRPr>
          </a:p>
        </p:txBody>
      </p:sp>
      <p:sp>
        <p:nvSpPr>
          <p:cNvPr id="118" name=""/>
          <p:cNvSpPr/>
          <p:nvPr/>
        </p:nvSpPr>
        <p:spPr>
          <a:xfrm>
            <a:off x="3747240" y="5680800"/>
            <a:ext cx="179640" cy="179640"/>
          </a:xfrm>
          <a:prstGeom prst="rect">
            <a:avLst/>
          </a:prstGeom>
          <a:solidFill>
            <a:srgbClr val="6cb3ff"/>
          </a:solidFill>
          <a:ln w="0">
            <a:solidFill>
              <a:srgbClr val="6cb3ff"/>
            </a:solidFill>
          </a:ln>
        </p:spPr>
        <p:style>
          <a:lnRef idx="0"/>
          <a:fillRef idx="0"/>
          <a:effectRef idx="0"/>
          <a:fontRef idx="minor"/>
        </p:style>
        <p:txBody>
          <a:bodyPr lIns="90000" rIns="90000" tIns="45000" bIns="45000" anchor="ctr">
            <a:noAutofit/>
          </a:bodyPr>
          <a:p>
            <a:pPr>
              <a:lnSpc>
                <a:spcPct val="100000"/>
              </a:lnSpc>
            </a:pPr>
            <a:endParaRPr b="0" lang="es-ES" sz="1800" spc="-1" strike="noStrike">
              <a:solidFill>
                <a:srgbClr val="000000"/>
              </a:solidFill>
              <a:latin typeface="Arial"/>
            </a:endParaRPr>
          </a:p>
        </p:txBody>
      </p:sp>
      <p:sp>
        <p:nvSpPr>
          <p:cNvPr id="119" name=""/>
          <p:cNvSpPr/>
          <p:nvPr/>
        </p:nvSpPr>
        <p:spPr>
          <a:xfrm>
            <a:off x="6050160" y="5646960"/>
            <a:ext cx="1374480" cy="237240"/>
          </a:xfrm>
          <a:prstGeom prst="rect">
            <a:avLst/>
          </a:prstGeom>
          <a:noFill/>
          <a:ln w="0">
            <a:noFill/>
          </a:ln>
        </p:spPr>
        <p:style>
          <a:lnRef idx="0"/>
          <a:fillRef idx="0"/>
          <a:effectRef idx="0"/>
          <a:fontRef idx="minor"/>
        </p:style>
        <p:txBody>
          <a:bodyPr lIns="90000" rIns="90000" tIns="45000" bIns="45000" anchor="t">
            <a:noAutofit/>
          </a:bodyPr>
          <a:p>
            <a:pPr>
              <a:lnSpc>
                <a:spcPct val="100000"/>
              </a:lnSpc>
            </a:pPr>
            <a:r>
              <a:rPr b="0" lang="es-ES" sz="1050" spc="-1" strike="noStrike">
                <a:solidFill>
                  <a:srgbClr val="000000"/>
                </a:solidFill>
                <a:latin typeface="Arial"/>
              </a:rPr>
              <a:t>Plant Architechture</a:t>
            </a:r>
            <a:endParaRPr b="0" lang="es-ES" sz="1050" spc="-1" strike="noStrike">
              <a:solidFill>
                <a:srgbClr val="000000"/>
              </a:solidFill>
              <a:latin typeface="Arial"/>
            </a:endParaRPr>
          </a:p>
        </p:txBody>
      </p:sp>
      <p:sp>
        <p:nvSpPr>
          <p:cNvPr id="120" name=""/>
          <p:cNvSpPr/>
          <p:nvPr/>
        </p:nvSpPr>
        <p:spPr>
          <a:xfrm>
            <a:off x="3962160" y="5646960"/>
            <a:ext cx="1374480" cy="237240"/>
          </a:xfrm>
          <a:prstGeom prst="rect">
            <a:avLst/>
          </a:prstGeom>
          <a:noFill/>
          <a:ln w="0">
            <a:noFill/>
          </a:ln>
        </p:spPr>
        <p:style>
          <a:lnRef idx="0"/>
          <a:fillRef idx="0"/>
          <a:effectRef idx="0"/>
          <a:fontRef idx="minor"/>
        </p:style>
        <p:txBody>
          <a:bodyPr lIns="90000" rIns="90000" tIns="45000" bIns="45000" anchor="t">
            <a:noAutofit/>
          </a:bodyPr>
          <a:p>
            <a:pPr>
              <a:lnSpc>
                <a:spcPct val="100000"/>
              </a:lnSpc>
            </a:pPr>
            <a:r>
              <a:rPr b="0" lang="es-ES" sz="1050" spc="-1" strike="noStrike">
                <a:solidFill>
                  <a:srgbClr val="000000"/>
                </a:solidFill>
                <a:latin typeface="Arial"/>
              </a:rPr>
              <a:t>Flowering Time</a:t>
            </a:r>
            <a:endParaRPr b="0" lang="es-ES" sz="1050" spc="-1" strike="noStrike">
              <a:solidFill>
                <a:srgbClr val="000000"/>
              </a:solidFill>
              <a:latin typeface="Arial"/>
            </a:endParaRPr>
          </a:p>
        </p:txBody>
      </p:sp>
      <p:sp>
        <p:nvSpPr>
          <p:cNvPr id="121" name=""/>
          <p:cNvSpPr/>
          <p:nvPr/>
        </p:nvSpPr>
        <p:spPr>
          <a:xfrm>
            <a:off x="7958520" y="5680800"/>
            <a:ext cx="179640" cy="179640"/>
          </a:xfrm>
          <a:prstGeom prst="rect">
            <a:avLst/>
          </a:prstGeom>
          <a:solidFill>
            <a:srgbClr val="bf819e"/>
          </a:solidFill>
          <a:ln w="0">
            <a:solidFill>
              <a:srgbClr val="bf819e"/>
            </a:solidFill>
          </a:ln>
        </p:spPr>
        <p:style>
          <a:lnRef idx="0"/>
          <a:fillRef idx="0"/>
          <a:effectRef idx="0"/>
          <a:fontRef idx="minor"/>
        </p:style>
        <p:txBody>
          <a:bodyPr lIns="90000" rIns="90000" tIns="45000" bIns="45000" anchor="ctr">
            <a:noAutofit/>
          </a:bodyPr>
          <a:p>
            <a:pPr>
              <a:lnSpc>
                <a:spcPct val="100000"/>
              </a:lnSpc>
            </a:pPr>
            <a:endParaRPr b="0" lang="es-ES" sz="1800" spc="-1" strike="noStrike">
              <a:solidFill>
                <a:srgbClr val="000000"/>
              </a:solidFill>
              <a:latin typeface="Arial"/>
            </a:endParaRPr>
          </a:p>
        </p:txBody>
      </p:sp>
      <p:sp>
        <p:nvSpPr>
          <p:cNvPr id="122" name=""/>
          <p:cNvSpPr/>
          <p:nvPr/>
        </p:nvSpPr>
        <p:spPr>
          <a:xfrm>
            <a:off x="8173440" y="5646960"/>
            <a:ext cx="1374480" cy="237240"/>
          </a:xfrm>
          <a:prstGeom prst="rect">
            <a:avLst/>
          </a:prstGeom>
          <a:noFill/>
          <a:ln w="0">
            <a:noFill/>
          </a:ln>
        </p:spPr>
        <p:style>
          <a:lnRef idx="0"/>
          <a:fillRef idx="0"/>
          <a:effectRef idx="0"/>
          <a:fontRef idx="minor"/>
        </p:style>
        <p:txBody>
          <a:bodyPr lIns="90000" rIns="90000" tIns="45000" bIns="45000" anchor="t">
            <a:noAutofit/>
          </a:bodyPr>
          <a:p>
            <a:pPr>
              <a:lnSpc>
                <a:spcPct val="100000"/>
              </a:lnSpc>
            </a:pPr>
            <a:r>
              <a:rPr b="0" lang="es-ES" sz="1050" spc="-1" strike="noStrike">
                <a:solidFill>
                  <a:srgbClr val="000000"/>
                </a:solidFill>
                <a:latin typeface="Arial"/>
              </a:rPr>
              <a:t>Yield</a:t>
            </a:r>
            <a:endParaRPr b="0" lang="es-ES" sz="105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5.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23" name=""/>
          <p:cNvSpPr/>
          <p:nvPr/>
        </p:nvSpPr>
        <p:spPr>
          <a:xfrm>
            <a:off x="2619720" y="1522080"/>
            <a:ext cx="850320" cy="237240"/>
          </a:xfrm>
          <a:prstGeom prst="rect">
            <a:avLst/>
          </a:prstGeom>
          <a:noFill/>
          <a:ln w="0">
            <a:noFill/>
          </a:ln>
        </p:spPr>
        <p:style>
          <a:lnRef idx="0"/>
          <a:fillRef idx="0"/>
          <a:effectRef idx="0"/>
          <a:fontRef idx="minor"/>
        </p:style>
        <p:txBody>
          <a:bodyPr lIns="90000" rIns="90000" tIns="45000" bIns="45000" anchor="t">
            <a:noAutofit/>
          </a:bodyPr>
          <a:p>
            <a:pPr>
              <a:lnSpc>
                <a:spcPct val="100000"/>
              </a:lnSpc>
            </a:pPr>
            <a:r>
              <a:rPr b="0" lang="es-ES" sz="1400" spc="-1" strike="noStrike">
                <a:solidFill>
                  <a:srgbClr val="000000"/>
                </a:solidFill>
                <a:latin typeface="Arial"/>
              </a:rPr>
              <a:t>Group 9</a:t>
            </a:r>
            <a:endParaRPr b="0" lang="es-ES" sz="1400" spc="-1" strike="noStrike">
              <a:solidFill>
                <a:srgbClr val="000000"/>
              </a:solidFill>
              <a:latin typeface="Arial"/>
            </a:endParaRPr>
          </a:p>
        </p:txBody>
      </p:sp>
      <p:sp>
        <p:nvSpPr>
          <p:cNvPr id="124" name=""/>
          <p:cNvSpPr/>
          <p:nvPr/>
        </p:nvSpPr>
        <p:spPr>
          <a:xfrm>
            <a:off x="9180000" y="1548000"/>
            <a:ext cx="1110600" cy="237240"/>
          </a:xfrm>
          <a:prstGeom prst="rect">
            <a:avLst/>
          </a:prstGeom>
          <a:noFill/>
          <a:ln w="0">
            <a:noFill/>
          </a:ln>
        </p:spPr>
        <p:style>
          <a:lnRef idx="0"/>
          <a:fillRef idx="0"/>
          <a:effectRef idx="0"/>
          <a:fontRef idx="minor"/>
        </p:style>
        <p:txBody>
          <a:bodyPr lIns="90000" rIns="90000" tIns="45000" bIns="45000" anchor="t">
            <a:noAutofit/>
          </a:bodyPr>
          <a:p>
            <a:pPr>
              <a:lnSpc>
                <a:spcPct val="100000"/>
              </a:lnSpc>
            </a:pPr>
            <a:r>
              <a:rPr b="0" lang="es-ES" sz="1400" spc="-1" strike="noStrike">
                <a:solidFill>
                  <a:srgbClr val="000000"/>
                </a:solidFill>
                <a:latin typeface="Arial"/>
              </a:rPr>
              <a:t>Group 10</a:t>
            </a:r>
            <a:endParaRPr b="0" lang="es-ES" sz="1400" spc="-1" strike="noStrike">
              <a:solidFill>
                <a:srgbClr val="000000"/>
              </a:solidFill>
              <a:latin typeface="Arial"/>
            </a:endParaRPr>
          </a:p>
        </p:txBody>
      </p:sp>
      <p:pic>
        <p:nvPicPr>
          <p:cNvPr id="125" name="" descr=""/>
          <p:cNvPicPr/>
          <p:nvPr/>
        </p:nvPicPr>
        <p:blipFill>
          <a:blip r:embed="rId1"/>
          <a:stretch/>
        </p:blipFill>
        <p:spPr>
          <a:xfrm>
            <a:off x="191160" y="1864080"/>
            <a:ext cx="5903280" cy="3488400"/>
          </a:xfrm>
          <a:prstGeom prst="rect">
            <a:avLst/>
          </a:prstGeom>
          <a:ln w="0">
            <a:noFill/>
          </a:ln>
        </p:spPr>
      </p:pic>
      <p:pic>
        <p:nvPicPr>
          <p:cNvPr id="126" name="" descr=""/>
          <p:cNvPicPr/>
          <p:nvPr/>
        </p:nvPicPr>
        <p:blipFill>
          <a:blip r:embed="rId2"/>
          <a:stretch/>
        </p:blipFill>
        <p:spPr>
          <a:xfrm>
            <a:off x="6095880" y="1864080"/>
            <a:ext cx="5903280" cy="3488400"/>
          </a:xfrm>
          <a:prstGeom prst="rect">
            <a:avLst/>
          </a:prstGeom>
          <a:ln w="0">
            <a:noFill/>
          </a:ln>
        </p:spPr>
      </p:pic>
      <p:sp>
        <p:nvSpPr>
          <p:cNvPr id="127" name=""/>
          <p:cNvSpPr/>
          <p:nvPr/>
        </p:nvSpPr>
        <p:spPr>
          <a:xfrm>
            <a:off x="2262600" y="5690520"/>
            <a:ext cx="179640" cy="179640"/>
          </a:xfrm>
          <a:prstGeom prst="rect">
            <a:avLst/>
          </a:prstGeom>
          <a:solidFill>
            <a:srgbClr val="ffb66c"/>
          </a:solidFill>
          <a:ln w="0">
            <a:solidFill>
              <a:srgbClr val="ffb66c"/>
            </a:solidFill>
          </a:ln>
        </p:spPr>
        <p:style>
          <a:lnRef idx="0"/>
          <a:fillRef idx="0"/>
          <a:effectRef idx="0"/>
          <a:fontRef idx="minor"/>
        </p:style>
        <p:txBody>
          <a:bodyPr lIns="90000" rIns="90000" tIns="45000" bIns="45000" anchor="ctr">
            <a:noAutofit/>
          </a:bodyPr>
          <a:p>
            <a:pPr>
              <a:lnSpc>
                <a:spcPct val="100000"/>
              </a:lnSpc>
            </a:pPr>
            <a:endParaRPr b="0" lang="es-ES" sz="1800" spc="-1" strike="noStrike">
              <a:solidFill>
                <a:srgbClr val="000000"/>
              </a:solidFill>
              <a:latin typeface="Arial"/>
            </a:endParaRPr>
          </a:p>
        </p:txBody>
      </p:sp>
      <p:sp>
        <p:nvSpPr>
          <p:cNvPr id="128" name=""/>
          <p:cNvSpPr/>
          <p:nvPr/>
        </p:nvSpPr>
        <p:spPr>
          <a:xfrm>
            <a:off x="6327360" y="5680800"/>
            <a:ext cx="179640" cy="179640"/>
          </a:xfrm>
          <a:prstGeom prst="rect">
            <a:avLst/>
          </a:prstGeom>
          <a:solidFill>
            <a:srgbClr val="afd095"/>
          </a:solidFill>
          <a:ln w="0">
            <a:solidFill>
              <a:srgbClr val="afd095"/>
            </a:solidFill>
          </a:ln>
        </p:spPr>
        <p:style>
          <a:lnRef idx="0"/>
          <a:fillRef idx="0"/>
          <a:effectRef idx="0"/>
          <a:fontRef idx="minor"/>
        </p:style>
        <p:txBody>
          <a:bodyPr lIns="90000" rIns="90000" tIns="45000" bIns="45000" anchor="ctr">
            <a:noAutofit/>
          </a:bodyPr>
          <a:p>
            <a:pPr>
              <a:lnSpc>
                <a:spcPct val="100000"/>
              </a:lnSpc>
            </a:pPr>
            <a:endParaRPr b="0" lang="es-ES" sz="1800" spc="-1" strike="noStrike">
              <a:solidFill>
                <a:srgbClr val="000000"/>
              </a:solidFill>
              <a:latin typeface="Arial"/>
            </a:endParaRPr>
          </a:p>
        </p:txBody>
      </p:sp>
      <p:sp>
        <p:nvSpPr>
          <p:cNvPr id="129" name=""/>
          <p:cNvSpPr/>
          <p:nvPr/>
        </p:nvSpPr>
        <p:spPr>
          <a:xfrm>
            <a:off x="4323240" y="5680800"/>
            <a:ext cx="179640" cy="179640"/>
          </a:xfrm>
          <a:prstGeom prst="rect">
            <a:avLst/>
          </a:prstGeom>
          <a:solidFill>
            <a:srgbClr val="6cb3ff"/>
          </a:solidFill>
          <a:ln w="0">
            <a:solidFill>
              <a:srgbClr val="6cb3ff"/>
            </a:solidFill>
          </a:ln>
        </p:spPr>
        <p:style>
          <a:lnRef idx="0"/>
          <a:fillRef idx="0"/>
          <a:effectRef idx="0"/>
          <a:fontRef idx="minor"/>
        </p:style>
        <p:txBody>
          <a:bodyPr lIns="90000" rIns="90000" tIns="45000" bIns="45000" anchor="ctr">
            <a:noAutofit/>
          </a:bodyPr>
          <a:p>
            <a:pPr>
              <a:lnSpc>
                <a:spcPct val="100000"/>
              </a:lnSpc>
            </a:pPr>
            <a:endParaRPr b="0" lang="es-ES" sz="1800" spc="-1" strike="noStrike">
              <a:solidFill>
                <a:srgbClr val="000000"/>
              </a:solidFill>
              <a:latin typeface="Arial"/>
            </a:endParaRPr>
          </a:p>
        </p:txBody>
      </p:sp>
      <p:sp>
        <p:nvSpPr>
          <p:cNvPr id="130" name=""/>
          <p:cNvSpPr/>
          <p:nvPr/>
        </p:nvSpPr>
        <p:spPr>
          <a:xfrm>
            <a:off x="6626160" y="5646960"/>
            <a:ext cx="1374480" cy="237240"/>
          </a:xfrm>
          <a:prstGeom prst="rect">
            <a:avLst/>
          </a:prstGeom>
          <a:noFill/>
          <a:ln w="0">
            <a:noFill/>
          </a:ln>
        </p:spPr>
        <p:style>
          <a:lnRef idx="0"/>
          <a:fillRef idx="0"/>
          <a:effectRef idx="0"/>
          <a:fontRef idx="minor"/>
        </p:style>
        <p:txBody>
          <a:bodyPr lIns="90000" rIns="90000" tIns="45000" bIns="45000" anchor="t">
            <a:noAutofit/>
          </a:bodyPr>
          <a:p>
            <a:pPr>
              <a:lnSpc>
                <a:spcPct val="100000"/>
              </a:lnSpc>
            </a:pPr>
            <a:r>
              <a:rPr b="0" lang="es-ES" sz="1050" spc="-1" strike="noStrike">
                <a:solidFill>
                  <a:srgbClr val="000000"/>
                </a:solidFill>
                <a:latin typeface="Arial"/>
              </a:rPr>
              <a:t>Plant Architechture</a:t>
            </a:r>
            <a:endParaRPr b="0" lang="es-ES" sz="1050" spc="-1" strike="noStrike">
              <a:solidFill>
                <a:srgbClr val="000000"/>
              </a:solidFill>
              <a:latin typeface="Arial"/>
            </a:endParaRPr>
          </a:p>
        </p:txBody>
      </p:sp>
      <p:sp>
        <p:nvSpPr>
          <p:cNvPr id="131" name=""/>
          <p:cNvSpPr/>
          <p:nvPr/>
        </p:nvSpPr>
        <p:spPr>
          <a:xfrm>
            <a:off x="2486160" y="5646960"/>
            <a:ext cx="1374480" cy="237240"/>
          </a:xfrm>
          <a:prstGeom prst="rect">
            <a:avLst/>
          </a:prstGeom>
          <a:noFill/>
          <a:ln w="0">
            <a:noFill/>
          </a:ln>
        </p:spPr>
        <p:style>
          <a:lnRef idx="0"/>
          <a:fillRef idx="0"/>
          <a:effectRef idx="0"/>
          <a:fontRef idx="minor"/>
        </p:style>
        <p:txBody>
          <a:bodyPr lIns="90000" rIns="90000" tIns="45000" bIns="45000" anchor="t">
            <a:noAutofit/>
          </a:bodyPr>
          <a:p>
            <a:pPr>
              <a:lnSpc>
                <a:spcPct val="100000"/>
              </a:lnSpc>
            </a:pPr>
            <a:r>
              <a:rPr b="0" lang="es-ES" sz="1050" spc="-1" strike="noStrike">
                <a:solidFill>
                  <a:srgbClr val="000000"/>
                </a:solidFill>
                <a:latin typeface="Arial"/>
              </a:rPr>
              <a:t>Autofertility</a:t>
            </a:r>
            <a:endParaRPr b="0" lang="es-ES" sz="1050" spc="-1" strike="noStrike">
              <a:solidFill>
                <a:srgbClr val="000000"/>
              </a:solidFill>
              <a:latin typeface="Arial"/>
            </a:endParaRPr>
          </a:p>
        </p:txBody>
      </p:sp>
      <p:sp>
        <p:nvSpPr>
          <p:cNvPr id="132" name=""/>
          <p:cNvSpPr/>
          <p:nvPr/>
        </p:nvSpPr>
        <p:spPr>
          <a:xfrm>
            <a:off x="4538160" y="5646960"/>
            <a:ext cx="1374480" cy="237240"/>
          </a:xfrm>
          <a:prstGeom prst="rect">
            <a:avLst/>
          </a:prstGeom>
          <a:noFill/>
          <a:ln w="0">
            <a:noFill/>
          </a:ln>
        </p:spPr>
        <p:style>
          <a:lnRef idx="0"/>
          <a:fillRef idx="0"/>
          <a:effectRef idx="0"/>
          <a:fontRef idx="minor"/>
        </p:style>
        <p:txBody>
          <a:bodyPr lIns="90000" rIns="90000" tIns="45000" bIns="45000" anchor="t">
            <a:noAutofit/>
          </a:bodyPr>
          <a:p>
            <a:pPr>
              <a:lnSpc>
                <a:spcPct val="100000"/>
              </a:lnSpc>
            </a:pPr>
            <a:r>
              <a:rPr b="0" lang="es-ES" sz="1050" spc="-1" strike="noStrike">
                <a:solidFill>
                  <a:srgbClr val="000000"/>
                </a:solidFill>
                <a:latin typeface="Arial"/>
              </a:rPr>
              <a:t>Flowering Time</a:t>
            </a:r>
            <a:endParaRPr b="0" lang="es-ES" sz="1050" spc="-1" strike="noStrike">
              <a:solidFill>
                <a:srgbClr val="000000"/>
              </a:solidFill>
              <a:latin typeface="Arial"/>
            </a:endParaRPr>
          </a:p>
        </p:txBody>
      </p:sp>
      <p:sp>
        <p:nvSpPr>
          <p:cNvPr id="133" name=""/>
          <p:cNvSpPr/>
          <p:nvPr/>
        </p:nvSpPr>
        <p:spPr>
          <a:xfrm>
            <a:off x="8570880" y="5680800"/>
            <a:ext cx="179640" cy="179640"/>
          </a:xfrm>
          <a:prstGeom prst="rect">
            <a:avLst/>
          </a:prstGeom>
          <a:solidFill>
            <a:srgbClr val="bf819e"/>
          </a:solidFill>
          <a:ln w="0">
            <a:solidFill>
              <a:srgbClr val="bf819e"/>
            </a:solidFill>
          </a:ln>
        </p:spPr>
        <p:style>
          <a:lnRef idx="0"/>
          <a:fillRef idx="0"/>
          <a:effectRef idx="0"/>
          <a:fontRef idx="minor"/>
        </p:style>
        <p:txBody>
          <a:bodyPr lIns="90000" rIns="90000" tIns="45000" bIns="45000" anchor="ctr">
            <a:noAutofit/>
          </a:bodyPr>
          <a:p>
            <a:pPr>
              <a:lnSpc>
                <a:spcPct val="100000"/>
              </a:lnSpc>
            </a:pPr>
            <a:endParaRPr b="0" lang="es-ES" sz="1800" spc="-1" strike="noStrike">
              <a:solidFill>
                <a:srgbClr val="000000"/>
              </a:solidFill>
              <a:latin typeface="Arial"/>
            </a:endParaRPr>
          </a:p>
        </p:txBody>
      </p:sp>
      <p:sp>
        <p:nvSpPr>
          <p:cNvPr id="134" name=""/>
          <p:cNvSpPr/>
          <p:nvPr/>
        </p:nvSpPr>
        <p:spPr>
          <a:xfrm>
            <a:off x="8785800" y="5646960"/>
            <a:ext cx="1374480" cy="237240"/>
          </a:xfrm>
          <a:prstGeom prst="rect">
            <a:avLst/>
          </a:prstGeom>
          <a:noFill/>
          <a:ln w="0">
            <a:noFill/>
          </a:ln>
        </p:spPr>
        <p:style>
          <a:lnRef idx="0"/>
          <a:fillRef idx="0"/>
          <a:effectRef idx="0"/>
          <a:fontRef idx="minor"/>
        </p:style>
        <p:txBody>
          <a:bodyPr lIns="90000" rIns="90000" tIns="45000" bIns="45000" anchor="t">
            <a:noAutofit/>
          </a:bodyPr>
          <a:p>
            <a:pPr>
              <a:lnSpc>
                <a:spcPct val="100000"/>
              </a:lnSpc>
            </a:pPr>
            <a:r>
              <a:rPr b="0" lang="es-ES" sz="1050" spc="-1" strike="noStrike">
                <a:solidFill>
                  <a:srgbClr val="000000"/>
                </a:solidFill>
                <a:latin typeface="Arial"/>
              </a:rPr>
              <a:t>Yield</a:t>
            </a:r>
            <a:endParaRPr b="0" lang="es-ES" sz="105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6.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sp>
        <p:nvSpPr>
          <p:cNvPr id="135" name=""/>
          <p:cNvSpPr/>
          <p:nvPr/>
        </p:nvSpPr>
        <p:spPr>
          <a:xfrm>
            <a:off x="2619720" y="1522080"/>
            <a:ext cx="1062720" cy="237240"/>
          </a:xfrm>
          <a:prstGeom prst="rect">
            <a:avLst/>
          </a:prstGeom>
          <a:noFill/>
          <a:ln w="0">
            <a:noFill/>
          </a:ln>
        </p:spPr>
        <p:style>
          <a:lnRef idx="0"/>
          <a:fillRef idx="0"/>
          <a:effectRef idx="0"/>
          <a:fontRef idx="minor"/>
        </p:style>
        <p:txBody>
          <a:bodyPr lIns="90000" rIns="90000" tIns="45000" bIns="45000" anchor="t">
            <a:noAutofit/>
          </a:bodyPr>
          <a:p>
            <a:pPr>
              <a:lnSpc>
                <a:spcPct val="100000"/>
              </a:lnSpc>
            </a:pPr>
            <a:r>
              <a:rPr b="0" lang="es-ES" sz="1400" spc="-1" strike="noStrike">
                <a:solidFill>
                  <a:srgbClr val="000000"/>
                </a:solidFill>
                <a:latin typeface="Arial"/>
              </a:rPr>
              <a:t>Group 11</a:t>
            </a:r>
            <a:endParaRPr b="0" lang="es-ES" sz="1400" spc="-1" strike="noStrike">
              <a:solidFill>
                <a:srgbClr val="000000"/>
              </a:solidFill>
              <a:latin typeface="Arial"/>
            </a:endParaRPr>
          </a:p>
        </p:txBody>
      </p:sp>
      <p:sp>
        <p:nvSpPr>
          <p:cNvPr id="136" name=""/>
          <p:cNvSpPr/>
          <p:nvPr/>
        </p:nvSpPr>
        <p:spPr>
          <a:xfrm>
            <a:off x="8739720" y="1518840"/>
            <a:ext cx="955440" cy="237240"/>
          </a:xfrm>
          <a:prstGeom prst="rect">
            <a:avLst/>
          </a:prstGeom>
          <a:noFill/>
          <a:ln w="0">
            <a:noFill/>
          </a:ln>
        </p:spPr>
        <p:style>
          <a:lnRef idx="0"/>
          <a:fillRef idx="0"/>
          <a:effectRef idx="0"/>
          <a:fontRef idx="minor"/>
        </p:style>
        <p:txBody>
          <a:bodyPr lIns="90000" rIns="90000" tIns="45000" bIns="45000" anchor="t">
            <a:noAutofit/>
          </a:bodyPr>
          <a:p>
            <a:pPr>
              <a:lnSpc>
                <a:spcPct val="100000"/>
              </a:lnSpc>
            </a:pPr>
            <a:r>
              <a:rPr b="0" lang="es-ES" sz="1400" spc="-1" strike="noStrike">
                <a:solidFill>
                  <a:srgbClr val="000000"/>
                </a:solidFill>
                <a:latin typeface="Arial"/>
              </a:rPr>
              <a:t>Group 13</a:t>
            </a:r>
            <a:endParaRPr b="0" lang="es-ES" sz="1400" spc="-1" strike="noStrike">
              <a:solidFill>
                <a:srgbClr val="000000"/>
              </a:solidFill>
              <a:latin typeface="Arial"/>
            </a:endParaRPr>
          </a:p>
        </p:txBody>
      </p:sp>
      <p:pic>
        <p:nvPicPr>
          <p:cNvPr id="137" name="" descr=""/>
          <p:cNvPicPr/>
          <p:nvPr/>
        </p:nvPicPr>
        <p:blipFill>
          <a:blip r:embed="rId1"/>
          <a:stretch/>
        </p:blipFill>
        <p:spPr>
          <a:xfrm>
            <a:off x="191160" y="1828080"/>
            <a:ext cx="5903280" cy="3488400"/>
          </a:xfrm>
          <a:prstGeom prst="rect">
            <a:avLst/>
          </a:prstGeom>
          <a:ln w="0">
            <a:noFill/>
          </a:ln>
        </p:spPr>
      </p:pic>
      <p:pic>
        <p:nvPicPr>
          <p:cNvPr id="138" name="" descr=""/>
          <p:cNvPicPr/>
          <p:nvPr/>
        </p:nvPicPr>
        <p:blipFill>
          <a:blip r:embed="rId2"/>
          <a:stretch/>
        </p:blipFill>
        <p:spPr>
          <a:xfrm>
            <a:off x="6095880" y="1828080"/>
            <a:ext cx="5903280" cy="3488400"/>
          </a:xfrm>
          <a:prstGeom prst="rect">
            <a:avLst/>
          </a:prstGeom>
          <a:ln w="0">
            <a:noFill/>
          </a:ln>
        </p:spPr>
      </p:pic>
      <p:sp>
        <p:nvSpPr>
          <p:cNvPr id="139" name=""/>
          <p:cNvSpPr/>
          <p:nvPr/>
        </p:nvSpPr>
        <p:spPr>
          <a:xfrm>
            <a:off x="3522600" y="5690520"/>
            <a:ext cx="179640" cy="179640"/>
          </a:xfrm>
          <a:prstGeom prst="rect">
            <a:avLst/>
          </a:prstGeom>
          <a:solidFill>
            <a:srgbClr val="ffb66c"/>
          </a:solidFill>
          <a:ln w="0">
            <a:solidFill>
              <a:srgbClr val="ffb66c"/>
            </a:solidFill>
          </a:ln>
        </p:spPr>
        <p:style>
          <a:lnRef idx="0"/>
          <a:fillRef idx="0"/>
          <a:effectRef idx="0"/>
          <a:fontRef idx="minor"/>
        </p:style>
        <p:txBody>
          <a:bodyPr lIns="90000" rIns="90000" tIns="45000" bIns="45000" anchor="ctr">
            <a:noAutofit/>
          </a:bodyPr>
          <a:p>
            <a:pPr>
              <a:lnSpc>
                <a:spcPct val="100000"/>
              </a:lnSpc>
            </a:pPr>
            <a:endParaRPr b="0" lang="es-ES" sz="1800" spc="-1" strike="noStrike">
              <a:solidFill>
                <a:srgbClr val="000000"/>
              </a:solidFill>
              <a:latin typeface="Arial"/>
            </a:endParaRPr>
          </a:p>
        </p:txBody>
      </p:sp>
      <p:sp>
        <p:nvSpPr>
          <p:cNvPr id="140" name=""/>
          <p:cNvSpPr/>
          <p:nvPr/>
        </p:nvSpPr>
        <p:spPr>
          <a:xfrm>
            <a:off x="5391360" y="5680800"/>
            <a:ext cx="179640" cy="179640"/>
          </a:xfrm>
          <a:prstGeom prst="rect">
            <a:avLst/>
          </a:prstGeom>
          <a:solidFill>
            <a:srgbClr val="afd095"/>
          </a:solidFill>
          <a:ln w="0">
            <a:solidFill>
              <a:srgbClr val="afd095"/>
            </a:solidFill>
          </a:ln>
        </p:spPr>
        <p:style>
          <a:lnRef idx="0"/>
          <a:fillRef idx="0"/>
          <a:effectRef idx="0"/>
          <a:fontRef idx="minor"/>
        </p:style>
        <p:txBody>
          <a:bodyPr lIns="90000" rIns="90000" tIns="45000" bIns="45000" anchor="ctr">
            <a:noAutofit/>
          </a:bodyPr>
          <a:p>
            <a:pPr>
              <a:lnSpc>
                <a:spcPct val="100000"/>
              </a:lnSpc>
            </a:pPr>
            <a:endParaRPr b="0" lang="es-ES" sz="1800" spc="-1" strike="noStrike">
              <a:solidFill>
                <a:srgbClr val="000000"/>
              </a:solidFill>
              <a:latin typeface="Arial"/>
            </a:endParaRPr>
          </a:p>
        </p:txBody>
      </p:sp>
      <p:sp>
        <p:nvSpPr>
          <p:cNvPr id="141" name=""/>
          <p:cNvSpPr/>
          <p:nvPr/>
        </p:nvSpPr>
        <p:spPr>
          <a:xfrm>
            <a:off x="5690160" y="5646960"/>
            <a:ext cx="1374480" cy="237240"/>
          </a:xfrm>
          <a:prstGeom prst="rect">
            <a:avLst/>
          </a:prstGeom>
          <a:noFill/>
          <a:ln w="0">
            <a:noFill/>
          </a:ln>
        </p:spPr>
        <p:style>
          <a:lnRef idx="0"/>
          <a:fillRef idx="0"/>
          <a:effectRef idx="0"/>
          <a:fontRef idx="minor"/>
        </p:style>
        <p:txBody>
          <a:bodyPr lIns="90000" rIns="90000" tIns="45000" bIns="45000" anchor="t">
            <a:noAutofit/>
          </a:bodyPr>
          <a:p>
            <a:pPr>
              <a:lnSpc>
                <a:spcPct val="100000"/>
              </a:lnSpc>
            </a:pPr>
            <a:r>
              <a:rPr b="0" lang="es-ES" sz="1050" spc="-1" strike="noStrike">
                <a:solidFill>
                  <a:srgbClr val="000000"/>
                </a:solidFill>
                <a:latin typeface="Arial"/>
              </a:rPr>
              <a:t>Plant Architechture</a:t>
            </a:r>
            <a:endParaRPr b="0" lang="es-ES" sz="1050" spc="-1" strike="noStrike">
              <a:solidFill>
                <a:srgbClr val="000000"/>
              </a:solidFill>
              <a:latin typeface="Arial"/>
            </a:endParaRPr>
          </a:p>
        </p:txBody>
      </p:sp>
      <p:sp>
        <p:nvSpPr>
          <p:cNvPr id="142" name=""/>
          <p:cNvSpPr/>
          <p:nvPr/>
        </p:nvSpPr>
        <p:spPr>
          <a:xfrm>
            <a:off x="3746160" y="5646960"/>
            <a:ext cx="1374480" cy="237240"/>
          </a:xfrm>
          <a:prstGeom prst="rect">
            <a:avLst/>
          </a:prstGeom>
          <a:noFill/>
          <a:ln w="0">
            <a:noFill/>
          </a:ln>
        </p:spPr>
        <p:style>
          <a:lnRef idx="0"/>
          <a:fillRef idx="0"/>
          <a:effectRef idx="0"/>
          <a:fontRef idx="minor"/>
        </p:style>
        <p:txBody>
          <a:bodyPr lIns="90000" rIns="90000" tIns="45000" bIns="45000" anchor="t">
            <a:noAutofit/>
          </a:bodyPr>
          <a:p>
            <a:pPr>
              <a:lnSpc>
                <a:spcPct val="100000"/>
              </a:lnSpc>
            </a:pPr>
            <a:r>
              <a:rPr b="0" lang="es-ES" sz="1050" spc="-1" strike="noStrike">
                <a:solidFill>
                  <a:srgbClr val="000000"/>
                </a:solidFill>
                <a:latin typeface="Arial"/>
              </a:rPr>
              <a:t>Autofertility</a:t>
            </a:r>
            <a:endParaRPr b="0" lang="es-ES" sz="1050" spc="-1" strike="noStrike">
              <a:solidFill>
                <a:srgbClr val="000000"/>
              </a:solidFill>
              <a:latin typeface="Arial"/>
            </a:endParaRPr>
          </a:p>
        </p:txBody>
      </p:sp>
      <p:sp>
        <p:nvSpPr>
          <p:cNvPr id="143" name=""/>
          <p:cNvSpPr/>
          <p:nvPr/>
        </p:nvSpPr>
        <p:spPr>
          <a:xfrm>
            <a:off x="7598160" y="5680800"/>
            <a:ext cx="179640" cy="179640"/>
          </a:xfrm>
          <a:prstGeom prst="rect">
            <a:avLst/>
          </a:prstGeom>
          <a:solidFill>
            <a:srgbClr val="bf819e"/>
          </a:solidFill>
          <a:ln w="0">
            <a:solidFill>
              <a:srgbClr val="bf819e"/>
            </a:solidFill>
          </a:ln>
        </p:spPr>
        <p:style>
          <a:lnRef idx="0"/>
          <a:fillRef idx="0"/>
          <a:effectRef idx="0"/>
          <a:fontRef idx="minor"/>
        </p:style>
        <p:txBody>
          <a:bodyPr lIns="90000" rIns="90000" tIns="45000" bIns="45000" anchor="ctr">
            <a:noAutofit/>
          </a:bodyPr>
          <a:p>
            <a:pPr>
              <a:lnSpc>
                <a:spcPct val="100000"/>
              </a:lnSpc>
            </a:pPr>
            <a:endParaRPr b="0" lang="es-ES" sz="1800" spc="-1" strike="noStrike">
              <a:solidFill>
                <a:srgbClr val="000000"/>
              </a:solidFill>
              <a:latin typeface="Arial"/>
            </a:endParaRPr>
          </a:p>
        </p:txBody>
      </p:sp>
      <p:sp>
        <p:nvSpPr>
          <p:cNvPr id="144" name=""/>
          <p:cNvSpPr/>
          <p:nvPr/>
        </p:nvSpPr>
        <p:spPr>
          <a:xfrm>
            <a:off x="7813080" y="5646960"/>
            <a:ext cx="1374480" cy="237240"/>
          </a:xfrm>
          <a:prstGeom prst="rect">
            <a:avLst/>
          </a:prstGeom>
          <a:noFill/>
          <a:ln w="0">
            <a:noFill/>
          </a:ln>
        </p:spPr>
        <p:style>
          <a:lnRef idx="0"/>
          <a:fillRef idx="0"/>
          <a:effectRef idx="0"/>
          <a:fontRef idx="minor"/>
        </p:style>
        <p:txBody>
          <a:bodyPr lIns="90000" rIns="90000" tIns="45000" bIns="45000" anchor="t">
            <a:noAutofit/>
          </a:bodyPr>
          <a:p>
            <a:pPr>
              <a:lnSpc>
                <a:spcPct val="100000"/>
              </a:lnSpc>
            </a:pPr>
            <a:r>
              <a:rPr b="0" lang="es-ES" sz="1050" spc="-1" strike="noStrike">
                <a:solidFill>
                  <a:srgbClr val="000000"/>
                </a:solidFill>
                <a:latin typeface="Arial"/>
              </a:rPr>
              <a:t>Yield</a:t>
            </a:r>
            <a:endParaRPr b="0" lang="es-ES" sz="105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slides/slide7.xml><?xml version="1.0" encoding="utf-8"?>
<p:sld xmlns:a="http://schemas.openxmlformats.org/drawingml/2006/main" xmlns:p="http://schemas.openxmlformats.org/presentationml/2006/main" xmlns:r="http://schemas.openxmlformats.org/officeDocument/2006/relationships" xmlns:p14="http://schemas.microsoft.com/office/powerpoint/2010/main" xmlns:p15="http://schemas.microsoft.com/office/powerpoint/2012/main" xmlns:mc="http://schemas.openxmlformats.org/markup-compatibility/2006">
  <p:cSld>
    <p:spTree>
      <p:nvGrpSpPr>
        <p:cNvPr id="1" name=""/>
        <p:cNvGrpSpPr/>
        <p:nvPr/>
      </p:nvGrpSpPr>
      <p:grpSpPr>
        <a:xfrm>
          <a:off x="0" y="0"/>
          <a:ext cx="0" cy="0"/>
          <a:chOff x="0" y="0"/>
          <a:chExt cx="0" cy="0"/>
        </a:xfrm>
      </p:grpSpPr>
      <p:pic>
        <p:nvPicPr>
          <p:cNvPr id="145" name="" descr=""/>
          <p:cNvPicPr/>
          <p:nvPr/>
        </p:nvPicPr>
        <p:blipFill>
          <a:blip r:embed="rId1"/>
          <a:stretch/>
        </p:blipFill>
        <p:spPr>
          <a:xfrm>
            <a:off x="1005480" y="0"/>
            <a:ext cx="10971360" cy="6856560"/>
          </a:xfrm>
          <a:prstGeom prst="rect">
            <a:avLst/>
          </a:prstGeom>
          <a:ln w="0">
            <a:noFill/>
          </a:ln>
        </p:spPr>
      </p:pic>
      <p:sp>
        <p:nvSpPr>
          <p:cNvPr id="146" name=""/>
          <p:cNvSpPr/>
          <p:nvPr/>
        </p:nvSpPr>
        <p:spPr>
          <a:xfrm>
            <a:off x="170280" y="180000"/>
            <a:ext cx="952920" cy="237240"/>
          </a:xfrm>
          <a:prstGeom prst="rect">
            <a:avLst/>
          </a:prstGeom>
          <a:noFill/>
          <a:ln w="0">
            <a:noFill/>
          </a:ln>
        </p:spPr>
        <p:style>
          <a:lnRef idx="0"/>
          <a:fillRef idx="0"/>
          <a:effectRef idx="0"/>
          <a:fontRef idx="minor"/>
        </p:style>
        <p:txBody>
          <a:bodyPr lIns="90000" rIns="90000" tIns="45000" bIns="45000" anchor="t">
            <a:noAutofit/>
          </a:bodyPr>
          <a:p>
            <a:pPr>
              <a:lnSpc>
                <a:spcPct val="100000"/>
              </a:lnSpc>
            </a:pPr>
            <a:r>
              <a:rPr b="0" lang="es-ES" sz="1400" spc="-1" strike="noStrike">
                <a:solidFill>
                  <a:srgbClr val="000000"/>
                </a:solidFill>
                <a:latin typeface="Arial"/>
              </a:rPr>
              <a:t>Group 12</a:t>
            </a:r>
            <a:endParaRPr b="0" lang="es-ES" sz="1400" spc="-1" strike="noStrike">
              <a:solidFill>
                <a:srgbClr val="000000"/>
              </a:solidFill>
              <a:latin typeface="Arial"/>
            </a:endParaRPr>
          </a:p>
        </p:txBody>
      </p:sp>
      <p:sp>
        <p:nvSpPr>
          <p:cNvPr id="147" name=""/>
          <p:cNvSpPr/>
          <p:nvPr/>
        </p:nvSpPr>
        <p:spPr>
          <a:xfrm>
            <a:off x="461160" y="860040"/>
            <a:ext cx="179640" cy="179640"/>
          </a:xfrm>
          <a:prstGeom prst="rect">
            <a:avLst/>
          </a:prstGeom>
          <a:solidFill>
            <a:srgbClr val="ffb66c"/>
          </a:solidFill>
          <a:ln w="0">
            <a:solidFill>
              <a:srgbClr val="ffb66c"/>
            </a:solidFill>
          </a:ln>
        </p:spPr>
        <p:style>
          <a:lnRef idx="0"/>
          <a:fillRef idx="0"/>
          <a:effectRef idx="0"/>
          <a:fontRef idx="minor"/>
        </p:style>
        <p:txBody>
          <a:bodyPr lIns="90000" rIns="90000" tIns="45000" bIns="45000" anchor="ctr">
            <a:noAutofit/>
          </a:bodyPr>
          <a:p>
            <a:pPr>
              <a:lnSpc>
                <a:spcPct val="100000"/>
              </a:lnSpc>
            </a:pPr>
            <a:endParaRPr b="0" lang="es-ES" sz="1800" spc="-1" strike="noStrike">
              <a:solidFill>
                <a:srgbClr val="000000"/>
              </a:solidFill>
              <a:latin typeface="Arial"/>
            </a:endParaRPr>
          </a:p>
        </p:txBody>
      </p:sp>
      <p:sp>
        <p:nvSpPr>
          <p:cNvPr id="148" name=""/>
          <p:cNvSpPr/>
          <p:nvPr/>
        </p:nvSpPr>
        <p:spPr>
          <a:xfrm>
            <a:off x="463680" y="1501560"/>
            <a:ext cx="179640" cy="179640"/>
          </a:xfrm>
          <a:prstGeom prst="rect">
            <a:avLst/>
          </a:prstGeom>
          <a:solidFill>
            <a:srgbClr val="afd095"/>
          </a:solidFill>
          <a:ln w="0">
            <a:solidFill>
              <a:srgbClr val="afd095"/>
            </a:solidFill>
          </a:ln>
        </p:spPr>
        <p:style>
          <a:lnRef idx="0"/>
          <a:fillRef idx="0"/>
          <a:effectRef idx="0"/>
          <a:fontRef idx="minor"/>
        </p:style>
        <p:txBody>
          <a:bodyPr lIns="90000" rIns="90000" tIns="45000" bIns="45000" anchor="ctr">
            <a:noAutofit/>
          </a:bodyPr>
          <a:p>
            <a:pPr>
              <a:lnSpc>
                <a:spcPct val="100000"/>
              </a:lnSpc>
            </a:pPr>
            <a:endParaRPr b="0" lang="es-ES" sz="1800" spc="-1" strike="noStrike">
              <a:solidFill>
                <a:srgbClr val="000000"/>
              </a:solidFill>
              <a:latin typeface="Arial"/>
            </a:endParaRPr>
          </a:p>
        </p:txBody>
      </p:sp>
      <p:sp>
        <p:nvSpPr>
          <p:cNvPr id="149" name=""/>
          <p:cNvSpPr/>
          <p:nvPr/>
        </p:nvSpPr>
        <p:spPr>
          <a:xfrm>
            <a:off x="-144000" y="1749600"/>
            <a:ext cx="1374480" cy="237240"/>
          </a:xfrm>
          <a:prstGeom prst="rect">
            <a:avLst/>
          </a:prstGeom>
          <a:noFill/>
          <a:ln w="0">
            <a:noFill/>
          </a:ln>
        </p:spPr>
        <p:style>
          <a:lnRef idx="0"/>
          <a:fillRef idx="0"/>
          <a:effectRef idx="0"/>
          <a:fontRef idx="minor"/>
        </p:style>
        <p:txBody>
          <a:bodyPr lIns="90000" rIns="90000" tIns="45000" bIns="45000" anchor="t">
            <a:noAutofit/>
          </a:bodyPr>
          <a:p>
            <a:pPr algn="ctr">
              <a:lnSpc>
                <a:spcPct val="100000"/>
              </a:lnSpc>
            </a:pPr>
            <a:r>
              <a:rPr b="0" lang="es-ES" sz="1050" spc="-1" strike="noStrike">
                <a:solidFill>
                  <a:srgbClr val="000000"/>
                </a:solidFill>
                <a:latin typeface="Arial"/>
              </a:rPr>
              <a:t>Plant </a:t>
            </a:r>
            <a:endParaRPr b="0" lang="es-ES" sz="1050" spc="-1" strike="noStrike">
              <a:solidFill>
                <a:srgbClr val="000000"/>
              </a:solidFill>
              <a:latin typeface="Arial"/>
            </a:endParaRPr>
          </a:p>
          <a:p>
            <a:pPr algn="ctr">
              <a:lnSpc>
                <a:spcPct val="100000"/>
              </a:lnSpc>
            </a:pPr>
            <a:r>
              <a:rPr b="0" lang="es-ES" sz="1050" spc="-1" strike="noStrike">
                <a:solidFill>
                  <a:srgbClr val="000000"/>
                </a:solidFill>
                <a:latin typeface="Arial"/>
              </a:rPr>
              <a:t>Architechture</a:t>
            </a:r>
            <a:endParaRPr b="0" lang="es-ES" sz="1050" spc="-1" strike="noStrike">
              <a:solidFill>
                <a:srgbClr val="000000"/>
              </a:solidFill>
              <a:latin typeface="Arial"/>
            </a:endParaRPr>
          </a:p>
        </p:txBody>
      </p:sp>
      <p:sp>
        <p:nvSpPr>
          <p:cNvPr id="150" name=""/>
          <p:cNvSpPr/>
          <p:nvPr/>
        </p:nvSpPr>
        <p:spPr>
          <a:xfrm>
            <a:off x="156960" y="1117800"/>
            <a:ext cx="1374480" cy="237240"/>
          </a:xfrm>
          <a:prstGeom prst="rect">
            <a:avLst/>
          </a:prstGeom>
          <a:noFill/>
          <a:ln w="0">
            <a:noFill/>
          </a:ln>
        </p:spPr>
        <p:style>
          <a:lnRef idx="0"/>
          <a:fillRef idx="0"/>
          <a:effectRef idx="0"/>
          <a:fontRef idx="minor"/>
        </p:style>
        <p:txBody>
          <a:bodyPr lIns="90000" rIns="90000" tIns="45000" bIns="45000" anchor="t">
            <a:noAutofit/>
          </a:bodyPr>
          <a:p>
            <a:pPr>
              <a:lnSpc>
                <a:spcPct val="100000"/>
              </a:lnSpc>
            </a:pPr>
            <a:r>
              <a:rPr b="0" lang="es-ES" sz="1050" spc="-1" strike="noStrike">
                <a:solidFill>
                  <a:srgbClr val="000000"/>
                </a:solidFill>
                <a:latin typeface="Arial"/>
              </a:rPr>
              <a:t>Autofertility</a:t>
            </a:r>
            <a:endParaRPr b="0" lang="es-ES" sz="1050" spc="-1" strike="noStrike">
              <a:solidFill>
                <a:srgbClr val="000000"/>
              </a:solidFill>
              <a:latin typeface="Arial"/>
            </a:endParaRPr>
          </a:p>
        </p:txBody>
      </p:sp>
      <p:sp>
        <p:nvSpPr>
          <p:cNvPr id="151" name=""/>
          <p:cNvSpPr/>
          <p:nvPr/>
        </p:nvSpPr>
        <p:spPr>
          <a:xfrm>
            <a:off x="456840" y="2239920"/>
            <a:ext cx="179640" cy="179640"/>
          </a:xfrm>
          <a:prstGeom prst="rect">
            <a:avLst/>
          </a:prstGeom>
          <a:solidFill>
            <a:srgbClr val="bf819e"/>
          </a:solidFill>
          <a:ln w="0">
            <a:solidFill>
              <a:srgbClr val="bf819e"/>
            </a:solidFill>
          </a:ln>
        </p:spPr>
        <p:style>
          <a:lnRef idx="0"/>
          <a:fillRef idx="0"/>
          <a:effectRef idx="0"/>
          <a:fontRef idx="minor"/>
        </p:style>
        <p:txBody>
          <a:bodyPr lIns="90000" rIns="90000" tIns="45000" bIns="45000" anchor="ctr">
            <a:noAutofit/>
          </a:bodyPr>
          <a:p>
            <a:pPr>
              <a:lnSpc>
                <a:spcPct val="100000"/>
              </a:lnSpc>
            </a:pPr>
            <a:endParaRPr b="0" lang="es-ES" sz="1800" spc="-1" strike="noStrike">
              <a:solidFill>
                <a:srgbClr val="000000"/>
              </a:solidFill>
              <a:latin typeface="Arial"/>
            </a:endParaRPr>
          </a:p>
        </p:txBody>
      </p:sp>
      <p:sp>
        <p:nvSpPr>
          <p:cNvPr id="152" name=""/>
          <p:cNvSpPr/>
          <p:nvPr/>
        </p:nvSpPr>
        <p:spPr>
          <a:xfrm>
            <a:off x="312120" y="2419920"/>
            <a:ext cx="1374480" cy="237240"/>
          </a:xfrm>
          <a:prstGeom prst="rect">
            <a:avLst/>
          </a:prstGeom>
          <a:noFill/>
          <a:ln w="0">
            <a:noFill/>
          </a:ln>
        </p:spPr>
        <p:style>
          <a:lnRef idx="0"/>
          <a:fillRef idx="0"/>
          <a:effectRef idx="0"/>
          <a:fontRef idx="minor"/>
        </p:style>
        <p:txBody>
          <a:bodyPr lIns="90000" rIns="90000" tIns="45000" bIns="45000" anchor="t">
            <a:noAutofit/>
          </a:bodyPr>
          <a:p>
            <a:pPr>
              <a:lnSpc>
                <a:spcPct val="100000"/>
              </a:lnSpc>
            </a:pPr>
            <a:r>
              <a:rPr b="0" lang="es-ES" sz="1050" spc="-1" strike="noStrike">
                <a:solidFill>
                  <a:srgbClr val="000000"/>
                </a:solidFill>
                <a:latin typeface="Arial"/>
              </a:rPr>
              <a:t>Yield</a:t>
            </a:r>
            <a:endParaRPr b="0" lang="es-ES" sz="1050" spc="-1" strike="noStrike">
              <a:solidFill>
                <a:srgbClr val="000000"/>
              </a:solidFill>
              <a:latin typeface="Arial"/>
            </a:endParaRPr>
          </a:p>
        </p:txBody>
      </p:sp>
    </p:spTree>
  </p:cSld>
  <mc:AlternateContent>
    <mc:Choice Requires="p14">
      <p:transition spd="slow" p14:dur="2000"/>
    </mc:Choice>
    <mc:Fallback>
      <p:transition spd="slow"/>
    </mc:Fallback>
  </mc:AlternateContent>
</p:sld>
</file>

<file path=ppt/theme/theme1.xml><?xml version="1.0" encoding="utf-8"?>
<a:theme xmlns:a="http://schemas.openxmlformats.org/drawingml/2006/main" xmlns:r="http://schemas.openxmlformats.org/officeDocument/2006/relationships"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pitchFamily="0" charset="1"/>
        <a:ea typeface=""/>
        <a:cs typeface=""/>
      </a:majorFont>
      <a:minorFont>
        <a:latin typeface="Calibri" panose="020F0502020204030204" pitchFamily="0" charset="1"/>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l="0" t="0" r="0" b="0"/>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l="0" t="0" r="0" b="0"/>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l="0" t="0" r="0" b="0"/>
        </a:gradFill>
      </a:bgFillStyleLst>
    </a:fmtScheme>
  </a:themeElements>
</a:theme>
</file>

<file path=ppt/theme/theme2.xml><?xml version="1.0" encoding="utf-8"?>
<a:theme xmlns:a="http://schemas.openxmlformats.org/drawingml/2006/main" xmlns:r="http://schemas.openxmlformats.org/officeDocument/2006/relationships"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pitchFamily="0" charset="1"/>
        <a:ea typeface=""/>
        <a:cs typeface=""/>
      </a:majorFont>
      <a:minorFont>
        <a:latin typeface="Calibri" panose="020F0502020204030204" pitchFamily="0" charset="1"/>
        <a:ea typeface=""/>
        <a:cs typeface=""/>
      </a:minorFont>
    </a:fontScheme>
    <a:fmtScheme>
      <a:fillStyleLst>
        <a:solidFill>
          <a:schemeClr val="phClr"/>
        </a:solidFill>
        <a:gradFill>
          <a:gsLst>
            <a:gs pos="0">
              <a:schemeClr val="phClr">
                <a:lumMod val="110000"/>
                <a:tint val="67000"/>
              </a:schemeClr>
            </a:gs>
            <a:gs pos="50000">
              <a:schemeClr val="phClr">
                <a:lumMod val="105000"/>
                <a:tint val="73000"/>
              </a:schemeClr>
            </a:gs>
            <a:gs pos="100000">
              <a:schemeClr val="phClr">
                <a:lumMod val="105000"/>
                <a:tint val="81000"/>
              </a:schemeClr>
            </a:gs>
          </a:gsLst>
          <a:lin ang="5400000" scaled="0"/>
          <a:tileRect l="0" t="0" r="0" b="0"/>
        </a:gradFill>
        <a:gradFill>
          <a:gsLst>
            <a:gs pos="0">
              <a:schemeClr val="phClr">
                <a:lumMod val="102000"/>
                <a:tint val="94000"/>
              </a:schemeClr>
            </a:gs>
            <a:gs pos="50000">
              <a:schemeClr val="phClr">
                <a:lumMod val="100000"/>
                <a:shade val="100000"/>
              </a:schemeClr>
            </a:gs>
            <a:gs pos="100000">
              <a:schemeClr val="phClr">
                <a:lumMod val="99000"/>
                <a:shade val="78000"/>
              </a:schemeClr>
            </a:gs>
          </a:gsLst>
          <a:lin ang="5400000" scaled="0"/>
          <a:tileRect l="0" t="0" r="0" b="0"/>
        </a:gradFill>
      </a:fillStyleLst>
      <a:lnStyleLst>
        <a:ln w="6350" cap="flat" cmpd="sng" algn="ctr">
          <a:prstDash val="solid"/>
          <a:miter lim="800000"/>
        </a:ln>
        <a:ln w="12700" cap="flat" cmpd="sng" algn="ctr">
          <a:prstDash val="solid"/>
          <a:miter lim="800000"/>
        </a:ln>
        <a:ln w="19050" cap="flat" cmpd="sng" algn="ctr">
          <a:prstDash val="solid"/>
          <a:miter lim="800000"/>
        </a:ln>
      </a:lnStyleLst>
      <a:effectStyleLst>
        <a:effectStyle>
          <a:effectLst/>
        </a:effectStyle>
        <a:effectStyle>
          <a:effectLst/>
        </a:effectStyle>
        <a:effectStyle>
          <a:effectLst/>
        </a:effectStyle>
      </a:effectStyleLst>
      <a:bgFillStyleLst>
        <a:solidFill>
          <a:schemeClr val="phClr"/>
        </a:solidFill>
        <a:solidFill>
          <a:schemeClr val="phClr">
            <a:tint val="95000"/>
          </a:schemeClr>
        </a:solidFill>
        <a:gradFill>
          <a:gsLst>
            <a:gs pos="0">
              <a:schemeClr val="phClr">
                <a:tint val="93000"/>
                <a:shade val="98000"/>
                <a:lumMod val="102000"/>
              </a:schemeClr>
            </a:gs>
            <a:gs pos="50000">
              <a:schemeClr val="phClr">
                <a:tint val="98000"/>
                <a:shade val="90000"/>
                <a:lumMod val="103000"/>
              </a:schemeClr>
            </a:gs>
            <a:gs pos="100000">
              <a:schemeClr val="phClr">
                <a:shade val="63000"/>
              </a:schemeClr>
            </a:gs>
          </a:gsLst>
          <a:lin ang="5400000" scaled="0"/>
          <a:tileRect l="0" t="0" r="0" b="0"/>
        </a:gradFill>
      </a:bgFillStyleLst>
    </a:fmtScheme>
  </a:themeElements>
</a:theme>
</file>

<file path=docProps/app.xml><?xml version="1.0" encoding="utf-8"?>
<Properties xmlns="http://schemas.openxmlformats.org/officeDocument/2006/extended-properties" xmlns:vt="http://schemas.openxmlformats.org/officeDocument/2006/docPropsVTypes">
  <Template/>
  <TotalTime>1269</TotalTime>
  <Application>LibreOffice/7.6.0.3$Windows_X86_64 LibreOffice_project/69edd8b8ebc41d00b4de3915dc82f8f0fc3b6265</Application>
  <AppVersion>15.0000</AppVersion>
  <Words>132</Words>
  <Paragraphs>2</Paragraphs>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2024-05-06T11:13:20Z</dcterms:created>
  <dc:creator>Natalia Gutierrez Leiva</dc:creator>
  <dc:description/>
  <dc:language>es-ES</dc:language>
  <cp:lastModifiedBy/>
  <dcterms:modified xsi:type="dcterms:W3CDTF">2024-06-21T12:23:26Z</dcterms:modified>
  <cp:revision>13</cp:revision>
  <dc:subject/>
  <dc:title>Presentación de PowerPoint</dc:title>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Format">
    <vt:lpwstr>Panorámica</vt:lpwstr>
  </property>
  <property fmtid="{D5CDD505-2E9C-101B-9397-08002B2CF9AE}" pid="3" name="Slides">
    <vt:i4>7</vt:i4>
  </property>
</Properties>
</file>