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3"/>
  </p:notesMasterIdLst>
  <p:sldIdLst>
    <p:sldId id="258" r:id="rId2"/>
  </p:sldIdLst>
  <p:sldSz cx="12599988" cy="71993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008" autoAdjust="0"/>
    <p:restoredTop sz="85012" autoAdjust="0"/>
  </p:normalViewPr>
  <p:slideViewPr>
    <p:cSldViewPr snapToGrid="0">
      <p:cViewPr>
        <p:scale>
          <a:sx n="125" d="100"/>
          <a:sy n="125" d="100"/>
        </p:scale>
        <p:origin x="384" y="-7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2BA318-5409-42D8-ABF2-DB1E860E2E97}" type="datetimeFigureOut">
              <a:rPr lang="en-AU" smtClean="0"/>
              <a:t>19/07/2024</a:t>
            </a:fld>
            <a:endParaRPr lang="en-AU"/>
          </a:p>
        </p:txBody>
      </p:sp>
      <p:sp>
        <p:nvSpPr>
          <p:cNvPr id="4" name="Slide Image Placeholder 3"/>
          <p:cNvSpPr>
            <a:spLocks noGrp="1" noRot="1" noChangeAspect="1"/>
          </p:cNvSpPr>
          <p:nvPr>
            <p:ph type="sldImg" idx="2"/>
          </p:nvPr>
        </p:nvSpPr>
        <p:spPr>
          <a:xfrm>
            <a:off x="728663" y="1143000"/>
            <a:ext cx="540067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36073D-BE46-42B3-AB96-A5CD4F1E392A}" type="slidenum">
              <a:rPr lang="en-AU" smtClean="0"/>
              <a:t>‹#›</a:t>
            </a:fld>
            <a:endParaRPr lang="en-AU"/>
          </a:p>
        </p:txBody>
      </p:sp>
    </p:spTree>
    <p:extLst>
      <p:ext uri="{BB962C8B-B14F-4D97-AF65-F5344CB8AC3E}">
        <p14:creationId xmlns:p14="http://schemas.microsoft.com/office/powerpoint/2010/main" val="798585188"/>
      </p:ext>
    </p:extLst>
  </p:cSld>
  <p:clrMap bg1="lt1" tx1="dk1" bg2="lt2" tx2="dk2" accent1="accent1" accent2="accent2" accent3="accent3" accent4="accent4" accent5="accent5" accent6="accent6" hlink="hlink" folHlink="folHlink"/>
  <p:notesStyle>
    <a:lvl1pPr marL="0" algn="l" defTabSz="342900" rtl="0" eaLnBrk="1" latinLnBrk="0" hangingPunct="1">
      <a:defRPr sz="450" kern="1200">
        <a:solidFill>
          <a:schemeClr val="tx1"/>
        </a:solidFill>
        <a:latin typeface="+mn-lt"/>
        <a:ea typeface="+mn-ea"/>
        <a:cs typeface="+mn-cs"/>
      </a:defRPr>
    </a:lvl1pPr>
    <a:lvl2pPr marL="171450" algn="l" defTabSz="342900" rtl="0" eaLnBrk="1" latinLnBrk="0" hangingPunct="1">
      <a:defRPr sz="450" kern="1200">
        <a:solidFill>
          <a:schemeClr val="tx1"/>
        </a:solidFill>
        <a:latin typeface="+mn-lt"/>
        <a:ea typeface="+mn-ea"/>
        <a:cs typeface="+mn-cs"/>
      </a:defRPr>
    </a:lvl2pPr>
    <a:lvl3pPr marL="342900" algn="l" defTabSz="342900" rtl="0" eaLnBrk="1" latinLnBrk="0" hangingPunct="1">
      <a:defRPr sz="450" kern="1200">
        <a:solidFill>
          <a:schemeClr val="tx1"/>
        </a:solidFill>
        <a:latin typeface="+mn-lt"/>
        <a:ea typeface="+mn-ea"/>
        <a:cs typeface="+mn-cs"/>
      </a:defRPr>
    </a:lvl3pPr>
    <a:lvl4pPr marL="514350" algn="l" defTabSz="342900" rtl="0" eaLnBrk="1" latinLnBrk="0" hangingPunct="1">
      <a:defRPr sz="450" kern="1200">
        <a:solidFill>
          <a:schemeClr val="tx1"/>
        </a:solidFill>
        <a:latin typeface="+mn-lt"/>
        <a:ea typeface="+mn-ea"/>
        <a:cs typeface="+mn-cs"/>
      </a:defRPr>
    </a:lvl4pPr>
    <a:lvl5pPr marL="685800" algn="l" defTabSz="342900" rtl="0" eaLnBrk="1" latinLnBrk="0" hangingPunct="1">
      <a:defRPr sz="450" kern="1200">
        <a:solidFill>
          <a:schemeClr val="tx1"/>
        </a:solidFill>
        <a:latin typeface="+mn-lt"/>
        <a:ea typeface="+mn-ea"/>
        <a:cs typeface="+mn-cs"/>
      </a:defRPr>
    </a:lvl5pPr>
    <a:lvl6pPr marL="857250" algn="l" defTabSz="342900" rtl="0" eaLnBrk="1" latinLnBrk="0" hangingPunct="1">
      <a:defRPr sz="450" kern="1200">
        <a:solidFill>
          <a:schemeClr val="tx1"/>
        </a:solidFill>
        <a:latin typeface="+mn-lt"/>
        <a:ea typeface="+mn-ea"/>
        <a:cs typeface="+mn-cs"/>
      </a:defRPr>
    </a:lvl6pPr>
    <a:lvl7pPr marL="1028700" algn="l" defTabSz="342900" rtl="0" eaLnBrk="1" latinLnBrk="0" hangingPunct="1">
      <a:defRPr sz="450" kern="1200">
        <a:solidFill>
          <a:schemeClr val="tx1"/>
        </a:solidFill>
        <a:latin typeface="+mn-lt"/>
        <a:ea typeface="+mn-ea"/>
        <a:cs typeface="+mn-cs"/>
      </a:defRPr>
    </a:lvl7pPr>
    <a:lvl8pPr marL="1200150" algn="l" defTabSz="342900" rtl="0" eaLnBrk="1" latinLnBrk="0" hangingPunct="1">
      <a:defRPr sz="450" kern="1200">
        <a:solidFill>
          <a:schemeClr val="tx1"/>
        </a:solidFill>
        <a:latin typeface="+mn-lt"/>
        <a:ea typeface="+mn-ea"/>
        <a:cs typeface="+mn-cs"/>
      </a:defRPr>
    </a:lvl8pPr>
    <a:lvl9pPr marL="1371600" algn="l" defTabSz="342900" rtl="0" eaLnBrk="1" latinLnBrk="0" hangingPunct="1">
      <a:defRPr sz="45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8663" y="1143000"/>
            <a:ext cx="5400675" cy="3086100"/>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F836073D-BE46-42B3-AB96-A5CD4F1E392A}" type="slidenum">
              <a:rPr lang="en-AU" smtClean="0"/>
              <a:t>1</a:t>
            </a:fld>
            <a:endParaRPr lang="en-AU"/>
          </a:p>
        </p:txBody>
      </p:sp>
    </p:spTree>
    <p:extLst>
      <p:ext uri="{BB962C8B-B14F-4D97-AF65-F5344CB8AC3E}">
        <p14:creationId xmlns:p14="http://schemas.microsoft.com/office/powerpoint/2010/main" val="4001402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75003" y="1178222"/>
            <a:ext cx="9449991" cy="2506427"/>
          </a:xfrm>
        </p:spPr>
        <p:txBody>
          <a:bodyPr anchor="b"/>
          <a:lstStyle>
            <a:lvl1pPr algn="ctr">
              <a:defRPr sz="6201"/>
            </a:lvl1pPr>
          </a:lstStyle>
          <a:p>
            <a:r>
              <a:rPr lang="en-US"/>
              <a:t>Click to edit Master title style</a:t>
            </a:r>
            <a:endParaRPr lang="en-US" dirty="0"/>
          </a:p>
        </p:txBody>
      </p:sp>
      <p:sp>
        <p:nvSpPr>
          <p:cNvPr id="3" name="Subtitle 2"/>
          <p:cNvSpPr>
            <a:spLocks noGrp="1"/>
          </p:cNvSpPr>
          <p:nvPr>
            <p:ph type="subTitle" idx="1"/>
          </p:nvPr>
        </p:nvSpPr>
        <p:spPr>
          <a:xfrm>
            <a:off x="1575003" y="3781308"/>
            <a:ext cx="9449991" cy="1738167"/>
          </a:xfrm>
        </p:spPr>
        <p:txBody>
          <a:bodyPr/>
          <a:lstStyle>
            <a:lvl1pPr marL="0" indent="0" algn="ctr">
              <a:buNone/>
              <a:defRPr sz="2479"/>
            </a:lvl1pPr>
            <a:lvl2pPr marL="472512" indent="0" algn="ctr">
              <a:buNone/>
              <a:defRPr sz="2067"/>
            </a:lvl2pPr>
            <a:lvl3pPr marL="945023" indent="0" algn="ctr">
              <a:buNone/>
              <a:defRPr sz="1860"/>
            </a:lvl3pPr>
            <a:lvl4pPr marL="1417535" indent="0" algn="ctr">
              <a:buNone/>
              <a:defRPr sz="1654"/>
            </a:lvl4pPr>
            <a:lvl5pPr marL="1890047" indent="0" algn="ctr">
              <a:buNone/>
              <a:defRPr sz="1654"/>
            </a:lvl5pPr>
            <a:lvl6pPr marL="2362558" indent="0" algn="ctr">
              <a:buNone/>
              <a:defRPr sz="1654"/>
            </a:lvl6pPr>
            <a:lvl7pPr marL="2835070" indent="0" algn="ctr">
              <a:buNone/>
              <a:defRPr sz="1654"/>
            </a:lvl7pPr>
            <a:lvl8pPr marL="3307582" indent="0" algn="ctr">
              <a:buNone/>
              <a:defRPr sz="1654"/>
            </a:lvl8pPr>
            <a:lvl9pPr marL="3780095" indent="0" algn="ctr">
              <a:buNone/>
              <a:defRPr sz="165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AE22B4A-343E-4D94-8C1D-ADD7D3EE2647}" type="datetimeFigureOut">
              <a:rPr lang="en-AU" smtClean="0"/>
              <a:t>19/07/2024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AA57D43-37A6-4F71-86E0-54CA9DDFB3C2}" type="slidenum">
              <a:rPr lang="en-AU" smtClean="0"/>
              <a:t>‹#›</a:t>
            </a:fld>
            <a:endParaRPr lang="en-AU"/>
          </a:p>
        </p:txBody>
      </p:sp>
    </p:spTree>
    <p:extLst>
      <p:ext uri="{BB962C8B-B14F-4D97-AF65-F5344CB8AC3E}">
        <p14:creationId xmlns:p14="http://schemas.microsoft.com/office/powerpoint/2010/main" val="1065516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E22B4A-343E-4D94-8C1D-ADD7D3EE2647}" type="datetimeFigureOut">
              <a:rPr lang="en-AU" smtClean="0"/>
              <a:t>19/07/2024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AA57D43-37A6-4F71-86E0-54CA9DDFB3C2}" type="slidenum">
              <a:rPr lang="en-AU" smtClean="0"/>
              <a:t>‹#›</a:t>
            </a:fld>
            <a:endParaRPr lang="en-AU"/>
          </a:p>
        </p:txBody>
      </p:sp>
    </p:spTree>
    <p:extLst>
      <p:ext uri="{BB962C8B-B14F-4D97-AF65-F5344CB8AC3E}">
        <p14:creationId xmlns:p14="http://schemas.microsoft.com/office/powerpoint/2010/main" val="3230946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16867" y="383299"/>
            <a:ext cx="2716872" cy="610108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66253" y="383299"/>
            <a:ext cx="7993117" cy="610108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E22B4A-343E-4D94-8C1D-ADD7D3EE2647}" type="datetimeFigureOut">
              <a:rPr lang="en-AU" smtClean="0"/>
              <a:t>19/07/2024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AA57D43-37A6-4F71-86E0-54CA9DDFB3C2}" type="slidenum">
              <a:rPr lang="en-AU" smtClean="0"/>
              <a:t>‹#›</a:t>
            </a:fld>
            <a:endParaRPr lang="en-AU"/>
          </a:p>
        </p:txBody>
      </p:sp>
    </p:spTree>
    <p:extLst>
      <p:ext uri="{BB962C8B-B14F-4D97-AF65-F5344CB8AC3E}">
        <p14:creationId xmlns:p14="http://schemas.microsoft.com/office/powerpoint/2010/main" val="3453791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E22B4A-343E-4D94-8C1D-ADD7D3EE2647}" type="datetimeFigureOut">
              <a:rPr lang="en-AU" smtClean="0"/>
              <a:t>19/07/2024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AA57D43-37A6-4F71-86E0-54CA9DDFB3C2}" type="slidenum">
              <a:rPr lang="en-AU" smtClean="0"/>
              <a:t>‹#›</a:t>
            </a:fld>
            <a:endParaRPr lang="en-AU"/>
          </a:p>
        </p:txBody>
      </p:sp>
    </p:spTree>
    <p:extLst>
      <p:ext uri="{BB962C8B-B14F-4D97-AF65-F5344CB8AC3E}">
        <p14:creationId xmlns:p14="http://schemas.microsoft.com/office/powerpoint/2010/main" val="2639320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9687" y="1794830"/>
            <a:ext cx="10867490" cy="2994714"/>
          </a:xfrm>
        </p:spPr>
        <p:txBody>
          <a:bodyPr anchor="b"/>
          <a:lstStyle>
            <a:lvl1pPr>
              <a:defRPr sz="6201"/>
            </a:lvl1pPr>
          </a:lstStyle>
          <a:p>
            <a:r>
              <a:rPr lang="en-US"/>
              <a:t>Click to edit Master title style</a:t>
            </a:r>
            <a:endParaRPr lang="en-US" dirty="0"/>
          </a:p>
        </p:txBody>
      </p:sp>
      <p:sp>
        <p:nvSpPr>
          <p:cNvPr id="3" name="Text Placeholder 2"/>
          <p:cNvSpPr>
            <a:spLocks noGrp="1"/>
          </p:cNvSpPr>
          <p:nvPr>
            <p:ph type="body" idx="1"/>
          </p:nvPr>
        </p:nvSpPr>
        <p:spPr>
          <a:xfrm>
            <a:off x="859687" y="4817878"/>
            <a:ext cx="10867490" cy="1574849"/>
          </a:xfrm>
        </p:spPr>
        <p:txBody>
          <a:bodyPr/>
          <a:lstStyle>
            <a:lvl1pPr marL="0" indent="0">
              <a:buNone/>
              <a:defRPr sz="2479">
                <a:solidFill>
                  <a:schemeClr val="tx1">
                    <a:tint val="75000"/>
                  </a:schemeClr>
                </a:solidFill>
              </a:defRPr>
            </a:lvl1pPr>
            <a:lvl2pPr marL="472512" indent="0">
              <a:buNone/>
              <a:defRPr sz="2067">
                <a:solidFill>
                  <a:schemeClr val="tx1">
                    <a:tint val="75000"/>
                  </a:schemeClr>
                </a:solidFill>
              </a:defRPr>
            </a:lvl2pPr>
            <a:lvl3pPr marL="945023" indent="0">
              <a:buNone/>
              <a:defRPr sz="1860">
                <a:solidFill>
                  <a:schemeClr val="tx1">
                    <a:tint val="75000"/>
                  </a:schemeClr>
                </a:solidFill>
              </a:defRPr>
            </a:lvl3pPr>
            <a:lvl4pPr marL="1417535" indent="0">
              <a:buNone/>
              <a:defRPr sz="1654">
                <a:solidFill>
                  <a:schemeClr val="tx1">
                    <a:tint val="75000"/>
                  </a:schemeClr>
                </a:solidFill>
              </a:defRPr>
            </a:lvl4pPr>
            <a:lvl5pPr marL="1890047" indent="0">
              <a:buNone/>
              <a:defRPr sz="1654">
                <a:solidFill>
                  <a:schemeClr val="tx1">
                    <a:tint val="75000"/>
                  </a:schemeClr>
                </a:solidFill>
              </a:defRPr>
            </a:lvl5pPr>
            <a:lvl6pPr marL="2362558" indent="0">
              <a:buNone/>
              <a:defRPr sz="1654">
                <a:solidFill>
                  <a:schemeClr val="tx1">
                    <a:tint val="75000"/>
                  </a:schemeClr>
                </a:solidFill>
              </a:defRPr>
            </a:lvl6pPr>
            <a:lvl7pPr marL="2835070" indent="0">
              <a:buNone/>
              <a:defRPr sz="1654">
                <a:solidFill>
                  <a:schemeClr val="tx1">
                    <a:tint val="75000"/>
                  </a:schemeClr>
                </a:solidFill>
              </a:defRPr>
            </a:lvl7pPr>
            <a:lvl8pPr marL="3307582" indent="0">
              <a:buNone/>
              <a:defRPr sz="1654">
                <a:solidFill>
                  <a:schemeClr val="tx1">
                    <a:tint val="75000"/>
                  </a:schemeClr>
                </a:solidFill>
              </a:defRPr>
            </a:lvl8pPr>
            <a:lvl9pPr marL="3780095" indent="0">
              <a:buNone/>
              <a:defRPr sz="165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E22B4A-343E-4D94-8C1D-ADD7D3EE2647}" type="datetimeFigureOut">
              <a:rPr lang="en-AU" smtClean="0"/>
              <a:t>19/07/2024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AA57D43-37A6-4F71-86E0-54CA9DDFB3C2}" type="slidenum">
              <a:rPr lang="en-AU" smtClean="0"/>
              <a:t>‹#›</a:t>
            </a:fld>
            <a:endParaRPr lang="en-AU"/>
          </a:p>
        </p:txBody>
      </p:sp>
    </p:spTree>
    <p:extLst>
      <p:ext uri="{BB962C8B-B14F-4D97-AF65-F5344CB8AC3E}">
        <p14:creationId xmlns:p14="http://schemas.microsoft.com/office/powerpoint/2010/main" val="3966119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66249" y="1916485"/>
            <a:ext cx="5354995" cy="456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8748" y="1916485"/>
            <a:ext cx="5354995" cy="456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E22B4A-343E-4D94-8C1D-ADD7D3EE2647}" type="datetimeFigureOut">
              <a:rPr lang="en-AU" smtClean="0"/>
              <a:t>19/07/2024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AA57D43-37A6-4F71-86E0-54CA9DDFB3C2}" type="slidenum">
              <a:rPr lang="en-AU" smtClean="0"/>
              <a:t>‹#›</a:t>
            </a:fld>
            <a:endParaRPr lang="en-AU"/>
          </a:p>
        </p:txBody>
      </p:sp>
    </p:spTree>
    <p:extLst>
      <p:ext uri="{BB962C8B-B14F-4D97-AF65-F5344CB8AC3E}">
        <p14:creationId xmlns:p14="http://schemas.microsoft.com/office/powerpoint/2010/main" val="1201597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67890" y="383299"/>
            <a:ext cx="10867490" cy="1391534"/>
          </a:xfrm>
        </p:spPr>
        <p:txBody>
          <a:bodyPr/>
          <a:lstStyle/>
          <a:p>
            <a:r>
              <a:rPr lang="en-US"/>
              <a:t>Click to edit Master title style</a:t>
            </a:r>
            <a:endParaRPr lang="en-US" dirty="0"/>
          </a:p>
        </p:txBody>
      </p:sp>
      <p:sp>
        <p:nvSpPr>
          <p:cNvPr id="3" name="Text Placeholder 2"/>
          <p:cNvSpPr>
            <a:spLocks noGrp="1"/>
          </p:cNvSpPr>
          <p:nvPr>
            <p:ph type="body" idx="1"/>
          </p:nvPr>
        </p:nvSpPr>
        <p:spPr>
          <a:xfrm>
            <a:off x="867895" y="1764834"/>
            <a:ext cx="5330385" cy="864917"/>
          </a:xfrm>
        </p:spPr>
        <p:txBody>
          <a:bodyPr anchor="b"/>
          <a:lstStyle>
            <a:lvl1pPr marL="0" indent="0">
              <a:buNone/>
              <a:defRPr sz="2479" b="1"/>
            </a:lvl1pPr>
            <a:lvl2pPr marL="472512" indent="0">
              <a:buNone/>
              <a:defRPr sz="2067" b="1"/>
            </a:lvl2pPr>
            <a:lvl3pPr marL="945023" indent="0">
              <a:buNone/>
              <a:defRPr sz="1860" b="1"/>
            </a:lvl3pPr>
            <a:lvl4pPr marL="1417535" indent="0">
              <a:buNone/>
              <a:defRPr sz="1654" b="1"/>
            </a:lvl4pPr>
            <a:lvl5pPr marL="1890047" indent="0">
              <a:buNone/>
              <a:defRPr sz="1654" b="1"/>
            </a:lvl5pPr>
            <a:lvl6pPr marL="2362558" indent="0">
              <a:buNone/>
              <a:defRPr sz="1654" b="1"/>
            </a:lvl6pPr>
            <a:lvl7pPr marL="2835070" indent="0">
              <a:buNone/>
              <a:defRPr sz="1654" b="1"/>
            </a:lvl7pPr>
            <a:lvl8pPr marL="3307582" indent="0">
              <a:buNone/>
              <a:defRPr sz="1654" b="1"/>
            </a:lvl8pPr>
            <a:lvl9pPr marL="3780095" indent="0">
              <a:buNone/>
              <a:defRPr sz="1654" b="1"/>
            </a:lvl9pPr>
          </a:lstStyle>
          <a:p>
            <a:pPr lvl="0"/>
            <a:r>
              <a:rPr lang="en-US"/>
              <a:t>Click to edit Master text styles</a:t>
            </a:r>
          </a:p>
        </p:txBody>
      </p:sp>
      <p:sp>
        <p:nvSpPr>
          <p:cNvPr id="4" name="Content Placeholder 3"/>
          <p:cNvSpPr>
            <a:spLocks noGrp="1"/>
          </p:cNvSpPr>
          <p:nvPr>
            <p:ph sz="half" idx="2"/>
          </p:nvPr>
        </p:nvSpPr>
        <p:spPr>
          <a:xfrm>
            <a:off x="867895" y="2629749"/>
            <a:ext cx="5330385" cy="38679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8744" y="1764834"/>
            <a:ext cx="5356636" cy="864917"/>
          </a:xfrm>
        </p:spPr>
        <p:txBody>
          <a:bodyPr anchor="b"/>
          <a:lstStyle>
            <a:lvl1pPr marL="0" indent="0">
              <a:buNone/>
              <a:defRPr sz="2479" b="1"/>
            </a:lvl1pPr>
            <a:lvl2pPr marL="472512" indent="0">
              <a:buNone/>
              <a:defRPr sz="2067" b="1"/>
            </a:lvl2pPr>
            <a:lvl3pPr marL="945023" indent="0">
              <a:buNone/>
              <a:defRPr sz="1860" b="1"/>
            </a:lvl3pPr>
            <a:lvl4pPr marL="1417535" indent="0">
              <a:buNone/>
              <a:defRPr sz="1654" b="1"/>
            </a:lvl4pPr>
            <a:lvl5pPr marL="1890047" indent="0">
              <a:buNone/>
              <a:defRPr sz="1654" b="1"/>
            </a:lvl5pPr>
            <a:lvl6pPr marL="2362558" indent="0">
              <a:buNone/>
              <a:defRPr sz="1654" b="1"/>
            </a:lvl6pPr>
            <a:lvl7pPr marL="2835070" indent="0">
              <a:buNone/>
              <a:defRPr sz="1654" b="1"/>
            </a:lvl7pPr>
            <a:lvl8pPr marL="3307582" indent="0">
              <a:buNone/>
              <a:defRPr sz="1654" b="1"/>
            </a:lvl8pPr>
            <a:lvl9pPr marL="3780095" indent="0">
              <a:buNone/>
              <a:defRPr sz="1654" b="1"/>
            </a:lvl9pPr>
          </a:lstStyle>
          <a:p>
            <a:pPr lvl="0"/>
            <a:r>
              <a:rPr lang="en-US"/>
              <a:t>Click to edit Master text styles</a:t>
            </a:r>
          </a:p>
        </p:txBody>
      </p:sp>
      <p:sp>
        <p:nvSpPr>
          <p:cNvPr id="6" name="Content Placeholder 5"/>
          <p:cNvSpPr>
            <a:spLocks noGrp="1"/>
          </p:cNvSpPr>
          <p:nvPr>
            <p:ph sz="quarter" idx="4"/>
          </p:nvPr>
        </p:nvSpPr>
        <p:spPr>
          <a:xfrm>
            <a:off x="6378744" y="2629749"/>
            <a:ext cx="5356636" cy="38679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AE22B4A-343E-4D94-8C1D-ADD7D3EE2647}" type="datetimeFigureOut">
              <a:rPr lang="en-AU" smtClean="0"/>
              <a:t>19/07/2024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AA57D43-37A6-4F71-86E0-54CA9DDFB3C2}" type="slidenum">
              <a:rPr lang="en-AU" smtClean="0"/>
              <a:t>‹#›</a:t>
            </a:fld>
            <a:endParaRPr lang="en-AU"/>
          </a:p>
        </p:txBody>
      </p:sp>
    </p:spTree>
    <p:extLst>
      <p:ext uri="{BB962C8B-B14F-4D97-AF65-F5344CB8AC3E}">
        <p14:creationId xmlns:p14="http://schemas.microsoft.com/office/powerpoint/2010/main" val="2418224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AE22B4A-343E-4D94-8C1D-ADD7D3EE2647}" type="datetimeFigureOut">
              <a:rPr lang="en-AU" smtClean="0"/>
              <a:t>19/07/2024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AA57D43-37A6-4F71-86E0-54CA9DDFB3C2}" type="slidenum">
              <a:rPr lang="en-AU" smtClean="0"/>
              <a:t>‹#›</a:t>
            </a:fld>
            <a:endParaRPr lang="en-AU"/>
          </a:p>
        </p:txBody>
      </p:sp>
    </p:spTree>
    <p:extLst>
      <p:ext uri="{BB962C8B-B14F-4D97-AF65-F5344CB8AC3E}">
        <p14:creationId xmlns:p14="http://schemas.microsoft.com/office/powerpoint/2010/main" val="3016842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E22B4A-343E-4D94-8C1D-ADD7D3EE2647}" type="datetimeFigureOut">
              <a:rPr lang="en-AU" smtClean="0"/>
              <a:t>19/07/2024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AA57D43-37A6-4F71-86E0-54CA9DDFB3C2}" type="slidenum">
              <a:rPr lang="en-AU" smtClean="0"/>
              <a:t>‹#›</a:t>
            </a:fld>
            <a:endParaRPr lang="en-AU"/>
          </a:p>
        </p:txBody>
      </p:sp>
    </p:spTree>
    <p:extLst>
      <p:ext uri="{BB962C8B-B14F-4D97-AF65-F5344CB8AC3E}">
        <p14:creationId xmlns:p14="http://schemas.microsoft.com/office/powerpoint/2010/main" val="1689202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7891" y="479954"/>
            <a:ext cx="4063824" cy="1679840"/>
          </a:xfrm>
        </p:spPr>
        <p:txBody>
          <a:bodyPr anchor="b"/>
          <a:lstStyle>
            <a:lvl1pPr>
              <a:defRPr sz="3307"/>
            </a:lvl1pPr>
          </a:lstStyle>
          <a:p>
            <a:r>
              <a:rPr lang="en-US"/>
              <a:t>Click to edit Master title style</a:t>
            </a:r>
            <a:endParaRPr lang="en-US" dirty="0"/>
          </a:p>
        </p:txBody>
      </p:sp>
      <p:sp>
        <p:nvSpPr>
          <p:cNvPr id="3" name="Content Placeholder 2"/>
          <p:cNvSpPr>
            <a:spLocks noGrp="1"/>
          </p:cNvSpPr>
          <p:nvPr>
            <p:ph idx="1"/>
          </p:nvPr>
        </p:nvSpPr>
        <p:spPr>
          <a:xfrm>
            <a:off x="5356636" y="1036569"/>
            <a:ext cx="6378744" cy="5116178"/>
          </a:xfrm>
        </p:spPr>
        <p:txBody>
          <a:bodyPr/>
          <a:lstStyle>
            <a:lvl1pPr>
              <a:defRPr sz="3307"/>
            </a:lvl1pPr>
            <a:lvl2pPr>
              <a:defRPr sz="2894"/>
            </a:lvl2pPr>
            <a:lvl3pPr>
              <a:defRPr sz="2479"/>
            </a:lvl3pPr>
            <a:lvl4pPr>
              <a:defRPr sz="2067"/>
            </a:lvl4pPr>
            <a:lvl5pPr>
              <a:defRPr sz="2067"/>
            </a:lvl5pPr>
            <a:lvl6pPr>
              <a:defRPr sz="2067"/>
            </a:lvl6pPr>
            <a:lvl7pPr>
              <a:defRPr sz="2067"/>
            </a:lvl7pPr>
            <a:lvl8pPr>
              <a:defRPr sz="2067"/>
            </a:lvl8pPr>
            <a:lvl9pPr>
              <a:defRPr sz="2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7891" y="2159795"/>
            <a:ext cx="4063824" cy="4001284"/>
          </a:xfrm>
        </p:spPr>
        <p:txBody>
          <a:bodyPr/>
          <a:lstStyle>
            <a:lvl1pPr marL="0" indent="0">
              <a:buNone/>
              <a:defRPr sz="1654"/>
            </a:lvl1pPr>
            <a:lvl2pPr marL="472512" indent="0">
              <a:buNone/>
              <a:defRPr sz="1447"/>
            </a:lvl2pPr>
            <a:lvl3pPr marL="945023" indent="0">
              <a:buNone/>
              <a:defRPr sz="1240"/>
            </a:lvl3pPr>
            <a:lvl4pPr marL="1417535" indent="0">
              <a:buNone/>
              <a:defRPr sz="1035"/>
            </a:lvl4pPr>
            <a:lvl5pPr marL="1890047" indent="0">
              <a:buNone/>
              <a:defRPr sz="1035"/>
            </a:lvl5pPr>
            <a:lvl6pPr marL="2362558" indent="0">
              <a:buNone/>
              <a:defRPr sz="1035"/>
            </a:lvl6pPr>
            <a:lvl7pPr marL="2835070" indent="0">
              <a:buNone/>
              <a:defRPr sz="1035"/>
            </a:lvl7pPr>
            <a:lvl8pPr marL="3307582" indent="0">
              <a:buNone/>
              <a:defRPr sz="1035"/>
            </a:lvl8pPr>
            <a:lvl9pPr marL="3780095" indent="0">
              <a:buNone/>
              <a:defRPr sz="1035"/>
            </a:lvl9pPr>
          </a:lstStyle>
          <a:p>
            <a:pPr lvl="0"/>
            <a:r>
              <a:rPr lang="en-US"/>
              <a:t>Click to edit Master text styles</a:t>
            </a:r>
          </a:p>
        </p:txBody>
      </p:sp>
      <p:sp>
        <p:nvSpPr>
          <p:cNvPr id="5" name="Date Placeholder 4"/>
          <p:cNvSpPr>
            <a:spLocks noGrp="1"/>
          </p:cNvSpPr>
          <p:nvPr>
            <p:ph type="dt" sz="half" idx="10"/>
          </p:nvPr>
        </p:nvSpPr>
        <p:spPr/>
        <p:txBody>
          <a:bodyPr/>
          <a:lstStyle/>
          <a:p>
            <a:fld id="{CAE22B4A-343E-4D94-8C1D-ADD7D3EE2647}" type="datetimeFigureOut">
              <a:rPr lang="en-AU" smtClean="0"/>
              <a:t>19/07/2024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AA57D43-37A6-4F71-86E0-54CA9DDFB3C2}" type="slidenum">
              <a:rPr lang="en-AU" smtClean="0"/>
              <a:t>‹#›</a:t>
            </a:fld>
            <a:endParaRPr lang="en-AU"/>
          </a:p>
        </p:txBody>
      </p:sp>
    </p:spTree>
    <p:extLst>
      <p:ext uri="{BB962C8B-B14F-4D97-AF65-F5344CB8AC3E}">
        <p14:creationId xmlns:p14="http://schemas.microsoft.com/office/powerpoint/2010/main" val="1384925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7891" y="479954"/>
            <a:ext cx="4063824" cy="1679840"/>
          </a:xfrm>
        </p:spPr>
        <p:txBody>
          <a:bodyPr anchor="b"/>
          <a:lstStyle>
            <a:lvl1pPr>
              <a:defRPr sz="3307"/>
            </a:lvl1pPr>
          </a:lstStyle>
          <a:p>
            <a:r>
              <a:rPr lang="en-US"/>
              <a:t>Click to edit Master title style</a:t>
            </a:r>
            <a:endParaRPr lang="en-US" dirty="0"/>
          </a:p>
        </p:txBody>
      </p:sp>
      <p:sp>
        <p:nvSpPr>
          <p:cNvPr id="3" name="Picture Placeholder 2"/>
          <p:cNvSpPr>
            <a:spLocks noGrp="1" noChangeAspect="1"/>
          </p:cNvSpPr>
          <p:nvPr>
            <p:ph type="pic" idx="1"/>
          </p:nvPr>
        </p:nvSpPr>
        <p:spPr>
          <a:xfrm>
            <a:off x="5356636" y="1036569"/>
            <a:ext cx="6378744" cy="5116178"/>
          </a:xfrm>
        </p:spPr>
        <p:txBody>
          <a:bodyPr anchor="t"/>
          <a:lstStyle>
            <a:lvl1pPr marL="0" indent="0">
              <a:buNone/>
              <a:defRPr sz="3307"/>
            </a:lvl1pPr>
            <a:lvl2pPr marL="472512" indent="0">
              <a:buNone/>
              <a:defRPr sz="2894"/>
            </a:lvl2pPr>
            <a:lvl3pPr marL="945023" indent="0">
              <a:buNone/>
              <a:defRPr sz="2479"/>
            </a:lvl3pPr>
            <a:lvl4pPr marL="1417535" indent="0">
              <a:buNone/>
              <a:defRPr sz="2067"/>
            </a:lvl4pPr>
            <a:lvl5pPr marL="1890047" indent="0">
              <a:buNone/>
              <a:defRPr sz="2067"/>
            </a:lvl5pPr>
            <a:lvl6pPr marL="2362558" indent="0">
              <a:buNone/>
              <a:defRPr sz="2067"/>
            </a:lvl6pPr>
            <a:lvl7pPr marL="2835070" indent="0">
              <a:buNone/>
              <a:defRPr sz="2067"/>
            </a:lvl7pPr>
            <a:lvl8pPr marL="3307582" indent="0">
              <a:buNone/>
              <a:defRPr sz="2067"/>
            </a:lvl8pPr>
            <a:lvl9pPr marL="3780095" indent="0">
              <a:buNone/>
              <a:defRPr sz="2067"/>
            </a:lvl9pPr>
          </a:lstStyle>
          <a:p>
            <a:r>
              <a:rPr lang="en-US"/>
              <a:t>Click icon to add picture</a:t>
            </a:r>
            <a:endParaRPr lang="en-US" dirty="0"/>
          </a:p>
        </p:txBody>
      </p:sp>
      <p:sp>
        <p:nvSpPr>
          <p:cNvPr id="4" name="Text Placeholder 3"/>
          <p:cNvSpPr>
            <a:spLocks noGrp="1"/>
          </p:cNvSpPr>
          <p:nvPr>
            <p:ph type="body" sz="half" idx="2"/>
          </p:nvPr>
        </p:nvSpPr>
        <p:spPr>
          <a:xfrm>
            <a:off x="867891" y="2159795"/>
            <a:ext cx="4063824" cy="4001284"/>
          </a:xfrm>
        </p:spPr>
        <p:txBody>
          <a:bodyPr/>
          <a:lstStyle>
            <a:lvl1pPr marL="0" indent="0">
              <a:buNone/>
              <a:defRPr sz="1654"/>
            </a:lvl1pPr>
            <a:lvl2pPr marL="472512" indent="0">
              <a:buNone/>
              <a:defRPr sz="1447"/>
            </a:lvl2pPr>
            <a:lvl3pPr marL="945023" indent="0">
              <a:buNone/>
              <a:defRPr sz="1240"/>
            </a:lvl3pPr>
            <a:lvl4pPr marL="1417535" indent="0">
              <a:buNone/>
              <a:defRPr sz="1035"/>
            </a:lvl4pPr>
            <a:lvl5pPr marL="1890047" indent="0">
              <a:buNone/>
              <a:defRPr sz="1035"/>
            </a:lvl5pPr>
            <a:lvl6pPr marL="2362558" indent="0">
              <a:buNone/>
              <a:defRPr sz="1035"/>
            </a:lvl6pPr>
            <a:lvl7pPr marL="2835070" indent="0">
              <a:buNone/>
              <a:defRPr sz="1035"/>
            </a:lvl7pPr>
            <a:lvl8pPr marL="3307582" indent="0">
              <a:buNone/>
              <a:defRPr sz="1035"/>
            </a:lvl8pPr>
            <a:lvl9pPr marL="3780095" indent="0">
              <a:buNone/>
              <a:defRPr sz="1035"/>
            </a:lvl9pPr>
          </a:lstStyle>
          <a:p>
            <a:pPr lvl="0"/>
            <a:r>
              <a:rPr lang="en-US"/>
              <a:t>Click to edit Master text styles</a:t>
            </a:r>
          </a:p>
        </p:txBody>
      </p:sp>
      <p:sp>
        <p:nvSpPr>
          <p:cNvPr id="5" name="Date Placeholder 4"/>
          <p:cNvSpPr>
            <a:spLocks noGrp="1"/>
          </p:cNvSpPr>
          <p:nvPr>
            <p:ph type="dt" sz="half" idx="10"/>
          </p:nvPr>
        </p:nvSpPr>
        <p:spPr/>
        <p:txBody>
          <a:bodyPr/>
          <a:lstStyle/>
          <a:p>
            <a:fld id="{CAE22B4A-343E-4D94-8C1D-ADD7D3EE2647}" type="datetimeFigureOut">
              <a:rPr lang="en-AU" smtClean="0"/>
              <a:t>19/07/2024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AA57D43-37A6-4F71-86E0-54CA9DDFB3C2}" type="slidenum">
              <a:rPr lang="en-AU" smtClean="0"/>
              <a:t>‹#›</a:t>
            </a:fld>
            <a:endParaRPr lang="en-AU"/>
          </a:p>
        </p:txBody>
      </p:sp>
    </p:spTree>
    <p:extLst>
      <p:ext uri="{BB962C8B-B14F-4D97-AF65-F5344CB8AC3E}">
        <p14:creationId xmlns:p14="http://schemas.microsoft.com/office/powerpoint/2010/main" val="1449362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66249" y="383299"/>
            <a:ext cx="10867490" cy="139153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66249" y="1916485"/>
            <a:ext cx="10867490" cy="45678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66253" y="6672699"/>
            <a:ext cx="2834997" cy="383297"/>
          </a:xfrm>
          <a:prstGeom prst="rect">
            <a:avLst/>
          </a:prstGeom>
        </p:spPr>
        <p:txBody>
          <a:bodyPr vert="horz" lIns="91440" tIns="45720" rIns="91440" bIns="45720" rtlCol="0" anchor="ctr"/>
          <a:lstStyle>
            <a:lvl1pPr algn="l">
              <a:defRPr sz="1240">
                <a:solidFill>
                  <a:schemeClr val="tx1">
                    <a:tint val="75000"/>
                  </a:schemeClr>
                </a:solidFill>
              </a:defRPr>
            </a:lvl1pPr>
          </a:lstStyle>
          <a:p>
            <a:fld id="{CAE22B4A-343E-4D94-8C1D-ADD7D3EE2647}" type="datetimeFigureOut">
              <a:rPr lang="en-AU" smtClean="0"/>
              <a:t>19/07/2024</a:t>
            </a:fld>
            <a:endParaRPr lang="en-AU"/>
          </a:p>
        </p:txBody>
      </p:sp>
      <p:sp>
        <p:nvSpPr>
          <p:cNvPr id="5" name="Footer Placeholder 4"/>
          <p:cNvSpPr>
            <a:spLocks noGrp="1"/>
          </p:cNvSpPr>
          <p:nvPr>
            <p:ph type="ftr" sz="quarter" idx="3"/>
          </p:nvPr>
        </p:nvSpPr>
        <p:spPr>
          <a:xfrm>
            <a:off x="4173746" y="6672699"/>
            <a:ext cx="4252496" cy="383297"/>
          </a:xfrm>
          <a:prstGeom prst="rect">
            <a:avLst/>
          </a:prstGeom>
        </p:spPr>
        <p:txBody>
          <a:bodyPr vert="horz" lIns="91440" tIns="45720" rIns="91440" bIns="45720" rtlCol="0" anchor="ctr"/>
          <a:lstStyle>
            <a:lvl1pPr algn="ctr">
              <a:defRPr sz="124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898746" y="6672699"/>
            <a:ext cx="2834997" cy="383297"/>
          </a:xfrm>
          <a:prstGeom prst="rect">
            <a:avLst/>
          </a:prstGeom>
        </p:spPr>
        <p:txBody>
          <a:bodyPr vert="horz" lIns="91440" tIns="45720" rIns="91440" bIns="45720" rtlCol="0" anchor="ctr"/>
          <a:lstStyle>
            <a:lvl1pPr algn="r">
              <a:defRPr sz="1240">
                <a:solidFill>
                  <a:schemeClr val="tx1">
                    <a:tint val="75000"/>
                  </a:schemeClr>
                </a:solidFill>
              </a:defRPr>
            </a:lvl1pPr>
          </a:lstStyle>
          <a:p>
            <a:fld id="{3AA57D43-37A6-4F71-86E0-54CA9DDFB3C2}" type="slidenum">
              <a:rPr lang="en-AU" smtClean="0"/>
              <a:t>‹#›</a:t>
            </a:fld>
            <a:endParaRPr lang="en-AU"/>
          </a:p>
        </p:txBody>
      </p:sp>
    </p:spTree>
    <p:extLst>
      <p:ext uri="{BB962C8B-B14F-4D97-AF65-F5344CB8AC3E}">
        <p14:creationId xmlns:p14="http://schemas.microsoft.com/office/powerpoint/2010/main" val="1894907790"/>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945023" rtl="0" eaLnBrk="1" latinLnBrk="0" hangingPunct="1">
        <a:lnSpc>
          <a:spcPct val="90000"/>
        </a:lnSpc>
        <a:spcBef>
          <a:spcPct val="0"/>
        </a:spcBef>
        <a:buNone/>
        <a:defRPr sz="4547" kern="1200">
          <a:solidFill>
            <a:schemeClr val="tx1"/>
          </a:solidFill>
          <a:latin typeface="+mj-lt"/>
          <a:ea typeface="+mj-ea"/>
          <a:cs typeface="+mj-cs"/>
        </a:defRPr>
      </a:lvl1pPr>
    </p:titleStyle>
    <p:bodyStyle>
      <a:lvl1pPr marL="236255" indent="-236255" algn="l" defTabSz="945023" rtl="0" eaLnBrk="1" latinLnBrk="0" hangingPunct="1">
        <a:lnSpc>
          <a:spcPct val="90000"/>
        </a:lnSpc>
        <a:spcBef>
          <a:spcPts val="1035"/>
        </a:spcBef>
        <a:buFont typeface="Arial" panose="020B0604020202020204" pitchFamily="34" charset="0"/>
        <a:buChar char="•"/>
        <a:defRPr sz="2894" kern="1200">
          <a:solidFill>
            <a:schemeClr val="tx1"/>
          </a:solidFill>
          <a:latin typeface="+mn-lt"/>
          <a:ea typeface="+mn-ea"/>
          <a:cs typeface="+mn-cs"/>
        </a:defRPr>
      </a:lvl1pPr>
      <a:lvl2pPr marL="708767" indent="-236255" algn="l" defTabSz="945023" rtl="0" eaLnBrk="1" latinLnBrk="0" hangingPunct="1">
        <a:lnSpc>
          <a:spcPct val="90000"/>
        </a:lnSpc>
        <a:spcBef>
          <a:spcPts val="517"/>
        </a:spcBef>
        <a:buFont typeface="Arial" panose="020B0604020202020204" pitchFamily="34" charset="0"/>
        <a:buChar char="•"/>
        <a:defRPr sz="2479" kern="1200">
          <a:solidFill>
            <a:schemeClr val="tx1"/>
          </a:solidFill>
          <a:latin typeface="+mn-lt"/>
          <a:ea typeface="+mn-ea"/>
          <a:cs typeface="+mn-cs"/>
        </a:defRPr>
      </a:lvl2pPr>
      <a:lvl3pPr marL="1181280" indent="-236255" algn="l" defTabSz="945023" rtl="0" eaLnBrk="1" latinLnBrk="0" hangingPunct="1">
        <a:lnSpc>
          <a:spcPct val="90000"/>
        </a:lnSpc>
        <a:spcBef>
          <a:spcPts val="517"/>
        </a:spcBef>
        <a:buFont typeface="Arial" panose="020B0604020202020204" pitchFamily="34" charset="0"/>
        <a:buChar char="•"/>
        <a:defRPr sz="2067" kern="1200">
          <a:solidFill>
            <a:schemeClr val="tx1"/>
          </a:solidFill>
          <a:latin typeface="+mn-lt"/>
          <a:ea typeface="+mn-ea"/>
          <a:cs typeface="+mn-cs"/>
        </a:defRPr>
      </a:lvl3pPr>
      <a:lvl4pPr marL="1653791" indent="-236255" algn="l" defTabSz="945023" rtl="0" eaLnBrk="1" latinLnBrk="0" hangingPunct="1">
        <a:lnSpc>
          <a:spcPct val="90000"/>
        </a:lnSpc>
        <a:spcBef>
          <a:spcPts val="517"/>
        </a:spcBef>
        <a:buFont typeface="Arial" panose="020B0604020202020204" pitchFamily="34" charset="0"/>
        <a:buChar char="•"/>
        <a:defRPr sz="1860" kern="1200">
          <a:solidFill>
            <a:schemeClr val="tx1"/>
          </a:solidFill>
          <a:latin typeface="+mn-lt"/>
          <a:ea typeface="+mn-ea"/>
          <a:cs typeface="+mn-cs"/>
        </a:defRPr>
      </a:lvl4pPr>
      <a:lvl5pPr marL="2126303" indent="-236255" algn="l" defTabSz="945023" rtl="0" eaLnBrk="1" latinLnBrk="0" hangingPunct="1">
        <a:lnSpc>
          <a:spcPct val="90000"/>
        </a:lnSpc>
        <a:spcBef>
          <a:spcPts val="517"/>
        </a:spcBef>
        <a:buFont typeface="Arial" panose="020B0604020202020204" pitchFamily="34" charset="0"/>
        <a:buChar char="•"/>
        <a:defRPr sz="1860" kern="1200">
          <a:solidFill>
            <a:schemeClr val="tx1"/>
          </a:solidFill>
          <a:latin typeface="+mn-lt"/>
          <a:ea typeface="+mn-ea"/>
          <a:cs typeface="+mn-cs"/>
        </a:defRPr>
      </a:lvl5pPr>
      <a:lvl6pPr marL="2598814" indent="-236255" algn="l" defTabSz="945023" rtl="0" eaLnBrk="1" latinLnBrk="0" hangingPunct="1">
        <a:lnSpc>
          <a:spcPct val="90000"/>
        </a:lnSpc>
        <a:spcBef>
          <a:spcPts val="517"/>
        </a:spcBef>
        <a:buFont typeface="Arial" panose="020B0604020202020204" pitchFamily="34" charset="0"/>
        <a:buChar char="•"/>
        <a:defRPr sz="1860" kern="1200">
          <a:solidFill>
            <a:schemeClr val="tx1"/>
          </a:solidFill>
          <a:latin typeface="+mn-lt"/>
          <a:ea typeface="+mn-ea"/>
          <a:cs typeface="+mn-cs"/>
        </a:defRPr>
      </a:lvl6pPr>
      <a:lvl7pPr marL="3071326" indent="-236255" algn="l" defTabSz="945023" rtl="0" eaLnBrk="1" latinLnBrk="0" hangingPunct="1">
        <a:lnSpc>
          <a:spcPct val="90000"/>
        </a:lnSpc>
        <a:spcBef>
          <a:spcPts val="517"/>
        </a:spcBef>
        <a:buFont typeface="Arial" panose="020B0604020202020204" pitchFamily="34" charset="0"/>
        <a:buChar char="•"/>
        <a:defRPr sz="1860" kern="1200">
          <a:solidFill>
            <a:schemeClr val="tx1"/>
          </a:solidFill>
          <a:latin typeface="+mn-lt"/>
          <a:ea typeface="+mn-ea"/>
          <a:cs typeface="+mn-cs"/>
        </a:defRPr>
      </a:lvl7pPr>
      <a:lvl8pPr marL="3543838" indent="-236255" algn="l" defTabSz="945023" rtl="0" eaLnBrk="1" latinLnBrk="0" hangingPunct="1">
        <a:lnSpc>
          <a:spcPct val="90000"/>
        </a:lnSpc>
        <a:spcBef>
          <a:spcPts val="517"/>
        </a:spcBef>
        <a:buFont typeface="Arial" panose="020B0604020202020204" pitchFamily="34" charset="0"/>
        <a:buChar char="•"/>
        <a:defRPr sz="1860" kern="1200">
          <a:solidFill>
            <a:schemeClr val="tx1"/>
          </a:solidFill>
          <a:latin typeface="+mn-lt"/>
          <a:ea typeface="+mn-ea"/>
          <a:cs typeface="+mn-cs"/>
        </a:defRPr>
      </a:lvl8pPr>
      <a:lvl9pPr marL="4016350" indent="-236255" algn="l" defTabSz="945023" rtl="0" eaLnBrk="1" latinLnBrk="0" hangingPunct="1">
        <a:lnSpc>
          <a:spcPct val="90000"/>
        </a:lnSpc>
        <a:spcBef>
          <a:spcPts val="517"/>
        </a:spcBef>
        <a:buFont typeface="Arial" panose="020B0604020202020204" pitchFamily="34" charset="0"/>
        <a:buChar char="•"/>
        <a:defRPr sz="1860" kern="1200">
          <a:solidFill>
            <a:schemeClr val="tx1"/>
          </a:solidFill>
          <a:latin typeface="+mn-lt"/>
          <a:ea typeface="+mn-ea"/>
          <a:cs typeface="+mn-cs"/>
        </a:defRPr>
      </a:lvl9pPr>
    </p:bodyStyle>
    <p:otherStyle>
      <a:defPPr>
        <a:defRPr lang="en-US"/>
      </a:defPPr>
      <a:lvl1pPr marL="0" algn="l" defTabSz="945023" rtl="0" eaLnBrk="1" latinLnBrk="0" hangingPunct="1">
        <a:defRPr sz="1860" kern="1200">
          <a:solidFill>
            <a:schemeClr val="tx1"/>
          </a:solidFill>
          <a:latin typeface="+mn-lt"/>
          <a:ea typeface="+mn-ea"/>
          <a:cs typeface="+mn-cs"/>
        </a:defRPr>
      </a:lvl1pPr>
      <a:lvl2pPr marL="472512" algn="l" defTabSz="945023" rtl="0" eaLnBrk="1" latinLnBrk="0" hangingPunct="1">
        <a:defRPr sz="1860" kern="1200">
          <a:solidFill>
            <a:schemeClr val="tx1"/>
          </a:solidFill>
          <a:latin typeface="+mn-lt"/>
          <a:ea typeface="+mn-ea"/>
          <a:cs typeface="+mn-cs"/>
        </a:defRPr>
      </a:lvl2pPr>
      <a:lvl3pPr marL="945023" algn="l" defTabSz="945023" rtl="0" eaLnBrk="1" latinLnBrk="0" hangingPunct="1">
        <a:defRPr sz="1860" kern="1200">
          <a:solidFill>
            <a:schemeClr val="tx1"/>
          </a:solidFill>
          <a:latin typeface="+mn-lt"/>
          <a:ea typeface="+mn-ea"/>
          <a:cs typeface="+mn-cs"/>
        </a:defRPr>
      </a:lvl3pPr>
      <a:lvl4pPr marL="1417535" algn="l" defTabSz="945023" rtl="0" eaLnBrk="1" latinLnBrk="0" hangingPunct="1">
        <a:defRPr sz="1860" kern="1200">
          <a:solidFill>
            <a:schemeClr val="tx1"/>
          </a:solidFill>
          <a:latin typeface="+mn-lt"/>
          <a:ea typeface="+mn-ea"/>
          <a:cs typeface="+mn-cs"/>
        </a:defRPr>
      </a:lvl4pPr>
      <a:lvl5pPr marL="1890047" algn="l" defTabSz="945023" rtl="0" eaLnBrk="1" latinLnBrk="0" hangingPunct="1">
        <a:defRPr sz="1860" kern="1200">
          <a:solidFill>
            <a:schemeClr val="tx1"/>
          </a:solidFill>
          <a:latin typeface="+mn-lt"/>
          <a:ea typeface="+mn-ea"/>
          <a:cs typeface="+mn-cs"/>
        </a:defRPr>
      </a:lvl5pPr>
      <a:lvl6pPr marL="2362558" algn="l" defTabSz="945023" rtl="0" eaLnBrk="1" latinLnBrk="0" hangingPunct="1">
        <a:defRPr sz="1860" kern="1200">
          <a:solidFill>
            <a:schemeClr val="tx1"/>
          </a:solidFill>
          <a:latin typeface="+mn-lt"/>
          <a:ea typeface="+mn-ea"/>
          <a:cs typeface="+mn-cs"/>
        </a:defRPr>
      </a:lvl6pPr>
      <a:lvl7pPr marL="2835070" algn="l" defTabSz="945023" rtl="0" eaLnBrk="1" latinLnBrk="0" hangingPunct="1">
        <a:defRPr sz="1860" kern="1200">
          <a:solidFill>
            <a:schemeClr val="tx1"/>
          </a:solidFill>
          <a:latin typeface="+mn-lt"/>
          <a:ea typeface="+mn-ea"/>
          <a:cs typeface="+mn-cs"/>
        </a:defRPr>
      </a:lvl7pPr>
      <a:lvl8pPr marL="3307582" algn="l" defTabSz="945023" rtl="0" eaLnBrk="1" latinLnBrk="0" hangingPunct="1">
        <a:defRPr sz="1860" kern="1200">
          <a:solidFill>
            <a:schemeClr val="tx1"/>
          </a:solidFill>
          <a:latin typeface="+mn-lt"/>
          <a:ea typeface="+mn-ea"/>
          <a:cs typeface="+mn-cs"/>
        </a:defRPr>
      </a:lvl8pPr>
      <a:lvl9pPr marL="3780095" algn="l" defTabSz="945023" rtl="0" eaLnBrk="1" latinLnBrk="0" hangingPunct="1">
        <a:defRPr sz="18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Arrow Connector 1">
            <a:extLst>
              <a:ext uri="{FF2B5EF4-FFF2-40B4-BE49-F238E27FC236}">
                <a16:creationId xmlns:a16="http://schemas.microsoft.com/office/drawing/2014/main" id="{69515C28-3209-E4FC-0E11-4B5069518CFD}"/>
              </a:ext>
            </a:extLst>
          </p:cNvPr>
          <p:cNvCxnSpPr>
            <a:cxnSpLocks/>
          </p:cNvCxnSpPr>
          <p:nvPr/>
        </p:nvCxnSpPr>
        <p:spPr>
          <a:xfrm flipH="1">
            <a:off x="886513" y="870520"/>
            <a:ext cx="3069539" cy="0"/>
          </a:xfrm>
          <a:prstGeom prst="straightConnector1">
            <a:avLst/>
          </a:prstGeom>
          <a:ln w="38100" cap="rnd">
            <a:solidFill>
              <a:schemeClr val="tx1"/>
            </a:solidFill>
            <a:prstDash val="dash"/>
            <a:bevel/>
            <a:headEnd type="oval"/>
            <a:tailEnd type="stealth" w="med" len="lg"/>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CC12135-6112-09E1-91FB-0097914A8C7E}"/>
              </a:ext>
            </a:extLst>
          </p:cNvPr>
          <p:cNvSpPr txBox="1"/>
          <p:nvPr/>
        </p:nvSpPr>
        <p:spPr>
          <a:xfrm>
            <a:off x="3431710" y="600167"/>
            <a:ext cx="1048685" cy="246221"/>
          </a:xfrm>
          <a:prstGeom prst="rect">
            <a:avLst/>
          </a:prstGeom>
          <a:noFill/>
        </p:spPr>
        <p:txBody>
          <a:bodyPr wrap="none" rtlCol="0">
            <a:spAutoFit/>
          </a:bodyPr>
          <a:lstStyle/>
          <a:p>
            <a:r>
              <a:rPr lang="en-AU" sz="1000" b="1" dirty="0"/>
              <a:t>&lt;Current event&gt;</a:t>
            </a:r>
          </a:p>
        </p:txBody>
      </p:sp>
      <p:sp>
        <p:nvSpPr>
          <p:cNvPr id="12" name="TextBox 11">
            <a:extLst>
              <a:ext uri="{FF2B5EF4-FFF2-40B4-BE49-F238E27FC236}">
                <a16:creationId xmlns:a16="http://schemas.microsoft.com/office/drawing/2014/main" id="{770044C7-DA71-38A8-D4BD-BBF61C2BCB4D}"/>
              </a:ext>
            </a:extLst>
          </p:cNvPr>
          <p:cNvSpPr txBox="1"/>
          <p:nvPr/>
        </p:nvSpPr>
        <p:spPr>
          <a:xfrm>
            <a:off x="972454" y="600810"/>
            <a:ext cx="872355" cy="246221"/>
          </a:xfrm>
          <a:prstGeom prst="rect">
            <a:avLst/>
          </a:prstGeom>
          <a:noFill/>
        </p:spPr>
        <p:txBody>
          <a:bodyPr wrap="none" rtlCol="0">
            <a:spAutoFit/>
          </a:bodyPr>
          <a:lstStyle/>
          <a:p>
            <a:r>
              <a:rPr lang="en-AU" sz="1000" b="1" dirty="0"/>
              <a:t>&lt;Past event&gt;</a:t>
            </a:r>
          </a:p>
        </p:txBody>
      </p:sp>
      <p:graphicFrame>
        <p:nvGraphicFramePr>
          <p:cNvPr id="27" name="Table 33">
            <a:extLst>
              <a:ext uri="{FF2B5EF4-FFF2-40B4-BE49-F238E27FC236}">
                <a16:creationId xmlns:a16="http://schemas.microsoft.com/office/drawing/2014/main" id="{D7831064-E0F3-716E-3536-2178EF3D484E}"/>
              </a:ext>
            </a:extLst>
          </p:cNvPr>
          <p:cNvGraphicFramePr>
            <a:graphicFrameLocks noGrp="1"/>
          </p:cNvGraphicFramePr>
          <p:nvPr>
            <p:extLst>
              <p:ext uri="{D42A27DB-BD31-4B8C-83A1-F6EECF244321}">
                <p14:modId xmlns:p14="http://schemas.microsoft.com/office/powerpoint/2010/main" val="3144408581"/>
              </p:ext>
            </p:extLst>
          </p:nvPr>
        </p:nvGraphicFramePr>
        <p:xfrm>
          <a:off x="53160" y="1066369"/>
          <a:ext cx="12483028" cy="4961874"/>
        </p:xfrm>
        <a:graphic>
          <a:graphicData uri="http://schemas.openxmlformats.org/drawingml/2006/table">
            <a:tbl>
              <a:tblPr firstRow="1" bandRow="1">
                <a:tableStyleId>{5C22544A-7EE6-4342-B048-85BDC9FD1C3A}</a:tableStyleId>
              </a:tblPr>
              <a:tblGrid>
                <a:gridCol w="592429">
                  <a:extLst>
                    <a:ext uri="{9D8B030D-6E8A-4147-A177-3AD203B41FA5}">
                      <a16:colId xmlns:a16="http://schemas.microsoft.com/office/drawing/2014/main" val="452899730"/>
                    </a:ext>
                  </a:extLst>
                </a:gridCol>
                <a:gridCol w="810960">
                  <a:extLst>
                    <a:ext uri="{9D8B030D-6E8A-4147-A177-3AD203B41FA5}">
                      <a16:colId xmlns:a16="http://schemas.microsoft.com/office/drawing/2014/main" val="188088671"/>
                    </a:ext>
                  </a:extLst>
                </a:gridCol>
                <a:gridCol w="836130">
                  <a:extLst>
                    <a:ext uri="{9D8B030D-6E8A-4147-A177-3AD203B41FA5}">
                      <a16:colId xmlns:a16="http://schemas.microsoft.com/office/drawing/2014/main" val="1694383230"/>
                    </a:ext>
                  </a:extLst>
                </a:gridCol>
                <a:gridCol w="968416">
                  <a:extLst>
                    <a:ext uri="{9D8B030D-6E8A-4147-A177-3AD203B41FA5}">
                      <a16:colId xmlns:a16="http://schemas.microsoft.com/office/drawing/2014/main" val="2842382365"/>
                    </a:ext>
                  </a:extLst>
                </a:gridCol>
                <a:gridCol w="580476">
                  <a:extLst>
                    <a:ext uri="{9D8B030D-6E8A-4147-A177-3AD203B41FA5}">
                      <a16:colId xmlns:a16="http://schemas.microsoft.com/office/drawing/2014/main" val="1330196371"/>
                    </a:ext>
                  </a:extLst>
                </a:gridCol>
                <a:gridCol w="660496">
                  <a:extLst>
                    <a:ext uri="{9D8B030D-6E8A-4147-A177-3AD203B41FA5}">
                      <a16:colId xmlns:a16="http://schemas.microsoft.com/office/drawing/2014/main" val="4082782130"/>
                    </a:ext>
                  </a:extLst>
                </a:gridCol>
                <a:gridCol w="1135087">
                  <a:extLst>
                    <a:ext uri="{9D8B030D-6E8A-4147-A177-3AD203B41FA5}">
                      <a16:colId xmlns:a16="http://schemas.microsoft.com/office/drawing/2014/main" val="2455105898"/>
                    </a:ext>
                  </a:extLst>
                </a:gridCol>
                <a:gridCol w="885637">
                  <a:extLst>
                    <a:ext uri="{9D8B030D-6E8A-4147-A177-3AD203B41FA5}">
                      <a16:colId xmlns:a16="http://schemas.microsoft.com/office/drawing/2014/main" val="1355607379"/>
                    </a:ext>
                  </a:extLst>
                </a:gridCol>
                <a:gridCol w="967155">
                  <a:extLst>
                    <a:ext uri="{9D8B030D-6E8A-4147-A177-3AD203B41FA5}">
                      <a16:colId xmlns:a16="http://schemas.microsoft.com/office/drawing/2014/main" val="2736267384"/>
                    </a:ext>
                  </a:extLst>
                </a:gridCol>
                <a:gridCol w="875757">
                  <a:extLst>
                    <a:ext uri="{9D8B030D-6E8A-4147-A177-3AD203B41FA5}">
                      <a16:colId xmlns:a16="http://schemas.microsoft.com/office/drawing/2014/main" val="2128640303"/>
                    </a:ext>
                  </a:extLst>
                </a:gridCol>
                <a:gridCol w="751150">
                  <a:extLst>
                    <a:ext uri="{9D8B030D-6E8A-4147-A177-3AD203B41FA5}">
                      <a16:colId xmlns:a16="http://schemas.microsoft.com/office/drawing/2014/main" val="2768548329"/>
                    </a:ext>
                  </a:extLst>
                </a:gridCol>
                <a:gridCol w="815859">
                  <a:extLst>
                    <a:ext uri="{9D8B030D-6E8A-4147-A177-3AD203B41FA5}">
                      <a16:colId xmlns:a16="http://schemas.microsoft.com/office/drawing/2014/main" val="446845197"/>
                    </a:ext>
                  </a:extLst>
                </a:gridCol>
                <a:gridCol w="962053">
                  <a:extLst>
                    <a:ext uri="{9D8B030D-6E8A-4147-A177-3AD203B41FA5}">
                      <a16:colId xmlns:a16="http://schemas.microsoft.com/office/drawing/2014/main" val="2318563360"/>
                    </a:ext>
                  </a:extLst>
                </a:gridCol>
                <a:gridCol w="758641">
                  <a:extLst>
                    <a:ext uri="{9D8B030D-6E8A-4147-A177-3AD203B41FA5}">
                      <a16:colId xmlns:a16="http://schemas.microsoft.com/office/drawing/2014/main" val="692268088"/>
                    </a:ext>
                  </a:extLst>
                </a:gridCol>
                <a:gridCol w="882782">
                  <a:extLst>
                    <a:ext uri="{9D8B030D-6E8A-4147-A177-3AD203B41FA5}">
                      <a16:colId xmlns:a16="http://schemas.microsoft.com/office/drawing/2014/main" val="306660740"/>
                    </a:ext>
                  </a:extLst>
                </a:gridCol>
              </a:tblGrid>
              <a:tr h="348434">
                <a:tc>
                  <a:txBody>
                    <a:bodyPr/>
                    <a:lstStyle/>
                    <a:p>
                      <a:endParaRPr lang="en-AU" sz="400" dirty="0">
                        <a:solidFill>
                          <a:schemeClr val="tx1"/>
                        </a:solidFill>
                      </a:endParaRPr>
                    </a:p>
                  </a:txBody>
                  <a:tcPr marL="27648" marR="27648" marT="13824" marB="1382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100" b="1" dirty="0">
                          <a:solidFill>
                            <a:schemeClr val="tx1"/>
                          </a:solidFill>
                        </a:rPr>
                        <a:t>Origin</a:t>
                      </a:r>
                    </a:p>
                  </a:txBody>
                  <a:tcPr marL="27648" marR="27648" marT="13824" marB="1382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n-AU" sz="1100" b="1" dirty="0">
                          <a:solidFill>
                            <a:schemeClr val="tx1"/>
                          </a:solidFill>
                        </a:rPr>
                        <a:t>Entry pathway</a:t>
                      </a:r>
                    </a:p>
                  </a:txBody>
                  <a:tcPr marL="27648" marR="27648" marT="13824" marB="1382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AU"/>
                    </a:p>
                  </a:txBody>
                  <a:tcPr>
                    <a:lnL w="12700" cmpd="sng">
                      <a:noFill/>
                    </a:ln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100" b="1" dirty="0">
                          <a:solidFill>
                            <a:schemeClr val="tx1"/>
                          </a:solidFill>
                        </a:rPr>
                        <a:t>The severity of an outbreak</a:t>
                      </a:r>
                    </a:p>
                  </a:txBody>
                  <a:tcPr marL="27648" marR="27648" marT="13824" marB="1382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AU"/>
                    </a:p>
                  </a:txBody>
                  <a:tcPr>
                    <a:lnL w="12700" cmpd="sng">
                      <a:noFill/>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100" b="1" dirty="0">
                          <a:solidFill>
                            <a:schemeClr val="tx1"/>
                          </a:solidFill>
                        </a:rPr>
                        <a:t>Risk factors</a:t>
                      </a:r>
                    </a:p>
                  </a:txBody>
                  <a:tcPr marL="27648" marR="27648" marT="13824" marB="1382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7">
                  <a:txBody>
                    <a:bodyPr/>
                    <a:lstStyle/>
                    <a:p>
                      <a:pPr algn="ctr"/>
                      <a:r>
                        <a:rPr lang="en-AU" sz="1100" b="1" dirty="0">
                          <a:solidFill>
                            <a:schemeClr val="tx1"/>
                          </a:solidFill>
                        </a:rPr>
                        <a:t>Spread</a:t>
                      </a:r>
                    </a:p>
                  </a:txBody>
                  <a:tcPr marL="27648" marR="27648" marT="13824" marB="1382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r>
                        <a:rPr lang="en-AU" sz="1800" b="1" dirty="0">
                          <a:solidFill>
                            <a:schemeClr val="tx1"/>
                          </a:solidFill>
                        </a:rPr>
                        <a:t>Transmission</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AU"/>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AU"/>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AU"/>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AU"/>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AU" sz="18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800" b="1" dirty="0">
                          <a:solidFill>
                            <a:schemeClr val="tx1"/>
                          </a:solidFill>
                        </a:rPr>
                        <a:t>Effectiveness of control measures</a:t>
                      </a:r>
                    </a:p>
                  </a:txBody>
                  <a:tcPr marL="27648" marR="27648" marT="13824" marB="1382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0149752"/>
                  </a:ext>
                </a:extLst>
              </a:tr>
              <a:tr h="316355">
                <a:tc>
                  <a:txBody>
                    <a:bodyPr/>
                    <a:lstStyle/>
                    <a:p>
                      <a:r>
                        <a:rPr lang="en-AU" sz="800" b="1" dirty="0">
                          <a:solidFill>
                            <a:schemeClr val="tx1"/>
                          </a:solidFill>
                        </a:rPr>
                        <a:t>Questions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b="0" dirty="0">
                          <a:solidFill>
                            <a:schemeClr val="tx1"/>
                          </a:solidFill>
                        </a:rPr>
                        <a:t>Where did it originate?</a:t>
                      </a:r>
                      <a:endParaRPr lang="en-AU" sz="60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AU" sz="600" b="0" dirty="0">
                          <a:solidFill>
                            <a:schemeClr val="tx1"/>
                          </a:solidFill>
                        </a:rPr>
                        <a:t>How did it entry into a country or region(s) and how has it spread before first detection?</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AU"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b="0" dirty="0">
                          <a:solidFill>
                            <a:schemeClr val="tx1"/>
                          </a:solidFill>
                        </a:rPr>
                        <a:t>How is severe the outbreak?</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What are the risk factors for spread between farms?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7">
                  <a:txBody>
                    <a:bodyPr/>
                    <a:lstStyle/>
                    <a:p>
                      <a:pPr algn="ctr"/>
                      <a:r>
                        <a:rPr lang="en-AU" sz="600" b="0" dirty="0">
                          <a:solidFill>
                            <a:schemeClr val="tx1"/>
                          </a:solidFill>
                        </a:rPr>
                        <a:t>Where and how fast will it spread? How and where do we target surveillance and controls?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r>
                        <a:rPr lang="en-AU" sz="1400" b="0" dirty="0">
                          <a:solidFill>
                            <a:schemeClr val="tx1"/>
                          </a:solidFill>
                        </a:rPr>
                        <a:t>Where it goes and how fast it goes?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AU"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A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A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AU"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AU"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Are the control measures effective and efficient in controlling the outbreak?</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8666945"/>
                  </a:ext>
                </a:extLst>
              </a:tr>
              <a:tr h="284277">
                <a:tc>
                  <a:txBody>
                    <a:bodyPr/>
                    <a:lstStyle/>
                    <a:p>
                      <a:r>
                        <a:rPr lang="en-AU" sz="800" b="1" dirty="0">
                          <a:solidFill>
                            <a:schemeClr val="tx1"/>
                          </a:solidFill>
                        </a:rPr>
                        <a:t>Analysis type</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Transmission modelling</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Risk</a:t>
                      </a:r>
                      <a:r>
                        <a:rPr lang="ko-KR" altLang="en-US" sz="600" dirty="0">
                          <a:solidFill>
                            <a:schemeClr val="tx1"/>
                          </a:solidFill>
                        </a:rPr>
                        <a:t> </a:t>
                      </a:r>
                      <a:r>
                        <a:rPr lang="en-AU" altLang="ko-KR" sz="600" dirty="0">
                          <a:solidFill>
                            <a:schemeClr val="tx1"/>
                          </a:solidFill>
                        </a:rPr>
                        <a:t>factor analysis</a:t>
                      </a:r>
                      <a:endParaRPr lang="en-AU" sz="60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a:solidFill>
                            <a:schemeClr val="tx1"/>
                          </a:solidFill>
                        </a:rPr>
                        <a:t>Simulation modelling</a:t>
                      </a:r>
                      <a:endParaRPr lang="en-AU" sz="60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AU" sz="600">
                          <a:solidFill>
                            <a:schemeClr val="tx1"/>
                          </a:solidFill>
                        </a:rPr>
                        <a:t>Descriptive epidemiology</a:t>
                      </a:r>
                      <a:endParaRPr lang="en-AU" sz="60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AU"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Risk factor analysis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b="0">
                          <a:solidFill>
                            <a:schemeClr val="tx1"/>
                          </a:solidFill>
                        </a:rPr>
                        <a:t>Spatiotemporal model</a:t>
                      </a:r>
                      <a:endParaRPr lang="en-AU" sz="60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Transmission modelling</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AU"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AU"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AU"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AU" sz="600">
                          <a:solidFill>
                            <a:schemeClr val="tx1"/>
                          </a:solidFill>
                        </a:rPr>
                        <a:t>Simulation modelling</a:t>
                      </a:r>
                      <a:endParaRPr lang="en-AU" sz="60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AU"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a:solidFill>
                            <a:schemeClr val="tx1"/>
                          </a:solidFill>
                        </a:rPr>
                        <a:t>Simulation modelling</a:t>
                      </a:r>
                      <a:endParaRPr lang="en-AU" sz="60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0683966"/>
                  </a:ext>
                </a:extLst>
              </a:tr>
              <a:tr h="316355">
                <a:tc>
                  <a:txBody>
                    <a:bodyPr/>
                    <a:lstStyle/>
                    <a:p>
                      <a:r>
                        <a:rPr lang="en-AU" sz="800" b="1" dirty="0">
                          <a:solidFill>
                            <a:schemeClr val="tx1"/>
                          </a:solidFill>
                        </a:rPr>
                        <a:t>Sub-categories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Phylogenetic analyses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QRA</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Airborne dispersal and trajectory modelling</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Basic statistics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a:solidFill>
                            <a:schemeClr val="tx1"/>
                          </a:solidFill>
                        </a:rPr>
                        <a:t>Epidemic curve, outbreak mapping</a:t>
                      </a:r>
                      <a:endParaRPr lang="en-AU" sz="60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GLMM,</a:t>
                      </a:r>
                    </a:p>
                    <a:p>
                      <a:pPr algn="ctr"/>
                      <a:r>
                        <a:rPr lang="en-AU" sz="600" dirty="0">
                          <a:solidFill>
                            <a:schemeClr val="tx1"/>
                          </a:solidFill>
                        </a:rPr>
                        <a:t>Measurement of associations,</a:t>
                      </a:r>
                    </a:p>
                    <a:p>
                      <a:pPr algn="ctr"/>
                      <a:r>
                        <a:rPr lang="en-AU" sz="600" dirty="0">
                          <a:solidFill>
                            <a:schemeClr val="tx1"/>
                          </a:solidFill>
                        </a:rPr>
                        <a:t>Hierarchical Bayesian modelling</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a:solidFill>
                            <a:schemeClr val="tx1"/>
                          </a:solidFill>
                        </a:rPr>
                        <a:t>ENM</a:t>
                      </a:r>
                      <a:endParaRPr lang="en-AU" sz="60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i="0" dirty="0">
                          <a:solidFill>
                            <a:schemeClr val="tx1"/>
                          </a:solidFill>
                        </a:rPr>
                        <a:t>Basic and effective reproduction numbers</a:t>
                      </a:r>
                      <a:endParaRPr lang="en-AU" sz="600" i="0" baseline="-2500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Spatial kernel-based transmission rate</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Dynamic transmission modelling</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Transmission network modelling</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a:solidFill>
                            <a:schemeClr val="tx1"/>
                          </a:solidFill>
                        </a:rPr>
                        <a:t>Airborne dispersal and trajectory modelling</a:t>
                      </a:r>
                      <a:endParaRPr lang="en-AU" sz="60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Scenario modelling (ABM, EBM, or hybrid model)</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Scenario modelling</a:t>
                      </a:r>
                    </a:p>
                    <a:p>
                      <a:pPr algn="ctr"/>
                      <a:r>
                        <a:rPr lang="en-AU" sz="600" dirty="0">
                          <a:solidFill>
                            <a:schemeClr val="tx1"/>
                          </a:solidFill>
                        </a:rPr>
                        <a:t>(ABM, EBM, or hybrid model)</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3445646"/>
                  </a:ext>
                </a:extLst>
              </a:tr>
              <a:tr h="412591">
                <a:tc>
                  <a:txBody>
                    <a:bodyPr/>
                    <a:lstStyle/>
                    <a:p>
                      <a:pPr algn="l"/>
                      <a:r>
                        <a:rPr lang="en-AU" sz="800" b="1" dirty="0">
                          <a:solidFill>
                            <a:schemeClr val="tx1"/>
                          </a:solidFill>
                        </a:rPr>
                        <a:t>Answers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b="0" dirty="0">
                          <a:solidFill>
                            <a:schemeClr val="tx1"/>
                          </a:solidFill>
                        </a:rPr>
                        <a:t>Identify the origin and strain of a disease through molecular phylogeny.</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b="0" dirty="0">
                          <a:solidFill>
                            <a:schemeClr val="tx1"/>
                          </a:solidFill>
                        </a:rPr>
                        <a:t>Statistical evaluation of risks that cause the outbreak</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b="0" dirty="0">
                          <a:solidFill>
                            <a:schemeClr val="tx1"/>
                          </a:solidFill>
                        </a:rPr>
                        <a:t>Projected backwards and forwards trajectories of windborne vector spread</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b="0">
                          <a:solidFill>
                            <a:schemeClr val="tx1"/>
                          </a:solidFill>
                        </a:rPr>
                        <a:t>Potential severity within farms</a:t>
                      </a:r>
                      <a:endParaRPr lang="en-AU" sz="600" b="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b="0">
                          <a:solidFill>
                            <a:schemeClr val="tx1"/>
                          </a:solidFill>
                        </a:rPr>
                        <a:t>Disease distribution locally, regionally, nationally</a:t>
                      </a:r>
                      <a:endParaRPr lang="en-AU" sz="600" b="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Identify risk factors and assess their contribution in countries experiencing LSD outbreaks.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600" dirty="0">
                          <a:latin typeface="Calibri" panose="020F0502020204030204" pitchFamily="34" charset="0"/>
                          <a:cs typeface="Calibri" panose="020F0502020204030204" pitchFamily="34" charset="0"/>
                        </a:rPr>
                        <a:t>Identification of areas with environmental factors suitable for outbreak spread</a:t>
                      </a:r>
                      <a:endParaRPr lang="en-AU" sz="600" dirty="0">
                        <a:latin typeface="Calibri" panose="020F0502020204030204" pitchFamily="34" charset="0"/>
                        <a:cs typeface="Calibri" panose="020F0502020204030204" pitchFamily="34" charset="0"/>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b="0" dirty="0">
                          <a:solidFill>
                            <a:schemeClr val="tx1"/>
                          </a:solidFill>
                        </a:rPr>
                        <a:t>the transmissibility of infectious pathogens.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b="0" dirty="0">
                          <a:solidFill>
                            <a:schemeClr val="tx1"/>
                          </a:solidFill>
                        </a:rPr>
                        <a:t>Estimate spread distance and speed from known infected farms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b="0" dirty="0">
                          <a:solidFill>
                            <a:schemeClr val="tx1"/>
                          </a:solidFill>
                        </a:rPr>
                        <a:t>Tracing the trend of incidence risk</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latin typeface="Calibri" panose="020F0502020204030204" pitchFamily="34" charset="0"/>
                          <a:cs typeface="Calibri" panose="020F0502020204030204" pitchFamily="34" charset="0"/>
                        </a:rPr>
                        <a:t>Who infected whom</a:t>
                      </a:r>
                      <a:endParaRPr lang="en-AU" sz="600" b="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b="0">
                          <a:solidFill>
                            <a:schemeClr val="tx1"/>
                          </a:solidFill>
                        </a:rPr>
                        <a:t>Projected areas of risk of vector dispersal</a:t>
                      </a:r>
                      <a:endParaRPr lang="en-AU" sz="600" b="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b="0" dirty="0">
                          <a:solidFill>
                            <a:schemeClr val="tx1"/>
                          </a:solidFill>
                        </a:rPr>
                        <a:t>Prediction of disease transmission and diseased population</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b="0" dirty="0">
                          <a:solidFill>
                            <a:schemeClr val="tx1"/>
                          </a:solidFill>
                        </a:rPr>
                        <a:t>Evaluation of disease eradication by control measure scenario</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7473783"/>
                  </a:ext>
                </a:extLst>
              </a:tr>
              <a:tr h="284277">
                <a:tc>
                  <a:txBody>
                    <a:bodyPr/>
                    <a:lstStyle/>
                    <a:p>
                      <a:pPr algn="l"/>
                      <a:r>
                        <a:rPr lang="en-AU" sz="800" b="1" dirty="0">
                          <a:solidFill>
                            <a:schemeClr val="tx1"/>
                          </a:solidFill>
                        </a:rPr>
                        <a:t>Required data</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Genomic sequences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Literature review, risk and risk factor data</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a:solidFill>
                            <a:schemeClr val="tx1"/>
                          </a:solidFill>
                        </a:rPr>
                        <a:t>Meteorological data</a:t>
                      </a:r>
                      <a:endParaRPr lang="en-AU" sz="600" b="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AU" sz="600" b="0" dirty="0">
                          <a:solidFill>
                            <a:schemeClr val="tx1"/>
                          </a:solidFill>
                        </a:rPr>
                        <a:t>Outbreak data</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r>
                        <a:rPr lang="en-AU" sz="1300" b="0" dirty="0">
                          <a:solidFill>
                            <a:schemeClr val="tx1"/>
                          </a:solidFill>
                        </a:rPr>
                        <a:t>Outbreak data</a:t>
                      </a:r>
                    </a:p>
                  </a:txBody>
                  <a:tcPr marL="87039" marR="87039" marT="43519" marB="43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a:solidFill>
                            <a:schemeClr val="tx1"/>
                          </a:solidFill>
                        </a:rPr>
                        <a:t>Outbreak data</a:t>
                      </a:r>
                    </a:p>
                    <a:p>
                      <a:pPr algn="ctr"/>
                      <a:r>
                        <a:rPr lang="en-AU" sz="600" b="0">
                          <a:solidFill>
                            <a:schemeClr val="tx1"/>
                          </a:solidFill>
                        </a:rPr>
                        <a:t>Risk factor data</a:t>
                      </a:r>
                      <a:endParaRPr lang="en-AU" sz="600" b="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Meteorological data</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Outbreak descriptive data / SIR model</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Outbreak data</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600" b="0" i="0" u="none" strike="noStrike" kern="1200" cap="none" spc="0" normalizeH="0" baseline="0" noProof="0">
                          <a:ln>
                            <a:noFill/>
                          </a:ln>
                          <a:solidFill>
                            <a:prstClr val="black"/>
                          </a:solidFill>
                          <a:effectLst/>
                          <a:uLnTx/>
                          <a:uFillTx/>
                          <a:latin typeface="Calibri" panose="020F0502020204030204"/>
                          <a:ea typeface="+mn-ea"/>
                          <a:cs typeface="+mn-cs"/>
                        </a:rPr>
                        <a:t>Outbreak data</a:t>
                      </a:r>
                      <a:endParaRPr kumimoji="0" lang="en-AU" sz="6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600" b="0" i="0" u="none" strike="noStrike" kern="1200" cap="none" spc="0" normalizeH="0" baseline="0" noProof="0" dirty="0">
                          <a:ln>
                            <a:noFill/>
                          </a:ln>
                          <a:solidFill>
                            <a:prstClr val="black"/>
                          </a:solidFill>
                          <a:effectLst/>
                          <a:uLnTx/>
                          <a:uFillTx/>
                          <a:latin typeface="Calibri" panose="020F0502020204030204"/>
                          <a:ea typeface="+mn-ea"/>
                          <a:cs typeface="+mn-cs"/>
                        </a:rPr>
                        <a:t>Outbreak data</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Meteorological data</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Large data and parameters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a:solidFill>
                            <a:schemeClr val="tx1"/>
                          </a:solidFill>
                        </a:rPr>
                        <a:t>Large data and parameters</a:t>
                      </a:r>
                      <a:endParaRPr lang="en-AU" sz="600" b="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3994522"/>
                  </a:ext>
                </a:extLst>
              </a:tr>
              <a:tr h="605063">
                <a:tc>
                  <a:txBody>
                    <a:bodyPr/>
                    <a:lstStyle/>
                    <a:p>
                      <a:r>
                        <a:rPr lang="en-AU" sz="800" b="1" dirty="0">
                          <a:solidFill>
                            <a:schemeClr val="tx1"/>
                          </a:solidFill>
                        </a:rPr>
                        <a:t>Urgency of question answered </a:t>
                      </a:r>
                      <a:r>
                        <a:rPr lang="en-AU" sz="800" b="1" baseline="30000" dirty="0">
                          <a:solidFill>
                            <a:schemeClr val="tx1"/>
                          </a:solidFill>
                        </a:rPr>
                        <a:t>a</a:t>
                      </a:r>
                      <a:endParaRPr lang="en-AU" sz="800" b="1"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 - )</a:t>
                      </a:r>
                    </a:p>
                    <a:p>
                      <a:pPr algn="ctr"/>
                      <a:r>
                        <a:rPr lang="en-AU" sz="600" dirty="0">
                          <a:solidFill>
                            <a:schemeClr val="tx1"/>
                          </a:solidFill>
                        </a:rPr>
                        <a:t>Low demand of LSDV vaccine strain selection</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 + )</a:t>
                      </a:r>
                    </a:p>
                    <a:p>
                      <a:pPr algn="ctr"/>
                      <a:r>
                        <a:rPr lang="en-AU" sz="600" dirty="0">
                          <a:solidFill>
                            <a:schemeClr val="tx1"/>
                          </a:solidFill>
                        </a:rPr>
                        <a:t>The demand of identification of the entry route</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 -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The</a:t>
                      </a:r>
                      <a:r>
                        <a:rPr lang="ko-KR" altLang="en-US" sz="600" dirty="0">
                          <a:solidFill>
                            <a:schemeClr val="tx1"/>
                          </a:solidFill>
                        </a:rPr>
                        <a:t> </a:t>
                      </a:r>
                      <a:r>
                        <a:rPr lang="en-AU" altLang="ko-KR" sz="600" dirty="0">
                          <a:solidFill>
                            <a:schemeClr val="tx1"/>
                          </a:solidFill>
                        </a:rPr>
                        <a:t>challenge</a:t>
                      </a:r>
                      <a:r>
                        <a:rPr lang="ko-KR" altLang="en-US" sz="600" dirty="0">
                          <a:solidFill>
                            <a:schemeClr val="tx1"/>
                          </a:solidFill>
                        </a:rPr>
                        <a:t> </a:t>
                      </a:r>
                      <a:r>
                        <a:rPr lang="en-AU" altLang="ko-KR" sz="600" dirty="0">
                          <a:solidFill>
                            <a:schemeClr val="tx1"/>
                          </a:solidFill>
                        </a:rPr>
                        <a:t>of</a:t>
                      </a:r>
                      <a:r>
                        <a:rPr lang="ko-KR" altLang="en-US" sz="600" dirty="0">
                          <a:solidFill>
                            <a:schemeClr val="tx1"/>
                          </a:solidFill>
                        </a:rPr>
                        <a:t> </a:t>
                      </a:r>
                      <a:r>
                        <a:rPr lang="en-AU" altLang="ko-KR" sz="600" dirty="0">
                          <a:solidFill>
                            <a:schemeClr val="tx1"/>
                          </a:solidFill>
                        </a:rPr>
                        <a:t>vector</a:t>
                      </a:r>
                      <a:r>
                        <a:rPr lang="ko-KR" altLang="en-US" sz="600" dirty="0">
                          <a:solidFill>
                            <a:schemeClr val="tx1"/>
                          </a:solidFill>
                        </a:rPr>
                        <a:t> </a:t>
                      </a:r>
                      <a:r>
                        <a:rPr lang="en-AU" altLang="ko-KR" sz="600" dirty="0">
                          <a:solidFill>
                            <a:schemeClr val="tx1"/>
                          </a:solidFill>
                        </a:rPr>
                        <a:t>control between national borders</a:t>
                      </a:r>
                      <a:endParaRPr lang="en-AU" sz="60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 + + )</a:t>
                      </a:r>
                    </a:p>
                    <a:p>
                      <a:pPr algn="ctr"/>
                      <a:r>
                        <a:rPr lang="en-AU" sz="600" dirty="0">
                          <a:solidFill>
                            <a:schemeClr val="tx1"/>
                          </a:solidFill>
                        </a:rPr>
                        <a:t>Essential for assessing the current outbreak situation.</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 + + )</a:t>
                      </a:r>
                    </a:p>
                    <a:p>
                      <a:pPr algn="ctr"/>
                      <a:r>
                        <a:rPr lang="en-AU" sz="600" dirty="0">
                          <a:solidFill>
                            <a:schemeClr val="tx1"/>
                          </a:solidFill>
                        </a:rPr>
                        <a:t>Essential for assessing the current outbreak situation.</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816011" rtl="0" eaLnBrk="1" fontAlgn="auto" latinLnBrk="0" hangingPunct="1">
                        <a:lnSpc>
                          <a:spcPct val="100000"/>
                        </a:lnSpc>
                        <a:spcBef>
                          <a:spcPts val="0"/>
                        </a:spcBef>
                        <a:spcAft>
                          <a:spcPts val="0"/>
                        </a:spcAft>
                        <a:buClrTx/>
                        <a:buSzTx/>
                        <a:buFontTx/>
                        <a:buNone/>
                        <a:tabLst/>
                        <a:defRPr/>
                      </a:pPr>
                      <a:r>
                        <a:rPr lang="en-AU" sz="600" dirty="0">
                          <a:solidFill>
                            <a:schemeClr val="tx1"/>
                          </a:solidFill>
                        </a:rPr>
                        <a:t>( + + )</a:t>
                      </a:r>
                    </a:p>
                    <a:p>
                      <a:pPr algn="ctr"/>
                      <a:r>
                        <a:rPr lang="en-AU" sz="600" b="0" dirty="0">
                          <a:solidFill>
                            <a:schemeClr val="tx1"/>
                          </a:solidFill>
                        </a:rPr>
                        <a:t>Provision of information for further analysis and measures establishment.</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 - )</a:t>
                      </a:r>
                    </a:p>
                    <a:p>
                      <a:pPr algn="ctr"/>
                      <a:r>
                        <a:rPr lang="en-AU" sz="600" strike="noStrike" dirty="0">
                          <a:solidFill>
                            <a:schemeClr val="tx1"/>
                          </a:solidFill>
                        </a:rPr>
                        <a:t>Identify potential distributions of disease vectors.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 + + )</a:t>
                      </a:r>
                    </a:p>
                    <a:p>
                      <a:pPr algn="ctr"/>
                      <a:r>
                        <a:rPr lang="en-AU" sz="600" dirty="0">
                          <a:solidFill>
                            <a:schemeClr val="tx1"/>
                          </a:solidFill>
                        </a:rPr>
                        <a:t>Essential for assessing the initial and current outbreak situation.</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 +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Essential for assessing the current outbreak situation.</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 +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Parameter estimation for </a:t>
                      </a:r>
                      <a:r>
                        <a:rPr lang="en-AU" sz="600" b="0" dirty="0">
                          <a:solidFill>
                            <a:schemeClr val="tx1"/>
                          </a:solidFill>
                        </a:rPr>
                        <a:t>later</a:t>
                      </a:r>
                      <a:r>
                        <a:rPr lang="en-AU" sz="600" dirty="0">
                          <a:solidFill>
                            <a:schemeClr val="tx1"/>
                          </a:solidFill>
                        </a:rPr>
                        <a:t> simulations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altLang="ko-KR" sz="600" dirty="0">
                          <a:solidFill>
                            <a:schemeClr val="tx1"/>
                          </a:solidFill>
                        </a:rPr>
                        <a:t>( - )</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 + + )</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 + + )</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 + + )</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5371297"/>
                  </a:ext>
                </a:extLst>
              </a:tr>
              <a:tr h="605063">
                <a:tc>
                  <a:txBody>
                    <a:bodyPr/>
                    <a:lstStyle/>
                    <a:p>
                      <a:r>
                        <a:rPr lang="en-AU" sz="800" b="1" dirty="0">
                          <a:solidFill>
                            <a:schemeClr val="tx1"/>
                          </a:solidFill>
                        </a:rPr>
                        <a:t>Timeliness </a:t>
                      </a:r>
                      <a:r>
                        <a:rPr lang="en-AU" sz="800" b="1" baseline="30000" dirty="0">
                          <a:solidFill>
                            <a:schemeClr val="tx1"/>
                          </a:solidFill>
                        </a:rPr>
                        <a:t>b</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 - )</a:t>
                      </a:r>
                    </a:p>
                    <a:p>
                      <a:pPr algn="ctr"/>
                      <a:r>
                        <a:rPr lang="en-AU" sz="600" dirty="0">
                          <a:solidFill>
                            <a:schemeClr val="tx1"/>
                          </a:solidFill>
                        </a:rPr>
                        <a:t>Within days or weeks, </a:t>
                      </a:r>
                    </a:p>
                    <a:p>
                      <a:pPr algn="ctr"/>
                      <a:r>
                        <a:rPr lang="en-AU" sz="600" dirty="0">
                          <a:solidFill>
                            <a:schemeClr val="tx1"/>
                          </a:solidFill>
                        </a:rPr>
                        <a:t>preparatory work possible</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 + )</a:t>
                      </a:r>
                    </a:p>
                    <a:p>
                      <a:pPr algn="ctr"/>
                      <a:r>
                        <a:rPr lang="en-AU" sz="600" dirty="0">
                          <a:solidFill>
                            <a:schemeClr val="tx1"/>
                          </a:solidFill>
                        </a:rPr>
                        <a:t>Before outbreak (estimate with previous data)</a:t>
                      </a:r>
                    </a:p>
                    <a:p>
                      <a:pPr algn="ctr"/>
                      <a:r>
                        <a:rPr lang="en-AU" sz="600" dirty="0">
                          <a:solidFill>
                            <a:schemeClr val="tx1"/>
                          </a:solidFill>
                        </a:rPr>
                        <a:t>From day 0 (newly identify)</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altLang="ko-KR" sz="600" dirty="0">
                          <a:solidFill>
                            <a:schemeClr val="tx1"/>
                          </a:solidFill>
                        </a:rPr>
                        <a:t>( -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altLang="ko-KR" sz="600" dirty="0">
                          <a:solidFill>
                            <a:schemeClr val="tx1"/>
                          </a:solidFill>
                        </a:rPr>
                        <a:t>Before outbreak (</a:t>
                      </a:r>
                      <a:r>
                        <a:rPr lang="en-AU" sz="600" dirty="0">
                          <a:solidFill>
                            <a:schemeClr val="tx1"/>
                          </a:solidFill>
                        </a:rPr>
                        <a:t>estimate with previous data)</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Within weeks or months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 + )</a:t>
                      </a:r>
                    </a:p>
                    <a:p>
                      <a:pPr algn="ctr"/>
                      <a:r>
                        <a:rPr lang="en-AU" sz="600" dirty="0">
                          <a:solidFill>
                            <a:schemeClr val="tx1"/>
                          </a:solidFill>
                        </a:rPr>
                        <a:t>From day 0</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 + )</a:t>
                      </a:r>
                    </a:p>
                    <a:p>
                      <a:pPr algn="ctr"/>
                      <a:r>
                        <a:rPr lang="en-AU" sz="600" dirty="0">
                          <a:solidFill>
                            <a:schemeClr val="tx1"/>
                          </a:solidFill>
                        </a:rPr>
                        <a:t>From day 0</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816011" rtl="0" eaLnBrk="1" fontAlgn="auto" latinLnBrk="0" hangingPunct="1">
                        <a:lnSpc>
                          <a:spcPct val="100000"/>
                        </a:lnSpc>
                        <a:spcBef>
                          <a:spcPts val="0"/>
                        </a:spcBef>
                        <a:spcAft>
                          <a:spcPts val="0"/>
                        </a:spcAft>
                        <a:buClrTx/>
                        <a:buSzTx/>
                        <a:buFontTx/>
                        <a:buNone/>
                        <a:tabLst/>
                        <a:defRPr/>
                      </a:pPr>
                      <a:r>
                        <a:rPr lang="en-AU" sz="600" dirty="0">
                          <a:solidFill>
                            <a:schemeClr val="tx1"/>
                          </a:solidFill>
                        </a:rPr>
                        <a:t>( + )</a:t>
                      </a:r>
                    </a:p>
                    <a:p>
                      <a:pPr marL="0" marR="0" lvl="0" indent="0" algn="ctr" defTabSz="816011" rtl="0" eaLnBrk="1" fontAlgn="auto" latinLnBrk="0" hangingPunct="1">
                        <a:lnSpc>
                          <a:spcPct val="100000"/>
                        </a:lnSpc>
                        <a:spcBef>
                          <a:spcPts val="0"/>
                        </a:spcBef>
                        <a:spcAft>
                          <a:spcPts val="0"/>
                        </a:spcAft>
                        <a:buClrTx/>
                        <a:buSzTx/>
                        <a:buFontTx/>
                        <a:buNone/>
                        <a:tabLst/>
                        <a:defRPr/>
                      </a:pPr>
                      <a:r>
                        <a:rPr lang="en-AU" sz="600" dirty="0">
                          <a:solidFill>
                            <a:schemeClr val="tx1"/>
                          </a:solidFill>
                        </a:rPr>
                        <a:t>Before outbreak (using previous data)</a:t>
                      </a:r>
                    </a:p>
                    <a:p>
                      <a:pPr algn="ctr"/>
                      <a:r>
                        <a:rPr lang="en-AU" sz="600" dirty="0">
                          <a:solidFill>
                            <a:schemeClr val="tx1"/>
                          </a:solidFill>
                        </a:rPr>
                        <a:t>From day 7 (using outbreak data from a country)</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 + )</a:t>
                      </a:r>
                    </a:p>
                    <a:p>
                      <a:pPr algn="ctr"/>
                      <a:r>
                        <a:rPr lang="en-AU" sz="600" dirty="0">
                          <a:solidFill>
                            <a:schemeClr val="tx1"/>
                          </a:solidFill>
                        </a:rPr>
                        <a:t>Before outbreak (using previous data)</a:t>
                      </a:r>
                    </a:p>
                    <a:p>
                      <a:pPr algn="ctr"/>
                      <a:r>
                        <a:rPr lang="en-AU" sz="600" dirty="0">
                          <a:solidFill>
                            <a:schemeClr val="tx1"/>
                          </a:solidFill>
                        </a:rPr>
                        <a:t>From day 7 (using environmental data from a country)</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 + )</a:t>
                      </a:r>
                    </a:p>
                    <a:p>
                      <a:pPr algn="ctr"/>
                      <a:r>
                        <a:rPr lang="en-AU" sz="600" dirty="0">
                          <a:solidFill>
                            <a:schemeClr val="tx1"/>
                          </a:solidFill>
                        </a:rPr>
                        <a:t>Within days or weeks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 +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Before outbreak (using previous data)</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From day 7 (using outbreak data from a country)</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 +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From day 7 (accumulated data)</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 -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From day 7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(accumulated data)</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 -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Within weeks or months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 -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Within weeks or months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 -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Within weeks or months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4824937"/>
                  </a:ext>
                </a:extLst>
              </a:tr>
              <a:tr h="284277">
                <a:tc>
                  <a:txBody>
                    <a:bodyPr/>
                    <a:lstStyle/>
                    <a:p>
                      <a:r>
                        <a:rPr lang="en-AU" sz="800" b="1" dirty="0">
                          <a:solidFill>
                            <a:schemeClr val="tx1"/>
                          </a:solidFill>
                        </a:rPr>
                        <a:t>Accuracy of models </a:t>
                      </a:r>
                      <a:r>
                        <a:rPr lang="en-AU" sz="800" b="1" baseline="30000" dirty="0">
                          <a:solidFill>
                            <a:schemeClr val="tx1"/>
                          </a:solidFill>
                        </a:rPr>
                        <a:t>c</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680027" rtl="0" eaLnBrk="1" fontAlgn="auto" latinLnBrk="0" hangingPunct="1">
                        <a:lnSpc>
                          <a:spcPct val="100000"/>
                        </a:lnSpc>
                        <a:spcBef>
                          <a:spcPts val="0"/>
                        </a:spcBef>
                        <a:spcAft>
                          <a:spcPts val="0"/>
                        </a:spcAft>
                        <a:buClrTx/>
                        <a:buSzTx/>
                        <a:buFontTx/>
                        <a:buNone/>
                        <a:tabLst/>
                        <a:defRPr/>
                      </a:pPr>
                      <a:r>
                        <a:rPr lang="en-AU" sz="600" dirty="0">
                          <a:solidFill>
                            <a:schemeClr val="tx1"/>
                          </a:solidFill>
                        </a:rPr>
                        <a:t>( + )</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 - - )</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 - - )</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680027" rtl="0" eaLnBrk="1" fontAlgn="auto" latinLnBrk="0" hangingPunct="1">
                        <a:lnSpc>
                          <a:spcPct val="100000"/>
                        </a:lnSpc>
                        <a:spcBef>
                          <a:spcPts val="0"/>
                        </a:spcBef>
                        <a:spcAft>
                          <a:spcPts val="0"/>
                        </a:spcAft>
                        <a:buClrTx/>
                        <a:buSzTx/>
                        <a:buFontTx/>
                        <a:buNone/>
                        <a:tabLst/>
                        <a:defRPr/>
                      </a:pPr>
                      <a:r>
                        <a:rPr lang="en-AU" sz="600" dirty="0">
                          <a:solidFill>
                            <a:schemeClr val="tx1"/>
                          </a:solidFill>
                        </a:rPr>
                        <a:t>( + )</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680027" rtl="0" eaLnBrk="1" fontAlgn="auto" latinLnBrk="0" hangingPunct="1">
                        <a:lnSpc>
                          <a:spcPct val="100000"/>
                        </a:lnSpc>
                        <a:spcBef>
                          <a:spcPts val="0"/>
                        </a:spcBef>
                        <a:spcAft>
                          <a:spcPts val="0"/>
                        </a:spcAft>
                        <a:buClrTx/>
                        <a:buSzTx/>
                        <a:buFontTx/>
                        <a:buNone/>
                        <a:tabLst/>
                        <a:defRPr/>
                      </a:pPr>
                      <a:r>
                        <a:rPr lang="en-AU" sz="600" dirty="0">
                          <a:solidFill>
                            <a:schemeClr val="tx1"/>
                          </a:solidFill>
                        </a:rPr>
                        <a:t>( + )</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439997" rtl="0" eaLnBrk="1" fontAlgn="auto" latinLnBrk="0" hangingPunct="1">
                        <a:lnSpc>
                          <a:spcPct val="100000"/>
                        </a:lnSpc>
                        <a:spcBef>
                          <a:spcPts val="0"/>
                        </a:spcBef>
                        <a:spcAft>
                          <a:spcPts val="0"/>
                        </a:spcAft>
                        <a:buClrTx/>
                        <a:buSzTx/>
                        <a:buFontTx/>
                        <a:buNone/>
                        <a:tabLst/>
                        <a:defRPr/>
                      </a:pPr>
                      <a:r>
                        <a:rPr lang="en-AU" sz="600" dirty="0">
                          <a:solidFill>
                            <a:schemeClr val="tx1"/>
                          </a:solidFill>
                        </a:rPr>
                        <a:t>( - )</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439997" rtl="0" eaLnBrk="1" fontAlgn="auto" latinLnBrk="0" hangingPunct="1">
                        <a:lnSpc>
                          <a:spcPct val="100000"/>
                        </a:lnSpc>
                        <a:spcBef>
                          <a:spcPts val="0"/>
                        </a:spcBef>
                        <a:spcAft>
                          <a:spcPts val="0"/>
                        </a:spcAft>
                        <a:buClrTx/>
                        <a:buSzTx/>
                        <a:buFontTx/>
                        <a:buNone/>
                        <a:tabLst/>
                        <a:defRPr/>
                      </a:pPr>
                      <a:r>
                        <a:rPr lang="en-AU" sz="600" dirty="0">
                          <a:solidFill>
                            <a:schemeClr val="tx1"/>
                          </a:solidFill>
                        </a:rPr>
                        <a:t>( - - )</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439997" rtl="0" eaLnBrk="1" fontAlgn="auto" latinLnBrk="0" hangingPunct="1">
                        <a:lnSpc>
                          <a:spcPct val="100000"/>
                        </a:lnSpc>
                        <a:spcBef>
                          <a:spcPts val="0"/>
                        </a:spcBef>
                        <a:spcAft>
                          <a:spcPts val="0"/>
                        </a:spcAft>
                        <a:buClrTx/>
                        <a:buSzTx/>
                        <a:buFontTx/>
                        <a:buNone/>
                        <a:tabLst/>
                        <a:defRPr/>
                      </a:pPr>
                      <a:r>
                        <a:rPr lang="en-AU" sz="600" dirty="0">
                          <a:solidFill>
                            <a:schemeClr val="tx1"/>
                          </a:solidFill>
                        </a:rPr>
                        <a:t>( + )</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439997" rtl="0" eaLnBrk="1" fontAlgn="auto" latinLnBrk="0" hangingPunct="1">
                        <a:lnSpc>
                          <a:spcPct val="100000"/>
                        </a:lnSpc>
                        <a:spcBef>
                          <a:spcPts val="0"/>
                        </a:spcBef>
                        <a:spcAft>
                          <a:spcPts val="0"/>
                        </a:spcAft>
                        <a:buClrTx/>
                        <a:buSzTx/>
                        <a:buFontTx/>
                        <a:buNone/>
                        <a:tabLst/>
                        <a:defRPr/>
                      </a:pPr>
                      <a:r>
                        <a:rPr lang="en-AU" sz="600" dirty="0">
                          <a:solidFill>
                            <a:schemeClr val="tx1"/>
                          </a:solidFill>
                        </a:rPr>
                        <a:t>( - )</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 - - )</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680027" rtl="0" eaLnBrk="1" fontAlgn="auto" latinLnBrk="0" hangingPunct="1">
                        <a:lnSpc>
                          <a:spcPct val="100000"/>
                        </a:lnSpc>
                        <a:spcBef>
                          <a:spcPts val="0"/>
                        </a:spcBef>
                        <a:spcAft>
                          <a:spcPts val="0"/>
                        </a:spcAft>
                        <a:buClrTx/>
                        <a:buSzTx/>
                        <a:buFontTx/>
                        <a:buNone/>
                        <a:tabLst/>
                        <a:defRPr/>
                      </a:pPr>
                      <a:r>
                        <a:rPr lang="en-AU" sz="600" dirty="0">
                          <a:solidFill>
                            <a:schemeClr val="tx1"/>
                          </a:solidFill>
                        </a:rPr>
                        <a:t>( + )</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 - - )</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439997" rtl="0" eaLnBrk="1" fontAlgn="auto" latinLnBrk="0" hangingPunct="1">
                        <a:lnSpc>
                          <a:spcPct val="100000"/>
                        </a:lnSpc>
                        <a:spcBef>
                          <a:spcPts val="0"/>
                        </a:spcBef>
                        <a:spcAft>
                          <a:spcPts val="0"/>
                        </a:spcAft>
                        <a:buClrTx/>
                        <a:buSzTx/>
                        <a:buFontTx/>
                        <a:buNone/>
                        <a:tabLst/>
                        <a:defRPr/>
                      </a:pPr>
                      <a:r>
                        <a:rPr lang="en-AU" sz="600" dirty="0">
                          <a:solidFill>
                            <a:schemeClr val="tx1"/>
                          </a:solidFill>
                        </a:rPr>
                        <a:t>( - - )</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439997" rtl="0" eaLnBrk="1" fontAlgn="auto" latinLnBrk="0" hangingPunct="1">
                        <a:lnSpc>
                          <a:spcPct val="100000"/>
                        </a:lnSpc>
                        <a:spcBef>
                          <a:spcPts val="0"/>
                        </a:spcBef>
                        <a:spcAft>
                          <a:spcPts val="0"/>
                        </a:spcAft>
                        <a:buClrTx/>
                        <a:buSzTx/>
                        <a:buFontTx/>
                        <a:buNone/>
                        <a:tabLst/>
                        <a:defRPr/>
                      </a:pPr>
                      <a:r>
                        <a:rPr lang="en-AU" sz="600" dirty="0">
                          <a:solidFill>
                            <a:schemeClr val="tx1"/>
                          </a:solidFill>
                        </a:rPr>
                        <a:t>( - - )</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2888387"/>
                  </a:ext>
                </a:extLst>
              </a:tr>
              <a:tr h="797535">
                <a:tc>
                  <a:txBody>
                    <a:bodyPr/>
                    <a:lstStyle/>
                    <a:p>
                      <a:pPr algn="l"/>
                      <a:r>
                        <a:rPr lang="en-AU" sz="800" b="1" dirty="0">
                          <a:solidFill>
                            <a:schemeClr val="tx1"/>
                          </a:solidFill>
                        </a:rPr>
                        <a:t>Versatility of models </a:t>
                      </a:r>
                      <a:r>
                        <a:rPr lang="en-AU" sz="800" b="1" baseline="30000" dirty="0">
                          <a:solidFill>
                            <a:schemeClr val="tx1"/>
                          </a:solidFill>
                        </a:rPr>
                        <a:t>d</a:t>
                      </a:r>
                      <a:endParaRPr lang="en-AU" sz="800" b="1" dirty="0">
                        <a:solidFill>
                          <a:srgbClr val="FF0000"/>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 -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altLang="ko-KR" sz="600" dirty="0">
                          <a:solidFill>
                            <a:schemeClr val="tx1"/>
                          </a:solidFill>
                        </a:rPr>
                        <a:t>The range of questions that can be answered is limited.</a:t>
                      </a:r>
                      <a:endParaRPr lang="en-AU" sz="60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 + )</a:t>
                      </a:r>
                    </a:p>
                    <a:p>
                      <a:pPr algn="ctr"/>
                      <a:r>
                        <a:rPr lang="en-AU" sz="600" b="0" dirty="0">
                          <a:solidFill>
                            <a:schemeClr val="tx1"/>
                          </a:solidFill>
                        </a:rPr>
                        <a:t>Sensitivity analysis of parameters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 + )</a:t>
                      </a:r>
                    </a:p>
                    <a:p>
                      <a:pPr algn="ctr"/>
                      <a:r>
                        <a:rPr lang="en-AU" altLang="ko-KR" sz="600" b="0" dirty="0">
                          <a:solidFill>
                            <a:schemeClr val="tx1"/>
                          </a:solidFill>
                        </a:rPr>
                        <a:t>Answers regarding the direction and strength of spread</a:t>
                      </a:r>
                      <a:endParaRPr lang="en-AU" sz="600" b="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 -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altLang="ko-KR" sz="600" dirty="0">
                          <a:solidFill>
                            <a:schemeClr val="tx1"/>
                          </a:solidFill>
                        </a:rPr>
                        <a:t>The range of questions that can be answered is limited.</a:t>
                      </a:r>
                      <a:endParaRPr lang="en-AU" sz="60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 + + )</a:t>
                      </a:r>
                    </a:p>
                    <a:p>
                      <a:pPr algn="ctr"/>
                      <a:r>
                        <a:rPr lang="en-AU" sz="600" b="0" dirty="0">
                          <a:solidFill>
                            <a:schemeClr val="tx1"/>
                          </a:solidFill>
                        </a:rPr>
                        <a:t>Reproduction number, estimated dissemination rate, and v</a:t>
                      </a:r>
                      <a:r>
                        <a:rPr lang="en-AU" altLang="ko-KR" sz="600" b="0" dirty="0">
                          <a:solidFill>
                            <a:schemeClr val="tx1"/>
                          </a:solidFill>
                        </a:rPr>
                        <a:t>arious types of outbreak map</a:t>
                      </a:r>
                      <a:endParaRPr lang="en-AU" sz="600" b="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 -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altLang="ko-KR" sz="600" dirty="0">
                          <a:solidFill>
                            <a:schemeClr val="tx1"/>
                          </a:solidFill>
                        </a:rPr>
                        <a:t>The range of questions that can be answered is limited.</a:t>
                      </a:r>
                      <a:endParaRPr lang="en-AU" sz="60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 -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altLang="ko-KR" sz="600" dirty="0">
                          <a:solidFill>
                            <a:schemeClr val="tx1"/>
                          </a:solidFill>
                        </a:rPr>
                        <a:t>The range of questions that can be answered is limited.</a:t>
                      </a:r>
                      <a:endParaRPr lang="en-AU" sz="60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 + + )</a:t>
                      </a:r>
                    </a:p>
                    <a:p>
                      <a:pPr algn="ctr"/>
                      <a:r>
                        <a:rPr lang="en-AU" sz="600" b="0" dirty="0">
                          <a:solidFill>
                            <a:schemeClr val="tx1"/>
                          </a:solidFill>
                        </a:rPr>
                        <a:t>The herd immunity threshold,</a:t>
                      </a:r>
                    </a:p>
                    <a:p>
                      <a:pPr algn="ctr"/>
                      <a:r>
                        <a:rPr lang="en-AU" sz="600" b="0" dirty="0">
                          <a:solidFill>
                            <a:schemeClr val="tx1"/>
                          </a:solidFill>
                        </a:rPr>
                        <a:t>Change in transmissibility after implementing specific control measures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 -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altLang="ko-KR" sz="600" dirty="0">
                          <a:solidFill>
                            <a:schemeClr val="tx1"/>
                          </a:solidFill>
                        </a:rPr>
                        <a:t>The range of questions that can be answered is limited.</a:t>
                      </a:r>
                      <a:endParaRPr lang="en-AU" sz="60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600" b="0" i="0" u="none" strike="noStrike" kern="1200" cap="none" spc="0" normalizeH="0" baseline="0" noProof="0" dirty="0">
                          <a:ln>
                            <a:noFill/>
                          </a:ln>
                          <a:solidFill>
                            <a:schemeClr val="tx1"/>
                          </a:solidFill>
                          <a:effectLst/>
                          <a:uLnTx/>
                          <a:uFillTx/>
                          <a:latin typeface="Calibri" panose="020F0502020204030204"/>
                          <a:ea typeface="+mn-ea"/>
                          <a:cs typeface="+mn-cs"/>
                        </a:rPr>
                        <a:t>( +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600" b="0" i="0" u="none" strike="noStrike" kern="1200" cap="none" spc="0" normalizeH="0" baseline="0" noProof="0" dirty="0">
                          <a:ln>
                            <a:noFill/>
                          </a:ln>
                          <a:solidFill>
                            <a:schemeClr val="tx1"/>
                          </a:solidFill>
                          <a:effectLst/>
                          <a:uLnTx/>
                          <a:uFillTx/>
                          <a:latin typeface="Calibri" panose="020F0502020204030204"/>
                          <a:ea typeface="+mn-ea"/>
                          <a:cs typeface="+mn-cs"/>
                        </a:rPr>
                        <a:t>Estimate the number of occurrences using estimated parameters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 -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altLang="ko-KR" sz="600" dirty="0">
                          <a:solidFill>
                            <a:schemeClr val="tx1"/>
                          </a:solidFill>
                        </a:rPr>
                        <a:t>The range of questions that can be answered is limited.</a:t>
                      </a:r>
                      <a:endParaRPr lang="en-AU" sz="60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 + )</a:t>
                      </a:r>
                    </a:p>
                    <a:p>
                      <a:pPr algn="ctr"/>
                      <a:r>
                        <a:rPr lang="en-AU" altLang="ko-KR" sz="600" b="0" dirty="0">
                          <a:solidFill>
                            <a:schemeClr val="tx1"/>
                          </a:solidFill>
                        </a:rPr>
                        <a:t>Answers regarding the direction and strength of spread</a:t>
                      </a:r>
                      <a:endParaRPr lang="en-AU" sz="600" b="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 + + )</a:t>
                      </a:r>
                    </a:p>
                    <a:p>
                      <a:pPr algn="ctr"/>
                      <a:r>
                        <a:rPr lang="en-AU" altLang="ko-KR" sz="600" b="0" dirty="0">
                          <a:solidFill>
                            <a:schemeClr val="tx1"/>
                          </a:solidFill>
                        </a:rPr>
                        <a:t>Answers within specified assumptions or scenarios</a:t>
                      </a:r>
                      <a:endParaRPr lang="en-AU" sz="600" b="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 + + )</a:t>
                      </a:r>
                    </a:p>
                    <a:p>
                      <a:pPr algn="ctr"/>
                      <a:r>
                        <a:rPr lang="en-AU" altLang="ko-KR" sz="600" b="0" dirty="0">
                          <a:solidFill>
                            <a:schemeClr val="tx1"/>
                          </a:solidFill>
                        </a:rPr>
                        <a:t>Answers within specified assumptions or scenarios</a:t>
                      </a:r>
                      <a:endParaRPr lang="en-AU" sz="600" b="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6184035"/>
                  </a:ext>
                </a:extLst>
              </a:tr>
              <a:tr h="184326">
                <a:tc>
                  <a:txBody>
                    <a:bodyPr/>
                    <a:lstStyle/>
                    <a:p>
                      <a:r>
                        <a:rPr lang="en-AU" sz="800" b="1" dirty="0">
                          <a:solidFill>
                            <a:schemeClr val="tx1"/>
                          </a:solidFill>
                        </a:rPr>
                        <a:t>Priority </a:t>
                      </a:r>
                      <a:r>
                        <a:rPr lang="en-AU" sz="800" b="1" baseline="30000" dirty="0">
                          <a:solidFill>
                            <a:schemeClr val="tx1"/>
                          </a:solidFill>
                        </a:rPr>
                        <a:t>e</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Low</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Moderate</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Low</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High</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680027" rtl="0" eaLnBrk="1" fontAlgn="auto" latinLnBrk="0" hangingPunct="1">
                        <a:lnSpc>
                          <a:spcPct val="100000"/>
                        </a:lnSpc>
                        <a:spcBef>
                          <a:spcPts val="0"/>
                        </a:spcBef>
                        <a:spcAft>
                          <a:spcPts val="0"/>
                        </a:spcAft>
                        <a:buClrTx/>
                        <a:buSzTx/>
                        <a:buFontTx/>
                        <a:buNone/>
                        <a:tabLst/>
                        <a:defRPr/>
                      </a:pPr>
                      <a:r>
                        <a:rPr lang="en-AU" sz="600" dirty="0">
                          <a:solidFill>
                            <a:schemeClr val="tx1"/>
                          </a:solidFill>
                        </a:rPr>
                        <a:t>High</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Moderate</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Low</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High</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Moderate</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Moderate</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Low</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600" dirty="0">
                          <a:solidFill>
                            <a:schemeClr val="tx1"/>
                          </a:solidFill>
                        </a:rPr>
                        <a:t>High</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High</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dirty="0">
                          <a:solidFill>
                            <a:schemeClr val="tx1"/>
                          </a:solidFill>
                        </a:rPr>
                        <a:t>High</a:t>
                      </a:r>
                      <a:endParaRPr lang="en-AU" sz="600" dirty="0"/>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8937108"/>
                  </a:ext>
                </a:extLst>
              </a:tr>
              <a:tr h="508827">
                <a:tc>
                  <a:txBody>
                    <a:bodyPr/>
                    <a:lstStyle/>
                    <a:p>
                      <a:pPr algn="l"/>
                      <a:r>
                        <a:rPr lang="en-AU" sz="800" b="1" dirty="0">
                          <a:solidFill>
                            <a:schemeClr val="tx1"/>
                          </a:solidFill>
                        </a:rPr>
                        <a:t>Other limitations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Time-consuming and requires sequence data (current outbreak and representative of GenBank)</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AU" sz="600" b="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Only for air- or vector-borne disease,</a:t>
                      </a:r>
                    </a:p>
                    <a:p>
                      <a:pPr algn="ctr"/>
                      <a:r>
                        <a:rPr lang="en-AU" sz="600" b="0" dirty="0">
                          <a:solidFill>
                            <a:schemeClr val="tx1"/>
                          </a:solidFill>
                        </a:rPr>
                        <a:t>Time-consuming,</a:t>
                      </a:r>
                    </a:p>
                    <a:p>
                      <a:pPr algn="ctr"/>
                      <a:r>
                        <a:rPr lang="en-AU" sz="600" b="0" dirty="0">
                          <a:solidFill>
                            <a:schemeClr val="tx1"/>
                          </a:solidFill>
                        </a:rPr>
                        <a:t>and meteorological data quality</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AU" sz="600" b="0" dirty="0">
                          <a:solidFill>
                            <a:schemeClr val="tx1"/>
                          </a:solidFill>
                        </a:rPr>
                        <a:t>Data quality</a:t>
                      </a:r>
                    </a:p>
                    <a:p>
                      <a:pPr algn="ctr"/>
                      <a:r>
                        <a:rPr lang="en-AU" sz="600" b="0" dirty="0">
                          <a:solidFill>
                            <a:schemeClr val="tx1"/>
                          </a:solidFill>
                        </a:rPr>
                        <a:t>(Sampling, detection method, active surveillance)</a:t>
                      </a:r>
                      <a:endParaRPr lang="en-AU" sz="600" b="0" dirty="0">
                        <a:solidFill>
                          <a:schemeClr val="tx1"/>
                        </a:solidFill>
                        <a:highlight>
                          <a:srgbClr val="FFFF00"/>
                        </a:highlight>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r>
                        <a:rPr lang="en-AU" sz="1300" b="0" dirty="0">
                          <a:solidFill>
                            <a:schemeClr val="tx1"/>
                          </a:solidFill>
                        </a:rPr>
                        <a:t>Data quality</a:t>
                      </a:r>
                    </a:p>
                    <a:p>
                      <a:pPr algn="ctr"/>
                      <a:r>
                        <a:rPr lang="en-AU" sz="1300" b="0" dirty="0">
                          <a:solidFill>
                            <a:schemeClr val="tx1"/>
                          </a:solidFill>
                        </a:rPr>
                        <a:t>(Sampling, detection method, active surveillance)</a:t>
                      </a:r>
                      <a:endParaRPr lang="en-AU" sz="1300" b="0" dirty="0">
                        <a:solidFill>
                          <a:schemeClr val="tx1"/>
                        </a:solidFill>
                        <a:highlight>
                          <a:srgbClr val="FFFF00"/>
                        </a:highlight>
                      </a:endParaRPr>
                    </a:p>
                  </a:txBody>
                  <a:tcPr marL="87039" marR="87039" marT="43519" marB="435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AU" sz="600" b="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AU" sz="600" b="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Estimates dependant on approaches and parameters.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816011" rtl="0" eaLnBrk="1" fontAlgn="auto" latinLnBrk="0" hangingPunct="1">
                        <a:lnSpc>
                          <a:spcPct val="100000"/>
                        </a:lnSpc>
                        <a:spcBef>
                          <a:spcPts val="0"/>
                        </a:spcBef>
                        <a:spcAft>
                          <a:spcPts val="0"/>
                        </a:spcAft>
                        <a:buClrTx/>
                        <a:buSzTx/>
                        <a:buFontTx/>
                        <a:buNone/>
                        <a:tabLst/>
                        <a:defRPr/>
                      </a:pPr>
                      <a:endParaRPr lang="en-AU" sz="600" b="0" dirty="0">
                        <a:solidFill>
                          <a:schemeClr val="tx1"/>
                        </a:solidFill>
                      </a:endParaRP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816011" rtl="0" eaLnBrk="1" fontAlgn="auto" latinLnBrk="0" hangingPunct="1">
                        <a:lnSpc>
                          <a:spcPct val="100000"/>
                        </a:lnSpc>
                        <a:spcBef>
                          <a:spcPts val="0"/>
                        </a:spcBef>
                        <a:spcAft>
                          <a:spcPts val="0"/>
                        </a:spcAft>
                        <a:buClrTx/>
                        <a:buSzTx/>
                        <a:buFontTx/>
                        <a:buNone/>
                        <a:tabLst/>
                        <a:defRPr/>
                      </a:pPr>
                      <a:r>
                        <a:rPr lang="en-AU" sz="600" b="0" dirty="0">
                          <a:solidFill>
                            <a:schemeClr val="tx1"/>
                          </a:solidFill>
                        </a:rPr>
                        <a:t>Retrospective analysis</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Retrospective analysis, The difficulty of obtaining precise contact and monitoring data </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Only for vector-borne disease,</a:t>
                      </a:r>
                    </a:p>
                    <a:p>
                      <a:pPr algn="ctr"/>
                      <a:r>
                        <a:rPr lang="en-AU" sz="600" b="0" dirty="0">
                          <a:solidFill>
                            <a:schemeClr val="tx1"/>
                          </a:solidFill>
                        </a:rPr>
                        <a:t>Time-consuming,</a:t>
                      </a:r>
                    </a:p>
                    <a:p>
                      <a:pPr algn="ctr"/>
                      <a:r>
                        <a:rPr lang="en-AU" sz="600" b="0" dirty="0">
                          <a:solidFill>
                            <a:schemeClr val="tx1"/>
                          </a:solidFill>
                        </a:rPr>
                        <a:t>and</a:t>
                      </a:r>
                    </a:p>
                    <a:p>
                      <a:pPr algn="ctr"/>
                      <a:r>
                        <a:rPr lang="en-AU" sz="600" b="0" dirty="0">
                          <a:solidFill>
                            <a:schemeClr val="tx1"/>
                          </a:solidFill>
                        </a:rPr>
                        <a:t>meteorological data quality</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Time-consuming</a:t>
                      </a:r>
                    </a:p>
                    <a:p>
                      <a:pPr algn="ctr"/>
                      <a:r>
                        <a:rPr lang="en-AU" sz="600" b="0" dirty="0">
                          <a:solidFill>
                            <a:schemeClr val="tx1"/>
                          </a:solidFill>
                        </a:rPr>
                        <a:t>Model fitting and assumptions important</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600" b="0" dirty="0">
                          <a:solidFill>
                            <a:schemeClr val="tx1"/>
                          </a:solidFill>
                        </a:rPr>
                        <a:t>Time-consuming</a:t>
                      </a:r>
                    </a:p>
                  </a:txBody>
                  <a:tcPr marL="27648" marR="27648" marT="13824" marB="138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3944175"/>
                  </a:ext>
                </a:extLst>
              </a:tr>
            </a:tbl>
          </a:graphicData>
        </a:graphic>
      </p:graphicFrame>
      <p:cxnSp>
        <p:nvCxnSpPr>
          <p:cNvPr id="41" name="Straight Arrow Connector 40">
            <a:extLst>
              <a:ext uri="{FF2B5EF4-FFF2-40B4-BE49-F238E27FC236}">
                <a16:creationId xmlns:a16="http://schemas.microsoft.com/office/drawing/2014/main" id="{CEF2AF7C-C06C-A103-9429-234B06733E11}"/>
              </a:ext>
            </a:extLst>
          </p:cNvPr>
          <p:cNvCxnSpPr>
            <a:cxnSpLocks/>
          </p:cNvCxnSpPr>
          <p:nvPr/>
        </p:nvCxnSpPr>
        <p:spPr>
          <a:xfrm>
            <a:off x="3956053" y="870520"/>
            <a:ext cx="8210547" cy="0"/>
          </a:xfrm>
          <a:prstGeom prst="straightConnector1">
            <a:avLst/>
          </a:prstGeom>
          <a:ln w="38100" cap="rnd">
            <a:solidFill>
              <a:schemeClr val="tx1"/>
            </a:solidFill>
            <a:bevel/>
            <a:headEnd type="oval"/>
            <a:tailEnd type="stealth" w="med" len="lg"/>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F711D178-B8C9-432B-532A-BFF45D77EABD}"/>
              </a:ext>
            </a:extLst>
          </p:cNvPr>
          <p:cNvSpPr txBox="1"/>
          <p:nvPr/>
        </p:nvSpPr>
        <p:spPr>
          <a:xfrm>
            <a:off x="8012004" y="600167"/>
            <a:ext cx="995785" cy="246221"/>
          </a:xfrm>
          <a:prstGeom prst="rect">
            <a:avLst/>
          </a:prstGeom>
          <a:noFill/>
        </p:spPr>
        <p:txBody>
          <a:bodyPr wrap="none" rtlCol="0">
            <a:spAutoFit/>
          </a:bodyPr>
          <a:lstStyle/>
          <a:p>
            <a:r>
              <a:rPr lang="en-AU" sz="1000" b="1" dirty="0"/>
              <a:t>&lt;Future event&gt;</a:t>
            </a:r>
          </a:p>
        </p:txBody>
      </p:sp>
      <p:sp>
        <p:nvSpPr>
          <p:cNvPr id="3" name="TextBox 2">
            <a:extLst>
              <a:ext uri="{FF2B5EF4-FFF2-40B4-BE49-F238E27FC236}">
                <a16:creationId xmlns:a16="http://schemas.microsoft.com/office/drawing/2014/main" id="{F765EB07-97FC-FD7F-E77C-DA3DAF663239}"/>
              </a:ext>
            </a:extLst>
          </p:cNvPr>
          <p:cNvSpPr txBox="1"/>
          <p:nvPr/>
        </p:nvSpPr>
        <p:spPr>
          <a:xfrm flipH="1">
            <a:off x="53161" y="6090671"/>
            <a:ext cx="12483029" cy="1015663"/>
          </a:xfrm>
          <a:prstGeom prst="rect">
            <a:avLst/>
          </a:prstGeom>
          <a:noFill/>
        </p:spPr>
        <p:txBody>
          <a:bodyPr wrap="square" rtlCol="0">
            <a:spAutoFit/>
          </a:bodyPr>
          <a:lstStyle/>
          <a:p>
            <a:r>
              <a:rPr lang="en-AU" sz="1000" baseline="30000" dirty="0"/>
              <a:t>a</a:t>
            </a:r>
            <a:r>
              <a:rPr lang="en-AU" sz="1000" dirty="0"/>
              <a:t> </a:t>
            </a:r>
            <a:r>
              <a:rPr lang="en-AU" sz="1000" b="1" dirty="0"/>
              <a:t>( - )</a:t>
            </a:r>
            <a:r>
              <a:rPr lang="en-AU" sz="1000" dirty="0"/>
              <a:t> is low urgency; </a:t>
            </a:r>
            <a:r>
              <a:rPr lang="en-AU" sz="1000" b="1" dirty="0"/>
              <a:t>( + )</a:t>
            </a:r>
            <a:r>
              <a:rPr lang="en-AU" sz="1000" dirty="0"/>
              <a:t> is moderate urgency; </a:t>
            </a:r>
            <a:r>
              <a:rPr lang="en-AU" sz="1000" b="1" dirty="0"/>
              <a:t>( + + )</a:t>
            </a:r>
            <a:r>
              <a:rPr lang="en-AU" sz="1000" dirty="0"/>
              <a:t> is high urgency.</a:t>
            </a:r>
          </a:p>
          <a:p>
            <a:r>
              <a:rPr lang="en-AU" sz="1000" baseline="30000" dirty="0"/>
              <a:t>b</a:t>
            </a:r>
            <a:r>
              <a:rPr lang="en-AU" sz="1000" dirty="0"/>
              <a:t> A modelling process that takes a significant amount of time for implementation and operation lacks timeliness (</a:t>
            </a:r>
            <a:r>
              <a:rPr lang="en-AU" sz="1000" b="1" dirty="0"/>
              <a:t>( - )</a:t>
            </a:r>
            <a:r>
              <a:rPr lang="en-AU" sz="1000" dirty="0"/>
              <a:t> may not respond in a timely manner; </a:t>
            </a:r>
            <a:r>
              <a:rPr lang="en-AU" sz="1000" b="1" dirty="0"/>
              <a:t>( + )</a:t>
            </a:r>
            <a:r>
              <a:rPr lang="en-AU" sz="1000" dirty="0"/>
              <a:t> can respond in a sufficiently timely manner).</a:t>
            </a:r>
          </a:p>
          <a:p>
            <a:r>
              <a:rPr lang="en-AU" sz="1000" baseline="30000" dirty="0"/>
              <a:t>c</a:t>
            </a:r>
            <a:r>
              <a:rPr lang="en-AU" sz="1000" dirty="0"/>
              <a:t> Accuracy was evaluated based on uncertainty. It was assumed that uncertainty arises when a lot of parameters are required or when the model provides estimation results (</a:t>
            </a:r>
            <a:r>
              <a:rPr lang="en-AU" sz="1000" b="1" dirty="0"/>
              <a:t>( - - )</a:t>
            </a:r>
            <a:r>
              <a:rPr lang="en-AU" sz="1000" dirty="0"/>
              <a:t> can involve high levels of uncertainty; </a:t>
            </a:r>
            <a:r>
              <a:rPr lang="en-AU" sz="1000" b="1" dirty="0"/>
              <a:t>( - )</a:t>
            </a:r>
            <a:r>
              <a:rPr lang="en-AU" sz="1000" dirty="0"/>
              <a:t> can involve moderate levels of uncertainty; </a:t>
            </a:r>
            <a:r>
              <a:rPr lang="en-AU" sz="1000" b="1" dirty="0"/>
              <a:t>( + )</a:t>
            </a:r>
            <a:r>
              <a:rPr lang="en-AU" sz="1000" dirty="0"/>
              <a:t> can involve acceptable levels of uncertainty).</a:t>
            </a:r>
          </a:p>
          <a:p>
            <a:r>
              <a:rPr lang="en-AU" sz="1000" baseline="30000" dirty="0"/>
              <a:t>d </a:t>
            </a:r>
            <a:r>
              <a:rPr lang="en-AU" sz="1000" dirty="0"/>
              <a:t>The modelling was highly rated if its outputs were utilised in various ways or when the modelling could provide diverse answers  (</a:t>
            </a:r>
            <a:r>
              <a:rPr lang="en-AU" sz="1000" b="1" dirty="0"/>
              <a:t>( - )</a:t>
            </a:r>
            <a:r>
              <a:rPr lang="en-AU" sz="1000" dirty="0"/>
              <a:t> is low versatility; </a:t>
            </a:r>
            <a:r>
              <a:rPr lang="en-AU" sz="1000" b="1" dirty="0"/>
              <a:t>( + )</a:t>
            </a:r>
            <a:r>
              <a:rPr lang="en-AU" sz="1000" dirty="0"/>
              <a:t> is moderate versatility; </a:t>
            </a:r>
            <a:r>
              <a:rPr lang="en-AU" sz="1000" b="1" dirty="0"/>
              <a:t>( + + )</a:t>
            </a:r>
            <a:r>
              <a:rPr lang="en-AU" sz="1000" dirty="0"/>
              <a:t> is high versatility).</a:t>
            </a:r>
          </a:p>
          <a:p>
            <a:r>
              <a:rPr lang="en-AU" sz="1000" baseline="30000" dirty="0"/>
              <a:t>e</a:t>
            </a:r>
            <a:r>
              <a:rPr lang="en-AU" sz="1000" dirty="0"/>
              <a:t> The priorities were assessed by combining urgency, timeliness, accuracy, and versatility and categorising them as low, moderate, and high.</a:t>
            </a:r>
          </a:p>
        </p:txBody>
      </p:sp>
      <p:sp>
        <p:nvSpPr>
          <p:cNvPr id="6" name="TextBox 5">
            <a:extLst>
              <a:ext uri="{FF2B5EF4-FFF2-40B4-BE49-F238E27FC236}">
                <a16:creationId xmlns:a16="http://schemas.microsoft.com/office/drawing/2014/main" id="{056DAA95-0083-0EC7-EE0E-15F4B2F5C723}"/>
              </a:ext>
            </a:extLst>
          </p:cNvPr>
          <p:cNvSpPr txBox="1"/>
          <p:nvPr/>
        </p:nvSpPr>
        <p:spPr>
          <a:xfrm>
            <a:off x="257907" y="0"/>
            <a:ext cx="12061093" cy="600164"/>
          </a:xfrm>
          <a:prstGeom prst="rect">
            <a:avLst/>
          </a:prstGeom>
          <a:noFill/>
        </p:spPr>
        <p:txBody>
          <a:bodyPr wrap="square">
            <a:spAutoFit/>
          </a:bodyPr>
          <a:lstStyle/>
          <a:p>
            <a:pPr>
              <a:spcBef>
                <a:spcPts val="600"/>
              </a:spcBef>
              <a:spcAft>
                <a:spcPts val="1200"/>
              </a:spcAft>
            </a:pPr>
            <a:r>
              <a:rPr lang="en-US" sz="1100" b="1" dirty="0">
                <a:latin typeface="Times New Roman" panose="02020603050405020304" pitchFamily="18" charset="0"/>
                <a:ea typeface="Malgun Gothic" panose="020B0503020000020004" pitchFamily="34" charset="-127"/>
                <a:cs typeface="Times New Roman" panose="02020603050405020304" pitchFamily="18" charset="0"/>
              </a:rPr>
              <a:t>Supplementary figure 1</a:t>
            </a:r>
            <a:r>
              <a:rPr lang="en-US" sz="1100" dirty="0">
                <a:latin typeface="Times New Roman" panose="02020603050405020304" pitchFamily="18" charset="0"/>
                <a:ea typeface="Malgun Gothic" panose="020B0503020000020004" pitchFamily="34" charset="-127"/>
                <a:cs typeface="Times New Roman" panose="02020603050405020304" pitchFamily="18" charset="0"/>
              </a:rPr>
              <a:t>. The six key questions and timeliness of modelling approaches. Using the first LSD outbreak as the reference point, the origin and entry pathway are past events, while risk factor assessment, spread, and control measures effectiveness assessment are future events. A list of applicable models for each event has been presented. Quantitative risk assessment (QRA); </a:t>
            </a:r>
            <a:r>
              <a:rPr lang="en-US" sz="1100" dirty="0" err="1">
                <a:latin typeface="Times New Roman" panose="02020603050405020304" pitchFamily="18" charset="0"/>
                <a:ea typeface="Malgun Gothic" panose="020B0503020000020004" pitchFamily="34" charset="-127"/>
                <a:cs typeface="Times New Roman" panose="02020603050405020304" pitchFamily="18" charset="0"/>
              </a:rPr>
              <a:t>generalised</a:t>
            </a:r>
            <a:r>
              <a:rPr lang="en-US" sz="1100" dirty="0">
                <a:latin typeface="Times New Roman" panose="02020603050405020304" pitchFamily="18" charset="0"/>
                <a:ea typeface="Malgun Gothic" panose="020B0503020000020004" pitchFamily="34" charset="-127"/>
                <a:cs typeface="Times New Roman" panose="02020603050405020304" pitchFamily="18" charset="0"/>
              </a:rPr>
              <a:t> linear mixed modelling (GLMM); ecological niche modelling (ENM).</a:t>
            </a:r>
            <a:endParaRPr lang="en-AU" sz="1100" dirty="0">
              <a:latin typeface="Times New Roman" panose="02020603050405020304" pitchFamily="18" charset="0"/>
              <a:ea typeface="Malgun Gothic" panose="020B0503020000020004" pitchFamily="34" charset="-127"/>
              <a:cs typeface="Times New Roman" panose="02020603050405020304" pitchFamily="18" charset="0"/>
            </a:endParaRPr>
          </a:p>
        </p:txBody>
      </p:sp>
    </p:spTree>
    <p:extLst>
      <p:ext uri="{BB962C8B-B14F-4D97-AF65-F5344CB8AC3E}">
        <p14:creationId xmlns:p14="http://schemas.microsoft.com/office/powerpoint/2010/main" val="188054864"/>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3030</TotalTime>
  <Words>1248</Words>
  <Application>Microsoft Office PowerPoint</Application>
  <PresentationFormat>Custom</PresentationFormat>
  <Paragraphs>219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Calibri</vt:lpstr>
      <vt:lpstr>Calibri Light</vt:lpstr>
      <vt:lpstr>Times New Roman</vt:lpstr>
      <vt:lpstr>Office 2013 - 2022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Simin Lee</dc:creator>
  <cp:lastModifiedBy>Simin Lee</cp:lastModifiedBy>
  <cp:revision>52</cp:revision>
  <dcterms:created xsi:type="dcterms:W3CDTF">2023-02-07T00:20:29Z</dcterms:created>
  <dcterms:modified xsi:type="dcterms:W3CDTF">2024-07-19T02:10:15Z</dcterms:modified>
</cp:coreProperties>
</file>