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84" r:id="rId4"/>
    <p:sldId id="258" r:id="rId5"/>
    <p:sldId id="259" r:id="rId6"/>
    <p:sldId id="260" r:id="rId7"/>
    <p:sldId id="266" r:id="rId8"/>
    <p:sldId id="263" r:id="rId9"/>
    <p:sldId id="262" r:id="rId10"/>
    <p:sldId id="286" r:id="rId11"/>
    <p:sldId id="279" r:id="rId12"/>
    <p:sldId id="276" r:id="rId13"/>
    <p:sldId id="287" r:id="rId14"/>
    <p:sldId id="274" r:id="rId15"/>
    <p:sldId id="280" r:id="rId16"/>
    <p:sldId id="270" r:id="rId17"/>
    <p:sldId id="268" r:id="rId18"/>
    <p:sldId id="278" r:id="rId19"/>
    <p:sldId id="269" r:id="rId20"/>
    <p:sldId id="271" r:id="rId21"/>
    <p:sldId id="28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D5E3"/>
    <a:srgbClr val="CC3300"/>
    <a:srgbClr val="6666FF"/>
    <a:srgbClr val="3333FF"/>
    <a:srgbClr val="E6E6E6"/>
    <a:srgbClr val="EA34C7"/>
    <a:srgbClr val="FFBAB3"/>
    <a:srgbClr val="0066FF"/>
    <a:srgbClr val="FFFFFF"/>
    <a:srgbClr val="020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3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1T10:04:56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7.0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7.47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8.0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8.6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9.0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24575,'4'0'0,"5"0"0,5 0 0,4 0 0,3 0 0,1 0 0,2 0 0,0 4 0,-5 2-8191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9.36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9.78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24575,'4'0'0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31.4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32.02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32.4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24575,'4'0'0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2.8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32.8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33.43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24575,'0'0'-8191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38.3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99 149 24575,'18'0'0,"224"10"0,-190-6 0,-33-4 0,0 2 0,1 0 0,30 9 0,-49-11 0,0 0 0,0 1 0,1-1 0,-1 1 0,0-1 0,0 1 0,0 0 0,0-1 0,0 1 0,0 0 0,0 0 0,0 0 0,0-1 0,0 1 0,0 0 0,0 0 0,0 1 0,0 0 0,-1-1 0,0-1 0,0 1 0,1 0 0,-1 0 0,0 0 0,0-1 0,0 1 0,0 0 0,-1 0 0,1 0 0,0-1 0,0 1 0,0 0 0,-1 0 0,1 0 0,0-1 0,-1 1 0,1 0 0,0-1 0,-1 1 0,0 1 0,-2 0 0,1 1 0,-1 0 0,0-1 0,0 1 0,0-1 0,0 0 0,0 0 0,0 0 0,-1-1 0,-5 3 0,-5-1 0,0 0 0,0-1 0,0-1 0,-25 0 0,24-2 0,-1 2 0,1 0 0,-29 6 0,29-4 0,0 1 0,0-2 0,0 0 0,0-1 0,-1 0 0,1-1 0,0-1 0,0-1 0,0 0 0,0-1 0,0-1 0,-18-6 0,1 0 0,23 8 0,1 0 0,0-1 0,-1 0 0,-11-6 0,19 9 0,1-1 0,-1 1 0,0-1 0,1 1 0,-1 0 0,1-1 0,-1 1 0,1-1 0,-1 1 0,1-1 0,-1 0 0,1 1 0,-1-1 0,1 1 0,0-1 0,-1 0 0,1 1 0,0-1 0,-1 0 0,1 0 0,0 1 0,0-1 0,0 0 0,0 0 0,0 1 0,0-1 0,0-1 0,0 1 0,1-1 0,-1 1 0,1 0 0,-1-1 0,1 1 0,0 0 0,0 0 0,0 0 0,-1-1 0,1 1 0,0 0 0,0 0 0,2-1 0,2-2 0,1 1 0,-1-1 0,1 1 0,-1 0 0,10-3 0,-3 2 0,10-4 0,27-4 0,-40 10 0,-1 1 0,1 0 0,-1 1 0,1 0 0,-1 1 0,16 2 0,39 14 0,-44-11 0,1-1 0,1 0 0,38 3 0,80-10 0,-162 2 0,0-1 0,-40-7 0,-10-6 0,47 11 0,-1-2 0,1-1 0,1-1 0,-1-2 0,-31-14 0,52 20 0,1 0 0,0 0 0,0-1 0,0 1 0,1-1 0,-1 0 0,1 0 0,0 0 0,0 0 0,0-1 0,0 1 0,1-1 0,-3-8 0,-3-2 0,8 14 0,0 0 0,-1 0 0,1 0 0,0 0 0,-1 0 0,1 0 0,-1 0 0,1 0 0,-1 1 0,0-1 0,1 0 0,-1 0 0,0 1 0,0-1 0,1 0 0,-1 1 0,0-1 0,0 0 0,0 1 0,0 0 0,0-1 0,0 1 0,0-1 0,0 1 0,0 0 0,0 0 0,0 0 0,0-1 0,0 1 0,0 0 0,0 0 0,0 1 0,0-1 0,0 0 0,0 0 0,0 0 0,0 1 0,0-1 0,0 0 0,0 1 0,0-1 0,1 1 0,-1-1 0,0 1 0,-1 0 0,-1 2 0,0 0 0,0 0 0,0 1 0,1-1 0,-1 0 0,1 1 0,0 0 0,0-1 0,0 1 0,-2 5 0,2-2 0,0-1 0,0 1 0,0-1 0,0 0 0,-1 12 0,3-17 0,0 1 0,0-1 0,0 1 0,0-1 0,0 1 0,1-1 0,-1 1 0,0-1 0,1 1 0,-1-1 0,1 1 0,0-1 0,-1 0 0,1 1 0,0-1 0,0 0 0,-1 0 0,1 1 0,0-1 0,0 0 0,0 0 0,1 0 0,-1 0 0,0 0 0,2 1 0,5 1 0,-1 1 0,1-2 0,0 1 0,0-1 0,0 0 0,0 0 0,13 0 0,62-2 0,-64 0 0,88-4-1365,-87 3-5461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45.1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142 170 24575,'10'0'0,"0"0"0,0-1 0,-1 0 0,1-1 0,-1 0 0,14-5 0,-18 5 0,0-1 0,1 0 0,-1 0 0,0 0 0,-1 0 0,1-1 0,0 0 0,-1 0 0,0 0 0,0 0 0,0-1 0,3-5 0,-4 6 0,-1 1 0,-1-1 0,1 0 0,0 0 0,-1 1 0,1-1 0,-1 0 0,0 0 0,-1-1 0,1 1 0,0-5 0,-1 7 0,0 0 0,0 0 0,-1 0 0,1 0 0,0 0 0,-1 1 0,1-1 0,-1 0 0,1 0 0,-1 0 0,0 1 0,0-1 0,0 0 0,0 1 0,0-1 0,0 0 0,0 1 0,0 0 0,-1-1 0,1 1 0,0 0 0,-1-1 0,1 1 0,-1 0 0,0 0 0,-1 0 0,-27-8 0,29 9 0,3 1 0,6 4 0,15 5 0,4 0 0,-1 0 0,47 27 0,-24-11 0,-23-14 0,23 17 0,-48-29 0,0 1 0,-1-1 0,1 1 0,0-1 0,0 1 0,-1-1 0,1 1 0,0 0 0,-1-1 0,1 1 0,0 0 0,-1-1 0,1 1 0,-1 0 0,1 0 0,-1 0 0,0-1 0,1 1 0,-1 0 0,0 1 0,0-1 0,0 0 0,0-1 0,0 1 0,-1-1 0,1 1 0,0-1 0,-1 1 0,1-1 0,0 0 0,-1 1 0,1-1 0,0 1 0,-1-1 0,1 0 0,-1 1 0,1-1 0,-1 0 0,1 1 0,-1-1 0,1 0 0,-1 0 0,1 0 0,-2 1 0,-4 0 0,0 1 0,0-1 0,0 0 0,-7 0 0,-225-1 0,100-2 0,115 2 0,14 1 0,0 0 0,0-1 0,1 0 0,-1-1 0,0 0 0,1-1 0,-1 0 0,-11-4 0,20 6 0,0 0 0,-1 0 0,1 0 0,0 0 0,-1-1 0,1 1 0,0 0 0,0 0 0,-1-1 0,1 1 0,0 0 0,0-1 0,-1 1 0,1 0 0,0 0 0,0-1 0,0 1 0,0 0 0,0-1 0,-1 1 0,1-1 0,0 1 0,0 0 0,0-1 0,0 1 0,0 0 0,0-1 0,0 1 0,0-1 0,0 1 0,0 0 0,0-1 0,0 1 0,1 0 0,-1-1 0,0 1 0,0 0 0,0-1 0,0 1 0,1 0 0,-1-1 0,0 1 0,0 0 0,0 0 0,1-1 0,-1 1 0,0 0 0,1 0 0,-1-1 0,0 1 0,0 0 0,1 0 0,-1 0 0,0-1 0,1 1 0,20-12 0,-20 11 0,12-5 0,0 0 0,1 1 0,0 0 0,0 1 0,0 1 0,18-2 0,24-4 0,-27 3 0,47-2 0,-57 8 0,65 1 0,-74 0 0,-1 0 0,0 1 0,0 0 0,0 1 0,0 0 0,17 8 0,29 14 0,-40-19 0,1 1 0,28 18 0,-33-19 0,0 0 0,0 0 0,22 7 0,-30-8 0,-8-1 0,-10 4 0,13-7 0,-29 14 0,-1-2 0,-1 0 0,0-3 0,-40 8 0,72-18 0,-1 1 0,1-1 0,0 0 0,0 0 0,0 0 0,0 0 0,0 0 0,0 0 0,-1 0 0,1 0 0,0 0 0,0 0 0,0-1 0,0 1 0,0 0 0,0-1 0,0 1 0,0-1 0,0 0 0,0 1 0,0-1 0,-2-1 0,3 1 0,-1 0 0,1 0 0,0-1 0,-1 1 0,1 0 0,0 0 0,0 0 0,0 0 0,0 0 0,0-1 0,0 1 0,0 0 0,0 0 0,0 0 0,0 0 0,1-1 0,-1 1 0,1-1 0,2-7 0,1 1 0,0 0 0,1 0 0,8-11 0,-6 8 0,1 1 0,1 0 0,-1 0 0,2 1 0,15-12 0,-19 16 0,1 1 0,0 1 0,-1-1 0,1 1 0,0 0 0,1 1 0,-1 0 0,0 0 0,1 0 0,13 0 0,120 4 0,-86 0 0,-101-11 0,21 3 0,-32-3 0,-114 8 0,89 2 0,55 0 0,0 2 0,-52 12 0,77-14 0,0-1 0,0 1 0,0-1 0,1 1 0,-1-1 0,0 1 0,1 0 0,-1 0 0,0 0 0,1 0 0,-3 2 0,4-2 0,0-1 0,-1 1 0,1 0 0,0-1 0,0 1 0,-1-1 0,1 1 0,0 0 0,0-1 0,0 1 0,0 0 0,0-1 0,0 1 0,0 0 0,0-1 0,0 1 0,0 0 0,0-1 0,0 1 0,0 0 0,1-1 0,-1 1 0,0 0 0,0-1 0,1 1 0,-1-1 0,0 1 0,1-1 0,-1 1 0,1-1 0,-1 1 0,1-1 0,-1 1 0,1-1 0,0 1 0,6 6 0,1 0 0,0-1 0,1 0 0,-1 0 0,1-1 0,0 0 0,0-1 0,17 6 0,7 0 0,41 7 0,-45-13-455,0-1 0,49-2 0,-58-1-6371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6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6.16666"/>
      <inkml:brushProperty name="anchorY" value="-22.00002"/>
      <inkml:brushProperty name="scaleFactor" value="0.5"/>
    </inkml:brush>
  </inkml:definitions>
  <inkml:trace contextRef="#ctx0" brushRef="#br0">1 82 24575,'0'0'0,"4"0"0,10 0 0,0-4 0,8-1 0,3 0 0,1 1 0,0 1 0,-5-4 0,-1 1 0,-1 1 0,6-4 0,0 1 0,1 2 0,-1 1 0,0 2 0,0 2 0,-2 0 0,1 1 0,-6-5 0,0 1 0,0 4 0,1 6 0,-4 5 0,-3 6 0,1-1 0,-10-11 0</inkml:trace>
  <inkml:trace contextRef="#ctx0" brushRef="#br1" timeOffset="1">137 104 24575,'2'-2'0,"15"-7"0,4-2 0,2 2 0,-3-3 0,0 2 0,-1 3 0,-3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6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07.63074"/>
      <inkml:brushProperty name="anchorY" value="-718.05835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41.23071"/>
      <inkml:brushProperty name="anchorY" value="-718.05835"/>
      <inkml:brushProperty name="scaleFactor" value="0.5"/>
    </inkml:brush>
  </inkml:definitions>
  <inkml:trace contextRef="#ctx0" brushRef="#br0">244 84 24575,'17'-7'0,"-3"-3"0,1 1 0,2-2 0,1 2 0,-3-4 0,-8 3 0,-8 2 0,-8 2 0,-1 7 0,4 7 0,6 5 0,8 6 0,6 2 0,4-2 0,-16-17 0</inkml:trace>
  <inkml:trace contextRef="#ctx0" brushRef="#br1" timeOffset="-1">278 84 24575,'5'-9'0,"6"-4"0,-2 4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5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62.448"/>
      <inkml:brushProperty name="anchorY" value="-1520.90088"/>
      <inkml:brushProperty name="scaleFactor" value="0.5"/>
    </inkml:brush>
    <inkml:brush xml:id="br1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43.89233"/>
      <inkml:brushProperty name="anchorY" value="-1596.90088"/>
      <inkml:brushProperty name="scaleFactor" value="0.5"/>
    </inkml:brush>
  </inkml:definitions>
  <inkml:trace contextRef="#ctx0" brushRef="#br0">0 2 24575,'0'0'0,"4"0"0,6 0 0,8 0 0,9 0 0,3 0 0,1 0 0,-1 0 0,-2 0 0,-1 0 0,-2 0 0,-1 0 0,-1 0 0,-10 5 0,-4 4 0,-10 1 0,-7-1 0,-7-2 0,0 2 0,-2-1 0,-2 3 0,12-8 0</inkml:trace>
  <inkml:trace contextRef="#ctx0" brushRef="#br1" timeOffset="1">81 78 24575,'4'-8'0,"7"0"0,1-3 0,3 2 0,3-3 0,2 2 0,1 2 0,1 2 0,2 3 0,-1 1 0,0 1 0,0 1 0,0 1 0,0-1 0,0 1 0,0-1 0,0 0 0,0 0 0,-5 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56"/>
    </inkml:context>
    <inkml:brush xml:id="br0">
      <inkml:brushProperty name="width" value="0.05" units="cm"/>
      <inkml:brushProperty name="height" value="0.05" units="cm"/>
      <inkml:brushProperty name="color" value="#FF33CC"/>
    </inkml:brush>
  </inkml:definitions>
  <inkml:trace contextRef="#ctx0" brushRef="#br0">193 148 24575,'-7'-2'0,"-2"-1"0,0 0 0,-17-2 0,-9 2 0,-1 1 0,-34 3 0,219 1 0,-145-2 0,-1 0 0,1 0 0,0 0 0,-1 0 0,1 1 0,0 0 0,-1-1 0,1 2 0,0-1 0,-1 0 0,0 1 0,1-1 0,-1 1 0,0 0 0,0 0 0</inkml:trace>
  <inkml:trace contextRef="#ctx0" brushRef="#br0" timeOffset="-1">156 148 24575,'1'-1'0,"2"-1"0,0 0 0,0 0 0,0 0 0,0 1 0,0-1 0,0 1 0,1 0 0,-1 0 0,5-1 0,18-1 0,0 2 0,-1 0 0,39 5 0,-18-2 0</inkml:trace>
  <inkml:trace contextRef="#ctx0" brushRef="#br0" timeOffset="-3">435 132 24575,'-75'-2'0,"59"0"0,-1 0 0,1-1 0,0-1 0,-29-12 0,39 14 0,0-1 0,0 1 0,0 1 0,0-1 0,0 1 0,0 0 0,0 0 0,0 1 0,0 0 0,-1 0 0,1 0 0,0 1 0,0 0 0,0 0 0,0 1 0,0 0 0,-8 4 0,13-6 0,0 1 0,1-1 0,-1 1 0,0-1 0,1 0 0,-1 1 0,0-1 0,0 0 0,1 0 0,-1 1 0,0-1 0,0 0 0,0 0 0,1 0 0,-1 0 0,0 0 0,0 0 0,0 0 0,1 0 0,-1 0 0,0 0 0,0-1 0,1 1 0,-1 0 0,0-1 0,0 1 0,1 0 0,-1-1 0,0 1 0,1-1 0,-1 1 0,1-1 0,-1 1 0,0-1 0,1 0 0,-1 0 0,-1-3 0,2 1 0,-1 0 0,0 0 0,1-1 0,-1 1 0,1-1 0,0-4 0,0 0-341,1 0 0,0 0-1,3-13 1,2-1-6485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50"/>
    </inkml:context>
    <inkml:brush xml:id="br0">
      <inkml:brushProperty name="width" value="0.05" units="cm"/>
      <inkml:brushProperty name="height" value="0.05" units="cm"/>
      <inkml:brushProperty name="color" value="#FF33CC"/>
    </inkml:brush>
  </inkml:definitions>
  <inkml:trace contextRef="#ctx0" brushRef="#br0">167 191 24575,'0'-17'0,"0"18"0,0 4 0,0-2 0,0 1 0,-1-1 0,1 0 0,0 1 0,-1-1 0,0 0 0,0 0 0,0 0 0,0 1 0,0-1 0,0 0 0,-1 0 0,0 0 0,1-1 0,-1 1 0,0 0 0,0-1 0,-1 1 0,1-1 0,0 0 0,-1 0 0,-2 2 0,0-1 0,0 0 0,0-1 0,0 0 0,0 0 0,-1-1 0,1 1 0,0-1 0,-1-1 0,1 1 0,0-1 0,-1 1 0,-8-2 0,12 0 0,0 1 0,-1 0 0,1-1 0,0 1 0,0-1 0,0 0 0,0 0 0,0 0 0,0 0 0,0 0 0,0 0 0,0-1 0,1 1 0,-1-1 0,0 1 0,1-1 0,-3-2 0,2 0 0,0 1 0,0-1 0,0 0 0,0 0 0,1 1 0,-1-1 0,1 0 0,0 0 0,-1-6 0,1 4 0,1 0 0,-1 0 0,1 0 0,1 0 0,-1 1 0,1-1 0,-1 0 0,2 0 0,-1 1 0,0-1 0,1 0 0,0 1 0,1 0 0,3-8 0,1 6 0,-1-1 0,1 1 0,0 1 0,13-10 0,5-4 0,-19 15 0,-1 1 0,1-1 0,-1 1 0,1 1 0,0-1 0,1 1 0,-1 0 0,0 1 0,1 0 0,0 0 0,-1 0 0,1 1 0,0-1 0,7 1 0,-8 1 0,0 1 0,0-1 0,-1 1 0,1 0 0,0 1 0,0-1 0,-1 1 0,1 0 0,-1 1 0,0-1 0,1 1 0,-1 0 0,0 0 0,-1 1 0,1 0 0,7 7 0,6 11 0,0 1 0,-1 1 0,-2 1 0,17 35 0,-28-53 0,0 0 0,0 0 0,-1 0 0,0 1 0,-1-1 0,1 1 0,-1 0 0,1 12 0,-2-18 0,-1 0 0,0 1 0,0-1 0,0 0 0,-1 1 0,1-1 0,0 0 0,-1 0 0,0 0 0,1 1 0,-1-1 0,0 0 0,0 0 0,0 0 0,0 0 0,0 0 0,-1 0 0,1-1 0,0 1 0,-1 0 0,1-1 0,-1 1 0,0-1 0,0 1 0,1-1 0,-1 0 0,0 0 0,0 0 0,0 0 0,0 0 0,-3 0 0</inkml:trace>
  <inkml:trace contextRef="#ctx0" brushRef="#br0" timeOffset="1">260 333 24575,'-6'-2'0,"-6"-1"0,1-2 0,0 0 0,0 0 0,-18-12 0,25 14 0,1 0 0,0 0 0,1 0 0,-1 0 0,0-1 0,1 1 0,0-1 0,0 1 0,0-1 0,0 0 0,0 0 0,1 0 0,0 0 0,-1 0 0,2 0 0,-1 0 0,0-1 0,1 1 0,0-8 0,0 1 0,0 0 0,1 0 0,1 0 0,-1 1 0,2-1 0,5-17 0,-5 20 0,0 0 0,0 1 0,1-1 0,0 0 0,0 1 0,1 0 0,0 0 0,11-11 0,-16 18 0,0-1 0,1 1 0,-1-1 0,1 1 0,-1 0 0,0-1 0,1 1 0,-1 0 0,1 0 0,-1-1 0,1 1 0,-1 0 0,1 0 0,0 0 0,-1 0 0,1 0 0,-1-1 0,1 1 0,-1 0 0,1 0 0,-1 0 0,1 1 0,0-1 0,-1 0 0,1 0 0,-1 0 0,1 0 0,0 1 0,0 0 0,0 0 0,-1-1 0,1 1 0,0 0 0,-1 0 0,1 0 0,-1 0 0,1-1 0,-1 1 0,1 0 0,-1 0 0,1 2 0,1 5 0,-1 0 0,0-1 0,1 10 0,-2-13 0,2 123-1365,-3-112-5461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48"/>
    </inkml:context>
    <inkml:brush xml:id="br0">
      <inkml:brushProperty name="width" value="0.05" units="cm"/>
      <inkml:brushProperty name="height" value="0.05" units="cm"/>
      <inkml:brushProperty name="color" value="#FF33CC"/>
    </inkml:brush>
  </inkml:definitions>
  <inkml:trace contextRef="#ctx0" brushRef="#br0">301 126 24575,'-7'-1'0,"0"-1"0,0 1 0,1-2 0,-1 1 0,1-1 0,-1 0 0,1 0 0,-9-7 0,-1 1 0,-25-15 0,16 9 0,-38-16 0,55 27 0,1 1 0,-1 0 0,0 1 0,0 0 0,-1 0 0,-15 0 0,23 2 0,0 0 0,0 1 0,1-1 0,-1 1 0,0 0 0,0-1 0,0 1 0,1-1 0,-1 1 0,0 0 0,0 0 0,1-1 0,-1 1 0,1 0 0,-1 0 0,1 0 0,-1 0 0,1 0 0,-1 0 0,1 0 0,0 0 0,-1 0 0,1 0 0,0 0 0,0 0 0,0 0 0,0 0 0,0 1 0,0 34 0,0-35 0,2 21 0,1 0 0,1 0 0,1 0 0,1-1 0,0 0 0,2 0 0,0-1 0,1 0 0,1 0 0,1-1 0,-10-18 0</inkml:trace>
  <inkml:trace contextRef="#ctx0" brushRef="#br0" timeOffset="1">238 293 24575,'-2'-78'0,"-1"34"0,4 11 0,-1 24 0,1 0 0,-1 0 0,-1 0 0,1 0 0,-2-1 0,-3-14 0,5 23 0,-1-1 0,1 1 0,-1 0 0,1 0 0,-1 0 0,0 0 0,0-1 0,1 1 0,-1 0 0,0 0 0,0 1 0,0-1 0,0 0 0,0 0 0,0 0 0,0 1 0,0-1 0,-1 0 0,1 1 0,0-1 0,-2 1 0,0-1 0,1 1 0,-1 0 0,0 0 0,1 0 0,-1 0 0,1 0 0,-1 1 0,0-1 0,1 1 0,-3 1 0,-7 2 0,2 2 0,-1-1 0,-16 12 0,25-15 0,-8 5 0,0 0 0,1 1 0,-1 1 0,2 0 0,-1 0 0,1 0 0,1 1 0,-8 12 0,15-21 0,-1-1 0,1 1 0,-1 0 0,1 0 0,0-1 0,-1 1 0,1 0 0,0-1 0,-1 1 0,1 0 0,0 0 0,0 0 0,-1-1 0,1 1 0,0 0 0,0 0 0,0 0 0,0 0 0,0-1 0,0 1 0,1 0 0,-1 0 0,0 0 0,0-1 0,0 1 0,1 0 0,-1 0 0,0-1 0,1 1 0,-1 0 0,1 0 0,-1-1 0,1 1 0,-1-1 0,1 1 0,-1 0 0,1-1 0,0 1 0,-1-1 0,1 1 0,0-1 0,-1 0 0,1 1 0,0-1 0,0 0 0,-1 1 0,1-1 0,0 0 0,0 0 0,-1 0 0,3 0 0,5 2 0,1-1 0,0 0 0,15-1 0,-16 0 0,126-4-1365,-113 3-5461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3.2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24575,'3'0'0,"6"0"0,5 0 0,4 0 0,3 0 0,1 0 0,1 0 0,1 0 0,0 0 0,0 0 0,-1 0 0,-3 0-8191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1:30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61 138 24575,'2'0'0,"-1"1"0,1-1 0,-1 1 0,1-1 0,0 1 0,-1-1 0,1 1 0,-1 0 0,0 0 0,1 0 0,-1 0 0,1 0 0,-1 0 0,0 0 0,0 0 0,0 1 0,0-1 0,0 0 0,0 1 0,0-1 0,0 1 0,0-1 0,-1 1 0,2 0 0,0 4 0,0 1 0,0-1 0,0 1 0,2 10 0,-3 14 0,-1-23 0,1-1 0,-1 1 0,1 0 0,0-1 0,1 1 0,2 8 0,-3-14 0,0-1 0,-1 1 0,1-1 0,0 0 0,0 1 0,0-1 0,0 0 0,0 1 0,1-1 0,-1 0 0,0 0 0,0 0 0,1 0 0,-1 0 0,1-1 0,-1 1 0,1 0 0,-1-1 0,1 1 0,-1-1 0,1 1 0,-1-1 0,1 0 0,0 1 0,-1-1 0,1 0 0,0 0 0,-1-1 0,1 1 0,-1 0 0,1 0 0,0-1 0,1 0 0,-2 1 0,7-2 0,0 0 0,0 0 0,15-8 0,-22 10 0,0-1 0,0 1 0,0-1 0,0 0 0,0 1 0,0-1 0,0 0 0,0 0 0,0 0 0,0 0 0,-1 0 0,1 0 0,0 0 0,-1 0 0,2-2 0,-2 2 0,0 0 0,0 0 0,0 0 0,0 0 0,0 0 0,0 1 0,-1-1 0,1 0 0,0 0 0,0 0 0,-1 0 0,1 0 0,-1 0 0,1 0 0,0 1 0,-1-1 0,1 0 0,-1 0 0,0 1 0,1-1 0,-1 0 0,0 1 0,1-1 0,-2 0 0,-8-6 0,0 0 0,0 0 0,0 2 0,-1-1 0,-19-6 0,18 7 0,-1 0 0,1-1 0,-19-13 0,30 19 0,0 0 0,1-1 0,-1 1 0,0 0 0,1-1 0,-1 1 0,1-1 0,-1 1 0,0-1 0,1 1 0,-1-1 0,1 0 0,-1 1 0,1-1 0,0 1 0,-1-1 0,1 0 0,0 0 0,-1 1 0,1-1 0,0 0 0,0 1 0,0-1 0,0 0 0,-1 0 0,1 0 0,0-1 0,1 2 0,0-1 0,-1 0 0,1 0 0,0 1 0,0-1 0,-1 0 0,1 1 0,0-1 0,0 1 0,0-1 0,0 1 0,0 0 0,0-1 0,0 1 0,0 0 0,0-1 0,1 1 0,9-1 0,0 0 0,16 0 0,-26 1 0,16 1 0,-12-1 0,-1 1 0,0-1 0,1 0 0,-1 0 0,0 0 0,1-1 0,-1 1 0,0-1 0,0 0 0,1 0 0,-1-1 0,7-3 0,-11 5 0,1 0 0,-1-1 0,1 1 0,-1-1 0,0 1 0,1-1 0,-1 1 0,0-1 0,0 1 0,1-1 0,-1 1 0,0-1 0,0 1 0,0-1 0,0 1 0,1-1 0,-1 1 0,0-1 0,0 0 0,0 1 0,0-1 0,0 1 0,0-1 0,-1 1 0,1-1 0,0 1 0,0-1 0,0 0 0,0 1 0,-1-1 0,1 1 0,0-1 0,0 1 0,-1 0 0,1-1 0,0 1 0,-1-1 0,1 1 0,-1-1 0,1 1 0,-21-18 0,18 16 0,-116-79 0,112 76 0,-1 0 0,1 1 0,-1 0 0,0 0 0,-12-4 0,52 49 0,-22-30 0,1-1 0,18 15 0,-20-18 0,0 0 0,-1 1 0,1 0 0,-2 0 0,12 16 0,-15-19 0,-1 0 0,0-1 0,-1 1 0,1 1 0,-1-1 0,0 1 0,1 6 0,-3-9 0,0-1 0,1 0 0,-1 1 0,-1-1 0,1 0 0,0 0 0,-1 1 0,1-1 0,-1 0 0,1 0 0,-1 1 0,0-1 0,0 0 0,0 0 0,0 0 0,0 0 0,-1 0 0,1-1 0,0 1 0,-1 0 0,-2 1 0,-8 8-227,-1 0-1,0-1 1,-1-1-1,0 0 1,-22 9-1,23-11-6598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5 24575,'1'2'0,"0"0"0,1 0 0,-1 0 0,0 0 0,0-1 0,1 1 0,-1 0 0,1-1 0,-1 1 0,1-1 0,0 0 0,0 1 0,-1-1 0,1 0 0,0 0 0,3 1 0,2 3 0,-3-2 0,1 0 0,-1 1 0,-1-1 0,1 1 0,0 0 0,-1 0 0,0 1 0,0-1 0,0 1 0,-1-1 0,1 1 0,-1 0 0,3 10 0,-5-13 0,1 0 0,-1 0 0,1 0 0,-1 0 0,0 0 0,0 0 0,0 0 0,0 0 0,0 0 0,0 1 0,-1-1 0,1 0 0,-1 0 0,1 0 0,-1 0 0</inkml:trace>
  <inkml:trace contextRef="#ctx0" brushRef="#br0" timeOffset="1">224 153 24575,'-1'1'0</inkml:trace>
  <inkml:trace contextRef="#ctx0" brushRef="#br0" timeOffset="-1">35 154 24575,'-4'-2'0,"-10"-8"0,13 9 0,-1 0 0,1-1 0,0 1 0,0 0 0,-1-1 0,1 1 0,0-1 0,0 1 0,0-1 0,1 0 0,-1 0 0,0 1 0,0-1 0,1 0 0,-1 0 0,1 0 0,0 1 0,-1-1 0,1 0 0,0-4 0,1 3 0,-1 0 0,1 0 0,0 0 0,0 0 0,0 0 0,0 0 0,1 0 0,-1 0 0,1 0 0,0 1 0,3-5 0,0 1 0,0 1 0,1-1 0,0 1 0,0 0 0,0 0 0,0 1 0,1 0 0,0 0 0,11-5 0,-2 5 0,1 1 0,-1 1 0,1 0 0,0 1 0,-1 1 0,1 1 0,18 3 0,-34-4 0,0 0 0,0 0 0,0 0 0,0 0 0,0 0 0,0 0 0,0 1 0,0-1 0,0 0 0,0 1 0,-1-1 0,1 0 0,0 1 0,0 0 0,0-1 0,0 1 0,-1-1 0,1 1 0,0 0 0,0 1 0,-1-2 0,0 1 0,0-1 0,0 1 0,0 0 0,0-1 0,0 1 0,0 0 0,0-1 0,0 1 0,0 0 0,0-1 0,-1 1 0,1-1 0,0 1 0,0 0 0,-1-1 0,1 1 0,-1-1 0,1 1 0,0-1 0,-1 1 0,0 0 0,-5 5 0,-1-1 0,1 1 0,-12 5 0,14-7 0,-16 9 155,9-4-535,-1-2 0,1 1 0,-22 8 0,15-9-6446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09:34:47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42 24575,'1'44'0,"-2"52"0,1-95 0,0 1 0,0 0 0,0-1 0,-1 1 0,1-1 0,0 1 0,-1-1 0,1 1 0,-1 0 0,1-1 0,-1 0 0,0 1 0,1-1 0,-1 1 0,0-1 0,0 0 0,0 1 0</inkml:trace>
  <inkml:trace contextRef="#ctx0" brushRef="#br0" timeOffset="1">36 209 24575,'-2'-2'0,"0"1"0,1-1 0,-1 1 0,-1-4 0,0 0 0,0-1 0,0 1 0,0-1 0,0 0 0,1 0 0,0 0 0,1-1 0,-1 1 0,1 0 0,0-1 0,0 1 0,1-1 0,0 1 0,0-1 0,0 1 0,1-1 0,0 1 0,3-9 0,-3 12 0,1 0 0,0 0 0,0 0 0,0 0 0,0 1 0,0-1 0,1 1 0,-1-1 0,1 1 0,-1 0 0,1 0 0,0 0 0,0 1 0,0-1 0,0 1 0,0-1 0,4 0 0,3-1 0,0 0 0,0 1 0,1 0 0,12-1 0,59 3 0,-119-13-1365,20 9-5461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09T09:34:47.740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779 120,'-7'0,"-23"-4,-17-1,-8 0,-7-4,-1 1,7 2,9 1,8-3,11-3,7 0,3 1,0 3,3-1,9 0,12 2,10 2,5 2,4 0,1 2,0 0,0 0,-2 1,1-1,-2 0,0 0,0 0,0 1,-1-1,1 0,-4 3,-6 7,-4 4,-4 5,-3 2,-2 2,-1 2,-3-1,-2 1,0-1,-2-4,-1-1,-1 0,-5 0,2 2,4-9</inkml:trace>
  <inkml:trace contextRef="#ctx0" brushRef="#br0" timeOffset="1">326 331,'6'-15,"4"-3,7-1,6-2,1 3,1 1,5 3,0 0,-1-2,-1 2,-2 4,3 3,0 3,-1 2,-6-3,-1 0,-2 0,0 2,-2 5,-9 6,-10 9,-7 7,-7 2,-5 6,-6 1,-2-1,25-29</inkml:trace>
  <inkml:trace contextRef="#ctx0" brushRef="#br0" timeOffset="-1">506 307,'0'0</inkml:trace>
  <inkml:trace contextRef="#ctx0" brushRef="#br0" timeOffset="-3">508 301,'11'-27,"5"-11,3 4,2 3,1 3,-4 2,0 6,1 5,0 3,1 2,2 3,0 3,0 2,1 2,0 0,-4 4,-1 2,-4 8,-4 5,-8 8,-8 3,-6 5,-6-1,-4 0,-1-8,3-3,18-21</inkml:trace>
  <inkml:trace contextRef="#ctx0" brushRef="#br0" timeOffset="-5">234 331,'-2'-4,"-7"-16,3-1,1-2,2-1,6 4,6 6,5 4,4 4,3 4,2 2,1 0,0 1,0 0,0 0,3 0,1-1,0 0,-1 0,-1 0,-2 0,-4 4,-10 5,-14 6,-15 3,-10 0,-10 0,-9-3,-4-4,-1-4,0-3,7-2,5-1,8-2,4 0,4 1,2-1,1 0,0 1,4-4,6-6,3-4,5-5,2-2,6-2,9 2,7 2,8 0,7-1,1 2,-2 5,-2 1,1 2,-2-1,-2 1,-1 2,-3-1,-1 0,0 3,-2 1,1 2,-1-2,0-1,1 2,-1 0,1 2,0 0,0 1,-1 1,1 4,4 6,1 0,0 4,-1 2,-2 0,-24 8,-20 4,-14 2,-14-1,-17-5,-11-6,1-7,9-5,7-3,10-3,9-1,8 0,4 0,12 0,12 0,10-8,11-6,8-8,-2-1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09T09:34:47.732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1505 209,'-12'0,"-15"0,-15 0,-19 0,-16 0,-13 4,-15 9,-5 7,4 4,10-3,12 0,21 0,17-3,12-5,13-1,18-6</inkml:trace>
  <inkml:trace contextRef="#ctx0" brushRef="#br0" timeOffset="1">1050 366,'0'-3,"1"-36,-1 4,-4 4,-2 3,0 3,-2 0,-4 6,0 2,2-1,-1 3,13 20,14 18,12 12,5 5,1-1,-2-7,-6-5,-11-7,-32-7,-44-5,-34-9,-29-8,-20-14,-13-11,-3-8,14-6,29 7,29 9,34 11,50 8,44 19,39 13,41 14,19 15,6 2,-11-3,-19-6,-31-8</inkml:trace>
  <inkml:trace contextRef="#ctx0" brushRef="#br0" timeOffset="-1">1064 366,'1'-11,"-2"-27,-3 1,1-2,4 2,5-1,10-1,6 5,0 4,-5 4,-1 7,5 5,10 10,11 13,7 10,-5 5,-3 3,-4 4,-4 2,-5-2,-2-5,-6-4,-3-4,-3-3,-5 1,0-7,-2-8,3-5,-6 3,-6 9,-3 11,-1 7,1 2,-3-2,-3-3,-5-5,-7-1,12-13</inkml:trace>
  <inkml:trace contextRef="#ctx0" brushRef="#br0" timeOffset="-3">1187 445,'-36'-5,"20"1</inkml:trace>
  <inkml:trace contextRef="#ctx0" brushRef="#br0" timeOffset="-5">863 366,'-21'-6,"-104"-34,29 10,28 9,25 4,28 6,32 4,29 3,17 2,7 2,-2 1,0 0,0 0,-4 0,-5-1,-5 1,-8 3,-4 1,-4 1,-7 2,-3 0,-3-2,-9-1,-16-1,-15-7,-9-1,-5-1,0 1,0 1,1 1,6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09T09:34:47.720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1092 419,'0'4,"4"1,-10 8,-20 6,-21 4,30-15</inkml:trace>
  <inkml:trace contextRef="#ctx0" brushRef="#br0" timeOffset="-1">213 491,'27'-24,"54"-39,-10 9,-14 15,-12 10,-9 9,-8 9,-5 6,-1 3,-2 3,0 1,1 0,0 0,1-1,0 0,1-1,0 1,-1-1,1 0,0 0,0-1,-4 5,-5 6,-6 4,1 1,-2 1,-1 2,1-2,4-4,0 1,2-3,2-2,3-3,3-3,0-1,2 0,0-2,0 1,1-1,-13 1,-11 4,-10 1,-7 0,-4 3,-3 4,-1 0,0 3,0-3,1-2,0-3,1-3,12-3</inkml:trace>
  <inkml:trace contextRef="#ctx0" brushRef="#br0" timeOffset="-2">903 491,'-13'-2,"-1"-8,5-9,12-10,9-7,11-6,4-4,7-2,0 3,-1 5,-3 5,-2 10,-2 7,-2 16,-4 13,-7 7,0 1,-4 2,-2 0,-3 2,-2 4,-1 2,-1 4,-1 0,-3 3,-2-1,0-2,2 1,2-10</inkml:trace>
  <inkml:trace contextRef="#ctx0" brushRef="#br0" timeOffset="-4">1192 491,'0'-1,"6"-40,2-1,0-1,-2 3,-1 4,-2 4,-5 8,-6 7,-6 7,-8 6,-4 2,-6 7,0 2,0 0,2 2,3 4,1 0,2-2,5 0,5 4,2-2,-2-3,2 1,0-1,0-11,12-17,12-21,17-13,7-5,1-1,-2 10,-7 8,-8 20,-7 28,-6 18,-5 12,2 8,0 4,-1-3,-1-5,4-10,4-22,0-17,3-11,-1 5,-3 13,-2 15,-4 13,-1 5,-1 1,-1-1,0-10,3-25,6-20,1-23,2-7,0 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07T10:02:46.159"/>
    </inkml:context>
    <inkml:brush xml:id="br0">
      <inkml:brushProperty name="width" value="0.05" units="cm"/>
      <inkml:brushProperty name="height" value="0.3" units="cm"/>
      <inkml:brushProperty name="color" value="#FFC114"/>
      <inkml:brushProperty name="ignorePressure" value="1"/>
      <inkml:brushProperty name="inkEffects" value="pencil"/>
    </inkml:brush>
  </inkml:definitions>
  <inkml:trace contextRef="#ctx0" brushRef="#br0">1 1,'0'0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07:17:41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24575,'0'0'-8191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07:17:58.958"/>
    </inkml:context>
    <inkml:brush xml:id="br0">
      <inkml:brushProperty name="width" value="0.07938" units="cm"/>
      <inkml:brushProperty name="height" value="0.07938" units="cm"/>
    </inkml:brush>
  </inkml:definitions>
  <inkml:trace contextRef="#ctx0" brushRef="#br0">14 137 24575,'9'8'0,"2"1"0,9 11 0,2 2 0,74 64 0,201 134 0,-228-176 0,2-4 0,2-3 0,1-3 0,127 37 0,18-13 0,5-17 0,-128-26 0,122 8 0,217-24 0,-419 0 0,119-3 0,-102 1 0,0-1 0,33-10 0,-59 11 0,2 1 0,-3 0 0,2-2 0,-1 1 0,1 1 0,11-12 0,-14 9 0,0 3 0,-2-3 0,1 0 0,0 2 0,0-3 0,-1 2 0,0-1 0,0 0 0,0 0 0,3-8 0,-3 2 0,1 0 0,-1 0 0,0 0 0,-1-1 0,1-18 0,-3 3 0,-2-33 0,2 55 0,-1 1 0,0-1 0,0 0 0,0 1 0,0 0 0,-1 0 0,0-1 0,0 1 0,0 0 0,0 0 0,0-1 0,0 3 0,-1-2 0,0-1 0,-1 3 0,-2-5 0,-2 1 0,1-1 0,-2 1 0,0 0 0,1 1 0,-19-8 0,-38-14 0,-3 4 0,0 2 0,-86-12 0,118 28 0,0 4 0,-47 1 0,29 1 0,-36-1 0,-203 9 0,199-3 0,-11 1 0,-103 26 0,183-30 0,-20 6 0,-66 22 0,85-22 0,-49 7 0,26-7 0,39-6 0,-50 11 0,49-10 0,1 1 0,1-2 0,-18 12 0,24-12 0,-1-2 0,0 1 0,0-1 0,1 0 0,-4 2 0,-1-1 0,7-1 0,0-1 0,1 0 0,-1 1 0,1-1 0,-1 0 0,1 0 0,-1 0 0,1 1 0,-1-1 0,1 0 0,-1 1 0,1 0 0,-1-1 0,1 1 0,0-1 0,-1 0 0,1 1 0,0-1 0,0 1 0,-1 0 0,1-1 0,0 1 0,0 0 0,0-1 0,0 1 0,-1-1 0,1 0 0,0 1 0,0 0 0,0 0 0,0-1 0,1 1 0,-1 0 0,0-1 0,0 0 0,0 1 0,1 1 0,0 2 0,1 1 0,0-2 0,3 8 0,61 92 0,-60-96 0,0 0 0,1 0 0,-1 0 0,13 8 0,-7-6 0,9 11 0,-12-11 0,2 0 0,0-1 0,-1-1 0,21 13 0,18 8 0,-38-20 0,18 13 0,1 0 0,39 19 0,55 25 0,-68-34 0,14 6 0,18 1 0,25 13 0,-50-21 0,0-4 0,78 21 0,-117-42 0,0 0 0,42 1 0,49-6 0,-61-1 0,-14 0 0,105-5 0,-130 4 0,0 0 0,0-2 0,0 0 0,0-1 0,-2 0 0,2-1 0,17-11 0,-27 14 0,-2 2 0,1-3 0,0 1 0,0 0 0,0 0 0,-1-2 0,0 2 0,1-1 0,-2-1 0,1 1 0,2-6 0,-3 7 0,-1-1 0,1 1 0,-1-1 0,0 1 0,-1-1 0,1 0 0,-1 1 0,1-1 0,-1 0 0,0 1 0,0-1 0,-1 0 0,1 1 0,-1-1 0,0 0 0,-2-6 0,0 5 0,1-1 0,0 1 0,-2-2 0,2 3 0,-2-2 0,0 1 0,1 0 0,-8-6 0,-4-4 0,-18-12 0,17 15 0,-35-34 0,-17-12 0,25 25 0,-52-29 0,63 44 0,-32-27 0,58 43 0,1-1 0,0 0 0,0 0 0,-1 1 0,0 1 0,-8-3 0,-9-2 0,-387-116 0,317 98 0,-153-37 0,-1 22 0,231 38 0,-1 1 0,1 1 0,-1 1 0,1 0 0,-1 1 0,-27 9 0,-91 44 0,129-52 0,-24 11 0,2 2 0,0 2 0,-42 35 0,-20 32 0,67-59 0,-1-3 0,-50 37 0,61-52 0,8-5 0,1-1 0,-8 5 0,10-7 0,0-1 0,1 1 0,-1 0 0,0 0 0,0-1 0,0 1 0,0-1 0,0 0 0,1 0 0,-1 0 0,-4 0 0,0-2 0,0 0 0,-1 0 0,2 0 0,-1-1 0,0 0 0,0 0 0,-9-8 0,3 2 0,1 0 0,-16-17 0,24 23 0,1-3 0,-2 3 0,1-3 0,-1 1 0,2 0 0,0-1 0,-1 1 0,1-1 0,0 1 0,0-9 0,-3-7 0,0-34 0,4 44 0,-2-34 0,3-61 0,1 97 0,1 0 0,0-1 0,0 2 0,0 0 0,7-18 0,23-37 0,-19 40 0,1 1 0,30-35 0,-34 44 0,3 0 0,0 1 0,-1 1 0,1 0 0,18-10 0,10-4 0,-4 2 0,61-27 0,99-26 0,-191 73 0,3 2 0,-1 0 0,0-1 0,12 0 0,32 3 0,-22 0 0,41 2 0,0 2 0,97 22 0,-85-7 0,135 54 0,-201-67 0,-2 1 0,2 1 0,-2 0 0,1 1 0,-2 1 0,1 1 0,15 15 0,-16-10 0,1 0 0,-2 0 0,1 2 0,-3 0 0,17 34 0,-17-31 0,-1 2 0,-2 1 0,0-1 0,-1 1 0,-1 1 0,-1-2 0,-3 2 0,3 39 0,-5-62 0,-1 87 0,0-77 0,-1 1 0,0-1 0,1-1 0,-11 25 0,2-12 0,-1 0 0,-17 27 0,-33 44 0,33-58 0,0-2 0,-39 39 0,-70 55 0,119-111 0,-53 41 0,56-49 0,1 0 0,-1-2 0,-17 8 0,2-3 0,-46 13 0,57-22 0,0 0 0,-2-2 0,-30 2 0,45-5 0,1 0 0,-2-1 0,2 0 0,-2-1 0,2 1 0,-10-4 0,-31-18 0,36 16 0,-18-6 0,2-4 0,-1 0 0,2-2 0,0 0 0,0-2 0,-24-30 0,46 47 0,-1-1 0,1 1 0,0-1 0,1 1 0,1-1 0,-2 0 0,1-1 0,0 2 0,-2-13 0,0 1 0,1-32 0,1 27 0,-1-16 0,4-71 0,0 92 0,2 0 0,0-1 0,0 1 0,1-1 0,1 3 0,11-27 0,-7 23 0,0 0 0,2 2 0,1-1 0,-1 1 0,2 0 0,0 0 0,1 3 0,0-1 0,2 1 0,-1 0 0,1 1 0,0 2 0,2-1 0,26-10 0,2 1 0,51-21 0,-79 35 0,2 1 0,-2 1 0,29-3 0,-17 5 0,-1 1 0,1 1 0,0 2 0,-1 1 0,35 9 0,93 37 30,-85-26-306,534 167-1033,-185-81 930,-190-60 396,245 58 1170,-424-93-886,-1-1-87,66 10 1,-114-23-215,2 0 0,-1 0 0,-1 0 0,1 0 0,0 0 0,0 0 0,0-1 0,5-1 0,-8 1 0,0 0 0,1 0 0,0 0 0,0 0 0,-1 0 0,0-1 0,1 1 0,-1 1 0,1-2 0,-1 1 0,0-1 0,1 0 0,-1 0 0,0 0 0,0 2 0,0-2 0,0 0 0,0 0 0,-1-2 0,3-5 0,-1 0 0,-1 1 0,1-1 0,-1 0 0,-1 1 0,1-2 0,-1 1 0,-1 0 0,0 0 0,0 1 0,-3-16 0,0 11 0,0-1 0,-2 0 0,1 2 0,-1 0 0,0-1 0,-15-20 0,-81-100 0,-30-47 0,41 60 0,49 70 0,32 37 0,-1 2 0,0 0 0,-1 0 0,-1 1 0,-23-14 0,-70-33 0,81 45 0,-19-9 0,-1 2 0,-86-23 0,115 40 0,2 0 0,-1 1 0,-19 2 0,24-1 0,4 0 0,-2 1 0,2 0 0,0 1 0,-2-1 0,2 2 0,-1-1 0,2 1 0,-2 0 0,-8 6 0,-1 2 0,-1 1 0,-14 14 0,-50 59 0,6 7 0,60-72 0,-102 144 0,6 7 0,39-57 0,63-102 0,-80 131 0,12 7 0,41-73 0,-76 125 0,84-155 0,13-22 0,-28 37 0,39-57 0,1-2 0,-1 1 0,0 0 0,0-1 0,-1 0 0,0 0 0,1 1 0,0-3 0,-2 1 0,2 1 0,-2-1 0,1 0 0,-10 0 0,-3 1 0,1-2 0,-32-1 0,26 0 0,-2-1 0,-31-4 0,45 3 0,-1-1 0,1-1 0,-1 2 0,-17-11 0,5 0 0,1-1 0,-2-3 0,3 2 0,-40-40 0,-70-93 0,70 77 0,-4-3 0,-122-146 0,183 215 0,-88-108 0,73 91 0,0 2 0,-44-33 0,32 28 0,-43-46 0,51 48 0,15 15 0,-20-20 0,2 0 0,-41-53 0,67 79 0,-1-1 0,1 1 0,-1 0 0,2 0 0,0-1 0,-3-4 0,3 7 0,0-1 0,0 1 0,0-1 0,-1 0 0,1 0 0,1 1 0,-1-1 0,0 0 0,0 1 0,0-1 0,0 0 0,0 1 0,0 0 0,1-1 0,-1 1 0,0-1 0,1 1 0,-1-1 0,0 1 0,1-1 0,-1 1 0,0 0 0,0-1 0,0 1 0,0 0 0,0-1 0,1 1 0,-1-1 0,1 1 0,-1 0 0,1 0 0,-1-1 0,1 1 0,-1 0 0,1 0 0,0 0 0,0-1 0,6 0 0,-1 0 0,1 0 0,-2 0 0,14 1 0,26 4 0,-14 1 0,40 12 0,28 16 0,-68-23 0,103 37-90,215 68-554,365 113 497,-627-196 114,122 61 1,-167-70 192,-1 3 0,0 1 0,-3 1-1,61 58 1,198 200-13,-192-199-147,-96-82 0,1 1 0,0-2 0,0 2 0,1-3 0,-1 1 0,0 0 0,1-2 0,12 1 0,11 1 0,43-1 0,-74-3 0,2 0 0,-1 0 0,0-1 0,0 0 0,0 0 0,4-1 0,-6 1 0,-1 0 0,0 0 0,1 1 0,0-2 0,-1 2 0,1-1 0,-1-1 0,1 1 0,-1-1 0,0 1 0,1-1 0,-2 1 0,1 0 0,0-1 0,0 0 0,0-3 0,2-2 0,0 0 0,0-2 0,-1 0 0,-1 2 0,3-17 0,-2-42 0,-2 52 0,-1 1 0,0-1 0,-1 0 0,0 1 0,0 1 0,-2-1 0,0 0 0,0 0 0,-6-12 0,0 3 0,-2 1 0,0 1 0,-23-31 0,25 37 0,-1 2 0,-1 0 0,0 1 0,-18-15 0,28 25 0,-1-1 0,0 1 0,-1-1 0,1 1 0,1 0 0,0 0 0,-2 0 0,1 0 0,-4 1 0,-5-1 0,-13 1 0,12 1 0,-37 0 0,-1 5 0,-71 14 0,-97 45 0,163-47 0,-1-2 0,0-2 0,-68 7 0,-209-5 0,-2-16 0,165-1 0,120 1 0,-1-3 0,2-1 0,-69-16 0,-38-35 0,118 40 0,0 0 0,-53-29 0,73 35 0,1 0 0,0 2 0,-1 0 0,-28-5 0,46 11 0,0 1 0,0 0 0,-1-1 0,1 1 0,0-1 0,0 0 0,-1 1 0,-1-3 0,2 3 0,1 0 0,0-1 0,0 1 0,0 0 0,-1-1 0,1 1 0,0-1 0,0 1 0,0 0 0,0-1 0,0 1 0,0 0 0,0 0 0,0 0 0,0 0 0,0 0 0,0-1 0,0 1 0,0-1 0,0 1 0,0 0 0,0-1 0,0 1 0,0-1 0,0 1 0,0 0 0,1-1 0,-1 1 0,0 0 0,0-1 0,0 1 0,1 0 0,-1-1 0,0 1 0,0 0 0,1-1 0,-1 1 0,1 0 0,8-8 0,-1 1 0,0-1 0,1 2 0,15-9 0,-17 11 0,22-12 0,34-15 0,-16 10 0,130-59 0,-92 43 0,-32 19 341,1-2-2047,-47 17-5120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07:17:59.661"/>
    </inkml:context>
    <inkml:brush xml:id="br0">
      <inkml:brushProperty name="width" value="0.07938" units="cm"/>
      <inkml:brushProperty name="height" value="0.07938" units="cm"/>
    </inkml:brush>
  </inkml:definitions>
  <inkml:trace contextRef="#ctx0" brushRef="#br0">0 2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3.8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0 24575,'-4'0'0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35.472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24575,'0'0'-8191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42.633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24575,'0'0'-8191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46.22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24575,'0'0'-8191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47.124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24575,'0'0'-8191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48.14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24575,'0'0'-8191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48.863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24575,'0'0'-8191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49.800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3 24575,'0'0'-8191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53.970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3 24575,'0'0'-8191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55.89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2 24575,'0'0'-8191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57.490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2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4.5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24575,'0'4'0,"7"5"0,12 6 0,1 3 0,1 4 0,2-3 0,-4-4-8191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58.24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2 24575,'0'0'-8191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5:59.858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2 24575,'0'0'-8191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00.527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24575,'0'0'-8191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15.020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2 24575,'0'0'-8191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15.89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3 24575,'0'0'-8191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17.70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2 24575,'0'0'-8191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21.792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2 24575,'0'0'-8191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22.656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1 3 24575,'0'0'-8191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23.515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3 24575,'0'0'-8191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24.184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4.9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2T11:36:24.933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-2147483648-2147483648 24575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9T10:02:08.767"/>
    </inkml:context>
    <inkml:brush xml:id="br0">
      <inkml:brushProperty name="width" value="0.1" units="cm"/>
      <inkml:brushProperty name="height" value="0.1" units="cm"/>
      <inkml:brushProperty name="color" value="#5B2D90"/>
    </inkml:brush>
  </inkml:definitions>
  <inkml:trace contextRef="#ctx0" brushRef="#br0">0 2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5.3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5.9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8-07T10:00:26.61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74A8-458E-46EC-8BF1-ACC7E6658434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2C7AC-931B-40D4-B9E8-D99F3CC6594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106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019EB0-A24B-F6AB-7491-B77748F21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BD39FB4-E362-0BA4-2D23-514DD8244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888402-C942-D4C7-AFF4-FFE8B8F2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3840592-43C4-1BE0-D6A4-B119FC011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131CE9-903F-3528-0878-BD9707992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559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BCEF10-46FC-B5B5-A7B9-275E1E002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A0E622C-9E43-A7FB-A4C9-61DFA3D0C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D801113-78A4-5760-FB68-8C6ADBF71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30FFF8-4639-C5E5-6923-DDC6F0180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2017CD-5D22-898A-FB2B-D42CD16A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508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70C03F5-FA90-D711-2511-4458213D97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DF4A4E1-C843-5455-1DC2-2573AADAFF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1BE47E-C119-A6CF-273E-462B10CEF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362342-5F0A-8784-736F-FA52B657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5CF94A-69F0-138A-1F2A-F5D124E7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7591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619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439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59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25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74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69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69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5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1773B2-6B8C-2D37-0DD2-A43E4BFF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05BDD1-666D-47B1-F533-5CAF1A0AD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93EAEB-DB48-9E46-13AD-CF4CC6257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069436-AD2F-2339-EDD2-F8025BC13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611CB3-37F9-87F8-4A5F-95601760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0845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318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64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74F80B-E4E2-100A-37B3-26CE5B9A3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4EC0068-47EA-CF07-8594-EE4477D54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A189F7-0DAE-EC96-F4C5-89E57B6E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148E1B-7D4B-4E27-B42D-09C1D6E92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C1BB43-0789-8702-2670-12525E881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819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303200-FEEE-2165-1625-8CC49F9DA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3953DA-EA96-CBF7-A041-ABE57A78BB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115EE4-7DFE-0C3B-9C32-A6CC0098CC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770A7BD-70BC-9883-090E-C96FFCA61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E13E629-7C95-87DC-97FD-81F92C6A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911765-4502-D2EC-DD7A-C8E6BE28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064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851642-4512-FAAB-7C3D-63912B707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CA268C-C3B2-1AE6-A922-F3F8D3BAA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97F83A0-7C0E-024B-B1C6-BB8E8C167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46EB66D-541A-631E-F8CD-4D4CCD4438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66D24AC4-DEC2-33DF-4488-30F92E122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E6A8AA-204D-D1FD-69B9-3F634AA63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BD647AC-91E5-D83F-50D8-1E4F4149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274A4F1-E604-45EF-6509-519C8E23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102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108107-E894-2B7E-B3D0-6EDC2103F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D9972F-F7CC-CB6F-5233-E537D17F2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CCAA8FB-20B1-CA75-FB40-5D6FF150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FAC4A93-A5C2-C157-E00A-E087ABDDC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444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BE5DEB6-570C-860A-EE3F-762F27D06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33BA7E8-FB23-C3C8-C86A-6F4B2FE34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112CB7F-087E-940F-9BDA-B38F8DB7C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52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9F3EA0-0DAA-B9DA-D622-7274B019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1BA70B-8E60-50CB-DDAC-3D79F7C59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954C832-521E-5F62-2893-62853A056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5885245-9A89-E4BC-C1FA-CD16A6C8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15CBA07-CECB-B4D6-AF9E-D76D498D7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7CD1EF-FD24-8D82-58AD-CB52C8AA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4922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E2677A-2CBD-CBFC-47E7-1AF37C20D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F871F28-A9D3-9C53-2821-D7FA6C76B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ED632B-0CB1-663B-8F52-699F72CF41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F1B02F-A350-7482-6195-37AE81767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2015729-F328-8DB3-FB55-FE7AA15AD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29CFDC1-691E-9B6E-0C52-2336AAB64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522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20000"/>
                <a:lumOff val="80000"/>
              </a:schemeClr>
            </a:gs>
            <a:gs pos="100000">
              <a:srgbClr val="B1B1D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E800106-27DA-1DDB-F1FE-D758D0938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12DA231-A1A7-FF8F-3B32-59067A2B3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ECB849-F4DA-D5C2-D047-60CF26023F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1039D-7AE4-4F76-AAA7-518DED6C1D90}" type="datetimeFigureOut">
              <a:rPr lang="en-IN" smtClean="0"/>
              <a:t>29-04-2024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277966-DA97-30B8-ECED-C430FC1C4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CC0812B-7427-939E-6049-DC297BDC0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A4FDB-201E-4762-8491-8FDAF27A6B4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24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20000"/>
                <a:lumOff val="80000"/>
              </a:schemeClr>
            </a:gs>
            <a:gs pos="100000">
              <a:srgbClr val="B1B1D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F6ECF-5DB3-4418-9812-0DF9AF0A456E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35DFF-DE2C-4FE3-A05C-298AF95EA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9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customXml" Target="../ink/ink11.xml"/><Relationship Id="rId26" Type="http://schemas.openxmlformats.org/officeDocument/2006/relationships/customXml" Target="../ink/ink18.xml"/><Relationship Id="rId39" Type="http://schemas.openxmlformats.org/officeDocument/2006/relationships/image" Target="../media/image4.png"/><Relationship Id="rId21" Type="http://schemas.openxmlformats.org/officeDocument/2006/relationships/customXml" Target="../ink/ink14.xml"/><Relationship Id="rId34" Type="http://schemas.openxmlformats.org/officeDocument/2006/relationships/customXml" Target="../ink/ink24.xml"/><Relationship Id="rId42" Type="http://schemas.openxmlformats.org/officeDocument/2006/relationships/customXml" Target="../ink/ink28.xml"/><Relationship Id="rId47" Type="http://schemas.openxmlformats.org/officeDocument/2006/relationships/image" Target="../media/image37.png"/><Relationship Id="rId50" Type="http://schemas.openxmlformats.org/officeDocument/2006/relationships/customXml" Target="../ink/ink32.xml"/><Relationship Id="rId55" Type="http://schemas.openxmlformats.org/officeDocument/2006/relationships/image" Target="../media/image7.png"/><Relationship Id="rId7" Type="http://schemas.openxmlformats.org/officeDocument/2006/relationships/customXml" Target="../ink/ink3.xml"/><Relationship Id="rId12" Type="http://schemas.openxmlformats.org/officeDocument/2006/relationships/image" Target="../media/image26.png"/><Relationship Id="rId17" Type="http://schemas.openxmlformats.org/officeDocument/2006/relationships/customXml" Target="../ink/ink10.xml"/><Relationship Id="rId25" Type="http://schemas.openxmlformats.org/officeDocument/2006/relationships/customXml" Target="../ink/ink17.xml"/><Relationship Id="rId33" Type="http://schemas.openxmlformats.org/officeDocument/2006/relationships/image" Target="../media/image29.png"/><Relationship Id="rId38" Type="http://schemas.openxmlformats.org/officeDocument/2006/relationships/customXml" Target="../ink/ink26.xml"/><Relationship Id="rId46" Type="http://schemas.openxmlformats.org/officeDocument/2006/relationships/customXml" Target="../ink/ink30.xml"/><Relationship Id="rId59" Type="http://schemas.openxmlformats.org/officeDocument/2006/relationships/image" Target="../media/image10.png"/><Relationship Id="rId2" Type="http://schemas.openxmlformats.org/officeDocument/2006/relationships/image" Target="../media/image1.jpeg"/><Relationship Id="rId16" Type="http://schemas.openxmlformats.org/officeDocument/2006/relationships/customXml" Target="../ink/ink9.xml"/><Relationship Id="rId20" Type="http://schemas.openxmlformats.org/officeDocument/2006/relationships/customXml" Target="../ink/ink13.xml"/><Relationship Id="rId29" Type="http://schemas.openxmlformats.org/officeDocument/2006/relationships/customXml" Target="../ink/ink21.xml"/><Relationship Id="rId41" Type="http://schemas.openxmlformats.org/officeDocument/2006/relationships/image" Target="../media/image50.png"/><Relationship Id="rId54" Type="http://schemas.openxmlformats.org/officeDocument/2006/relationships/customXml" Target="../ink/ink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customXml" Target="../ink/ink5.xml"/><Relationship Id="rId24" Type="http://schemas.openxmlformats.org/officeDocument/2006/relationships/customXml" Target="../ink/ink16.xml"/><Relationship Id="rId32" Type="http://schemas.openxmlformats.org/officeDocument/2006/relationships/customXml" Target="../ink/ink23.xml"/><Relationship Id="rId37" Type="http://schemas.openxmlformats.org/officeDocument/2006/relationships/image" Target="../media/image3.png"/><Relationship Id="rId40" Type="http://schemas.openxmlformats.org/officeDocument/2006/relationships/customXml" Target="../ink/ink27.xml"/><Relationship Id="rId45" Type="http://schemas.openxmlformats.org/officeDocument/2006/relationships/image" Target="../media/image70.png"/><Relationship Id="rId53" Type="http://schemas.openxmlformats.org/officeDocument/2006/relationships/image" Target="../media/image5.png"/><Relationship Id="rId58" Type="http://schemas.openxmlformats.org/officeDocument/2006/relationships/customXml" Target="../ink/ink36.xml"/><Relationship Id="rId5" Type="http://schemas.openxmlformats.org/officeDocument/2006/relationships/customXml" Target="../ink/ink2.xml"/><Relationship Id="rId15" Type="http://schemas.openxmlformats.org/officeDocument/2006/relationships/customXml" Target="../ink/ink8.xml"/><Relationship Id="rId23" Type="http://schemas.openxmlformats.org/officeDocument/2006/relationships/customXml" Target="../ink/ink15.xml"/><Relationship Id="rId28" Type="http://schemas.openxmlformats.org/officeDocument/2006/relationships/customXml" Target="../ink/ink20.xml"/><Relationship Id="rId36" Type="http://schemas.openxmlformats.org/officeDocument/2006/relationships/customXml" Target="../ink/ink25.xml"/><Relationship Id="rId49" Type="http://schemas.openxmlformats.org/officeDocument/2006/relationships/image" Target="../media/image8.png"/><Relationship Id="rId57" Type="http://schemas.openxmlformats.org/officeDocument/2006/relationships/image" Target="../media/image9.png"/><Relationship Id="rId10" Type="http://schemas.openxmlformats.org/officeDocument/2006/relationships/image" Target="../media/image25.png"/><Relationship Id="rId19" Type="http://schemas.openxmlformats.org/officeDocument/2006/relationships/customXml" Target="../ink/ink12.xml"/><Relationship Id="rId31" Type="http://schemas.openxmlformats.org/officeDocument/2006/relationships/image" Target="../media/image28.png"/><Relationship Id="rId44" Type="http://schemas.openxmlformats.org/officeDocument/2006/relationships/customXml" Target="../ink/ink29.xml"/><Relationship Id="rId52" Type="http://schemas.openxmlformats.org/officeDocument/2006/relationships/customXml" Target="../ink/ink33.xml"/><Relationship Id="rId4" Type="http://schemas.openxmlformats.org/officeDocument/2006/relationships/image" Target="../media/image22.png"/><Relationship Id="rId9" Type="http://schemas.openxmlformats.org/officeDocument/2006/relationships/customXml" Target="../ink/ink4.xml"/><Relationship Id="rId14" Type="http://schemas.openxmlformats.org/officeDocument/2006/relationships/customXml" Target="../ink/ink7.xml"/><Relationship Id="rId22" Type="http://schemas.openxmlformats.org/officeDocument/2006/relationships/image" Target="../media/image27.png"/><Relationship Id="rId27" Type="http://schemas.openxmlformats.org/officeDocument/2006/relationships/customXml" Target="../ink/ink19.xml"/><Relationship Id="rId30" Type="http://schemas.openxmlformats.org/officeDocument/2006/relationships/customXml" Target="../ink/ink22.xml"/><Relationship Id="rId35" Type="http://schemas.openxmlformats.org/officeDocument/2006/relationships/image" Target="../media/image2.png"/><Relationship Id="rId43" Type="http://schemas.openxmlformats.org/officeDocument/2006/relationships/image" Target="../media/image6.png"/><Relationship Id="rId48" Type="http://schemas.openxmlformats.org/officeDocument/2006/relationships/customXml" Target="../ink/ink31.xml"/><Relationship Id="rId56" Type="http://schemas.openxmlformats.org/officeDocument/2006/relationships/customXml" Target="../ink/ink35.xml"/><Relationship Id="rId8" Type="http://schemas.openxmlformats.org/officeDocument/2006/relationships/image" Target="../media/image24.png"/><Relationship Id="rId51" Type="http://schemas.openxmlformats.org/officeDocument/2006/relationships/image" Target="../media/image90.png"/><Relationship Id="rId3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0.xml"/><Relationship Id="rId13" Type="http://schemas.openxmlformats.org/officeDocument/2006/relationships/customXml" Target="../ink/ink44.xml"/><Relationship Id="rId18" Type="http://schemas.openxmlformats.org/officeDocument/2006/relationships/customXml" Target="../ink/ink48.xml"/><Relationship Id="rId26" Type="http://schemas.openxmlformats.org/officeDocument/2006/relationships/customXml" Target="../ink/ink56.xml"/><Relationship Id="rId3" Type="http://schemas.openxmlformats.org/officeDocument/2006/relationships/image" Target="../media/image1.emf"/><Relationship Id="rId21" Type="http://schemas.openxmlformats.org/officeDocument/2006/relationships/customXml" Target="../ink/ink51.xml"/><Relationship Id="rId7" Type="http://schemas.openxmlformats.org/officeDocument/2006/relationships/image" Target="../media/image3.emf"/><Relationship Id="rId12" Type="http://schemas.openxmlformats.org/officeDocument/2006/relationships/customXml" Target="../ink/ink43.xml"/><Relationship Id="rId17" Type="http://schemas.openxmlformats.org/officeDocument/2006/relationships/customXml" Target="../ink/ink47.xml"/><Relationship Id="rId25" Type="http://schemas.openxmlformats.org/officeDocument/2006/relationships/customXml" Target="../ink/ink55.xml"/><Relationship Id="rId33" Type="http://schemas.openxmlformats.org/officeDocument/2006/relationships/customXml" Target="../ink/ink61.xml"/><Relationship Id="rId2" Type="http://schemas.openxmlformats.org/officeDocument/2006/relationships/customXml" Target="../ink/ink37.xml"/><Relationship Id="rId16" Type="http://schemas.openxmlformats.org/officeDocument/2006/relationships/image" Target="../media/image5.emf"/><Relationship Id="rId20" Type="http://schemas.openxmlformats.org/officeDocument/2006/relationships/customXml" Target="../ink/ink50.xml"/><Relationship Id="rId29" Type="http://schemas.openxmlformats.org/officeDocument/2006/relationships/customXml" Target="../ink/ink5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9.xml"/><Relationship Id="rId11" Type="http://schemas.openxmlformats.org/officeDocument/2006/relationships/customXml" Target="../ink/ink42.xml"/><Relationship Id="rId24" Type="http://schemas.openxmlformats.org/officeDocument/2006/relationships/customXml" Target="../ink/ink54.xml"/><Relationship Id="rId32" Type="http://schemas.openxmlformats.org/officeDocument/2006/relationships/image" Target="../media/image11.png"/><Relationship Id="rId5" Type="http://schemas.openxmlformats.org/officeDocument/2006/relationships/image" Target="../media/image2.emf"/><Relationship Id="rId15" Type="http://schemas.openxmlformats.org/officeDocument/2006/relationships/customXml" Target="../ink/ink46.xml"/><Relationship Id="rId23" Type="http://schemas.openxmlformats.org/officeDocument/2006/relationships/customXml" Target="../ink/ink53.xml"/><Relationship Id="rId28" Type="http://schemas.openxmlformats.org/officeDocument/2006/relationships/customXml" Target="../ink/ink58.xml"/><Relationship Id="rId10" Type="http://schemas.openxmlformats.org/officeDocument/2006/relationships/customXml" Target="../ink/ink41.xml"/><Relationship Id="rId19" Type="http://schemas.openxmlformats.org/officeDocument/2006/relationships/customXml" Target="../ink/ink49.xml"/><Relationship Id="rId31" Type="http://schemas.openxmlformats.org/officeDocument/2006/relationships/customXml" Target="../ink/ink60.xml"/><Relationship Id="rId4" Type="http://schemas.openxmlformats.org/officeDocument/2006/relationships/customXml" Target="../ink/ink38.xml"/><Relationship Id="rId9" Type="http://schemas.openxmlformats.org/officeDocument/2006/relationships/image" Target="../media/image4.emf"/><Relationship Id="rId14" Type="http://schemas.openxmlformats.org/officeDocument/2006/relationships/customXml" Target="../ink/ink45.xml"/><Relationship Id="rId22" Type="http://schemas.openxmlformats.org/officeDocument/2006/relationships/customXml" Target="../ink/ink52.xml"/><Relationship Id="rId27" Type="http://schemas.openxmlformats.org/officeDocument/2006/relationships/customXml" Target="../ink/ink57.xml"/><Relationship Id="rId30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0857169-E776-4541-8085-3A69EB657A76}"/>
              </a:ext>
            </a:extLst>
          </p:cNvPr>
          <p:cNvSpPr txBox="1"/>
          <p:nvPr/>
        </p:nvSpPr>
        <p:spPr>
          <a:xfrm>
            <a:off x="180303" y="388852"/>
            <a:ext cx="11462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Genotyping: The Science and Technologies Behind the Decoding of Genetic Diversity (Supplementary figures)</a:t>
            </a:r>
            <a:endParaRPr lang="en-IN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A07781C-685F-4282-A632-36F072C5F8B3}"/>
              </a:ext>
            </a:extLst>
          </p:cNvPr>
          <p:cNvSpPr txBox="1"/>
          <p:nvPr/>
        </p:nvSpPr>
        <p:spPr>
          <a:xfrm>
            <a:off x="360608" y="1906073"/>
            <a:ext cx="108955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Darshan C. Panchariya</a:t>
            </a:r>
            <a:r>
              <a:rPr lang="en-US" baseline="30000" dirty="0"/>
              <a:t>1†</a:t>
            </a:r>
            <a:r>
              <a:rPr lang="en-US" dirty="0"/>
              <a:t>, Priyanka Dutta</a:t>
            </a:r>
            <a:r>
              <a:rPr lang="en-US" baseline="30000" dirty="0"/>
              <a:t>2†</a:t>
            </a:r>
            <a:r>
              <a:rPr lang="en-US" dirty="0"/>
              <a:t>, Ananya</a:t>
            </a:r>
            <a:r>
              <a:rPr lang="en-US" baseline="30000" dirty="0"/>
              <a:t>1</a:t>
            </a:r>
            <a:r>
              <a:rPr lang="en-US" dirty="0"/>
              <a:t>, </a:t>
            </a:r>
            <a:r>
              <a:rPr lang="en-US" dirty="0" err="1"/>
              <a:t>Adyasha</a:t>
            </a:r>
            <a:r>
              <a:rPr lang="en-US" dirty="0"/>
              <a:t> Mishra</a:t>
            </a:r>
            <a:r>
              <a:rPr lang="en-US" baseline="30000" dirty="0"/>
              <a:t>3</a:t>
            </a:r>
            <a:r>
              <a:rPr lang="en-US" dirty="0"/>
              <a:t>, Aakash Chawade</a:t>
            </a:r>
            <a:r>
              <a:rPr lang="en-US" baseline="30000" dirty="0"/>
              <a:t>4</a:t>
            </a:r>
            <a:r>
              <a:rPr lang="en-US" dirty="0"/>
              <a:t>, Nilesh Nayee</a:t>
            </a:r>
            <a:r>
              <a:rPr lang="en-US" baseline="30000" dirty="0"/>
              <a:t>5</a:t>
            </a:r>
            <a:r>
              <a:rPr lang="en-US" dirty="0"/>
              <a:t>, Sarwar Azam</a:t>
            </a:r>
            <a:r>
              <a:rPr lang="en-US" baseline="30000" dirty="0"/>
              <a:t>1</a:t>
            </a:r>
            <a:r>
              <a:rPr lang="en-US" dirty="0"/>
              <a:t>, Ravi Gandham</a:t>
            </a:r>
            <a:r>
              <a:rPr lang="en-US" baseline="30000" dirty="0"/>
              <a:t>6</a:t>
            </a:r>
            <a:r>
              <a:rPr lang="en-US" dirty="0"/>
              <a:t>, </a:t>
            </a:r>
            <a:r>
              <a:rPr lang="en-US" dirty="0" err="1"/>
              <a:t>Subeer</a:t>
            </a:r>
            <a:r>
              <a:rPr lang="en-US" dirty="0"/>
              <a:t> Majumdar</a:t>
            </a:r>
            <a:r>
              <a:rPr lang="en-US" baseline="30000" dirty="0"/>
              <a:t>7</a:t>
            </a:r>
            <a:r>
              <a:rPr lang="en-US" dirty="0"/>
              <a:t>, and Sandeep Kushwaha</a:t>
            </a:r>
            <a:r>
              <a:rPr lang="en-US" baseline="30000" dirty="0"/>
              <a:t>1*</a:t>
            </a:r>
            <a:endParaRPr lang="en-IN" dirty="0"/>
          </a:p>
          <a:p>
            <a:r>
              <a:rPr lang="en-US" baseline="30000" dirty="0"/>
              <a:t>1</a:t>
            </a:r>
            <a:r>
              <a:rPr lang="en-US" dirty="0"/>
              <a:t>National Institute of Animal Biotechnology, Hyderabad 500032, India</a:t>
            </a:r>
            <a:endParaRPr lang="en-IN" dirty="0"/>
          </a:p>
          <a:p>
            <a:r>
              <a:rPr lang="en-US" baseline="30000" dirty="0"/>
              <a:t>2</a:t>
            </a:r>
            <a:r>
              <a:rPr lang="en-US" dirty="0"/>
              <a:t>Department of Biochemistry and Molecular Biophysics, Washington University in St. Louis, Missouri, USA</a:t>
            </a:r>
            <a:endParaRPr lang="en-IN" dirty="0"/>
          </a:p>
          <a:p>
            <a:r>
              <a:rPr lang="en-US" baseline="30000" dirty="0"/>
              <a:t>3</a:t>
            </a:r>
            <a:r>
              <a:rPr lang="en-US" dirty="0"/>
              <a:t>Center for Life Sciences, Mahindra University, Hyderabad, India</a:t>
            </a:r>
            <a:endParaRPr lang="en-IN" dirty="0"/>
          </a:p>
          <a:p>
            <a:r>
              <a:rPr lang="en-US" baseline="30000" dirty="0"/>
              <a:t>4</a:t>
            </a:r>
            <a:r>
              <a:rPr lang="en-US" dirty="0"/>
              <a:t>Department of Plant Breeding, Swedish University of Agricultural Sciences, 23053 </a:t>
            </a:r>
            <a:r>
              <a:rPr lang="en-US" dirty="0" err="1"/>
              <a:t>Alnarp</a:t>
            </a:r>
            <a:r>
              <a:rPr lang="en-US" dirty="0"/>
              <a:t>, Sweden</a:t>
            </a:r>
            <a:endParaRPr lang="en-IN" dirty="0"/>
          </a:p>
          <a:p>
            <a:r>
              <a:rPr lang="en-US" baseline="30000" dirty="0"/>
              <a:t>5</a:t>
            </a:r>
            <a:r>
              <a:rPr lang="en-US" dirty="0"/>
              <a:t>National Dairy Development Board, Anand-388 001, Gujarat, India</a:t>
            </a:r>
            <a:endParaRPr lang="en-IN" dirty="0"/>
          </a:p>
          <a:p>
            <a:r>
              <a:rPr lang="en-US" baseline="30000" dirty="0"/>
              <a:t>6</a:t>
            </a:r>
            <a:r>
              <a:rPr lang="en-US" dirty="0"/>
              <a:t>ICAR-National Bureau of Animal Genetic Resources, Karnal-112001, India</a:t>
            </a:r>
            <a:endParaRPr lang="en-IN" dirty="0"/>
          </a:p>
          <a:p>
            <a:r>
              <a:rPr lang="en-US" baseline="30000" dirty="0"/>
              <a:t>7</a:t>
            </a:r>
            <a:r>
              <a:rPr lang="en-US" dirty="0"/>
              <a:t>Gujarat Biotechnology University, Gandhinagar- 382355, Gujarat, India</a:t>
            </a:r>
            <a:endParaRPr lang="en-IN" dirty="0"/>
          </a:p>
          <a:p>
            <a:r>
              <a:rPr lang="en-GB" dirty="0"/>
              <a:t> </a:t>
            </a:r>
            <a:endParaRPr lang="en-IN" dirty="0"/>
          </a:p>
          <a:p>
            <a:r>
              <a:rPr lang="en-IN" i="1" dirty="0"/>
              <a:t>Equal Contribution:</a:t>
            </a:r>
            <a:r>
              <a:rPr lang="en-IN" b="1" i="1" dirty="0"/>
              <a:t> </a:t>
            </a:r>
            <a:r>
              <a:rPr lang="en-IN" dirty="0"/>
              <a:t>†</a:t>
            </a:r>
          </a:p>
          <a:p>
            <a:r>
              <a:rPr lang="en-IN" i="1" dirty="0"/>
              <a:t>Corresponding author:</a:t>
            </a:r>
            <a:r>
              <a:rPr lang="en-IN" b="1" i="1" dirty="0"/>
              <a:t> </a:t>
            </a:r>
            <a:r>
              <a:rPr lang="en-IN" i="1" dirty="0"/>
              <a:t>Sandeep@niab.org.in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8730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1449977" y="1162595"/>
            <a:ext cx="4611189" cy="287383"/>
          </a:xfrm>
          <a:prstGeom prst="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 flipH="1">
            <a:off x="1449976" y="2242458"/>
            <a:ext cx="4611189" cy="28738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005838" y="1293223"/>
            <a:ext cx="444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6061165" y="1306286"/>
            <a:ext cx="444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005838" y="2373086"/>
            <a:ext cx="444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061165" y="2386149"/>
            <a:ext cx="444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14398" y="1251246"/>
            <a:ext cx="62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83233" y="2345175"/>
            <a:ext cx="62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3364" y="2342608"/>
            <a:ext cx="62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83233" y="1251246"/>
            <a:ext cx="62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49976" y="1225119"/>
            <a:ext cx="953590" cy="16233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Gene1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107575" y="2304984"/>
            <a:ext cx="953590" cy="162333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Gene2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538651" y="2529841"/>
            <a:ext cx="52251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449976" y="1162595"/>
            <a:ext cx="52251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35578" y="810680"/>
            <a:ext cx="205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1449976" y="3621202"/>
            <a:ext cx="4611189" cy="287383"/>
          </a:xfrm>
          <a:prstGeom prst="rightArrow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49976" y="3683726"/>
            <a:ext cx="953590" cy="162333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Gene1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83233" y="3683726"/>
            <a:ext cx="62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3’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6061165" y="3750264"/>
            <a:ext cx="444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1005837" y="3764892"/>
            <a:ext cx="44413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22957" y="3723919"/>
            <a:ext cx="627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5’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5578" y="3354587"/>
            <a:ext cx="205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1449973" y="3621202"/>
            <a:ext cx="52251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8412481" y="1180012"/>
            <a:ext cx="1737360" cy="22209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8673737" y="1387452"/>
            <a:ext cx="27432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418325" y="1379967"/>
            <a:ext cx="27432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673737" y="2225042"/>
            <a:ext cx="2743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464737" y="881914"/>
            <a:ext cx="653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Case1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228916" y="870450"/>
            <a:ext cx="6531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Case2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7667897" y="2242461"/>
            <a:ext cx="65314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563397" y="2403400"/>
            <a:ext cx="953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Amplified product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9823269" y="2225042"/>
            <a:ext cx="65314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149840" y="2290496"/>
            <a:ext cx="1188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amplified product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5578" y="4499035"/>
            <a:ext cx="110468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codon targeted polymorphism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a single primer, which binds to a consensus sequence around the start codon.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1 and 2 are hypothetical situations where in case 1 there are 2 genes on either strands of the DNA, hence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primers anneal and amplify the product, however, absence of a gene in the second case, results in absence of a band in case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187147" y="3418108"/>
            <a:ext cx="3716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Hypothetical gel, showing the two possibilities of </a:t>
            </a:r>
            <a:r>
              <a:rPr lang="en-GB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SCoT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polymorphism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0" y="220230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9: Start Codon Targeted Polymorphism (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SCoT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1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755529" y="2233313"/>
            <a:ext cx="2376000" cy="754321"/>
            <a:chOff x="9101272" y="2625036"/>
            <a:chExt cx="2376000" cy="75432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224FC44-7B4D-4E2A-AFB6-7C599B97CC1B}"/>
                </a:ext>
              </a:extLst>
            </p:cNvPr>
            <p:cNvSpPr/>
            <p:nvPr/>
          </p:nvSpPr>
          <p:spPr>
            <a:xfrm>
              <a:off x="9101272" y="2848462"/>
              <a:ext cx="2376000" cy="28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A5B2FC58-1203-8EC8-D201-2C799F4E25B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877672" y="3379357"/>
              <a:ext cx="599600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xmlns="" id="{B0951944-2B12-1B20-5196-375B8BC8FED2}"/>
                </a:ext>
              </a:extLst>
            </p:cNvPr>
            <p:cNvCxnSpPr/>
            <p:nvPr/>
          </p:nvCxnSpPr>
          <p:spPr>
            <a:xfrm flipV="1">
              <a:off x="9101272" y="2625036"/>
              <a:ext cx="599600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xmlns="" id="{EDEF252A-8167-4BCA-6AE4-CDAF2B2F2DF4}"/>
              </a:ext>
            </a:extLst>
          </p:cNvPr>
          <p:cNvCxnSpPr>
            <a:cxnSpLocks/>
          </p:cNvCxnSpPr>
          <p:nvPr/>
        </p:nvCxnSpPr>
        <p:spPr>
          <a:xfrm rot="16200000">
            <a:off x="8013939" y="2321854"/>
            <a:ext cx="0" cy="540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5711149" y="1700765"/>
            <a:ext cx="1003836" cy="1366938"/>
            <a:chOff x="6047559" y="2256326"/>
            <a:chExt cx="1003836" cy="136693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44C692D6-7788-6D79-EC5C-ADE3F6CA6C86}"/>
                </a:ext>
              </a:extLst>
            </p:cNvPr>
            <p:cNvSpPr/>
            <p:nvPr/>
          </p:nvSpPr>
          <p:spPr>
            <a:xfrm>
              <a:off x="6047561" y="2436897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E8EEB7DA-5800-A020-D882-782075F0C942}"/>
                </a:ext>
              </a:extLst>
            </p:cNvPr>
            <p:cNvSpPr/>
            <p:nvPr/>
          </p:nvSpPr>
          <p:spPr>
            <a:xfrm>
              <a:off x="6047559" y="2256326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22AD5683-D40F-A852-AD37-F31E00C63AB8}"/>
                </a:ext>
              </a:extLst>
            </p:cNvPr>
            <p:cNvSpPr/>
            <p:nvPr/>
          </p:nvSpPr>
          <p:spPr>
            <a:xfrm>
              <a:off x="6047563" y="2594290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FDAC7195-5EEF-F08F-5B1A-FE77463C24F9}"/>
                </a:ext>
              </a:extLst>
            </p:cNvPr>
            <p:cNvSpPr/>
            <p:nvPr/>
          </p:nvSpPr>
          <p:spPr>
            <a:xfrm>
              <a:off x="6047564" y="2759048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192378B1-9B30-CBB5-E055-0E7BA9F44137}"/>
                </a:ext>
              </a:extLst>
            </p:cNvPr>
            <p:cNvSpPr/>
            <p:nvPr/>
          </p:nvSpPr>
          <p:spPr>
            <a:xfrm>
              <a:off x="6047564" y="2941838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1F33B818-6DA0-A0C3-7F5F-CEDB50F6491F}"/>
                </a:ext>
              </a:extLst>
            </p:cNvPr>
            <p:cNvSpPr/>
            <p:nvPr/>
          </p:nvSpPr>
          <p:spPr>
            <a:xfrm>
              <a:off x="6047563" y="3129440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698CC21F-7E99-A395-E7C9-AD50531D6498}"/>
                </a:ext>
              </a:extLst>
            </p:cNvPr>
            <p:cNvSpPr/>
            <p:nvPr/>
          </p:nvSpPr>
          <p:spPr>
            <a:xfrm>
              <a:off x="6047562" y="3294198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2F2AFE60-3086-BBB9-AD74-124184BB4D63}"/>
                </a:ext>
              </a:extLst>
            </p:cNvPr>
            <p:cNvSpPr/>
            <p:nvPr/>
          </p:nvSpPr>
          <p:spPr>
            <a:xfrm>
              <a:off x="6047566" y="3446375"/>
              <a:ext cx="1003829" cy="176889"/>
            </a:xfrm>
            <a:prstGeom prst="rect">
              <a:avLst/>
            </a:prstGeom>
            <a:solidFill>
              <a:srgbClr val="25D5E3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xmlns="" id="{99B5764E-B1AA-7891-EB3B-BBE91545726B}"/>
              </a:ext>
            </a:extLst>
          </p:cNvPr>
          <p:cNvCxnSpPr>
            <a:cxnSpLocks/>
          </p:cNvCxnSpPr>
          <p:nvPr/>
        </p:nvCxnSpPr>
        <p:spPr>
          <a:xfrm rot="16200000">
            <a:off x="4616357" y="2341672"/>
            <a:ext cx="0" cy="5400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F1AA11C-A90D-C907-AFC7-74187D606BE6}"/>
              </a:ext>
            </a:extLst>
          </p:cNvPr>
          <p:cNvSpPr txBox="1"/>
          <p:nvPr/>
        </p:nvSpPr>
        <p:spPr>
          <a:xfrm>
            <a:off x="619125" y="3230530"/>
            <a:ext cx="3343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 of genes for marker development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BF5B1A8-A5D2-21B3-CF09-126017AB7C96}"/>
              </a:ext>
            </a:extLst>
          </p:cNvPr>
          <p:cNvSpPr txBox="1"/>
          <p:nvPr/>
        </p:nvSpPr>
        <p:spPr>
          <a:xfrm>
            <a:off x="4505325" y="3205903"/>
            <a:ext cx="3448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a conserved amino acid domain from the proteins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48862" y="1859011"/>
            <a:ext cx="10995488" cy="2017850"/>
            <a:chOff x="965906" y="2394734"/>
            <a:chExt cx="10995488" cy="201785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30ACD6A-372A-3157-D7D8-5801318978F2}"/>
                </a:ext>
              </a:extLst>
            </p:cNvPr>
            <p:cNvSpPr/>
            <p:nvPr/>
          </p:nvSpPr>
          <p:spPr>
            <a:xfrm>
              <a:off x="965906" y="3235357"/>
              <a:ext cx="2376000" cy="288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61D324C2-DFB0-9FC0-F586-A118EED9150F}"/>
                </a:ext>
              </a:extLst>
            </p:cNvPr>
            <p:cNvSpPr/>
            <p:nvPr/>
          </p:nvSpPr>
          <p:spPr>
            <a:xfrm>
              <a:off x="965906" y="2394734"/>
              <a:ext cx="2376000" cy="288000"/>
            </a:xfrm>
            <a:prstGeom prst="rect">
              <a:avLst/>
            </a:prstGeom>
            <a:solidFill>
              <a:srgbClr val="C00000"/>
            </a:soli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DE3B6FD8-9F7C-3D0A-6E62-3DA2A6D765D3}"/>
                </a:ext>
              </a:extLst>
            </p:cNvPr>
            <p:cNvSpPr/>
            <p:nvPr/>
          </p:nvSpPr>
          <p:spPr>
            <a:xfrm>
              <a:off x="965906" y="2721462"/>
              <a:ext cx="2376000" cy="288000"/>
            </a:xfrm>
            <a:prstGeom prst="rect">
              <a:avLst/>
            </a:prstGeom>
            <a:solidFill>
              <a:srgbClr val="25D5E3"/>
            </a:soli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9B80B262-006A-D93F-9F3C-01EB76CC2CB5}"/>
                </a:ext>
              </a:extLst>
            </p:cNvPr>
            <p:cNvSpPr/>
            <p:nvPr/>
          </p:nvSpPr>
          <p:spPr>
            <a:xfrm>
              <a:off x="965906" y="2986783"/>
              <a:ext cx="2376000" cy="288000"/>
            </a:xfrm>
            <a:prstGeom prst="rect">
              <a:avLst/>
            </a:prstGeom>
            <a:solidFill>
              <a:srgbClr val="92D050"/>
            </a:soli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C7DB42F7-1A27-773B-C618-CA7338BBF310}"/>
                </a:ext>
              </a:extLst>
            </p:cNvPr>
            <p:cNvSpPr txBox="1"/>
            <p:nvPr/>
          </p:nvSpPr>
          <p:spPr>
            <a:xfrm>
              <a:off x="8208544" y="3766253"/>
              <a:ext cx="37528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Primer designing based on conserved DNA sequences</a:t>
              </a:r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5F7E9CAF-8540-B83D-7CE8-D5A148D4E9F0}"/>
              </a:ext>
            </a:extLst>
          </p:cNvPr>
          <p:cNvSpPr txBox="1"/>
          <p:nvPr/>
        </p:nvSpPr>
        <p:spPr>
          <a:xfrm>
            <a:off x="0" y="317713"/>
            <a:ext cx="1219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10: Conserved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DNA Derived Polymorphism (CDDP)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8892" y="4494971"/>
            <a:ext cx="7312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CDDP technique is based on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Conserved DNA sequences are identified, using protein sequences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translation of amino acid sequences to nucleotide sequences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designing primers based on the conserved sequences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63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95A6149A-ACAF-E9AB-B8EC-047065B299FE}"/>
              </a:ext>
            </a:extLst>
          </p:cNvPr>
          <p:cNvCxnSpPr>
            <a:cxnSpLocks/>
          </p:cNvCxnSpPr>
          <p:nvPr/>
        </p:nvCxnSpPr>
        <p:spPr>
          <a:xfrm>
            <a:off x="720000" y="648000"/>
            <a:ext cx="5832000" cy="0"/>
          </a:xfrm>
          <a:prstGeom prst="line">
            <a:avLst/>
          </a:prstGeom>
          <a:ln w="190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DFC6D19-8540-2BBD-D626-FD91353A325E}"/>
              </a:ext>
            </a:extLst>
          </p:cNvPr>
          <p:cNvSpPr/>
          <p:nvPr/>
        </p:nvSpPr>
        <p:spPr>
          <a:xfrm>
            <a:off x="1055276" y="494036"/>
            <a:ext cx="3276000" cy="3240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B3DAA62-E139-363D-3DC2-D22ECC143B13}"/>
              </a:ext>
            </a:extLst>
          </p:cNvPr>
          <p:cNvSpPr/>
          <p:nvPr/>
        </p:nvSpPr>
        <p:spPr>
          <a:xfrm>
            <a:off x="4313746" y="478447"/>
            <a:ext cx="1164689" cy="351839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CCGG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F547496-888C-D90F-4C01-09DFCAC844A3}"/>
              </a:ext>
            </a:extLst>
          </p:cNvPr>
          <p:cNvSpPr txBox="1"/>
          <p:nvPr/>
        </p:nvSpPr>
        <p:spPr>
          <a:xfrm>
            <a:off x="426950" y="523740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>
                <a:solidFill>
                  <a:srgbClr val="5F63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4179C798-0FE7-06AB-6758-3E46B6F2B0B4}"/>
              </a:ext>
            </a:extLst>
          </p:cNvPr>
          <p:cNvSpPr txBox="1"/>
          <p:nvPr/>
        </p:nvSpPr>
        <p:spPr>
          <a:xfrm>
            <a:off x="6768051" y="538484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83770A7-1E17-A3C9-8712-0CEC95D06B23}"/>
              </a:ext>
            </a:extLst>
          </p:cNvPr>
          <p:cNvSpPr txBox="1"/>
          <p:nvPr/>
        </p:nvSpPr>
        <p:spPr>
          <a:xfrm>
            <a:off x="417018" y="1288050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>
                <a:solidFill>
                  <a:srgbClr val="5F63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387C620-3A45-5ED0-6984-0E5A57056897}"/>
              </a:ext>
            </a:extLst>
          </p:cNvPr>
          <p:cNvSpPr txBox="1"/>
          <p:nvPr/>
        </p:nvSpPr>
        <p:spPr>
          <a:xfrm>
            <a:off x="6768051" y="1184328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xmlns="" id="{3C66797B-91FD-95C1-7F29-685779051D8B}"/>
              </a:ext>
            </a:extLst>
          </p:cNvPr>
          <p:cNvSpPr/>
          <p:nvPr/>
        </p:nvSpPr>
        <p:spPr>
          <a:xfrm>
            <a:off x="5479846" y="468922"/>
            <a:ext cx="684000" cy="35205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DA35FD80-116A-70A1-5E21-27033107E184}"/>
              </a:ext>
            </a:extLst>
          </p:cNvPr>
          <p:cNvCxnSpPr>
            <a:cxnSpLocks/>
          </p:cNvCxnSpPr>
          <p:nvPr/>
        </p:nvCxnSpPr>
        <p:spPr>
          <a:xfrm>
            <a:off x="750480" y="1389680"/>
            <a:ext cx="5832000" cy="0"/>
          </a:xfrm>
          <a:prstGeom prst="line">
            <a:avLst/>
          </a:prstGeom>
          <a:ln w="190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870E29BA-4915-14E3-6214-6CBB45459672}"/>
              </a:ext>
            </a:extLst>
          </p:cNvPr>
          <p:cNvSpPr/>
          <p:nvPr/>
        </p:nvSpPr>
        <p:spPr>
          <a:xfrm>
            <a:off x="1055276" y="1233202"/>
            <a:ext cx="3276000" cy="324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1E26D31B-3AA0-A9C8-FCF0-B54374DC0991}"/>
              </a:ext>
            </a:extLst>
          </p:cNvPr>
          <p:cNvSpPr/>
          <p:nvPr/>
        </p:nvSpPr>
        <p:spPr>
          <a:xfrm>
            <a:off x="4327266" y="1228281"/>
            <a:ext cx="1181650" cy="324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AATT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6732F1F6-F29E-ECEF-BE74-5801380E72C8}"/>
              </a:ext>
            </a:extLst>
          </p:cNvPr>
          <p:cNvSpPr/>
          <p:nvPr/>
        </p:nvSpPr>
        <p:spPr>
          <a:xfrm>
            <a:off x="5498115" y="1227832"/>
            <a:ext cx="702080" cy="32785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F1F006E3-5622-5AD7-7483-756C2105B28E}"/>
              </a:ext>
            </a:extLst>
          </p:cNvPr>
          <p:cNvCxnSpPr>
            <a:cxnSpLocks/>
          </p:cNvCxnSpPr>
          <p:nvPr/>
        </p:nvCxnSpPr>
        <p:spPr>
          <a:xfrm>
            <a:off x="872400" y="3411520"/>
            <a:ext cx="5832000" cy="0"/>
          </a:xfrm>
          <a:prstGeom prst="line">
            <a:avLst/>
          </a:prstGeom>
          <a:ln w="190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46D4BC19-4813-4917-8B8B-657F0D3976C3}"/>
              </a:ext>
            </a:extLst>
          </p:cNvPr>
          <p:cNvSpPr/>
          <p:nvPr/>
        </p:nvSpPr>
        <p:spPr>
          <a:xfrm>
            <a:off x="1187356" y="3255042"/>
            <a:ext cx="3276000" cy="324000"/>
          </a:xfrm>
          <a:prstGeom prst="rect">
            <a:avLst/>
          </a:prstGeom>
          <a:gradFill flip="none" rotWithShape="1">
            <a:gsLst>
              <a:gs pos="0">
                <a:srgbClr val="25D5E3">
                  <a:shade val="30000"/>
                  <a:satMod val="115000"/>
                </a:srgbClr>
              </a:gs>
              <a:gs pos="50000">
                <a:srgbClr val="25D5E3">
                  <a:shade val="67500"/>
                  <a:satMod val="115000"/>
                </a:srgbClr>
              </a:gs>
              <a:gs pos="100000">
                <a:srgbClr val="25D5E3">
                  <a:shade val="100000"/>
                  <a:satMod val="115000"/>
                </a:srgbClr>
              </a:gs>
            </a:gsLst>
            <a:lin ang="27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DC050514-7C04-95C2-E520-00C599478757}"/>
              </a:ext>
            </a:extLst>
          </p:cNvPr>
          <p:cNvSpPr/>
          <p:nvPr/>
        </p:nvSpPr>
        <p:spPr>
          <a:xfrm>
            <a:off x="4449186" y="3259646"/>
            <a:ext cx="1181650" cy="324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GC rich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9BC6C0FC-0D5B-E826-A5E5-2DAAC10DC514}"/>
              </a:ext>
            </a:extLst>
          </p:cNvPr>
          <p:cNvSpPr/>
          <p:nvPr/>
        </p:nvSpPr>
        <p:spPr>
          <a:xfrm>
            <a:off x="5632246" y="3251279"/>
            <a:ext cx="684000" cy="3240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xmlns="" id="{071EBE80-410B-71C2-EC4A-91B8268C5174}"/>
              </a:ext>
            </a:extLst>
          </p:cNvPr>
          <p:cNvCxnSpPr>
            <a:cxnSpLocks/>
          </p:cNvCxnSpPr>
          <p:nvPr/>
        </p:nvCxnSpPr>
        <p:spPr>
          <a:xfrm>
            <a:off x="872400" y="4102400"/>
            <a:ext cx="5832000" cy="0"/>
          </a:xfrm>
          <a:prstGeom prst="line">
            <a:avLst/>
          </a:prstGeom>
          <a:ln w="190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89BC1118-7FD5-606B-1E5B-6037AA2FE3DF}"/>
              </a:ext>
            </a:extLst>
          </p:cNvPr>
          <p:cNvSpPr/>
          <p:nvPr/>
        </p:nvSpPr>
        <p:spPr>
          <a:xfrm>
            <a:off x="1177196" y="3945922"/>
            <a:ext cx="3276000" cy="324000"/>
          </a:xfrm>
          <a:prstGeom prst="rect">
            <a:avLst/>
          </a:prstGeom>
          <a:solidFill>
            <a:srgbClr val="C0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4B270F0D-8E21-1EF6-1507-FA110EAB5937}"/>
              </a:ext>
            </a:extLst>
          </p:cNvPr>
          <p:cNvSpPr/>
          <p:nvPr/>
        </p:nvSpPr>
        <p:spPr>
          <a:xfrm>
            <a:off x="4449186" y="3941001"/>
            <a:ext cx="1181650" cy="324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rich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36EBD467-8508-36D8-A441-3B39373B0AAF}"/>
              </a:ext>
            </a:extLst>
          </p:cNvPr>
          <p:cNvSpPr/>
          <p:nvPr/>
        </p:nvSpPr>
        <p:spPr>
          <a:xfrm>
            <a:off x="5628025" y="3940311"/>
            <a:ext cx="648811" cy="317888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xmlns="" id="{2DA3BF9D-E36E-B731-8D69-E100BB30C84C}"/>
              </a:ext>
            </a:extLst>
          </p:cNvPr>
          <p:cNvCxnSpPr>
            <a:cxnSpLocks/>
          </p:cNvCxnSpPr>
          <p:nvPr/>
        </p:nvCxnSpPr>
        <p:spPr>
          <a:xfrm>
            <a:off x="715990" y="6274637"/>
            <a:ext cx="5832000" cy="0"/>
          </a:xfrm>
          <a:prstGeom prst="line">
            <a:avLst/>
          </a:prstGeom>
          <a:ln w="190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xmlns="" id="{00FADFA7-F81C-111E-E015-179AD5EFF420}"/>
              </a:ext>
            </a:extLst>
          </p:cNvPr>
          <p:cNvSpPr/>
          <p:nvPr/>
        </p:nvSpPr>
        <p:spPr>
          <a:xfrm>
            <a:off x="1020786" y="6118159"/>
            <a:ext cx="3276000" cy="32400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SRAP derived primer</a:t>
            </a:r>
            <a:endParaRPr lang="en-IN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B0F1EDEF-F8F8-634A-53A5-FB1E0BC90883}"/>
              </a:ext>
            </a:extLst>
          </p:cNvPr>
          <p:cNvSpPr/>
          <p:nvPr/>
        </p:nvSpPr>
        <p:spPr>
          <a:xfrm>
            <a:off x="4292776" y="6113238"/>
            <a:ext cx="1181650" cy="324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CACGC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xmlns="" id="{1881269E-F9DC-8428-C351-E6381635EF0B}"/>
              </a:ext>
            </a:extLst>
          </p:cNvPr>
          <p:cNvSpPr/>
          <p:nvPr/>
        </p:nvSpPr>
        <p:spPr>
          <a:xfrm>
            <a:off x="5479846" y="6113916"/>
            <a:ext cx="684000" cy="324000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35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xmlns="" id="{375DE843-9D15-DBC2-53DC-971729BED621}"/>
              </a:ext>
            </a:extLst>
          </p:cNvPr>
          <p:cNvSpPr txBox="1"/>
          <p:nvPr/>
        </p:nvSpPr>
        <p:spPr>
          <a:xfrm>
            <a:off x="417018" y="3300949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>
                <a:solidFill>
                  <a:srgbClr val="5F63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3C105A54-CF29-019A-0337-46B521CCB47D}"/>
              </a:ext>
            </a:extLst>
          </p:cNvPr>
          <p:cNvSpPr txBox="1"/>
          <p:nvPr/>
        </p:nvSpPr>
        <p:spPr>
          <a:xfrm>
            <a:off x="409421" y="3992236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>
                <a:solidFill>
                  <a:srgbClr val="5F63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xmlns="" id="{8581216F-69A4-ACA2-DEA3-F7D2A9723626}"/>
              </a:ext>
            </a:extLst>
          </p:cNvPr>
          <p:cNvSpPr txBox="1"/>
          <p:nvPr/>
        </p:nvSpPr>
        <p:spPr>
          <a:xfrm>
            <a:off x="362328" y="6062439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>
                <a:solidFill>
                  <a:srgbClr val="5F63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F3862703-039F-8B41-F6FD-B6A4AD79A04D}"/>
              </a:ext>
            </a:extLst>
          </p:cNvPr>
          <p:cNvSpPr txBox="1"/>
          <p:nvPr/>
        </p:nvSpPr>
        <p:spPr>
          <a:xfrm>
            <a:off x="6740999" y="3273020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CF71E64-4E98-7401-8CA6-7ABBE9156836}"/>
              </a:ext>
            </a:extLst>
          </p:cNvPr>
          <p:cNvSpPr txBox="1"/>
          <p:nvPr/>
        </p:nvSpPr>
        <p:spPr>
          <a:xfrm>
            <a:off x="6740999" y="3988002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A1B9CF68-591D-FB0D-D6BB-CB08A30B6C04}"/>
              </a:ext>
            </a:extLst>
          </p:cNvPr>
          <p:cNvSpPr txBox="1"/>
          <p:nvPr/>
        </p:nvSpPr>
        <p:spPr>
          <a:xfrm>
            <a:off x="6586660" y="6045842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D6123E63-5ACE-EAA8-B7EA-3CDF91E8CCE9}"/>
              </a:ext>
            </a:extLst>
          </p:cNvPr>
          <p:cNvSpPr txBox="1"/>
          <p:nvPr/>
        </p:nvSpPr>
        <p:spPr>
          <a:xfrm>
            <a:off x="7388005" y="579777"/>
            <a:ext cx="44897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1.Identify a gene</a:t>
            </a:r>
          </a:p>
          <a:p>
            <a:pPr algn="just"/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Design a forward primer 10-11 filler sequences, a GC rich core, followed by 3 selective nucleotides</a:t>
            </a:r>
          </a:p>
          <a:p>
            <a:pPr algn="just"/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Design a reverse primer with different 10-11 filler sequences, an AT rich core, followed by 3 selective nucleotides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42629C94-B958-87B2-4745-E2863E2CE1D8}"/>
              </a:ext>
            </a:extLst>
          </p:cNvPr>
          <p:cNvSpPr txBox="1"/>
          <p:nvPr/>
        </p:nvSpPr>
        <p:spPr>
          <a:xfrm>
            <a:off x="1341836" y="844928"/>
            <a:ext cx="201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10-11 Filters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33459E0E-DC59-7B94-36F1-3FBF29D12BAC}"/>
              </a:ext>
            </a:extLst>
          </p:cNvPr>
          <p:cNvSpPr txBox="1"/>
          <p:nvPr/>
        </p:nvSpPr>
        <p:spPr>
          <a:xfrm>
            <a:off x="1330960" y="1617428"/>
            <a:ext cx="201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10-11 Filters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B7014CB8-8CD5-2571-4220-9755FAE185FD}"/>
              </a:ext>
            </a:extLst>
          </p:cNvPr>
          <p:cNvSpPr txBox="1"/>
          <p:nvPr/>
        </p:nvSpPr>
        <p:spPr>
          <a:xfrm>
            <a:off x="5376977" y="1575949"/>
            <a:ext cx="15737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selective nucleotides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979E09CE-CD4B-22E0-16C9-62975206006A}"/>
              </a:ext>
            </a:extLst>
          </p:cNvPr>
          <p:cNvSpPr txBox="1"/>
          <p:nvPr/>
        </p:nvSpPr>
        <p:spPr>
          <a:xfrm>
            <a:off x="5309512" y="840100"/>
            <a:ext cx="1652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selective nucleotides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xmlns="" id="{E17FE125-4E34-371E-3EDA-C77AC1CCFE5A}"/>
              </a:ext>
            </a:extLst>
          </p:cNvPr>
          <p:cNvSpPr txBox="1"/>
          <p:nvPr/>
        </p:nvSpPr>
        <p:spPr>
          <a:xfrm>
            <a:off x="3069184" y="546150"/>
            <a:ext cx="1295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Forward primer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CC56A3D6-FE46-51A9-37B0-0A8E95DE7A71}"/>
              </a:ext>
            </a:extLst>
          </p:cNvPr>
          <p:cNvSpPr txBox="1"/>
          <p:nvPr/>
        </p:nvSpPr>
        <p:spPr>
          <a:xfrm>
            <a:off x="2992555" y="1251306"/>
            <a:ext cx="1295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primer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94DF63A2-7F7E-C388-2CE6-2645F43F7803}"/>
              </a:ext>
            </a:extLst>
          </p:cNvPr>
          <p:cNvSpPr txBox="1"/>
          <p:nvPr/>
        </p:nvSpPr>
        <p:spPr>
          <a:xfrm>
            <a:off x="1654800" y="3568081"/>
            <a:ext cx="201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10-11 Filters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11CE32C8-2EFF-D7C8-81DF-16D9506DC2BB}"/>
              </a:ext>
            </a:extLst>
          </p:cNvPr>
          <p:cNvSpPr txBox="1"/>
          <p:nvPr/>
        </p:nvSpPr>
        <p:spPr>
          <a:xfrm>
            <a:off x="1620310" y="4314117"/>
            <a:ext cx="201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10-11 Filters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20BCA7DD-5072-D8FB-94B0-9198E8778AB1}"/>
              </a:ext>
            </a:extLst>
          </p:cNvPr>
          <p:cNvSpPr txBox="1"/>
          <p:nvPr/>
        </p:nvSpPr>
        <p:spPr>
          <a:xfrm>
            <a:off x="7386999" y="3101838"/>
            <a:ext cx="44907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Identify a gene sequence using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ESTdb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design a fixed primer using Primer 3</a:t>
            </a:r>
          </a:p>
          <a:p>
            <a:pPr algn="just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 arbitrary primer has a similar primer structure like that of SRAP , except it has 4-6 nucleotides with a GC  or an AC rich core targeting the exon or intron respectively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xmlns="" id="{E31D762A-F368-7524-BF4D-5C5ACAC910DC}"/>
              </a:ext>
            </a:extLst>
          </p:cNvPr>
          <p:cNvSpPr txBox="1"/>
          <p:nvPr/>
        </p:nvSpPr>
        <p:spPr>
          <a:xfrm>
            <a:off x="5474426" y="4348598"/>
            <a:ext cx="1617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selective nucleotides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DBE54264-4338-1D47-E17D-17571C3F7278}"/>
              </a:ext>
            </a:extLst>
          </p:cNvPr>
          <p:cNvSpPr txBox="1"/>
          <p:nvPr/>
        </p:nvSpPr>
        <p:spPr>
          <a:xfrm>
            <a:off x="5462317" y="3631966"/>
            <a:ext cx="1627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selective nucleotides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BA6E96A3-97FA-00F4-42B7-27237E62BFD9}"/>
              </a:ext>
            </a:extLst>
          </p:cNvPr>
          <p:cNvSpPr txBox="1"/>
          <p:nvPr/>
        </p:nvSpPr>
        <p:spPr>
          <a:xfrm>
            <a:off x="4599466" y="3517601"/>
            <a:ext cx="786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4-6 exon targeting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56A275B8-3519-95F0-BCE4-B1D1E8556079}"/>
              </a:ext>
            </a:extLst>
          </p:cNvPr>
          <p:cNvSpPr txBox="1"/>
          <p:nvPr/>
        </p:nvSpPr>
        <p:spPr>
          <a:xfrm>
            <a:off x="4680666" y="4329456"/>
            <a:ext cx="835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4-6 intron targeting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A27B3BA-2605-A4E7-E5B6-D95E29DFD7E4}"/>
              </a:ext>
            </a:extLst>
          </p:cNvPr>
          <p:cNvSpPr txBox="1"/>
          <p:nvPr/>
        </p:nvSpPr>
        <p:spPr>
          <a:xfrm>
            <a:off x="5086351" y="6431116"/>
            <a:ext cx="18051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selective nucleotides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95A6149A-ACAF-E9AB-B8EC-047065B299FE}"/>
              </a:ext>
            </a:extLst>
          </p:cNvPr>
          <p:cNvCxnSpPr>
            <a:cxnSpLocks/>
          </p:cNvCxnSpPr>
          <p:nvPr/>
        </p:nvCxnSpPr>
        <p:spPr>
          <a:xfrm>
            <a:off x="702471" y="5503503"/>
            <a:ext cx="5832000" cy="0"/>
          </a:xfrm>
          <a:prstGeom prst="line">
            <a:avLst/>
          </a:prstGeom>
          <a:ln w="190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3DFC6D19-8540-2BBD-D626-FD91353A325E}"/>
              </a:ext>
            </a:extLst>
          </p:cNvPr>
          <p:cNvSpPr/>
          <p:nvPr/>
        </p:nvSpPr>
        <p:spPr>
          <a:xfrm>
            <a:off x="1037747" y="5349539"/>
            <a:ext cx="3276000" cy="324000"/>
          </a:xfrm>
          <a:prstGeom prst="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 derived primer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9B3DAA62-E139-363D-3DC2-D22ECC143B13}"/>
              </a:ext>
            </a:extLst>
          </p:cNvPr>
          <p:cNvSpPr/>
          <p:nvPr/>
        </p:nvSpPr>
        <p:spPr>
          <a:xfrm>
            <a:off x="4280667" y="5351799"/>
            <a:ext cx="1181650" cy="3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1F547496-888C-D90F-4C01-09DFCAC844A3}"/>
              </a:ext>
            </a:extLst>
          </p:cNvPr>
          <p:cNvSpPr txBox="1"/>
          <p:nvPr/>
        </p:nvSpPr>
        <p:spPr>
          <a:xfrm>
            <a:off x="409421" y="5379243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dirty="0">
                <a:solidFill>
                  <a:srgbClr val="5F63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4179C798-0FE7-06AB-6758-3E46B6F2B0B4}"/>
              </a:ext>
            </a:extLst>
          </p:cNvPr>
          <p:cNvSpPr txBox="1"/>
          <p:nvPr/>
        </p:nvSpPr>
        <p:spPr>
          <a:xfrm>
            <a:off x="6750522" y="5393987"/>
            <a:ext cx="304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b="1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IN" sz="1200" b="0" i="0" dirty="0">
                <a:solidFill>
                  <a:srgbClr val="4D515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′</a:t>
            </a:r>
            <a:endParaRPr lang="en-I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xmlns="" id="{3C66797B-91FD-95C1-7F29-685779051D8B}"/>
              </a:ext>
            </a:extLst>
          </p:cNvPr>
          <p:cNvSpPr/>
          <p:nvPr/>
        </p:nvSpPr>
        <p:spPr>
          <a:xfrm>
            <a:off x="5475613" y="5353883"/>
            <a:ext cx="684000" cy="32400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206615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0" y="2403566"/>
            <a:ext cx="12192000" cy="386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240517" y="63225"/>
            <a:ext cx="4951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</a:t>
            </a: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11a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Related Amplified Polymorphism (SRAP)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 flipH="1" flipV="1">
            <a:off x="0" y="4880778"/>
            <a:ext cx="12192000" cy="386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7207669" y="2506560"/>
            <a:ext cx="4908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</a:t>
            </a:r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11b</a:t>
            </a:r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Related Amplified Polymorphism (TRAP)</a:t>
            </a:r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20BCA7DD-5072-D8FB-94B0-9198E8778AB1}"/>
              </a:ext>
            </a:extLst>
          </p:cNvPr>
          <p:cNvSpPr txBox="1"/>
          <p:nvPr/>
        </p:nvSpPr>
        <p:spPr>
          <a:xfrm>
            <a:off x="7377879" y="5476056"/>
            <a:ext cx="43691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TRAP, an EST sequence, an EST specific primer is designed</a:t>
            </a:r>
          </a:p>
          <a:p>
            <a:pPr marL="342900" indent="-342900" algn="just">
              <a:buAutoNum type="arabicPeriod"/>
            </a:pP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arbitrary primer is taken from the SRAP markers, except for the core sequence, CACGC, a plant-intron specific sequence is used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164318" y="4975519"/>
            <a:ext cx="495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</a:t>
            </a:r>
            <a:r>
              <a:rPr lang="en-US" sz="1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11c</a:t>
            </a:r>
            <a: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Conserved Related Amplified Polymorphism (</a:t>
            </a:r>
            <a:r>
              <a:rPr lang="en-GB" sz="14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CoRAP</a:t>
            </a:r>
            <a:r>
              <a:rPr lang="en-GB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771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495054"/>
            <a:ext cx="12192000" cy="4501124"/>
            <a:chOff x="26126" y="-158089"/>
            <a:chExt cx="12192000" cy="4501124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xmlns="" id="{465E700D-A862-8217-EA42-6C8868BD4F77}"/>
                </a:ext>
              </a:extLst>
            </p:cNvPr>
            <p:cNvSpPr/>
            <p:nvPr/>
          </p:nvSpPr>
          <p:spPr>
            <a:xfrm>
              <a:off x="1062954" y="1331529"/>
              <a:ext cx="6696000" cy="324000"/>
            </a:xfrm>
            <a:prstGeom prst="roundRect">
              <a:avLst/>
            </a:prstGeom>
            <a:gradFill flip="none" rotWithShape="1">
              <a:gsLst>
                <a:gs pos="20000">
                  <a:srgbClr val="7030A0">
                    <a:tint val="66000"/>
                    <a:satMod val="160000"/>
                  </a:srgbClr>
                </a:gs>
                <a:gs pos="56000">
                  <a:srgbClr val="7030A0">
                    <a:tint val="44500"/>
                    <a:satMod val="160000"/>
                  </a:srgbClr>
                </a:gs>
                <a:gs pos="100000">
                  <a:srgbClr val="7030A0"/>
                </a:gs>
              </a:gsLst>
              <a:path path="circle">
                <a:fillToRect t="100000" r="100000"/>
              </a:path>
              <a:tileRect l="-100000" b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xmlns="" id="{B7C3B2D2-4DAA-023A-DD45-F7F3BF91E46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278954" y="1001091"/>
              <a:ext cx="0" cy="36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xmlns="" id="{E483CBE8-A140-A327-DE45-0684BC71EF7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848064" y="950290"/>
              <a:ext cx="0" cy="36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xmlns="" id="{45699B2C-DEC3-163B-2F07-2AA0188DC2B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308236" y="1019749"/>
              <a:ext cx="0" cy="36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xmlns="" id="{6EA68E6D-5B73-7896-D031-B0300CFF41F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059114" y="868256"/>
              <a:ext cx="0" cy="36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xmlns="" id="{B4AAB5FE-E5B1-1B9D-4141-1CD1B9CBB0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36702" y="1912611"/>
              <a:ext cx="360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xmlns="" id="{A23E4A1B-51E8-47D1-CC10-0F4DCC8538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47507" y="1912611"/>
              <a:ext cx="360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xmlns="" id="{9B3188D3-D692-0961-6093-33C88517BC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280236" y="1902075"/>
              <a:ext cx="360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xmlns="" id="{1935F807-1F3B-8FB8-693C-523A2E7453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84554" y="1912611"/>
              <a:ext cx="3600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xmlns="" id="{BEBA88F1-D279-DC54-53C0-404AF3928ED4}"/>
                </a:ext>
              </a:extLst>
            </p:cNvPr>
            <p:cNvSpPr/>
            <p:nvPr/>
          </p:nvSpPr>
          <p:spPr>
            <a:xfrm>
              <a:off x="3681907" y="1357281"/>
              <a:ext cx="1260000" cy="324000"/>
            </a:xfrm>
            <a:prstGeom prst="rect">
              <a:avLst/>
            </a:prstGeom>
            <a:solidFill>
              <a:srgbClr val="C00000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xmlns="" id="{D9C1AD69-EE13-F437-F426-8FED0B4768FF}"/>
                </a:ext>
              </a:extLst>
            </p:cNvPr>
            <p:cNvSpPr/>
            <p:nvPr/>
          </p:nvSpPr>
          <p:spPr>
            <a:xfrm>
              <a:off x="8952684" y="1320425"/>
              <a:ext cx="1260000" cy="324000"/>
            </a:xfrm>
            <a:prstGeom prst="roundRect">
              <a:avLst/>
            </a:prstGeom>
            <a:solidFill>
              <a:srgbClr val="C000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xmlns="" id="{D6FA22ED-33D8-C889-C304-30D2190C20C5}"/>
                </a:ext>
              </a:extLst>
            </p:cNvPr>
            <p:cNvSpPr/>
            <p:nvPr/>
          </p:nvSpPr>
          <p:spPr>
            <a:xfrm>
              <a:off x="4941907" y="1349179"/>
              <a:ext cx="1260000" cy="32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tint val="66000"/>
                    <a:satMod val="160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28575"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xmlns="" id="{7B2B8B25-E6B8-17A3-9BEF-B587AB085EB2}"/>
                </a:ext>
              </a:extLst>
            </p:cNvPr>
            <p:cNvSpPr/>
            <p:nvPr/>
          </p:nvSpPr>
          <p:spPr>
            <a:xfrm>
              <a:off x="7663511" y="1320425"/>
              <a:ext cx="1275363" cy="32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tint val="66000"/>
                    <a:satMod val="160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810652E3-D1D3-7776-27CE-B49C92F79289}"/>
                </a:ext>
              </a:extLst>
            </p:cNvPr>
            <p:cNvSpPr txBox="1"/>
            <p:nvPr/>
          </p:nvSpPr>
          <p:spPr>
            <a:xfrm>
              <a:off x="744348" y="1343925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ACBAEC9A-5A8C-68CD-3F56-77F8E9FEFB25}"/>
                </a:ext>
              </a:extLst>
            </p:cNvPr>
            <p:cNvSpPr txBox="1"/>
            <p:nvPr/>
          </p:nvSpPr>
          <p:spPr>
            <a:xfrm>
              <a:off x="10226494" y="1349179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B8F075FC-341A-FB2C-B389-C7EE69F8FDA2}"/>
                </a:ext>
              </a:extLst>
            </p:cNvPr>
            <p:cNvSpPr txBox="1"/>
            <p:nvPr/>
          </p:nvSpPr>
          <p:spPr>
            <a:xfrm>
              <a:off x="1501696" y="1327556"/>
              <a:ext cx="777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CYP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64DE05F-3893-6DF4-64F1-89AC8B2C27ED}"/>
                </a:ext>
              </a:extLst>
            </p:cNvPr>
            <p:cNvSpPr txBox="1"/>
            <p:nvPr/>
          </p:nvSpPr>
          <p:spPr>
            <a:xfrm>
              <a:off x="3887060" y="1296050"/>
              <a:ext cx="777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Heme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71268D77-2EAC-82AF-3F92-900417957DC6}"/>
                </a:ext>
              </a:extLst>
            </p:cNvPr>
            <p:cNvSpPr txBox="1"/>
            <p:nvPr/>
          </p:nvSpPr>
          <p:spPr>
            <a:xfrm>
              <a:off x="6488236" y="1340237"/>
              <a:ext cx="777446" cy="324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CYP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D869100E-CA99-CCF3-16AB-307E13638C45}"/>
                </a:ext>
              </a:extLst>
            </p:cNvPr>
            <p:cNvSpPr txBox="1"/>
            <p:nvPr/>
          </p:nvSpPr>
          <p:spPr>
            <a:xfrm>
              <a:off x="9156515" y="1276727"/>
              <a:ext cx="7774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Heme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50CFECFD-B2DE-F29B-4B9C-33491819CDB9}"/>
                </a:ext>
              </a:extLst>
            </p:cNvPr>
            <p:cNvSpPr txBox="1"/>
            <p:nvPr/>
          </p:nvSpPr>
          <p:spPr>
            <a:xfrm>
              <a:off x="26126" y="-158089"/>
              <a:ext cx="121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Supplementary figure 12: CytochromeP450 Based Analogue markers</a:t>
              </a:r>
              <a:endParaRPr lang="en-I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xmlns="" id="{63564154-ECA7-3E32-1140-AB4CF9905AB1}"/>
                </a:ext>
              </a:extLst>
            </p:cNvPr>
            <p:cNvSpPr/>
            <p:nvPr/>
          </p:nvSpPr>
          <p:spPr>
            <a:xfrm>
              <a:off x="2400642" y="1338206"/>
              <a:ext cx="1260000" cy="324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tint val="66000"/>
                    <a:satMod val="160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896746" y="3142706"/>
              <a:ext cx="1008292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Cytochrome P450 marker are based on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Ubiquity of the cytochrome P450 family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Universal primers for the cytochrome genes are used and amplified.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Polymorphism occurs due to the variation within the distribution enables genetic diversity identification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0997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0" y="367167"/>
            <a:ext cx="12192000" cy="5811776"/>
            <a:chOff x="-78377" y="275727"/>
            <a:chExt cx="12192000" cy="5811776"/>
          </a:xfrm>
        </p:grpSpPr>
        <p:grpSp>
          <p:nvGrpSpPr>
            <p:cNvPr id="59" name="Group 58"/>
            <p:cNvGrpSpPr/>
            <p:nvPr/>
          </p:nvGrpSpPr>
          <p:grpSpPr>
            <a:xfrm>
              <a:off x="329626" y="1573514"/>
              <a:ext cx="11108866" cy="4513989"/>
              <a:chOff x="1100333" y="946498"/>
              <a:chExt cx="11108866" cy="451398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2401586" y="1330323"/>
                <a:ext cx="6057560" cy="392346"/>
                <a:chOff x="777503" y="4892389"/>
                <a:chExt cx="6057560" cy="392346"/>
              </a:xfrm>
            </p:grpSpPr>
            <p:sp>
              <p:nvSpPr>
                <p:cNvPr id="5" name="Rectangle: Rounded Corners 26">
                  <a:extLst>
                    <a:ext uri="{FF2B5EF4-FFF2-40B4-BE49-F238E27FC236}">
                      <a16:creationId xmlns:a16="http://schemas.microsoft.com/office/drawing/2014/main" xmlns="" id="{02D2BB93-FF23-88E6-1782-7FD9F2604B60}"/>
                    </a:ext>
                  </a:extLst>
                </p:cNvPr>
                <p:cNvSpPr/>
                <p:nvPr/>
              </p:nvSpPr>
              <p:spPr>
                <a:xfrm>
                  <a:off x="777503" y="4905013"/>
                  <a:ext cx="1172332" cy="379722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b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Exon1</a:t>
                  </a:r>
                </a:p>
              </p:txBody>
            </p:sp>
            <p:sp>
              <p:nvSpPr>
                <p:cNvPr id="6" name="Rectangle: Rounded Corners 26">
                  <a:extLst>
                    <a:ext uri="{FF2B5EF4-FFF2-40B4-BE49-F238E27FC236}">
                      <a16:creationId xmlns:a16="http://schemas.microsoft.com/office/drawing/2014/main" xmlns="" id="{02D2BB93-FF23-88E6-1782-7FD9F2604B60}"/>
                    </a:ext>
                  </a:extLst>
                </p:cNvPr>
                <p:cNvSpPr/>
                <p:nvPr/>
              </p:nvSpPr>
              <p:spPr>
                <a:xfrm>
                  <a:off x="5662731" y="4892389"/>
                  <a:ext cx="1172332" cy="379722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b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Exon3</a:t>
                  </a: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xmlns="" id="{A6098D2B-C743-CA79-AB4E-C9630A360ADF}"/>
                    </a:ext>
                  </a:extLst>
                </p:cNvPr>
                <p:cNvSpPr/>
                <p:nvPr/>
              </p:nvSpPr>
              <p:spPr>
                <a:xfrm>
                  <a:off x="1966564" y="4929775"/>
                  <a:ext cx="1260000" cy="3240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lumMod val="75000"/>
                        <a:tint val="66000"/>
                        <a:satMod val="160000"/>
                      </a:schemeClr>
                    </a:gs>
                    <a:gs pos="50000">
                      <a:schemeClr val="bg1">
                        <a:lumMod val="75000"/>
                        <a:tint val="44500"/>
                        <a:satMod val="160000"/>
                      </a:schemeClr>
                    </a:gs>
                    <a:gs pos="100000">
                      <a:schemeClr val="bg1">
                        <a:lumMod val="75000"/>
                        <a:tint val="23500"/>
                        <a:satMod val="16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38100">
                  <a:prstDash val="solid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xmlns="" id="{0FD9F3D0-1B24-E888-7F53-DD101A9A7F5E}"/>
                    </a:ext>
                  </a:extLst>
                </p:cNvPr>
                <p:cNvSpPr/>
                <p:nvPr/>
              </p:nvSpPr>
              <p:spPr>
                <a:xfrm>
                  <a:off x="4402731" y="4941693"/>
                  <a:ext cx="1260000" cy="32400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lumMod val="75000"/>
                        <a:tint val="66000"/>
                        <a:satMod val="160000"/>
                      </a:schemeClr>
                    </a:gs>
                    <a:gs pos="50000">
                      <a:schemeClr val="bg1">
                        <a:lumMod val="75000"/>
                        <a:tint val="44500"/>
                        <a:satMod val="160000"/>
                      </a:schemeClr>
                    </a:gs>
                    <a:gs pos="100000">
                      <a:schemeClr val="bg1">
                        <a:lumMod val="75000"/>
                        <a:tint val="23500"/>
                        <a:satMod val="16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38100">
                  <a:prstDash val="solid"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9" name="Rectangle: Rounded Corners 26">
                  <a:extLst>
                    <a:ext uri="{FF2B5EF4-FFF2-40B4-BE49-F238E27FC236}">
                      <a16:creationId xmlns:a16="http://schemas.microsoft.com/office/drawing/2014/main" xmlns="" id="{02D2BB93-FF23-88E6-1782-7FD9F2604B60}"/>
                    </a:ext>
                  </a:extLst>
                </p:cNvPr>
                <p:cNvSpPr/>
                <p:nvPr/>
              </p:nvSpPr>
              <p:spPr>
                <a:xfrm>
                  <a:off x="3237986" y="4892389"/>
                  <a:ext cx="1172332" cy="379722"/>
                </a:xfrm>
                <a:prstGeom prst="roundRect">
                  <a:avLst/>
                </a:prstGeom>
                <a:gradFill flip="none" rotWithShape="1">
                  <a:gsLst>
                    <a:gs pos="0">
                      <a:srgbClr val="00B0F0">
                        <a:tint val="66000"/>
                        <a:satMod val="160000"/>
                      </a:srgbClr>
                    </a:gs>
                    <a:gs pos="50000">
                      <a:srgbClr val="00B0F0">
                        <a:tint val="44500"/>
                        <a:satMod val="160000"/>
                      </a:srgbClr>
                    </a:gs>
                    <a:gs pos="100000">
                      <a:srgbClr val="00B0F0">
                        <a:tint val="23500"/>
                        <a:satMod val="160000"/>
                      </a:srgbClr>
                    </a:gs>
                  </a:gsLst>
                  <a:lin ang="0" scaled="1"/>
                  <a:tileRect/>
                </a:gra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IN" b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Exon2</a:t>
                  </a:r>
                </a:p>
              </p:txBody>
            </p:sp>
          </p:grpSp>
          <p:cxnSp>
            <p:nvCxnSpPr>
              <p:cNvPr id="11" name="Straight Arrow Connector 10"/>
              <p:cNvCxnSpPr/>
              <p:nvPr/>
            </p:nvCxnSpPr>
            <p:spPr>
              <a:xfrm flipV="1">
                <a:off x="3138985" y="1242403"/>
                <a:ext cx="451662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 flipV="1">
                <a:off x="4862069" y="1242403"/>
                <a:ext cx="451662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3104074" y="946498"/>
                <a:ext cx="6718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P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951777" y="946498"/>
                <a:ext cx="6718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P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3138985" y="2132283"/>
                <a:ext cx="2169951" cy="1727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4269460" y="2526469"/>
                <a:ext cx="1039476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V="1">
                <a:off x="3700909" y="2622456"/>
                <a:ext cx="1039476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3138985" y="1242403"/>
                <a:ext cx="0" cy="215710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3138985" y="2949576"/>
                <a:ext cx="1039476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5311333" y="1242403"/>
                <a:ext cx="0" cy="215710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3853309" y="2774856"/>
                <a:ext cx="1039476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4167173" y="2870843"/>
                <a:ext cx="1039476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TextBox 31"/>
              <p:cNvSpPr txBox="1"/>
              <p:nvPr/>
            </p:nvSpPr>
            <p:spPr>
              <a:xfrm>
                <a:off x="7762900" y="960991"/>
                <a:ext cx="6718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P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369307" y="960991"/>
                <a:ext cx="67182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P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4" name="Straight Arrow Connector 33"/>
              <p:cNvCxnSpPr/>
              <p:nvPr/>
            </p:nvCxnSpPr>
            <p:spPr>
              <a:xfrm flipH="1" flipV="1">
                <a:off x="7647149" y="1251568"/>
                <a:ext cx="451662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flipV="1">
                <a:off x="5426229" y="1251111"/>
                <a:ext cx="451662" cy="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5416018" y="1788799"/>
                <a:ext cx="268279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>
                <a:off x="3644990" y="1373478"/>
                <a:ext cx="1203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Intron 1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6245098" y="1374777"/>
                <a:ext cx="12033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Intron 2</a:t>
                </a:r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V="1">
                <a:off x="6245098" y="1893022"/>
                <a:ext cx="1863474" cy="516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5623599" y="2070763"/>
                <a:ext cx="892431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5784313" y="2264466"/>
                <a:ext cx="186283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5568418" y="1941199"/>
                <a:ext cx="5013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1100333" y="2287197"/>
                <a:ext cx="14438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Polymorphic intron 1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>
                <a:off x="2459415" y="2622456"/>
                <a:ext cx="596519" cy="120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6439410" y="2437041"/>
                <a:ext cx="15253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Polymorphic intron 2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7" name="Straight Arrow Connector 56"/>
              <p:cNvCxnSpPr/>
              <p:nvPr/>
            </p:nvCxnSpPr>
            <p:spPr>
              <a:xfrm flipH="1">
                <a:off x="5824696" y="2630744"/>
                <a:ext cx="596519" cy="120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1787704" y="3983159"/>
                <a:ext cx="10421495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Tubulin based polymorphism (TBP) relies on </a:t>
                </a:r>
              </a:p>
              <a:p>
                <a:pPr marL="742950" lvl="1" indent="-285750" algn="just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Intron length polymorphism. </a:t>
                </a:r>
              </a:p>
              <a:p>
                <a:pPr marL="742950" lvl="1" indent="-285750" algn="just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Primers can be designed at the flanking regions around the intron with or without the exons. The primers can also be designed within the introns.</a:t>
                </a:r>
              </a:p>
              <a:p>
                <a:pPr marL="742950" lvl="1" indent="-285750" algn="just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FP and RP stand for forward and reverse primers respectively.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60" name="TextBox 59"/>
            <p:cNvSpPr txBox="1"/>
            <p:nvPr/>
          </p:nvSpPr>
          <p:spPr>
            <a:xfrm>
              <a:off x="-78377" y="275727"/>
              <a:ext cx="1219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Supplementary figure 13: Tubulin Based Polymorphism (TBP)</a:t>
              </a:r>
              <a:endParaRPr 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30EF198B-8702-E422-F813-D5EA49F47CC3}"/>
                </a:ext>
              </a:extLst>
            </p:cNvPr>
            <p:cNvSpPr/>
            <p:nvPr/>
          </p:nvSpPr>
          <p:spPr>
            <a:xfrm>
              <a:off x="8639151" y="1441099"/>
              <a:ext cx="2799342" cy="2631440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B648284D-E020-6269-DCAA-1F5611DED010}"/>
                </a:ext>
              </a:extLst>
            </p:cNvPr>
            <p:cNvSpPr/>
            <p:nvPr/>
          </p:nvSpPr>
          <p:spPr>
            <a:xfrm>
              <a:off x="8750691" y="1543097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xmlns="" id="{B648284D-E020-6269-DCAA-1F5611DED010}"/>
                </a:ext>
              </a:extLst>
            </p:cNvPr>
            <p:cNvSpPr/>
            <p:nvPr/>
          </p:nvSpPr>
          <p:spPr>
            <a:xfrm>
              <a:off x="9274324" y="153600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xmlns="" id="{B648284D-E020-6269-DCAA-1F5611DED010}"/>
                </a:ext>
              </a:extLst>
            </p:cNvPr>
            <p:cNvSpPr/>
            <p:nvPr/>
          </p:nvSpPr>
          <p:spPr>
            <a:xfrm>
              <a:off x="9832775" y="153600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xmlns="" id="{B648284D-E020-6269-DCAA-1F5611DED010}"/>
                </a:ext>
              </a:extLst>
            </p:cNvPr>
            <p:cNvSpPr/>
            <p:nvPr/>
          </p:nvSpPr>
          <p:spPr>
            <a:xfrm>
              <a:off x="10401860" y="154003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B648284D-E020-6269-DCAA-1F5611DED010}"/>
                </a:ext>
              </a:extLst>
            </p:cNvPr>
            <p:cNvSpPr/>
            <p:nvPr/>
          </p:nvSpPr>
          <p:spPr>
            <a:xfrm>
              <a:off x="11016905" y="154003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8781531" y="1894133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8784461" y="2142864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8784461" y="2415815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8781531" y="2713336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781531" y="3072784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8781531" y="3418140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9274324" y="212111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9278374" y="2416396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9260596" y="304723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9742056" y="302544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10432700" y="212111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1060143" y="212111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1056351" y="2337203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10428244" y="302602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8525176" y="4131858"/>
              <a:ext cx="30272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Hypothetical gel showing TBP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1837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" y="79920"/>
            <a:ext cx="12191996" cy="6616155"/>
            <a:chOff x="66966" y="-127508"/>
            <a:chExt cx="10860679" cy="656785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E84FE12E-C654-8613-619C-727D79B1AA78}"/>
                </a:ext>
              </a:extLst>
            </p:cNvPr>
            <p:cNvCxnSpPr>
              <a:cxnSpLocks/>
            </p:cNvCxnSpPr>
            <p:nvPr/>
          </p:nvCxnSpPr>
          <p:spPr>
            <a:xfrm>
              <a:off x="864000" y="5417884"/>
              <a:ext cx="5868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xmlns="" id="{8C6FEEC2-7646-64B7-FCA8-985D0CADFED3}"/>
                </a:ext>
              </a:extLst>
            </p:cNvPr>
            <p:cNvSpPr/>
            <p:nvPr/>
          </p:nvSpPr>
          <p:spPr>
            <a:xfrm>
              <a:off x="1647818" y="5408002"/>
              <a:ext cx="1260000" cy="396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tint val="66000"/>
                    <a:satMod val="160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xmlns="" id="{2A6F06FD-4850-B464-3546-AE75DFB6122C}"/>
                </a:ext>
              </a:extLst>
            </p:cNvPr>
            <p:cNvSpPr/>
            <p:nvPr/>
          </p:nvSpPr>
          <p:spPr>
            <a:xfrm>
              <a:off x="4476987" y="5429880"/>
              <a:ext cx="1260000" cy="396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tint val="66000"/>
                    <a:satMod val="160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D9CDE416-C186-DE70-41DA-F30DE65F6B84}"/>
                </a:ext>
              </a:extLst>
            </p:cNvPr>
            <p:cNvCxnSpPr>
              <a:cxnSpLocks/>
            </p:cNvCxnSpPr>
            <p:nvPr/>
          </p:nvCxnSpPr>
          <p:spPr>
            <a:xfrm>
              <a:off x="864000" y="3663308"/>
              <a:ext cx="5868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xmlns="" id="{19AA76BB-AC57-B846-22CE-9A6055C985DA}"/>
                </a:ext>
              </a:extLst>
            </p:cNvPr>
            <p:cNvSpPr/>
            <p:nvPr/>
          </p:nvSpPr>
          <p:spPr>
            <a:xfrm>
              <a:off x="1591850" y="3681848"/>
              <a:ext cx="1260000" cy="396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tint val="66000"/>
                    <a:satMod val="160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FA67C851-F8EA-922E-EBFE-ACE453B648BC}"/>
                </a:ext>
              </a:extLst>
            </p:cNvPr>
            <p:cNvCxnSpPr>
              <a:cxnSpLocks/>
            </p:cNvCxnSpPr>
            <p:nvPr/>
          </p:nvCxnSpPr>
          <p:spPr>
            <a:xfrm>
              <a:off x="864000" y="4090064"/>
              <a:ext cx="5868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xmlns="" id="{169AE2F0-852B-F780-CF54-EF7FCD552FB6}"/>
                </a:ext>
              </a:extLst>
            </p:cNvPr>
            <p:cNvSpPr/>
            <p:nvPr/>
          </p:nvSpPr>
          <p:spPr>
            <a:xfrm>
              <a:off x="4445595" y="3681848"/>
              <a:ext cx="1260000" cy="396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tint val="66000"/>
                    <a:satMod val="160000"/>
                  </a:schemeClr>
                </a:gs>
                <a:gs pos="50000">
                  <a:schemeClr val="bg1">
                    <a:lumMod val="75000"/>
                    <a:tint val="44500"/>
                    <a:satMod val="160000"/>
                  </a:schemeClr>
                </a:gs>
                <a:gs pos="100000">
                  <a:schemeClr val="bg1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b="1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C0227848-3D8D-7692-BB97-9075E399598A}"/>
                </a:ext>
              </a:extLst>
            </p:cNvPr>
            <p:cNvCxnSpPr>
              <a:cxnSpLocks/>
            </p:cNvCxnSpPr>
            <p:nvPr/>
          </p:nvCxnSpPr>
          <p:spPr>
            <a:xfrm>
              <a:off x="864000" y="531716"/>
              <a:ext cx="5868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02E64722-6004-B545-E6F8-5B4F5627A768}"/>
                </a:ext>
              </a:extLst>
            </p:cNvPr>
            <p:cNvCxnSpPr>
              <a:cxnSpLocks/>
            </p:cNvCxnSpPr>
            <p:nvPr/>
          </p:nvCxnSpPr>
          <p:spPr>
            <a:xfrm>
              <a:off x="864000" y="1692000"/>
              <a:ext cx="5868000" cy="0"/>
            </a:xfrm>
            <a:prstGeom prst="line">
              <a:avLst/>
            </a:prstGeom>
            <a:ln w="38100">
              <a:solidFill>
                <a:srgbClr val="CC33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xmlns="" id="{39BFA2C8-E738-1871-3D7B-915C29E89F23}"/>
                </a:ext>
              </a:extLst>
            </p:cNvPr>
            <p:cNvCxnSpPr>
              <a:cxnSpLocks/>
            </p:cNvCxnSpPr>
            <p:nvPr/>
          </p:nvCxnSpPr>
          <p:spPr>
            <a:xfrm>
              <a:off x="864000" y="2009577"/>
              <a:ext cx="5868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AD96CE55-2A1A-FCEE-3581-96A958074479}"/>
                </a:ext>
              </a:extLst>
            </p:cNvPr>
            <p:cNvCxnSpPr>
              <a:cxnSpLocks/>
            </p:cNvCxnSpPr>
            <p:nvPr/>
          </p:nvCxnSpPr>
          <p:spPr>
            <a:xfrm>
              <a:off x="864000" y="5820075"/>
              <a:ext cx="5868000" cy="0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xmlns="" id="{1AE8A9E1-943C-AAC0-5CDC-A7363C315DBA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372972" y="5020412"/>
              <a:ext cx="0" cy="57600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xmlns="" id="{520AEFE1-A0BB-BD70-AEC2-15E618A3D0E7}"/>
                </a:ext>
              </a:extLst>
            </p:cNvPr>
            <p:cNvCxnSpPr/>
            <p:nvPr/>
          </p:nvCxnSpPr>
          <p:spPr>
            <a:xfrm>
              <a:off x="3725281" y="4316874"/>
              <a:ext cx="0" cy="56651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xmlns="" id="{7AED77E0-8D9B-05EF-08A5-6040B1DF1DAD}"/>
                </a:ext>
              </a:extLst>
            </p:cNvPr>
            <p:cNvCxnSpPr/>
            <p:nvPr/>
          </p:nvCxnSpPr>
          <p:spPr>
            <a:xfrm>
              <a:off x="3784554" y="2575280"/>
              <a:ext cx="0" cy="56651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67DC1FE6-9044-9B8D-E14A-8DF6CA806515}"/>
                </a:ext>
              </a:extLst>
            </p:cNvPr>
            <p:cNvSpPr txBox="1"/>
            <p:nvPr/>
          </p:nvSpPr>
          <p:spPr>
            <a:xfrm>
              <a:off x="1924604" y="3668254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Intron 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1DF7C170-2FA0-B504-EC9E-4E113A48D0D1}"/>
                </a:ext>
              </a:extLst>
            </p:cNvPr>
            <p:cNvSpPr txBox="1"/>
            <p:nvPr/>
          </p:nvSpPr>
          <p:spPr>
            <a:xfrm>
              <a:off x="4756403" y="5407075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Intron 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BF0654B6-4752-11D5-EAB2-4AE70820134D}"/>
                </a:ext>
              </a:extLst>
            </p:cNvPr>
            <p:cNvSpPr txBox="1"/>
            <p:nvPr/>
          </p:nvSpPr>
          <p:spPr>
            <a:xfrm>
              <a:off x="4651327" y="3687875"/>
              <a:ext cx="11052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Intron</a:t>
              </a:r>
              <a:r>
                <a:rPr lang="en-US" sz="1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IN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90909757-6505-0DB0-2288-D63ADDEDDD47}"/>
                </a:ext>
              </a:extLst>
            </p:cNvPr>
            <p:cNvSpPr txBox="1"/>
            <p:nvPr/>
          </p:nvSpPr>
          <p:spPr>
            <a:xfrm>
              <a:off x="864000" y="5459279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 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18690D31-37A9-C110-1189-1D7E43736FED}"/>
                </a:ext>
              </a:extLst>
            </p:cNvPr>
            <p:cNvSpPr txBox="1"/>
            <p:nvPr/>
          </p:nvSpPr>
          <p:spPr>
            <a:xfrm>
              <a:off x="3222351" y="3708366"/>
              <a:ext cx="948519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xmlns="" id="{D240CC66-2233-E9F6-0E49-BCEE85D5B0EE}"/>
                </a:ext>
              </a:extLst>
            </p:cNvPr>
            <p:cNvSpPr txBox="1"/>
            <p:nvPr/>
          </p:nvSpPr>
          <p:spPr>
            <a:xfrm>
              <a:off x="866617" y="3708366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 </a:t>
              </a:r>
              <a:endPara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1943F0CB-F7FB-9570-E2EE-01F624425F93}"/>
                </a:ext>
              </a:extLst>
            </p:cNvPr>
            <p:cNvSpPr txBox="1"/>
            <p:nvPr/>
          </p:nvSpPr>
          <p:spPr>
            <a:xfrm>
              <a:off x="3323382" y="5422464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311CD744-1AFA-29DC-B546-FB1DECD153A2}"/>
                </a:ext>
              </a:extLst>
            </p:cNvPr>
            <p:cNvSpPr txBox="1"/>
            <p:nvPr/>
          </p:nvSpPr>
          <p:spPr>
            <a:xfrm>
              <a:off x="5941795" y="3674807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AA3EB56B-23EB-3D93-58FE-A5DC3A66FE18}"/>
                </a:ext>
              </a:extLst>
            </p:cNvPr>
            <p:cNvSpPr txBox="1"/>
            <p:nvPr/>
          </p:nvSpPr>
          <p:spPr>
            <a:xfrm>
              <a:off x="3920710" y="821524"/>
              <a:ext cx="2404261" cy="282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mRNA of candidate gene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xmlns="" id="{0182EA1F-BB8E-7B1C-AB09-4CEB3AE88828}"/>
                </a:ext>
              </a:extLst>
            </p:cNvPr>
            <p:cNvSpPr txBox="1"/>
            <p:nvPr/>
          </p:nvSpPr>
          <p:spPr>
            <a:xfrm>
              <a:off x="7413549" y="452178"/>
              <a:ext cx="2512880" cy="519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Retrieve the complete mRNA sequence of the candidate gene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E8FB0623-B083-0BCF-80E3-DB42AE8D9CC5}"/>
                </a:ext>
              </a:extLst>
            </p:cNvPr>
            <p:cNvSpPr txBox="1"/>
            <p:nvPr/>
          </p:nvSpPr>
          <p:spPr>
            <a:xfrm>
              <a:off x="7413548" y="3122351"/>
              <a:ext cx="2540536" cy="947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The genomic sequences of the mRNA  will reveal the </a:t>
              </a:r>
              <a:r>
                <a:rPr lang="en-US" sz="14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exonic</a:t>
              </a:r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and intronic sequence of gene and can be retrieved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D463FB0-F124-C559-A63C-C30A1A9A9C65}"/>
                </a:ext>
              </a:extLst>
            </p:cNvPr>
            <p:cNvSpPr txBox="1"/>
            <p:nvPr/>
          </p:nvSpPr>
          <p:spPr>
            <a:xfrm>
              <a:off x="1271207" y="4877130"/>
              <a:ext cx="5670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F1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1614221F-4705-3264-A76C-CBB4E76DEED8}"/>
                </a:ext>
              </a:extLst>
            </p:cNvPr>
            <p:cNvSpPr txBox="1"/>
            <p:nvPr/>
          </p:nvSpPr>
          <p:spPr>
            <a:xfrm>
              <a:off x="4388667" y="4453135"/>
              <a:ext cx="24042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Exonic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and intronic region in gene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98180ACA-127F-B94C-3637-D34F590CB5C8}"/>
                </a:ext>
              </a:extLst>
            </p:cNvPr>
            <p:cNvSpPr txBox="1"/>
            <p:nvPr/>
          </p:nvSpPr>
          <p:spPr>
            <a:xfrm>
              <a:off x="6756553" y="387218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D3961E3E-7C10-2D8C-B4B4-3573A2FF420F}"/>
                </a:ext>
              </a:extLst>
            </p:cNvPr>
            <p:cNvSpPr txBox="1"/>
            <p:nvPr/>
          </p:nvSpPr>
          <p:spPr>
            <a:xfrm>
              <a:off x="3892062" y="2583807"/>
              <a:ext cx="27663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Corresponding genomic sequence of gene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DB831C09-EFE7-EC71-A4F1-8F6F614CDE06}"/>
                </a:ext>
              </a:extLst>
            </p:cNvPr>
            <p:cNvSpPr txBox="1"/>
            <p:nvPr/>
          </p:nvSpPr>
          <p:spPr>
            <a:xfrm>
              <a:off x="503845" y="395882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8FD24479-AC0B-B6BB-109E-2D5AB2761727}"/>
                </a:ext>
              </a:extLst>
            </p:cNvPr>
            <p:cNvSpPr txBox="1"/>
            <p:nvPr/>
          </p:nvSpPr>
          <p:spPr>
            <a:xfrm>
              <a:off x="553960" y="1899896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DAAAE79A-FAB4-9A6D-27E8-AB10C6DB1B7B}"/>
                </a:ext>
              </a:extLst>
            </p:cNvPr>
            <p:cNvSpPr txBox="1"/>
            <p:nvPr/>
          </p:nvSpPr>
          <p:spPr>
            <a:xfrm>
              <a:off x="497514" y="3870284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1237AAA9-EE4A-1E90-BEAE-108790F40C13}"/>
                </a:ext>
              </a:extLst>
            </p:cNvPr>
            <p:cNvSpPr txBox="1"/>
            <p:nvPr/>
          </p:nvSpPr>
          <p:spPr>
            <a:xfrm>
              <a:off x="514064" y="5666819"/>
              <a:ext cx="3491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4ACAB4F3-F67D-9B09-2124-54FF05681EF1}"/>
                </a:ext>
              </a:extLst>
            </p:cNvPr>
            <p:cNvSpPr txBox="1"/>
            <p:nvPr/>
          </p:nvSpPr>
          <p:spPr>
            <a:xfrm>
              <a:off x="6774294" y="5715458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xmlns="" id="{8FAF83C1-C4DD-3878-D951-64B2DC6A3E2A}"/>
                </a:ext>
              </a:extLst>
            </p:cNvPr>
            <p:cNvSpPr txBox="1"/>
            <p:nvPr/>
          </p:nvSpPr>
          <p:spPr>
            <a:xfrm>
              <a:off x="6756553" y="3887930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6B87B376-7B91-4D15-1B4C-80C5EDB1A13C}"/>
                </a:ext>
              </a:extLst>
            </p:cNvPr>
            <p:cNvSpPr txBox="1"/>
            <p:nvPr/>
          </p:nvSpPr>
          <p:spPr>
            <a:xfrm>
              <a:off x="6882891" y="1888324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FC1A0DC7-C4BC-7621-2634-8867BB618757}"/>
                </a:ext>
              </a:extLst>
            </p:cNvPr>
            <p:cNvSpPr txBox="1"/>
            <p:nvPr/>
          </p:nvSpPr>
          <p:spPr>
            <a:xfrm>
              <a:off x="513498" y="1565902"/>
              <a:ext cx="4406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xmlns="" id="{E0F4C214-F9FC-7AF1-39ED-79DBF77D25E6}"/>
                </a:ext>
              </a:extLst>
            </p:cNvPr>
            <p:cNvSpPr txBox="1"/>
            <p:nvPr/>
          </p:nvSpPr>
          <p:spPr>
            <a:xfrm>
              <a:off x="513498" y="5310425"/>
              <a:ext cx="3339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B6CA4062-5012-D4DF-3053-118F35EBFD37}"/>
                </a:ext>
              </a:extLst>
            </p:cNvPr>
            <p:cNvSpPr txBox="1"/>
            <p:nvPr/>
          </p:nvSpPr>
          <p:spPr>
            <a:xfrm>
              <a:off x="513499" y="3562666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i="0" dirty="0">
                  <a:solidFill>
                    <a:srgbClr val="5F6368"/>
                  </a:solidFill>
                  <a:effectLst/>
                  <a:latin typeface="arial" panose="020B0604020202020204" pitchFamily="34" charset="0"/>
                </a:rPr>
                <a:t>3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22394786-EAC4-1EBE-C8BC-FEE5D460E7FD}"/>
                </a:ext>
              </a:extLst>
            </p:cNvPr>
            <p:cNvSpPr txBox="1"/>
            <p:nvPr/>
          </p:nvSpPr>
          <p:spPr>
            <a:xfrm>
              <a:off x="6882891" y="1575908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971A085D-2021-27B6-C877-F62232AAA837}"/>
                </a:ext>
              </a:extLst>
            </p:cNvPr>
            <p:cNvSpPr txBox="1"/>
            <p:nvPr/>
          </p:nvSpPr>
          <p:spPr>
            <a:xfrm>
              <a:off x="6803803" y="3562666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xmlns="" id="{856C0214-9F19-862B-C3BA-260FB5057D2C}"/>
                </a:ext>
              </a:extLst>
            </p:cNvPr>
            <p:cNvSpPr txBox="1"/>
            <p:nvPr/>
          </p:nvSpPr>
          <p:spPr>
            <a:xfrm>
              <a:off x="6735964" y="5279778"/>
              <a:ext cx="3047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b="1" dirty="0">
                  <a:solidFill>
                    <a:srgbClr val="5F6368"/>
                  </a:solidFill>
                  <a:latin typeface="arial" panose="020B0604020202020204" pitchFamily="34" charset="0"/>
                </a:rPr>
                <a:t>5</a:t>
              </a:r>
              <a:r>
                <a:rPr lang="en-IN" sz="1200" b="0" i="0" dirty="0">
                  <a:solidFill>
                    <a:srgbClr val="4D5156"/>
                  </a:solidFill>
                  <a:effectLst/>
                  <a:latin typeface="arial" panose="020B0604020202020204" pitchFamily="34" charset="0"/>
                </a:rPr>
                <a:t>′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18247715-764D-9573-AF55-5D14FD4323E8}"/>
                </a:ext>
              </a:extLst>
            </p:cNvPr>
            <p:cNvSpPr txBox="1"/>
            <p:nvPr/>
          </p:nvSpPr>
          <p:spPr>
            <a:xfrm>
              <a:off x="3907467" y="4854096"/>
              <a:ext cx="5670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F2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5E6EA48C-5114-218C-37E5-D3155C2456A1}"/>
                </a:ext>
              </a:extLst>
            </p:cNvPr>
            <p:cNvSpPr txBox="1"/>
            <p:nvPr/>
          </p:nvSpPr>
          <p:spPr>
            <a:xfrm>
              <a:off x="3643354" y="6114553"/>
              <a:ext cx="521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R1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2B2EB670-482B-D08E-A794-992CD1CD93E2}"/>
                </a:ext>
              </a:extLst>
            </p:cNvPr>
            <p:cNvSpPr txBox="1"/>
            <p:nvPr/>
          </p:nvSpPr>
          <p:spPr>
            <a:xfrm>
              <a:off x="6025591" y="6132565"/>
              <a:ext cx="5213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R2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905F392A-36E6-B521-2B4B-26D96CC4C398}"/>
                </a:ext>
              </a:extLst>
            </p:cNvPr>
            <p:cNvSpPr txBox="1"/>
            <p:nvPr/>
          </p:nvSpPr>
          <p:spPr>
            <a:xfrm>
              <a:off x="7513565" y="1472825"/>
              <a:ext cx="2412864" cy="9471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FASTA format of gene sequences can be use to BLAST in against respective genome database in Ensemble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405B1CDD-3E88-D2C9-C30D-27F09BD4A2DF}"/>
                </a:ext>
              </a:extLst>
            </p:cNvPr>
            <p:cNvSpPr txBox="1"/>
            <p:nvPr/>
          </p:nvSpPr>
          <p:spPr>
            <a:xfrm>
              <a:off x="7187687" y="4951173"/>
              <a:ext cx="2888072" cy="1161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The intron targeted amplified polymorphic markers specific primers are designed using conserved sequences of the two alternate exon to amplify intervening intronic region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Arrow: Right 71">
              <a:extLst>
                <a:ext uri="{FF2B5EF4-FFF2-40B4-BE49-F238E27FC236}">
                  <a16:creationId xmlns:a16="http://schemas.microsoft.com/office/drawing/2014/main" xmlns="" id="{3368A2A6-A00D-3B59-EA49-36BEB77AC1E1}"/>
                </a:ext>
              </a:extLst>
            </p:cNvPr>
            <p:cNvSpPr/>
            <p:nvPr/>
          </p:nvSpPr>
          <p:spPr>
            <a:xfrm rot="5400000">
              <a:off x="8320721" y="2579338"/>
              <a:ext cx="360000" cy="252000"/>
            </a:xfrm>
            <a:prstGeom prst="rightArrow">
              <a:avLst>
                <a:gd name="adj1" fmla="val 45840"/>
                <a:gd name="adj2" fmla="val 50000"/>
              </a:avLst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3" name="Arrow: Right 72">
              <a:extLst>
                <a:ext uri="{FF2B5EF4-FFF2-40B4-BE49-F238E27FC236}">
                  <a16:creationId xmlns:a16="http://schemas.microsoft.com/office/drawing/2014/main" xmlns="" id="{7C4CD6D9-2F44-2118-FF6B-10C203AA593A}"/>
                </a:ext>
              </a:extLst>
            </p:cNvPr>
            <p:cNvSpPr/>
            <p:nvPr/>
          </p:nvSpPr>
          <p:spPr>
            <a:xfrm rot="5400000">
              <a:off x="8320722" y="1064987"/>
              <a:ext cx="360000" cy="252000"/>
            </a:xfrm>
            <a:prstGeom prst="rightArrow">
              <a:avLst>
                <a:gd name="adj1" fmla="val 45840"/>
                <a:gd name="adj2" fmla="val 50000"/>
              </a:avLst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74" name="Arrow: Right 73">
              <a:extLst>
                <a:ext uri="{FF2B5EF4-FFF2-40B4-BE49-F238E27FC236}">
                  <a16:creationId xmlns:a16="http://schemas.microsoft.com/office/drawing/2014/main" xmlns="" id="{FB1946C9-71CC-618E-5B70-C4981042BAFE}"/>
                </a:ext>
              </a:extLst>
            </p:cNvPr>
            <p:cNvSpPr/>
            <p:nvPr/>
          </p:nvSpPr>
          <p:spPr>
            <a:xfrm rot="5400000">
              <a:off x="8331923" y="4335007"/>
              <a:ext cx="360000" cy="252000"/>
            </a:xfrm>
            <a:prstGeom prst="rightArrow">
              <a:avLst>
                <a:gd name="adj1" fmla="val 45840"/>
                <a:gd name="adj2" fmla="val 50000"/>
              </a:avLst>
            </a:prstGeom>
            <a:noFill/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xmlns="" id="{C82988A6-3C96-CD60-A9B0-95E4129CDBD6}"/>
                </a:ext>
              </a:extLst>
            </p:cNvPr>
            <p:cNvCxnSpPr/>
            <p:nvPr/>
          </p:nvCxnSpPr>
          <p:spPr>
            <a:xfrm>
              <a:off x="3871607" y="801606"/>
              <a:ext cx="0" cy="56651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xmlns="" id="{CA31C771-441D-83F7-5C61-94330E656C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991526" y="5020413"/>
              <a:ext cx="0" cy="57600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xmlns="" id="{CC5DA180-7BBC-70CB-E9F0-1AEF2B2536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04193" y="6058294"/>
              <a:ext cx="576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xmlns="" id="{EC33C18D-9247-53FD-FCEF-BA8AE589CF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41795" y="6058294"/>
              <a:ext cx="576000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6337DC67-EF02-715B-8B9F-A522E4B43752}"/>
                </a:ext>
              </a:extLst>
            </p:cNvPr>
            <p:cNvSpPr txBox="1"/>
            <p:nvPr/>
          </p:nvSpPr>
          <p:spPr>
            <a:xfrm>
              <a:off x="66966" y="-127508"/>
              <a:ext cx="10860679" cy="3666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Supplementary figure 14: Intron Targeted amplified polymorphism (ITAP)</a:t>
              </a:r>
              <a:endParaRPr lang="en-I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A2A17B8A-D4EB-0FA2-DB1E-1F4B88FA007B}"/>
                </a:ext>
              </a:extLst>
            </p:cNvPr>
            <p:cNvSpPr txBox="1"/>
            <p:nvPr/>
          </p:nvSpPr>
          <p:spPr>
            <a:xfrm>
              <a:off x="5865044" y="5455740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</a:t>
              </a:r>
              <a:r>
                <a: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IN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79244EF0-553F-977F-9D1C-AC65F00FB555}"/>
                </a:ext>
              </a:extLst>
            </p:cNvPr>
            <p:cNvSpPr txBox="1"/>
            <p:nvPr/>
          </p:nvSpPr>
          <p:spPr>
            <a:xfrm>
              <a:off x="1863499" y="5376904"/>
              <a:ext cx="9223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Intron</a:t>
              </a: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IN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8320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-19462" y="53937"/>
            <a:ext cx="12211462" cy="4858271"/>
            <a:chOff x="-19462" y="471948"/>
            <a:chExt cx="12211462" cy="4858271"/>
          </a:xfrm>
        </p:grpSpPr>
        <p:grpSp>
          <p:nvGrpSpPr>
            <p:cNvPr id="21" name="Group 20"/>
            <p:cNvGrpSpPr/>
            <p:nvPr/>
          </p:nvGrpSpPr>
          <p:grpSpPr>
            <a:xfrm>
              <a:off x="-19462" y="471948"/>
              <a:ext cx="12211462" cy="4858271"/>
              <a:chOff x="145305" y="-337949"/>
              <a:chExt cx="12211462" cy="4858271"/>
            </a:xfrm>
          </p:grpSpPr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xmlns="" id="{E9BCDB01-03F6-6536-E182-04D0FE853D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21498" y="3443364"/>
                <a:ext cx="787615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xmlns="" id="{F04F0AD5-FD44-E792-4D86-5C6C0F22949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71951" y="3443364"/>
                <a:ext cx="2162129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xmlns="" id="{98973704-EE8D-1445-4ADE-036A8BE1BE49}"/>
                  </a:ext>
                </a:extLst>
              </p:cNvPr>
              <p:cNvSpPr/>
              <p:nvPr/>
            </p:nvSpPr>
            <p:spPr>
              <a:xfrm>
                <a:off x="1903622" y="813171"/>
                <a:ext cx="7137011" cy="343301"/>
              </a:xfrm>
              <a:prstGeom prst="rect">
                <a:avLst/>
              </a:prstGeom>
              <a:gradFill flip="none" rotWithShape="1">
                <a:gsLst>
                  <a:gs pos="0">
                    <a:srgbClr val="6666FF">
                      <a:tint val="66000"/>
                      <a:satMod val="160000"/>
                    </a:srgbClr>
                  </a:gs>
                  <a:gs pos="50000">
                    <a:srgbClr val="6666FF">
                      <a:tint val="44500"/>
                      <a:satMod val="160000"/>
                    </a:srgbClr>
                  </a:gs>
                  <a:gs pos="100000">
                    <a:srgbClr val="6666FF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   </a:t>
                </a:r>
                <a:r>
                  <a:rPr lang="en-IN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Non-</a:t>
                </a:r>
                <a:r>
                  <a:rPr lang="en-IN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tRNA</a:t>
                </a:r>
                <a:r>
                  <a:rPr lang="en-IN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region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xmlns="" id="{378C4CB4-61C0-234A-0D4C-22CB0E7198D0}"/>
                  </a:ext>
                </a:extLst>
              </p:cNvPr>
              <p:cNvSpPr/>
              <p:nvPr/>
            </p:nvSpPr>
            <p:spPr>
              <a:xfrm>
                <a:off x="5184250" y="3231110"/>
                <a:ext cx="2393343" cy="343301"/>
              </a:xfrm>
              <a:prstGeom prst="rect">
                <a:avLst/>
              </a:prstGeom>
              <a:gradFill flip="none" rotWithShape="1">
                <a:gsLst>
                  <a:gs pos="0">
                    <a:srgbClr val="6666FF">
                      <a:tint val="66000"/>
                      <a:satMod val="160000"/>
                    </a:srgbClr>
                  </a:gs>
                  <a:gs pos="50000">
                    <a:srgbClr val="6666FF">
                      <a:tint val="44500"/>
                      <a:satMod val="160000"/>
                    </a:srgbClr>
                  </a:gs>
                  <a:gs pos="100000">
                    <a:srgbClr val="6666FF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864F5648-2B57-9FEE-E6A8-798C4EF31211}"/>
                  </a:ext>
                </a:extLst>
              </p:cNvPr>
              <p:cNvSpPr/>
              <p:nvPr/>
            </p:nvSpPr>
            <p:spPr>
              <a:xfrm>
                <a:off x="8651018" y="3231110"/>
                <a:ext cx="2566949" cy="343301"/>
              </a:xfrm>
              <a:prstGeom prst="rect">
                <a:avLst/>
              </a:prstGeom>
              <a:gradFill flip="none" rotWithShape="1">
                <a:gsLst>
                  <a:gs pos="0">
                    <a:srgbClr val="6666FF">
                      <a:tint val="66000"/>
                      <a:satMod val="160000"/>
                    </a:srgbClr>
                  </a:gs>
                  <a:gs pos="50000">
                    <a:srgbClr val="6666FF">
                      <a:tint val="44500"/>
                      <a:satMod val="160000"/>
                    </a:srgbClr>
                  </a:gs>
                  <a:gs pos="100000">
                    <a:srgbClr val="6666FF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xmlns="" id="{9C58A10F-2475-8E56-0475-E734147DEAB4}"/>
                  </a:ext>
                </a:extLst>
              </p:cNvPr>
              <p:cNvSpPr/>
              <p:nvPr/>
            </p:nvSpPr>
            <p:spPr>
              <a:xfrm>
                <a:off x="5392538" y="3231109"/>
                <a:ext cx="150847" cy="34330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1885B608-D4B6-C056-CEE7-1FB6FB239A30}"/>
                  </a:ext>
                </a:extLst>
              </p:cNvPr>
              <p:cNvSpPr/>
              <p:nvPr/>
            </p:nvSpPr>
            <p:spPr>
              <a:xfrm>
                <a:off x="5751673" y="3231109"/>
                <a:ext cx="150847" cy="34330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93D6F46B-2E03-A041-7CF0-B0CEDEF8FE4B}"/>
                  </a:ext>
                </a:extLst>
              </p:cNvPr>
              <p:cNvSpPr/>
              <p:nvPr/>
            </p:nvSpPr>
            <p:spPr>
              <a:xfrm>
                <a:off x="10838312" y="3231109"/>
                <a:ext cx="150847" cy="34330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3753E1CB-D4A7-6F57-D451-5C407DC5E29A}"/>
                  </a:ext>
                </a:extLst>
              </p:cNvPr>
              <p:cNvSpPr/>
              <p:nvPr/>
            </p:nvSpPr>
            <p:spPr>
              <a:xfrm>
                <a:off x="10534080" y="3231108"/>
                <a:ext cx="150847" cy="34330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xmlns="" id="{D9D12ABA-C491-F7A8-F23B-E571C00FC1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03622" y="1150802"/>
                <a:ext cx="3280628" cy="204890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xmlns="" id="{8918BD85-E7B6-FC41-5C86-E994B5BE642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53369" y="1156472"/>
                <a:ext cx="1487266" cy="205237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xmlns="" id="{A5CB7FC5-0FB9-0762-8964-BA9B9BDD9BDA}"/>
                  </a:ext>
                </a:extLst>
              </p:cNvPr>
              <p:cNvCxnSpPr/>
              <p:nvPr/>
            </p:nvCxnSpPr>
            <p:spPr>
              <a:xfrm>
                <a:off x="1067409" y="3415469"/>
                <a:ext cx="836213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xmlns="" id="{C7BEDA7D-7B26-AD47-94DB-C87179EE28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88677" y="3397089"/>
                <a:ext cx="1095573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xmlns="" id="{9D1971BB-C5CD-B834-56EB-B0284787FB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51703" y="3397090"/>
                <a:ext cx="787615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6277A743-B390-E6FF-083B-49CD2DB6F34D}"/>
                  </a:ext>
                </a:extLst>
              </p:cNvPr>
              <p:cNvSpPr/>
              <p:nvPr/>
            </p:nvSpPr>
            <p:spPr>
              <a:xfrm>
                <a:off x="1903622" y="3212573"/>
                <a:ext cx="1961322" cy="343301"/>
              </a:xfrm>
              <a:prstGeom prst="rect">
                <a:avLst/>
              </a:prstGeom>
              <a:gradFill flip="none" rotWithShape="1">
                <a:gsLst>
                  <a:gs pos="0">
                    <a:srgbClr val="6666FF">
                      <a:tint val="66000"/>
                      <a:satMod val="160000"/>
                    </a:srgbClr>
                  </a:gs>
                  <a:gs pos="50000">
                    <a:srgbClr val="6666FF">
                      <a:tint val="44500"/>
                      <a:satMod val="160000"/>
                    </a:srgbClr>
                  </a:gs>
                  <a:gs pos="100000">
                    <a:srgbClr val="6666FF">
                      <a:tint val="23500"/>
                      <a:satMod val="160000"/>
                    </a:srgbClr>
                  </a:gs>
                </a:gsLst>
                <a:lin ang="0" scaled="1"/>
                <a:tileRect/>
              </a:gra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xmlns="" id="{36C07899-9895-9E7C-E417-D2D40C8DA3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77593" y="3443364"/>
                <a:ext cx="1073425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xmlns="" id="{90755A78-0916-A70A-92D8-A8C1F5AA16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217967" y="3397089"/>
                <a:ext cx="569480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Isosceles Triangle 39">
                <a:extLst>
                  <a:ext uri="{FF2B5EF4-FFF2-40B4-BE49-F238E27FC236}">
                    <a16:creationId xmlns:a16="http://schemas.microsoft.com/office/drawing/2014/main" xmlns="" id="{0730B11A-C4B8-6CF4-3CFC-CB4664F0BEFC}"/>
                  </a:ext>
                </a:extLst>
              </p:cNvPr>
              <p:cNvSpPr/>
              <p:nvPr/>
            </p:nvSpPr>
            <p:spPr>
              <a:xfrm rot="5400000">
                <a:off x="9839280" y="813170"/>
                <a:ext cx="325409" cy="343301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E8ABDC17-2048-44D4-D0E9-3AC4689F96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45370" y="993766"/>
                <a:ext cx="46413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xmlns="" id="{68B4E399-8F40-506E-3C66-FDE8BDAAAAF0}"/>
                  </a:ext>
                </a:extLst>
              </p:cNvPr>
              <p:cNvSpPr/>
              <p:nvPr/>
            </p:nvSpPr>
            <p:spPr>
              <a:xfrm>
                <a:off x="2118592" y="3225439"/>
                <a:ext cx="121437" cy="34330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xmlns="" id="{B303CDBC-9AD5-2609-FB74-97E823CFECE1}"/>
                  </a:ext>
                </a:extLst>
              </p:cNvPr>
              <p:cNvSpPr/>
              <p:nvPr/>
            </p:nvSpPr>
            <p:spPr>
              <a:xfrm>
                <a:off x="2427316" y="3225439"/>
                <a:ext cx="102240" cy="343301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xmlns="" id="{93F6B76E-C0B1-3665-30ED-9893BE10F2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48345" y="4260103"/>
                <a:ext cx="3356937" cy="118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xmlns="" id="{68F65450-00BC-4B1D-0C68-5DF5F69B0E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7709" y="4272402"/>
                <a:ext cx="2801389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xmlns="" id="{17F9BB44-B1A0-C6DD-C793-E27265E027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59000" y="4162875"/>
                <a:ext cx="0" cy="3574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xmlns="" id="{202614C2-B5CD-423E-C2D0-02CB54978075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374891" y="3610857"/>
                <a:ext cx="0" cy="3574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xmlns="" id="{9D58D473-D53C-C05E-1335-5385F1CF9CC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456942" y="3584984"/>
                <a:ext cx="0" cy="3574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xmlns="" id="{4CCD5E66-8663-AB4E-42E6-61537937329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2754872" y="3590781"/>
                <a:ext cx="0" cy="3574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Arrow Connector 65">
                <a:extLst>
                  <a:ext uri="{FF2B5EF4-FFF2-40B4-BE49-F238E27FC236}">
                    <a16:creationId xmlns:a16="http://schemas.microsoft.com/office/drawing/2014/main" xmlns="" id="{BB913740-EF34-109A-754F-DE031EAC25F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3279279" y="3609924"/>
                <a:ext cx="0" cy="3574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xmlns="" id="{8E3AF4A9-545F-1DD7-C52C-51F112E0657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6864433" y="3610349"/>
                <a:ext cx="0" cy="3574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xmlns="" id="{88297103-AEFE-78D6-FC01-DAA79B0A5B0A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9982310" y="3570366"/>
                <a:ext cx="0" cy="35744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xmlns="" id="{068AA4F7-FC0B-AA20-EAE0-AA9CF9D0CE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88677" y="3397091"/>
                <a:ext cx="1095573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xmlns="" id="{C6D4957E-6167-1684-F363-93CAAAF03FFB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6374891" y="3610433"/>
                <a:ext cx="0" cy="35744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xmlns="" id="{A8F54558-3C58-08C2-68ED-2D8A1B7A622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6848211" y="3609925"/>
                <a:ext cx="0" cy="357447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xmlns="" id="{7FABF2DF-6B6F-71F1-E29A-E23F0E77DAAF}"/>
                  </a:ext>
                </a:extLst>
              </p:cNvPr>
              <p:cNvCxnSpPr/>
              <p:nvPr/>
            </p:nvCxnSpPr>
            <p:spPr>
              <a:xfrm>
                <a:off x="1067409" y="993766"/>
                <a:ext cx="836213" cy="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02262C4D-D0DE-E95F-F64F-32E74E4A0670}"/>
                  </a:ext>
                </a:extLst>
              </p:cNvPr>
              <p:cNvSpPr txBox="1"/>
              <p:nvPr/>
            </p:nvSpPr>
            <p:spPr>
              <a:xfrm>
                <a:off x="145305" y="-337949"/>
                <a:ext cx="1219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Supplementary figure 15: Inter-Sine Amplification Polymorphism (ISAP)</a:t>
                </a:r>
                <a:endParaRPr lang="en-IN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457200" y="831062"/>
                <a:ext cx="6102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5’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453799" y="3186542"/>
                <a:ext cx="6102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5’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0566519" y="800154"/>
                <a:ext cx="6102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3’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1746558" y="3189279"/>
                <a:ext cx="6102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3’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065872" y="813171"/>
                <a:ext cx="348314" cy="350497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2566445" y="812906"/>
                <a:ext cx="388150" cy="34691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874396" y="1124398"/>
                <a:ext cx="280579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RNA PIII promoter motifs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9040632" y="790485"/>
                <a:ext cx="595033" cy="373183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ATATAT</a:t>
                </a:r>
                <a:endParaRPr lang="en-US" sz="1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Right Brace 18"/>
              <p:cNvSpPr/>
              <p:nvPr/>
            </p:nvSpPr>
            <p:spPr>
              <a:xfrm rot="16200000">
                <a:off x="2466453" y="-157346"/>
                <a:ext cx="479361" cy="1675605"/>
              </a:xfrm>
              <a:prstGeom prst="rightBrace">
                <a:avLst>
                  <a:gd name="adj1" fmla="val 8333"/>
                  <a:gd name="adj2" fmla="val 5254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903622" y="172937"/>
                <a:ext cx="231212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tRNA</a:t>
                </a:r>
                <a:r>
                  <a:rPr lang="en-GB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-related region</a:t>
                </a:r>
                <a:endPara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2401678" y="4695773"/>
              <a:ext cx="48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RP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57051" y="4689987"/>
              <a:ext cx="48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FP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039042" y="4689986"/>
              <a:ext cx="48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RP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574312" y="4689986"/>
              <a:ext cx="48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FP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9173381" y="4695773"/>
              <a:ext cx="48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FP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9676406" y="4689241"/>
              <a:ext cx="4819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RP</a:t>
              </a:r>
              <a:endParaRPr 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392662" y="5362724"/>
            <a:ext cx="112927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Inter-Sine Amplified Polymorphism is based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SINES are interspersed throughput the genome, and by designing outward facing primers, this amplifies the genomic DNA within, the polymorphism resulted is analysed using agarose gel electrophoresis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27931" y="488518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Amplified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75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-27130" y="165986"/>
            <a:ext cx="12192000" cy="4620574"/>
            <a:chOff x="234127" y="165986"/>
            <a:chExt cx="12192000" cy="462057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5B275435-825A-A4AD-C673-73E4A6CEF25D}"/>
                </a:ext>
              </a:extLst>
            </p:cNvPr>
            <p:cNvSpPr txBox="1"/>
            <p:nvPr/>
          </p:nvSpPr>
          <p:spPr>
            <a:xfrm>
              <a:off x="234127" y="165986"/>
              <a:ext cx="1219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Supplementary figure 16: Sequence Characterized Amplified Region (SCAR)</a:t>
              </a:r>
              <a:endPara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30EF198B-8702-E422-F813-D5EA49F47CC3}"/>
                </a:ext>
              </a:extLst>
            </p:cNvPr>
            <p:cNvSpPr/>
            <p:nvPr/>
          </p:nvSpPr>
          <p:spPr>
            <a:xfrm>
              <a:off x="680592" y="1335035"/>
              <a:ext cx="2799342" cy="2631440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648284D-E020-6269-DCAA-1F5611DED010}"/>
                </a:ext>
              </a:extLst>
            </p:cNvPr>
            <p:cNvSpPr/>
            <p:nvPr/>
          </p:nvSpPr>
          <p:spPr>
            <a:xfrm>
              <a:off x="782323" y="139940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EBACA752-091B-E2D4-C103-3AB2CF77A6EA}"/>
                </a:ext>
              </a:extLst>
            </p:cNvPr>
            <p:cNvSpPr/>
            <p:nvPr/>
          </p:nvSpPr>
          <p:spPr>
            <a:xfrm>
              <a:off x="1341123" y="1399404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7CF628F7-6DF5-6167-FD7B-0575ACA7E175}"/>
                </a:ext>
              </a:extLst>
            </p:cNvPr>
            <p:cNvSpPr/>
            <p:nvPr/>
          </p:nvSpPr>
          <p:spPr>
            <a:xfrm>
              <a:off x="2011683" y="1399403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2AFEBAA0-1843-B06A-3D1B-6C6C66EFD295}"/>
                </a:ext>
              </a:extLst>
            </p:cNvPr>
            <p:cNvSpPr/>
            <p:nvPr/>
          </p:nvSpPr>
          <p:spPr>
            <a:xfrm>
              <a:off x="2651763" y="1399403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EDA6AD45-3492-AACF-658B-CF8765185CF5}"/>
                </a:ext>
              </a:extLst>
            </p:cNvPr>
            <p:cNvSpPr/>
            <p:nvPr/>
          </p:nvSpPr>
          <p:spPr>
            <a:xfrm>
              <a:off x="3116018" y="1399402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CB3B12F8-8D8B-B4E5-386D-FC48F0D2F6AD}"/>
                </a:ext>
              </a:extLst>
            </p:cNvPr>
            <p:cNvSpPr/>
            <p:nvPr/>
          </p:nvSpPr>
          <p:spPr>
            <a:xfrm>
              <a:off x="782323" y="1707945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23234FF-19F8-2D02-1C7E-6C9BE4B70F34}"/>
                </a:ext>
              </a:extLst>
            </p:cNvPr>
            <p:cNvSpPr/>
            <p:nvPr/>
          </p:nvSpPr>
          <p:spPr>
            <a:xfrm>
              <a:off x="782323" y="2200573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DDCCAC7F-6A62-F3AD-884F-1230945B3902}"/>
                </a:ext>
              </a:extLst>
            </p:cNvPr>
            <p:cNvSpPr/>
            <p:nvPr/>
          </p:nvSpPr>
          <p:spPr>
            <a:xfrm>
              <a:off x="782323" y="2578755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54925BFE-0893-B708-534D-1F79F9F59249}"/>
                </a:ext>
              </a:extLst>
            </p:cNvPr>
            <p:cNvSpPr/>
            <p:nvPr/>
          </p:nvSpPr>
          <p:spPr>
            <a:xfrm>
              <a:off x="782323" y="2968121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09A434D6-3573-BFB9-C477-77D87295A3E2}"/>
                </a:ext>
              </a:extLst>
            </p:cNvPr>
            <p:cNvSpPr/>
            <p:nvPr/>
          </p:nvSpPr>
          <p:spPr>
            <a:xfrm>
              <a:off x="782323" y="3473690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0486E17A-9BEB-96F9-6C7D-798F944DCCF7}"/>
                </a:ext>
              </a:extLst>
            </p:cNvPr>
            <p:cNvSpPr/>
            <p:nvPr/>
          </p:nvSpPr>
          <p:spPr>
            <a:xfrm>
              <a:off x="1341123" y="2200573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48DD0F4E-80CE-AC09-4E9A-D603ADBC0435}"/>
                </a:ext>
              </a:extLst>
            </p:cNvPr>
            <p:cNvSpPr/>
            <p:nvPr/>
          </p:nvSpPr>
          <p:spPr>
            <a:xfrm>
              <a:off x="2622352" y="2200573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20E2099D-6290-5318-F2ED-22CA78A64621}"/>
                </a:ext>
              </a:extLst>
            </p:cNvPr>
            <p:cNvSpPr/>
            <p:nvPr/>
          </p:nvSpPr>
          <p:spPr>
            <a:xfrm>
              <a:off x="1341123" y="2578755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266FD5BC-ADAC-7093-E7CF-0724FBA39922}"/>
                </a:ext>
              </a:extLst>
            </p:cNvPr>
            <p:cNvSpPr/>
            <p:nvPr/>
          </p:nvSpPr>
          <p:spPr>
            <a:xfrm>
              <a:off x="1927863" y="2578755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485C2B13-F7A0-EAD7-5DEB-BB69EE757220}"/>
                </a:ext>
              </a:extLst>
            </p:cNvPr>
            <p:cNvSpPr/>
            <p:nvPr/>
          </p:nvSpPr>
          <p:spPr>
            <a:xfrm>
              <a:off x="3113233" y="2584158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B4A2C49F-3EF3-9699-7E95-E72E1DB38EA1}"/>
                </a:ext>
              </a:extLst>
            </p:cNvPr>
            <p:cNvSpPr/>
            <p:nvPr/>
          </p:nvSpPr>
          <p:spPr>
            <a:xfrm>
              <a:off x="1297416" y="2968121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xmlns="" id="{2A881BE4-7216-B166-ECBE-3E3DF2B09C67}"/>
                </a:ext>
              </a:extLst>
            </p:cNvPr>
            <p:cNvSpPr/>
            <p:nvPr/>
          </p:nvSpPr>
          <p:spPr>
            <a:xfrm>
              <a:off x="1927479" y="2961913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F345D2EA-3427-2FE7-6515-937251EB30D6}"/>
                </a:ext>
              </a:extLst>
            </p:cNvPr>
            <p:cNvSpPr/>
            <p:nvPr/>
          </p:nvSpPr>
          <p:spPr>
            <a:xfrm>
              <a:off x="2564230" y="2963119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78A5BB46-2C3C-D224-DE1C-A450C4F670E0}"/>
                </a:ext>
              </a:extLst>
            </p:cNvPr>
            <p:cNvSpPr/>
            <p:nvPr/>
          </p:nvSpPr>
          <p:spPr>
            <a:xfrm>
              <a:off x="3058663" y="3475153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6A8E5A93-2C61-B068-43B0-1B6363E0EFE9}"/>
                </a:ext>
              </a:extLst>
            </p:cNvPr>
            <p:cNvSpPr/>
            <p:nvPr/>
          </p:nvSpPr>
          <p:spPr>
            <a:xfrm>
              <a:off x="3097466" y="2960431"/>
              <a:ext cx="304800" cy="72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xmlns="" id="{873D40A3-A088-0748-13F5-0A8498E4E374}"/>
                </a:ext>
              </a:extLst>
            </p:cNvPr>
            <p:cNvSpPr/>
            <p:nvPr/>
          </p:nvSpPr>
          <p:spPr>
            <a:xfrm>
              <a:off x="608734" y="2814581"/>
              <a:ext cx="2943058" cy="34395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7FD7F2EA-CDA6-CD5E-5A11-9734976162F2}"/>
                </a:ext>
              </a:extLst>
            </p:cNvPr>
            <p:cNvSpPr txBox="1"/>
            <p:nvPr/>
          </p:nvSpPr>
          <p:spPr>
            <a:xfrm>
              <a:off x="680592" y="4144796"/>
              <a:ext cx="2871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Identify specific loci</a:t>
              </a:r>
              <a:endParaRPr lang="en-IN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xmlns="" id="{82005911-7697-3B6B-889C-921BAF2E2B1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3842092" y="2296872"/>
              <a:ext cx="0" cy="540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A873739A-0B0A-6FA5-992A-7B5FCC828732}"/>
                </a:ext>
              </a:extLst>
            </p:cNvPr>
            <p:cNvSpPr txBox="1"/>
            <p:nvPr/>
          </p:nvSpPr>
          <p:spPr>
            <a:xfrm>
              <a:off x="3640022" y="4140229"/>
              <a:ext cx="29817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Elute and clone it in Bacterial Artificial Chromosome</a:t>
              </a:r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998A0604-AA59-721F-0987-FBAFCA22943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6167950" y="2511596"/>
              <a:ext cx="0" cy="540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88EF69F4-624A-593E-297C-B1E87383DAE4}"/>
                </a:ext>
              </a:extLst>
            </p:cNvPr>
            <p:cNvSpPr txBox="1"/>
            <p:nvPr/>
          </p:nvSpPr>
          <p:spPr>
            <a:xfrm>
              <a:off x="6677591" y="4140229"/>
              <a:ext cx="232750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Sequencing</a:t>
              </a:r>
              <a:endParaRPr lang="en-IN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42FDCC4A-397B-411B-91B0-7E3779864B62}"/>
                </a:ext>
              </a:extLst>
            </p:cNvPr>
            <p:cNvCxnSpPr/>
            <p:nvPr/>
          </p:nvCxnSpPr>
          <p:spPr>
            <a:xfrm>
              <a:off x="6621779" y="3190682"/>
              <a:ext cx="2733575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6C98F2B3-14B7-BF60-A7CC-D532B6EFE275}"/>
                </a:ext>
              </a:extLst>
            </p:cNvPr>
            <p:cNvCxnSpPr/>
            <p:nvPr/>
          </p:nvCxnSpPr>
          <p:spPr>
            <a:xfrm flipV="1">
              <a:off x="6628886" y="2200573"/>
              <a:ext cx="252000" cy="936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EC443BFB-184D-C27B-A111-B254D57344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95291" y="2200573"/>
              <a:ext cx="0" cy="828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xmlns="" id="{DEA4DC40-9118-269A-822B-870F903E3EC6}"/>
                </a:ext>
              </a:extLst>
            </p:cNvPr>
            <p:cNvCxnSpPr>
              <a:cxnSpLocks/>
            </p:cNvCxnSpPr>
            <p:nvPr/>
          </p:nvCxnSpPr>
          <p:spPr>
            <a:xfrm>
              <a:off x="7121888" y="2158557"/>
              <a:ext cx="0" cy="900000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65F42D55-D426-66F5-11CD-DBB59E0594E6}"/>
                </a:ext>
              </a:extLst>
            </p:cNvPr>
            <p:cNvCxnSpPr/>
            <p:nvPr/>
          </p:nvCxnSpPr>
          <p:spPr>
            <a:xfrm flipV="1">
              <a:off x="6895291" y="2122557"/>
              <a:ext cx="226597" cy="900000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69CA8E9E-BFCE-D9A5-381C-A77E0526C4AB}"/>
                </a:ext>
              </a:extLst>
            </p:cNvPr>
            <p:cNvCxnSpPr/>
            <p:nvPr/>
          </p:nvCxnSpPr>
          <p:spPr>
            <a:xfrm flipV="1">
              <a:off x="7325000" y="2155166"/>
              <a:ext cx="226597" cy="857984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xmlns="" id="{D7B9822B-EB34-E83D-CE41-1DAD76F4FE71}"/>
                </a:ext>
              </a:extLst>
            </p:cNvPr>
            <p:cNvCxnSpPr/>
            <p:nvPr/>
          </p:nvCxnSpPr>
          <p:spPr>
            <a:xfrm flipV="1">
              <a:off x="7133282" y="1900058"/>
              <a:ext cx="252000" cy="1152000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xmlns="" id="{ED2C60E0-F393-EC56-54C0-1CE8B9691D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14748" y="2574173"/>
              <a:ext cx="226597" cy="64800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ECD70436-0FED-9749-B123-CE846FA8D36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855312" y="2566872"/>
              <a:ext cx="41918" cy="61200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CC26F328-0149-7A0D-552C-B1E09CE46F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81946" y="1958556"/>
              <a:ext cx="252000" cy="1234219"/>
            </a:xfrm>
            <a:prstGeom prst="line">
              <a:avLst/>
            </a:prstGeom>
            <a:ln w="28575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38C2CE97-A033-E5A7-A6CD-8DD0896104D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31286" y="1927936"/>
              <a:ext cx="102255" cy="1283889"/>
            </a:xfrm>
            <a:prstGeom prst="line">
              <a:avLst/>
            </a:prstGeom>
            <a:ln w="28575">
              <a:solidFill>
                <a:srgbClr val="CC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xmlns="" id="{4F942545-9968-205E-1C16-54492D4EDFA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15157" y="2578573"/>
              <a:ext cx="226597" cy="64800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xmlns="" id="{89F01B78-5A2E-D097-A568-A977198F640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443834" y="2566872"/>
              <a:ext cx="108000" cy="648000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0E1F5318-74A4-C4D4-223F-2B160BA623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544026" y="2122557"/>
              <a:ext cx="36000" cy="1044000"/>
            </a:xfrm>
            <a:prstGeom prst="line">
              <a:avLst/>
            </a:prstGeom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9608827D-19E6-AB17-CD8C-DC9A738346B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34525" y="1861848"/>
              <a:ext cx="57842" cy="1136065"/>
            </a:xfrm>
            <a:prstGeom prst="line">
              <a:avLst/>
            </a:prstGeom>
            <a:ln w="28575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A7A40A6D-E9B5-5C30-BDD6-983B3764B748}"/>
                </a:ext>
              </a:extLst>
            </p:cNvPr>
            <p:cNvSpPr txBox="1"/>
            <p:nvPr/>
          </p:nvSpPr>
          <p:spPr>
            <a:xfrm>
              <a:off x="6567532" y="3221822"/>
              <a:ext cx="26593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 G T  G  C   T   C</a:t>
              </a:r>
              <a:endParaRPr lang="en-I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Block Arc 40">
              <a:extLst>
                <a:ext uri="{FF2B5EF4-FFF2-40B4-BE49-F238E27FC236}">
                  <a16:creationId xmlns:a16="http://schemas.microsoft.com/office/drawing/2014/main" xmlns="" id="{285DF001-1F27-235D-22DF-739F6A0CE19A}"/>
                </a:ext>
              </a:extLst>
            </p:cNvPr>
            <p:cNvSpPr/>
            <p:nvPr/>
          </p:nvSpPr>
          <p:spPr>
            <a:xfrm rot="8032912">
              <a:off x="4149425" y="2233560"/>
              <a:ext cx="1438904" cy="1551135"/>
            </a:xfrm>
            <a:prstGeom prst="blockArc">
              <a:avLst>
                <a:gd name="adj1" fmla="val 8267113"/>
                <a:gd name="adj2" fmla="val 7040970"/>
                <a:gd name="adj3" fmla="val 7413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Arc 85">
              <a:extLst>
                <a:ext uri="{FF2B5EF4-FFF2-40B4-BE49-F238E27FC236}">
                  <a16:creationId xmlns:a16="http://schemas.microsoft.com/office/drawing/2014/main" xmlns="" id="{A5DFBFB4-B54A-87B6-ED4C-3D99D2C08194}"/>
                </a:ext>
              </a:extLst>
            </p:cNvPr>
            <p:cNvSpPr/>
            <p:nvPr/>
          </p:nvSpPr>
          <p:spPr>
            <a:xfrm rot="18830138">
              <a:off x="4244860" y="2150879"/>
              <a:ext cx="1026521" cy="915357"/>
            </a:xfrm>
            <a:prstGeom prst="arc">
              <a:avLst>
                <a:gd name="adj1" fmla="val 16200000"/>
                <a:gd name="adj2" fmla="val 356472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" name="Straight Arrow Connector 1">
              <a:extLst>
                <a:ext uri="{FF2B5EF4-FFF2-40B4-BE49-F238E27FC236}">
                  <a16:creationId xmlns:a16="http://schemas.microsoft.com/office/drawing/2014/main" xmlns="" id="{D31B9F92-55D8-9AB0-E912-99F171AC05AC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9172927" y="2400005"/>
              <a:ext cx="0" cy="5400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xmlns="" id="{CF3D8FB3-DE83-447E-E13C-E4200208CD0D}"/>
                </a:ext>
              </a:extLst>
            </p:cNvPr>
            <p:cNvSpPr/>
            <p:nvPr/>
          </p:nvSpPr>
          <p:spPr>
            <a:xfrm>
              <a:off x="9704227" y="2512158"/>
              <a:ext cx="2376000" cy="288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xmlns="" id="{C6E4DA9F-0AF1-579D-9023-73066094EB6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1480627" y="2936592"/>
              <a:ext cx="599600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xmlns="" id="{7BACAFAB-72F0-DB3B-5549-D95BF310CD08}"/>
                </a:ext>
              </a:extLst>
            </p:cNvPr>
            <p:cNvCxnSpPr/>
            <p:nvPr/>
          </p:nvCxnSpPr>
          <p:spPr>
            <a:xfrm flipV="1">
              <a:off x="9704227" y="2417812"/>
              <a:ext cx="599600" cy="0"/>
            </a:xfrm>
            <a:prstGeom prst="straightConnector1">
              <a:avLst/>
            </a:prstGeom>
            <a:ln w="38100">
              <a:solidFill>
                <a:schemeClr val="accent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15239AF7-D87E-ECDF-8F08-D61091E3DB01}"/>
                </a:ext>
              </a:extLst>
            </p:cNvPr>
            <p:cNvSpPr txBox="1"/>
            <p:nvPr/>
          </p:nvSpPr>
          <p:spPr>
            <a:xfrm>
              <a:off x="9499844" y="3991219"/>
              <a:ext cx="27679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Cloned sequence specific primers are designed </a:t>
              </a:r>
              <a:endParaRPr lang="en-IN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50541" y="5351698"/>
            <a:ext cx="8270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characterized amplified region (SCAR) markers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by cloning and sequencing of distinct loci,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primers designing of sequenced clone to yield SCAR markers.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CB3B12F8-8D8B-B4E5-386D-FC48F0D2F6AD}"/>
              </a:ext>
            </a:extLst>
          </p:cNvPr>
          <p:cNvSpPr/>
          <p:nvPr/>
        </p:nvSpPr>
        <p:spPr>
          <a:xfrm>
            <a:off x="1079866" y="1711687"/>
            <a:ext cx="304800" cy="7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CB3B12F8-8D8B-B4E5-386D-FC48F0D2F6AD}"/>
              </a:ext>
            </a:extLst>
          </p:cNvPr>
          <p:cNvSpPr/>
          <p:nvPr/>
        </p:nvSpPr>
        <p:spPr>
          <a:xfrm>
            <a:off x="2361095" y="1716898"/>
            <a:ext cx="304800" cy="72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41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285215"/>
            <a:ext cx="12191999" cy="4856891"/>
            <a:chOff x="117566" y="-211173"/>
            <a:chExt cx="12191999" cy="4856891"/>
          </a:xfrm>
        </p:grpSpPr>
        <p:grpSp>
          <p:nvGrpSpPr>
            <p:cNvPr id="3" name="Group 2"/>
            <p:cNvGrpSpPr/>
            <p:nvPr/>
          </p:nvGrpSpPr>
          <p:grpSpPr>
            <a:xfrm>
              <a:off x="117566" y="-211173"/>
              <a:ext cx="12191999" cy="4856891"/>
              <a:chOff x="143692" y="89272"/>
              <a:chExt cx="12191999" cy="4856891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xmlns="" id="{46C0113D-C5FA-6614-37F8-751079C1AE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0000" y="1692000"/>
                <a:ext cx="6120000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xmlns="" id="{1BB92B69-896A-7033-BA41-4B319B5DFA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0000" y="3887890"/>
                <a:ext cx="6120000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93D13260-81EA-EB36-DF4D-F10C677690F1}"/>
                  </a:ext>
                </a:extLst>
              </p:cNvPr>
              <p:cNvSpPr/>
              <p:nvPr/>
            </p:nvSpPr>
            <p:spPr>
              <a:xfrm>
                <a:off x="1554708" y="3704735"/>
                <a:ext cx="3629542" cy="390032"/>
              </a:xfrm>
              <a:prstGeom prst="rect">
                <a:avLst/>
              </a:prstGeom>
              <a:solidFill>
                <a:srgbClr val="FFFFFF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A925DBAE-BF75-32C7-0C5A-57A8BFFE725D}"/>
                  </a:ext>
                </a:extLst>
              </p:cNvPr>
              <p:cNvSpPr/>
              <p:nvPr/>
            </p:nvSpPr>
            <p:spPr>
              <a:xfrm>
                <a:off x="1554708" y="1496984"/>
                <a:ext cx="4186133" cy="343301"/>
              </a:xfrm>
              <a:prstGeom prst="rect">
                <a:avLst/>
              </a:prstGeom>
              <a:solidFill>
                <a:srgbClr val="FFFFFF"/>
              </a:solidFill>
              <a:ln w="28575"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BBCBA18A-161A-14CA-89D1-55235FC64AC9}"/>
                  </a:ext>
                </a:extLst>
              </p:cNvPr>
              <p:cNvSpPr/>
              <p:nvPr/>
            </p:nvSpPr>
            <p:spPr>
              <a:xfrm>
                <a:off x="1554709" y="1491872"/>
                <a:ext cx="907548" cy="337098"/>
              </a:xfrm>
              <a:prstGeom prst="rect">
                <a:avLst/>
              </a:prstGeom>
              <a:gradFill flip="none" rotWithShape="1">
                <a:gsLst>
                  <a:gs pos="0">
                    <a:srgbClr val="0066FF">
                      <a:tint val="66000"/>
                      <a:satMod val="160000"/>
                    </a:srgbClr>
                  </a:gs>
                  <a:gs pos="50000">
                    <a:srgbClr val="0066FF">
                      <a:tint val="44500"/>
                      <a:satMod val="160000"/>
                    </a:srgbClr>
                  </a:gs>
                  <a:gs pos="100000">
                    <a:srgbClr val="0066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solidFill>
                    <a:srgbClr val="0066FF"/>
                  </a:solidFill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xmlns="" id="{E254D324-5165-36F4-88C6-E305FAD73241}"/>
                  </a:ext>
                </a:extLst>
              </p:cNvPr>
              <p:cNvSpPr/>
              <p:nvPr/>
            </p:nvSpPr>
            <p:spPr>
              <a:xfrm>
                <a:off x="4883388" y="1488634"/>
                <a:ext cx="864000" cy="360000"/>
              </a:xfrm>
              <a:prstGeom prst="rect">
                <a:avLst/>
              </a:prstGeom>
              <a:gradFill flip="none" rotWithShape="1">
                <a:gsLst>
                  <a:gs pos="0">
                    <a:srgbClr val="0066FF">
                      <a:tint val="66000"/>
                      <a:satMod val="160000"/>
                    </a:srgbClr>
                  </a:gs>
                  <a:gs pos="50000">
                    <a:srgbClr val="0066FF">
                      <a:tint val="44500"/>
                      <a:satMod val="160000"/>
                    </a:srgbClr>
                  </a:gs>
                  <a:gs pos="100000">
                    <a:srgbClr val="0066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xmlns="" id="{F798B3AE-9C4A-859D-9811-67DE20E88A79}"/>
                  </a:ext>
                </a:extLst>
              </p:cNvPr>
              <p:cNvGrpSpPr/>
              <p:nvPr/>
            </p:nvGrpSpPr>
            <p:grpSpPr>
              <a:xfrm>
                <a:off x="1712199" y="1484759"/>
                <a:ext cx="310101" cy="347498"/>
                <a:chOff x="1979875" y="1496984"/>
                <a:chExt cx="311426" cy="390032"/>
              </a:xfrm>
            </p:grpSpPr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xmlns="" id="{0C97D63F-814D-25E2-CA29-3975F0510E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79875" y="1496984"/>
                  <a:ext cx="311426" cy="167443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xmlns="" id="{43DEA559-ECB2-CD52-4923-1EB5AA0EE5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979875" y="1664427"/>
                  <a:ext cx="311426" cy="222589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xmlns="" id="{E2483D5F-58F2-0570-6AC2-EAFF5F2657EC}"/>
                  </a:ext>
                </a:extLst>
              </p:cNvPr>
              <p:cNvGrpSpPr/>
              <p:nvPr/>
            </p:nvGrpSpPr>
            <p:grpSpPr>
              <a:xfrm>
                <a:off x="2008483" y="1491872"/>
                <a:ext cx="369170" cy="337098"/>
                <a:chOff x="1920553" y="1508657"/>
                <a:chExt cx="370748" cy="378359"/>
              </a:xfrm>
            </p:grpSpPr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xmlns="" id="{2943CDE6-C78A-B60C-FC2F-A04FCAD6FE7C}"/>
                    </a:ext>
                  </a:extLst>
                </p:cNvPr>
                <p:cNvCxnSpPr>
                  <a:cxnSpLocks/>
                  <a:stCxn id="35" idx="0"/>
                </p:cNvCxnSpPr>
                <p:nvPr/>
              </p:nvCxnSpPr>
              <p:spPr>
                <a:xfrm>
                  <a:off x="1920553" y="1508657"/>
                  <a:ext cx="370748" cy="155770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xmlns="" id="{91CD8ACD-3BF0-9444-607B-5F58712C38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979875" y="1664427"/>
                  <a:ext cx="311426" cy="222589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xmlns="" id="{23DFEDCD-C891-DBDC-5FD7-EFB40618C724}"/>
                  </a:ext>
                </a:extLst>
              </p:cNvPr>
              <p:cNvGrpSpPr/>
              <p:nvPr/>
            </p:nvGrpSpPr>
            <p:grpSpPr>
              <a:xfrm>
                <a:off x="5005574" y="1495343"/>
                <a:ext cx="357664" cy="330156"/>
                <a:chOff x="1979875" y="1496984"/>
                <a:chExt cx="311426" cy="390032"/>
              </a:xfrm>
            </p:grpSpPr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xmlns="" id="{99E7A8AF-1417-61FF-D81A-28E6D08A47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79875" y="1496984"/>
                  <a:ext cx="311426" cy="167443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xmlns="" id="{53CBDF39-245D-C6AF-18E2-3B43006801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979875" y="1664427"/>
                  <a:ext cx="311426" cy="222589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xmlns="" id="{5A3133BB-AD48-CF24-7D29-9870FA3723FE}"/>
                  </a:ext>
                </a:extLst>
              </p:cNvPr>
              <p:cNvGrpSpPr/>
              <p:nvPr/>
            </p:nvGrpSpPr>
            <p:grpSpPr>
              <a:xfrm>
                <a:off x="5319464" y="1503642"/>
                <a:ext cx="310101" cy="347498"/>
                <a:chOff x="1979875" y="1496984"/>
                <a:chExt cx="311426" cy="390032"/>
              </a:xfrm>
            </p:grpSpPr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xmlns="" id="{D18E3B91-BE6C-76FC-2753-32A9CBFD37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79875" y="1496984"/>
                  <a:ext cx="311426" cy="167443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xmlns="" id="{2795E97C-6671-F956-32F8-883F6A588E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979875" y="1664427"/>
                  <a:ext cx="311426" cy="222589"/>
                </a:xfrm>
                <a:prstGeom prst="line">
                  <a:avLst/>
                </a:prstGeom>
                <a:ln w="19050">
                  <a:solidFill>
                    <a:schemeClr val="bg2">
                      <a:lumMod val="1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xmlns="" id="{7A93723A-4B8F-436E-8B66-8197AADC0417}"/>
                  </a:ext>
                </a:extLst>
              </p:cNvPr>
              <p:cNvSpPr/>
              <p:nvPr/>
            </p:nvSpPr>
            <p:spPr>
              <a:xfrm>
                <a:off x="1554708" y="2475556"/>
                <a:ext cx="288000" cy="252000"/>
              </a:xfrm>
              <a:prstGeom prst="rect">
                <a:avLst/>
              </a:prstGeom>
              <a:gradFill flip="none" rotWithShape="1">
                <a:gsLst>
                  <a:gs pos="0">
                    <a:srgbClr val="0066FF">
                      <a:tint val="66000"/>
                      <a:satMod val="160000"/>
                    </a:srgbClr>
                  </a:gs>
                  <a:gs pos="50000">
                    <a:srgbClr val="0066FF">
                      <a:tint val="44500"/>
                      <a:satMod val="160000"/>
                    </a:srgbClr>
                  </a:gs>
                  <a:gs pos="100000">
                    <a:srgbClr val="0066FF">
                      <a:tint val="23500"/>
                      <a:satMod val="160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xmlns="" id="{6D17390E-F32B-747D-E051-39AC6FEDA9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2400" y="2583871"/>
                <a:ext cx="862308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F776963C-F2A3-DC93-50EF-3133C7669774}"/>
                  </a:ext>
                </a:extLst>
              </p:cNvPr>
              <p:cNvSpPr/>
              <p:nvPr/>
            </p:nvSpPr>
            <p:spPr>
              <a:xfrm>
                <a:off x="558375" y="2412163"/>
                <a:ext cx="144000" cy="32624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xmlns="" id="{F345196D-4ED7-6614-EBED-970E3BF6E6F8}"/>
                  </a:ext>
                </a:extLst>
              </p:cNvPr>
              <p:cNvSpPr/>
              <p:nvPr/>
            </p:nvSpPr>
            <p:spPr>
              <a:xfrm>
                <a:off x="1515553" y="4694163"/>
                <a:ext cx="288000" cy="252000"/>
              </a:xfrm>
              <a:prstGeom prst="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xmlns="" id="{B695B6DB-60D3-47BF-AA8F-F2D4937055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53245" y="4807458"/>
                <a:ext cx="862308" cy="0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61C0E342-8F7F-F7D5-FFD6-B513C80FE933}"/>
                  </a:ext>
                </a:extLst>
              </p:cNvPr>
              <p:cNvSpPr/>
              <p:nvPr/>
            </p:nvSpPr>
            <p:spPr>
              <a:xfrm>
                <a:off x="540000" y="4607890"/>
                <a:ext cx="144000" cy="32625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xmlns="" id="{51928808-B2EA-5351-08DE-8FBD4FAE860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78692" y="3651339"/>
                <a:ext cx="0" cy="43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xmlns="" id="{84FA0A82-2D74-C88F-31A5-B0527CD4C32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942441" y="3535019"/>
                <a:ext cx="0" cy="70574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xmlns="" id="{F751ED2A-CB1F-1A8B-8CC8-B3A41456DB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465567" y="3535019"/>
                <a:ext cx="0" cy="70574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xmlns="" id="{148A8EE0-2683-AB2A-2868-C9E99A2E83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07614" y="3671890"/>
                <a:ext cx="0" cy="43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xmlns="" id="{A5EC81AC-1CA9-6447-BEA3-C85976A44B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359885" y="3535019"/>
                <a:ext cx="0" cy="70574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FDD24C9F-3FDB-CDCB-A714-55BCE7B33D7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293624" y="1332200"/>
                <a:ext cx="0" cy="70574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xmlns="" id="{F6B4979D-AE70-D1F8-BCF6-EE84B5C28E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39860" y="1332200"/>
                <a:ext cx="0" cy="705742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FC529BF0-5B05-149F-0FFB-AF8E4AEADC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078692" y="1445060"/>
                <a:ext cx="0" cy="43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xmlns="" id="{BFC7D357-D6EC-0AC2-0977-79027EC855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42758" y="1452634"/>
                <a:ext cx="0" cy="43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xmlns="" id="{CB3DB6E1-DC6F-6CCD-4AF8-CF5BE479982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11462" y="2990411"/>
                <a:ext cx="5040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xmlns="" id="{7F0F1812-02A0-2C5D-E349-BA76CECDB98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911462" y="4355890"/>
                <a:ext cx="50400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xmlns="" id="{3390F4EA-307A-7689-B4A5-8A2A78A7CAAA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1756483" y="1280629"/>
                <a:ext cx="504000" cy="0"/>
              </a:xfrm>
              <a:prstGeom prst="straightConnector1">
                <a:avLst/>
              </a:prstGeom>
              <a:ln w="38100">
                <a:solidFill>
                  <a:srgbClr val="25D5E3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xmlns="" id="{1C6ACC5C-38FE-EBD8-5386-056F0435AC13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4680250" y="1275201"/>
                <a:ext cx="504000" cy="0"/>
              </a:xfrm>
              <a:prstGeom prst="straightConnector1">
                <a:avLst/>
              </a:prstGeom>
              <a:ln w="38100">
                <a:solidFill>
                  <a:srgbClr val="25D5E3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xmlns="" id="{AD9922D3-6D6F-CD5F-A0FF-02082260BBD8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1711042" y="3480904"/>
                <a:ext cx="504000" cy="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xmlns="" id="{2A5F4AA6-30FF-83CD-4A18-172EFF03C9A0}"/>
                  </a:ext>
                </a:extLst>
              </p:cNvPr>
              <p:cNvSpPr txBox="1"/>
              <p:nvPr/>
            </p:nvSpPr>
            <p:spPr>
              <a:xfrm>
                <a:off x="705376" y="1135127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xmlns="" id="{98D60B97-B1E5-D1CC-40A8-F8460A581A44}"/>
                  </a:ext>
                </a:extLst>
              </p:cNvPr>
              <p:cNvSpPr txBox="1"/>
              <p:nvPr/>
            </p:nvSpPr>
            <p:spPr>
              <a:xfrm>
                <a:off x="5866605" y="1067997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xmlns="" id="{B14B9B85-2B9A-DBF0-D8A7-7555BD743844}"/>
                  </a:ext>
                </a:extLst>
              </p:cNvPr>
              <p:cNvSpPr txBox="1"/>
              <p:nvPr/>
            </p:nvSpPr>
            <p:spPr>
              <a:xfrm>
                <a:off x="724889" y="3420241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xmlns="" id="{BDF793D2-F7A5-7E0A-4316-F13CC8ED201F}"/>
                  </a:ext>
                </a:extLst>
              </p:cNvPr>
              <p:cNvSpPr txBox="1"/>
              <p:nvPr/>
            </p:nvSpPr>
            <p:spPr>
              <a:xfrm>
                <a:off x="5925076" y="3393811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924EE654-BD9E-22C6-D918-A0F87CC46677}"/>
                  </a:ext>
                </a:extLst>
              </p:cNvPr>
              <p:cNvSpPr txBox="1"/>
              <p:nvPr/>
            </p:nvSpPr>
            <p:spPr>
              <a:xfrm>
                <a:off x="2341699" y="3288151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E6E7A6F9-50F1-14AB-79FF-6508AD7F664D}"/>
                  </a:ext>
                </a:extLst>
              </p:cNvPr>
              <p:cNvSpPr txBox="1"/>
              <p:nvPr/>
            </p:nvSpPr>
            <p:spPr>
              <a:xfrm>
                <a:off x="2704437" y="1019401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xmlns="" id="{A04F67D8-2B78-9A24-C1AC-0CDB1C424E74}"/>
                  </a:ext>
                </a:extLst>
              </p:cNvPr>
              <p:cNvSpPr txBox="1"/>
              <p:nvPr/>
            </p:nvSpPr>
            <p:spPr>
              <a:xfrm>
                <a:off x="4143269" y="973276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xmlns="" id="{77211DDD-35A1-615B-07F7-BD89BC58E295}"/>
                  </a:ext>
                </a:extLst>
              </p:cNvPr>
              <p:cNvSpPr txBox="1"/>
              <p:nvPr/>
            </p:nvSpPr>
            <p:spPr>
              <a:xfrm>
                <a:off x="3767672" y="3277742"/>
                <a:ext cx="8623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</a:t>
                </a:r>
                <a:endParaRPr lang="en-IN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xmlns="" id="{56E5C9CE-5C47-B219-1F58-F53818E680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73561" y="1472628"/>
                <a:ext cx="0" cy="396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58DD52C4-0011-B716-C3BC-EDA7FC4A67EB}"/>
                  </a:ext>
                </a:extLst>
              </p:cNvPr>
              <p:cNvSpPr txBox="1"/>
              <p:nvPr/>
            </p:nvSpPr>
            <p:spPr>
              <a:xfrm>
                <a:off x="143692" y="89272"/>
                <a:ext cx="121919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Supplementary figure 17: Sequence Specific Amplified Polymorphism (SSAP)</a:t>
                </a:r>
                <a:endParaRPr lang="en-IN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5" name="Straight Arrow Connector 4"/>
            <p:cNvCxnSpPr/>
            <p:nvPr/>
          </p:nvCxnSpPr>
          <p:spPr>
            <a:xfrm flipH="1">
              <a:off x="1672582" y="967384"/>
              <a:ext cx="309776" cy="128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1307603" y="1391555"/>
              <a:ext cx="206706" cy="369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 flipV="1">
              <a:off x="1316310" y="2288542"/>
              <a:ext cx="206706" cy="369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6727111" y="864328"/>
            <a:ext cx="5176006" cy="600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sv-S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SSAP Markers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specific amplified polymorphism (SSAP) is similar to AFLP, except for adapter ligation.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a transposon is shown in 1 and 2.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long terminal repeats (LTR), as shown by the blue box or don’t have it.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DNA is digested with restriction endonucleases, (shown in red lines) an adapter sequence specific to the LTR is added.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sequence lacking the LTR, does not bind the primer as it is designed specifically to target the adapter and the LTR sequence.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this difference of primer annealing, the polymorphic bands are generated, which is detected by the radioactive labelled LTR primer.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0881" y="1018903"/>
            <a:ext cx="65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41345" y="3472022"/>
            <a:ext cx="656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1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35175" y="180812"/>
            <a:ext cx="12192000" cy="4643902"/>
            <a:chOff x="173830" y="-80445"/>
            <a:chExt cx="12192000" cy="4643902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xmlns="" id="{B35D12B0-3C55-5B12-D329-0AF7BBC0E54C}"/>
                </a:ext>
              </a:extLst>
            </p:cNvPr>
            <p:cNvCxnSpPr>
              <a:cxnSpLocks/>
            </p:cNvCxnSpPr>
            <p:nvPr/>
          </p:nvCxnSpPr>
          <p:spPr>
            <a:xfrm>
              <a:off x="504824" y="2527807"/>
              <a:ext cx="11530013" cy="285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Arrow: Right 16">
              <a:extLst>
                <a:ext uri="{FF2B5EF4-FFF2-40B4-BE49-F238E27FC236}">
                  <a16:creationId xmlns:a16="http://schemas.microsoft.com/office/drawing/2014/main" xmlns="" id="{5B9DAAF5-D48F-CDFE-E411-625D93A1C692}"/>
                </a:ext>
              </a:extLst>
            </p:cNvPr>
            <p:cNvSpPr/>
            <p:nvPr/>
          </p:nvSpPr>
          <p:spPr>
            <a:xfrm rot="10800000">
              <a:off x="10353675" y="2194972"/>
              <a:ext cx="1333501" cy="665670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25D5E3"/>
            </a:solidFill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Arrow: Right 17">
              <a:extLst>
                <a:ext uri="{FF2B5EF4-FFF2-40B4-BE49-F238E27FC236}">
                  <a16:creationId xmlns:a16="http://schemas.microsoft.com/office/drawing/2014/main" xmlns="" id="{05BDD9DB-299A-FECA-6C39-47EFA29F097B}"/>
                </a:ext>
              </a:extLst>
            </p:cNvPr>
            <p:cNvSpPr/>
            <p:nvPr/>
          </p:nvSpPr>
          <p:spPr>
            <a:xfrm rot="10800000" flipH="1">
              <a:off x="7081837" y="2205578"/>
              <a:ext cx="1333501" cy="665670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25D5E3"/>
            </a:solidFill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xmlns="" id="{0CC4E257-28AE-EDBA-B66A-2F6F79F0EC78}"/>
                </a:ext>
              </a:extLst>
            </p:cNvPr>
            <p:cNvSpPr/>
            <p:nvPr/>
          </p:nvSpPr>
          <p:spPr>
            <a:xfrm rot="10800000">
              <a:off x="4405310" y="2205577"/>
              <a:ext cx="1333501" cy="665670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25D5E3"/>
            </a:solidFill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Arrow: Right 19">
              <a:extLst>
                <a:ext uri="{FF2B5EF4-FFF2-40B4-BE49-F238E27FC236}">
                  <a16:creationId xmlns:a16="http://schemas.microsoft.com/office/drawing/2014/main" xmlns="" id="{7FD74EF1-CB99-48B6-7394-682B7E29C4C1}"/>
                </a:ext>
              </a:extLst>
            </p:cNvPr>
            <p:cNvSpPr/>
            <p:nvPr/>
          </p:nvSpPr>
          <p:spPr>
            <a:xfrm rot="10800000">
              <a:off x="1190624" y="2205577"/>
              <a:ext cx="1333501" cy="665670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25D5E3"/>
            </a:solidFill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xmlns="" id="{DAA97F17-3B36-4729-6D5B-79B22DA32990}"/>
                </a:ext>
              </a:extLst>
            </p:cNvPr>
            <p:cNvCxnSpPr>
              <a:cxnSpLocks/>
            </p:cNvCxnSpPr>
            <p:nvPr/>
          </p:nvCxnSpPr>
          <p:spPr>
            <a:xfrm>
              <a:off x="1736615" y="4527457"/>
              <a:ext cx="6120000" cy="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7E9D30AA-C3F9-427E-D8B9-E0B5420AD872}"/>
                </a:ext>
              </a:extLst>
            </p:cNvPr>
            <p:cNvCxnSpPr>
              <a:cxnSpLocks/>
            </p:cNvCxnSpPr>
            <p:nvPr/>
          </p:nvCxnSpPr>
          <p:spPr>
            <a:xfrm>
              <a:off x="4934417" y="3636001"/>
              <a:ext cx="2916000" cy="0"/>
            </a:xfrm>
            <a:prstGeom prst="line">
              <a:avLst/>
            </a:prstGeom>
            <a:ln w="762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Arrow: Right 27">
              <a:extLst>
                <a:ext uri="{FF2B5EF4-FFF2-40B4-BE49-F238E27FC236}">
                  <a16:creationId xmlns:a16="http://schemas.microsoft.com/office/drawing/2014/main" xmlns="" id="{F30023E2-77E3-FC46-8448-4AECDA1E8406}"/>
                </a:ext>
              </a:extLst>
            </p:cNvPr>
            <p:cNvSpPr/>
            <p:nvPr/>
          </p:nvSpPr>
          <p:spPr>
            <a:xfrm>
              <a:off x="2014232" y="2730863"/>
              <a:ext cx="509893" cy="257194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Arrow: Right 28">
              <a:extLst>
                <a:ext uri="{FF2B5EF4-FFF2-40B4-BE49-F238E27FC236}">
                  <a16:creationId xmlns:a16="http://schemas.microsoft.com/office/drawing/2014/main" xmlns="" id="{7C77FC7A-D8F8-8F30-3D91-587C975DCE3E}"/>
                </a:ext>
              </a:extLst>
            </p:cNvPr>
            <p:cNvSpPr/>
            <p:nvPr/>
          </p:nvSpPr>
          <p:spPr>
            <a:xfrm>
              <a:off x="5165323" y="2790001"/>
              <a:ext cx="509893" cy="257194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Arrow: Right 29">
              <a:extLst>
                <a:ext uri="{FF2B5EF4-FFF2-40B4-BE49-F238E27FC236}">
                  <a16:creationId xmlns:a16="http://schemas.microsoft.com/office/drawing/2014/main" xmlns="" id="{8F21CF4C-11D9-8D62-3DE7-C94F8BD67A2B}"/>
                </a:ext>
              </a:extLst>
            </p:cNvPr>
            <p:cNvSpPr/>
            <p:nvPr/>
          </p:nvSpPr>
          <p:spPr>
            <a:xfrm flipH="1">
              <a:off x="7554285" y="1910669"/>
              <a:ext cx="432000" cy="175412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Arrow: Right 30">
              <a:extLst>
                <a:ext uri="{FF2B5EF4-FFF2-40B4-BE49-F238E27FC236}">
                  <a16:creationId xmlns:a16="http://schemas.microsoft.com/office/drawing/2014/main" xmlns="" id="{B58374E3-695A-A149-3137-015ECC87EF87}"/>
                </a:ext>
              </a:extLst>
            </p:cNvPr>
            <p:cNvSpPr/>
            <p:nvPr/>
          </p:nvSpPr>
          <p:spPr>
            <a:xfrm>
              <a:off x="11096167" y="2813548"/>
              <a:ext cx="509893" cy="257194"/>
            </a:xfrm>
            <a:prstGeom prst="rightArrow">
              <a:avLst>
                <a:gd name="adj1" fmla="val 45840"/>
                <a:gd name="adj2" fmla="val 50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xmlns="" id="{1991D8B5-8BE5-3376-7C19-1E8F2DBFDCFE}"/>
                </a:ext>
              </a:extLst>
            </p:cNvPr>
            <p:cNvCxnSpPr>
              <a:cxnSpLocks/>
            </p:cNvCxnSpPr>
            <p:nvPr/>
          </p:nvCxnSpPr>
          <p:spPr>
            <a:xfrm>
              <a:off x="1736615" y="2691457"/>
              <a:ext cx="0" cy="1836000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xmlns="" id="{E3E3FDE7-A91F-6FD3-3B0E-DE0D8393CFC4}"/>
                </a:ext>
              </a:extLst>
            </p:cNvPr>
            <p:cNvCxnSpPr>
              <a:cxnSpLocks/>
            </p:cNvCxnSpPr>
            <p:nvPr/>
          </p:nvCxnSpPr>
          <p:spPr>
            <a:xfrm>
              <a:off x="4916741" y="2691457"/>
              <a:ext cx="0" cy="972000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xmlns="" id="{8F27D290-F55B-9D7F-8EA1-5B10A2C259A3}"/>
                </a:ext>
              </a:extLst>
            </p:cNvPr>
            <p:cNvCxnSpPr>
              <a:cxnSpLocks/>
            </p:cNvCxnSpPr>
            <p:nvPr/>
          </p:nvCxnSpPr>
          <p:spPr>
            <a:xfrm>
              <a:off x="7852255" y="2691457"/>
              <a:ext cx="0" cy="1872000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xmlns="" id="{63F742C0-1E63-2DF5-229A-3A6FE9C98D34}"/>
                </a:ext>
              </a:extLst>
            </p:cNvPr>
            <p:cNvCxnSpPr>
              <a:cxnSpLocks/>
            </p:cNvCxnSpPr>
            <p:nvPr/>
          </p:nvCxnSpPr>
          <p:spPr>
            <a:xfrm>
              <a:off x="6071749" y="1237584"/>
              <a:ext cx="1003999" cy="1159083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xmlns="" id="{C2765521-C8C3-0189-D79E-43A4835E80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412686" y="1172594"/>
              <a:ext cx="1137306" cy="1355212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xmlns="" id="{EA16CD14-9F91-7D2E-FC1D-5C4B694713C9}"/>
                </a:ext>
              </a:extLst>
            </p:cNvPr>
            <p:cNvCxnSpPr>
              <a:cxnSpLocks/>
            </p:cNvCxnSpPr>
            <p:nvPr/>
          </p:nvCxnSpPr>
          <p:spPr>
            <a:xfrm>
              <a:off x="5966762" y="1189766"/>
              <a:ext cx="720000" cy="0"/>
            </a:xfrm>
            <a:prstGeom prst="straightConnector1">
              <a:avLst/>
            </a:prstGeom>
            <a:ln w="28575">
              <a:solidFill>
                <a:schemeClr val="accent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xmlns="" id="{8C222CD7-8633-6EAE-DCFD-47E36D438FAA}"/>
                </a:ext>
              </a:extLst>
            </p:cNvPr>
            <p:cNvCxnSpPr/>
            <p:nvPr/>
          </p:nvCxnSpPr>
          <p:spPr>
            <a:xfrm flipV="1">
              <a:off x="6677801" y="1173197"/>
              <a:ext cx="2163965" cy="8094"/>
            </a:xfrm>
            <a:prstGeom prst="straightConnector1">
              <a:avLst/>
            </a:prstGeom>
            <a:ln w="28575">
              <a:solidFill>
                <a:schemeClr val="accent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xmlns="" id="{126DF066-E8D0-B5A1-A1DB-2A59DE6C3DF7}"/>
                </a:ext>
              </a:extLst>
            </p:cNvPr>
            <p:cNvCxnSpPr>
              <a:cxnSpLocks/>
            </p:cNvCxnSpPr>
            <p:nvPr/>
          </p:nvCxnSpPr>
          <p:spPr>
            <a:xfrm>
              <a:off x="8876019" y="1146700"/>
              <a:ext cx="792000" cy="0"/>
            </a:xfrm>
            <a:prstGeom prst="straightConnector1">
              <a:avLst/>
            </a:prstGeom>
            <a:ln w="28575">
              <a:solidFill>
                <a:schemeClr val="accent1">
                  <a:lumMod val="50000"/>
                </a:schemeClr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F7708F12-7F50-7A3D-FB79-182D2D20E6F1}"/>
                </a:ext>
              </a:extLst>
            </p:cNvPr>
            <p:cNvCxnSpPr/>
            <p:nvPr/>
          </p:nvCxnSpPr>
          <p:spPr>
            <a:xfrm>
              <a:off x="7107655" y="1181291"/>
              <a:ext cx="504000" cy="828000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9FCB5E12-9FBC-98DC-3696-8D6364B785AA}"/>
                </a:ext>
              </a:extLst>
            </p:cNvPr>
            <p:cNvCxnSpPr/>
            <p:nvPr/>
          </p:nvCxnSpPr>
          <p:spPr>
            <a:xfrm>
              <a:off x="7517146" y="1200259"/>
              <a:ext cx="432000" cy="756000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  <a:prstDash val="lgDashDot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75B84F8D-DC68-BD67-1A60-F20F5C5CE345}"/>
                </a:ext>
              </a:extLst>
            </p:cNvPr>
            <p:cNvCxnSpPr/>
            <p:nvPr/>
          </p:nvCxnSpPr>
          <p:spPr>
            <a:xfrm>
              <a:off x="7127885" y="1163895"/>
              <a:ext cx="396000" cy="0"/>
            </a:xfrm>
            <a:prstGeom prst="line">
              <a:avLst/>
            </a:prstGeom>
            <a:ln w="28575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A4C4DEA8-1CB7-781B-09AC-277FCB114DE7}"/>
                </a:ext>
              </a:extLst>
            </p:cNvPr>
            <p:cNvSpPr txBox="1"/>
            <p:nvPr/>
          </p:nvSpPr>
          <p:spPr>
            <a:xfrm>
              <a:off x="5193776" y="933325"/>
              <a:ext cx="15763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5’Flanking region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0A438D44-D4D5-FE39-4951-0E969B149211}"/>
                </a:ext>
              </a:extLst>
            </p:cNvPr>
            <p:cNvSpPr txBox="1"/>
            <p:nvPr/>
          </p:nvSpPr>
          <p:spPr>
            <a:xfrm>
              <a:off x="173830" y="-80445"/>
              <a:ext cx="12192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Supplementary figure 18: Interspersed Small RNA Polymorphism (</a:t>
              </a:r>
              <a:r>
                <a:rPr lang="en-US" sz="20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iSNAP</a:t>
              </a:r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endPara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386772" y="2694529"/>
            <a:ext cx="928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RNA1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83833" y="1156852"/>
            <a:ext cx="1550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3’Flanking region</a:t>
            </a: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00892" y="1096590"/>
            <a:ext cx="1351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RNA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601458" y="2665500"/>
            <a:ext cx="928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RNA2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12576" y="2676558"/>
            <a:ext cx="928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RNA3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468707" y="2677296"/>
            <a:ext cx="928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RNA4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3425" y="5070340"/>
            <a:ext cx="103000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Interspersed small RNA polymorphism (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iSNAP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Primers are designed targeting either the 5’ and the 3’ flanking regions around the small RNAs or with the small RNAs, the distribution of these RNAs, leads to polymorphism.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Primers are shown by red arrows.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21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roup 244"/>
          <p:cNvGrpSpPr/>
          <p:nvPr/>
        </p:nvGrpSpPr>
        <p:grpSpPr>
          <a:xfrm>
            <a:off x="505652" y="936381"/>
            <a:ext cx="5944982" cy="5569194"/>
            <a:chOff x="-62885" y="109922"/>
            <a:chExt cx="6351989" cy="6604321"/>
          </a:xfrm>
        </p:grpSpPr>
        <p:sp>
          <p:nvSpPr>
            <p:cNvPr id="4" name="Flowchart: Connector 3"/>
            <p:cNvSpPr/>
            <p:nvPr/>
          </p:nvSpPr>
          <p:spPr>
            <a:xfrm>
              <a:off x="322871" y="299136"/>
              <a:ext cx="822960" cy="783772"/>
            </a:xfrm>
            <a:prstGeom prst="flowChartConnector">
              <a:avLst/>
            </a:prstGeom>
            <a:gradFill flip="none" rotWithShape="1">
              <a:gsLst>
                <a:gs pos="0">
                  <a:srgbClr val="AC1F10">
                    <a:shade val="30000"/>
                    <a:satMod val="115000"/>
                  </a:srgbClr>
                </a:gs>
                <a:gs pos="50000">
                  <a:srgbClr val="AC1F10">
                    <a:shade val="67500"/>
                    <a:satMod val="115000"/>
                  </a:srgbClr>
                </a:gs>
                <a:gs pos="100000">
                  <a:srgbClr val="AC1F1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" name="Straight Arrow Connector 5"/>
            <p:cNvCxnSpPr>
              <a:stCxn id="4" idx="6"/>
            </p:cNvCxnSpPr>
            <p:nvPr/>
          </p:nvCxnSpPr>
          <p:spPr>
            <a:xfrm>
              <a:off x="1145831" y="691022"/>
              <a:ext cx="54864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6"/>
            <p:cNvSpPr/>
            <p:nvPr/>
          </p:nvSpPr>
          <p:spPr>
            <a:xfrm>
              <a:off x="1710839" y="145767"/>
              <a:ext cx="1215813" cy="1149888"/>
            </a:xfrm>
            <a:custGeom>
              <a:avLst/>
              <a:gdLst>
                <a:gd name="connsiteX0" fmla="*/ 967 w 1777516"/>
                <a:gd name="connsiteY0" fmla="*/ 457557 h 1424751"/>
                <a:gd name="connsiteX1" fmla="*/ 1307253 w 1777516"/>
                <a:gd name="connsiteY1" fmla="*/ 601248 h 1424751"/>
                <a:gd name="connsiteX2" fmla="*/ 680236 w 1777516"/>
                <a:gd name="connsiteY2" fmla="*/ 78734 h 1424751"/>
                <a:gd name="connsiteX3" fmla="*/ 706361 w 1777516"/>
                <a:gd name="connsiteY3" fmla="*/ 1045385 h 1424751"/>
                <a:gd name="connsiteX4" fmla="*/ 1424819 w 1777516"/>
                <a:gd name="connsiteY4" fmla="*/ 862505 h 1424751"/>
                <a:gd name="connsiteX5" fmla="*/ 301413 w 1777516"/>
                <a:gd name="connsiteY5" fmla="*/ 705751 h 1424751"/>
                <a:gd name="connsiteX6" fmla="*/ 445104 w 1777516"/>
                <a:gd name="connsiteY6" fmla="*/ 1280517 h 1424751"/>
                <a:gd name="connsiteX7" fmla="*/ 484293 w 1777516"/>
                <a:gd name="connsiteY7" fmla="*/ 357 h 1424751"/>
                <a:gd name="connsiteX8" fmla="*/ 1150499 w 1777516"/>
                <a:gd name="connsiteY8" fmla="*/ 1424208 h 1424751"/>
                <a:gd name="connsiteX9" fmla="*/ 79344 w 1777516"/>
                <a:gd name="connsiteY9" fmla="*/ 170174 h 1424751"/>
                <a:gd name="connsiteX10" fmla="*/ 79344 w 1777516"/>
                <a:gd name="connsiteY10" fmla="*/ 248551 h 1424751"/>
                <a:gd name="connsiteX11" fmla="*/ 79344 w 1777516"/>
                <a:gd name="connsiteY11" fmla="*/ 261614 h 1424751"/>
                <a:gd name="connsiteX12" fmla="*/ 1777516 w 1777516"/>
                <a:gd name="connsiteY12" fmla="*/ 431431 h 1424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7516" h="1424751">
                  <a:moveTo>
                    <a:pt x="967" y="457557"/>
                  </a:moveTo>
                  <a:cubicBezTo>
                    <a:pt x="597504" y="560971"/>
                    <a:pt x="1194042" y="664385"/>
                    <a:pt x="1307253" y="601248"/>
                  </a:cubicBezTo>
                  <a:cubicBezTo>
                    <a:pt x="1420464" y="538111"/>
                    <a:pt x="780385" y="4711"/>
                    <a:pt x="680236" y="78734"/>
                  </a:cubicBezTo>
                  <a:cubicBezTo>
                    <a:pt x="580087" y="152757"/>
                    <a:pt x="582264" y="914757"/>
                    <a:pt x="706361" y="1045385"/>
                  </a:cubicBezTo>
                  <a:cubicBezTo>
                    <a:pt x="830458" y="1176013"/>
                    <a:pt x="1492310" y="919111"/>
                    <a:pt x="1424819" y="862505"/>
                  </a:cubicBezTo>
                  <a:cubicBezTo>
                    <a:pt x="1357328" y="805899"/>
                    <a:pt x="464699" y="636082"/>
                    <a:pt x="301413" y="705751"/>
                  </a:cubicBezTo>
                  <a:cubicBezTo>
                    <a:pt x="138127" y="775420"/>
                    <a:pt x="414624" y="1398083"/>
                    <a:pt x="445104" y="1280517"/>
                  </a:cubicBezTo>
                  <a:cubicBezTo>
                    <a:pt x="475584" y="1162951"/>
                    <a:pt x="366727" y="-23591"/>
                    <a:pt x="484293" y="357"/>
                  </a:cubicBezTo>
                  <a:cubicBezTo>
                    <a:pt x="601859" y="24305"/>
                    <a:pt x="1217991" y="1395905"/>
                    <a:pt x="1150499" y="1424208"/>
                  </a:cubicBezTo>
                  <a:cubicBezTo>
                    <a:pt x="1083007" y="1452511"/>
                    <a:pt x="257870" y="366117"/>
                    <a:pt x="79344" y="170174"/>
                  </a:cubicBezTo>
                  <a:cubicBezTo>
                    <a:pt x="-99182" y="-25769"/>
                    <a:pt x="79344" y="248551"/>
                    <a:pt x="79344" y="248551"/>
                  </a:cubicBezTo>
                  <a:lnTo>
                    <a:pt x="79344" y="261614"/>
                  </a:lnTo>
                  <a:lnTo>
                    <a:pt x="1777516" y="431431"/>
                  </a:lnTo>
                </a:path>
              </a:pathLst>
            </a:cu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4450239" y="109922"/>
              <a:ext cx="1215813" cy="1149888"/>
            </a:xfrm>
            <a:custGeom>
              <a:avLst/>
              <a:gdLst>
                <a:gd name="connsiteX0" fmla="*/ 967 w 1777516"/>
                <a:gd name="connsiteY0" fmla="*/ 457557 h 1424751"/>
                <a:gd name="connsiteX1" fmla="*/ 1307253 w 1777516"/>
                <a:gd name="connsiteY1" fmla="*/ 601248 h 1424751"/>
                <a:gd name="connsiteX2" fmla="*/ 680236 w 1777516"/>
                <a:gd name="connsiteY2" fmla="*/ 78734 h 1424751"/>
                <a:gd name="connsiteX3" fmla="*/ 706361 w 1777516"/>
                <a:gd name="connsiteY3" fmla="*/ 1045385 h 1424751"/>
                <a:gd name="connsiteX4" fmla="*/ 1424819 w 1777516"/>
                <a:gd name="connsiteY4" fmla="*/ 862505 h 1424751"/>
                <a:gd name="connsiteX5" fmla="*/ 301413 w 1777516"/>
                <a:gd name="connsiteY5" fmla="*/ 705751 h 1424751"/>
                <a:gd name="connsiteX6" fmla="*/ 445104 w 1777516"/>
                <a:gd name="connsiteY6" fmla="*/ 1280517 h 1424751"/>
                <a:gd name="connsiteX7" fmla="*/ 484293 w 1777516"/>
                <a:gd name="connsiteY7" fmla="*/ 357 h 1424751"/>
                <a:gd name="connsiteX8" fmla="*/ 1150499 w 1777516"/>
                <a:gd name="connsiteY8" fmla="*/ 1424208 h 1424751"/>
                <a:gd name="connsiteX9" fmla="*/ 79344 w 1777516"/>
                <a:gd name="connsiteY9" fmla="*/ 170174 h 1424751"/>
                <a:gd name="connsiteX10" fmla="*/ 79344 w 1777516"/>
                <a:gd name="connsiteY10" fmla="*/ 248551 h 1424751"/>
                <a:gd name="connsiteX11" fmla="*/ 79344 w 1777516"/>
                <a:gd name="connsiteY11" fmla="*/ 261614 h 1424751"/>
                <a:gd name="connsiteX12" fmla="*/ 1777516 w 1777516"/>
                <a:gd name="connsiteY12" fmla="*/ 431431 h 1424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7516" h="1424751">
                  <a:moveTo>
                    <a:pt x="967" y="457557"/>
                  </a:moveTo>
                  <a:cubicBezTo>
                    <a:pt x="597504" y="560971"/>
                    <a:pt x="1194042" y="664385"/>
                    <a:pt x="1307253" y="601248"/>
                  </a:cubicBezTo>
                  <a:cubicBezTo>
                    <a:pt x="1420464" y="538111"/>
                    <a:pt x="780385" y="4711"/>
                    <a:pt x="680236" y="78734"/>
                  </a:cubicBezTo>
                  <a:cubicBezTo>
                    <a:pt x="580087" y="152757"/>
                    <a:pt x="582264" y="914757"/>
                    <a:pt x="706361" y="1045385"/>
                  </a:cubicBezTo>
                  <a:cubicBezTo>
                    <a:pt x="830458" y="1176013"/>
                    <a:pt x="1492310" y="919111"/>
                    <a:pt x="1424819" y="862505"/>
                  </a:cubicBezTo>
                  <a:cubicBezTo>
                    <a:pt x="1357328" y="805899"/>
                    <a:pt x="464699" y="636082"/>
                    <a:pt x="301413" y="705751"/>
                  </a:cubicBezTo>
                  <a:cubicBezTo>
                    <a:pt x="138127" y="775420"/>
                    <a:pt x="414624" y="1398083"/>
                    <a:pt x="445104" y="1280517"/>
                  </a:cubicBezTo>
                  <a:cubicBezTo>
                    <a:pt x="475584" y="1162951"/>
                    <a:pt x="366727" y="-23591"/>
                    <a:pt x="484293" y="357"/>
                  </a:cubicBezTo>
                  <a:cubicBezTo>
                    <a:pt x="601859" y="24305"/>
                    <a:pt x="1217991" y="1395905"/>
                    <a:pt x="1150499" y="1424208"/>
                  </a:cubicBezTo>
                  <a:cubicBezTo>
                    <a:pt x="1083007" y="1452511"/>
                    <a:pt x="257870" y="366117"/>
                    <a:pt x="79344" y="170174"/>
                  </a:cubicBezTo>
                  <a:cubicBezTo>
                    <a:pt x="-99182" y="-25769"/>
                    <a:pt x="79344" y="248551"/>
                    <a:pt x="79344" y="248551"/>
                  </a:cubicBezTo>
                  <a:lnTo>
                    <a:pt x="79344" y="261614"/>
                  </a:lnTo>
                  <a:lnTo>
                    <a:pt x="1777516" y="431431"/>
                  </a:lnTo>
                </a:path>
              </a:pathLst>
            </a:custGeom>
            <a:noFill/>
            <a:ln w="76200">
              <a:solidFill>
                <a:schemeClr val="tx1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2879615" y="691022"/>
              <a:ext cx="95358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5221937" y="1303064"/>
              <a:ext cx="0" cy="6792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4201351" y="2291570"/>
              <a:ext cx="65042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 flipV="1">
              <a:off x="2078763" y="2203264"/>
              <a:ext cx="415557" cy="2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" name="Group 121"/>
            <p:cNvGrpSpPr/>
            <p:nvPr/>
          </p:nvGrpSpPr>
          <p:grpSpPr>
            <a:xfrm>
              <a:off x="-62885" y="1567495"/>
              <a:ext cx="2097644" cy="2638058"/>
              <a:chOff x="546809" y="2086913"/>
              <a:chExt cx="2014771" cy="2389716"/>
            </a:xfrm>
          </p:grpSpPr>
          <p:grpSp>
            <p:nvGrpSpPr>
              <p:cNvPr id="91" name="Group 90"/>
              <p:cNvGrpSpPr/>
              <p:nvPr/>
            </p:nvGrpSpPr>
            <p:grpSpPr>
              <a:xfrm rot="21364556">
                <a:off x="546809" y="2086913"/>
                <a:ext cx="2014771" cy="2369045"/>
                <a:chOff x="448895" y="2455572"/>
                <a:chExt cx="2065733" cy="2072824"/>
              </a:xfrm>
              <a:solidFill>
                <a:schemeClr val="bg2">
                  <a:lumMod val="75000"/>
                </a:schemeClr>
              </a:solidFill>
            </p:grpSpPr>
            <p:sp>
              <p:nvSpPr>
                <p:cNvPr id="55" name="Flowchart: Data 54"/>
                <p:cNvSpPr/>
                <p:nvPr/>
              </p:nvSpPr>
              <p:spPr>
                <a:xfrm rot="205237">
                  <a:off x="531453" y="2660106"/>
                  <a:ext cx="1770874" cy="1842868"/>
                </a:xfrm>
                <a:prstGeom prst="flowChartInputOut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noFill/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Flowchart: Data 56"/>
                <p:cNvSpPr/>
                <p:nvPr/>
              </p:nvSpPr>
              <p:spPr>
                <a:xfrm rot="205237">
                  <a:off x="734613" y="2489713"/>
                  <a:ext cx="1733685" cy="1894299"/>
                </a:xfrm>
                <a:prstGeom prst="flowChartInputOutpu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noFill/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59" name="Straight Connector 58"/>
                <p:cNvCxnSpPr/>
                <p:nvPr/>
              </p:nvCxnSpPr>
              <p:spPr>
                <a:xfrm rot="235444" flipV="1">
                  <a:off x="942477" y="2455572"/>
                  <a:ext cx="175654" cy="215390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 flipV="1">
                  <a:off x="2346799" y="2541757"/>
                  <a:ext cx="167829" cy="153601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flipV="1">
                  <a:off x="1896127" y="4399940"/>
                  <a:ext cx="163114" cy="128456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flipH="1">
                  <a:off x="448895" y="4311042"/>
                  <a:ext cx="230750" cy="151458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3" name="Straight Connector 92"/>
              <p:cNvCxnSpPr/>
              <p:nvPr/>
            </p:nvCxnSpPr>
            <p:spPr>
              <a:xfrm>
                <a:off x="766946" y="4345330"/>
                <a:ext cx="129698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 flipH="1">
                <a:off x="2011767" y="2251443"/>
                <a:ext cx="343339" cy="222518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7" name="Flowchart: Data 126"/>
            <p:cNvSpPr/>
            <p:nvPr/>
          </p:nvSpPr>
          <p:spPr>
            <a:xfrm rot="205237">
              <a:off x="104214" y="5026692"/>
              <a:ext cx="1512684" cy="1644171"/>
            </a:xfrm>
            <a:prstGeom prst="flowChartInputOut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36" name="Straight Arrow Connector 135"/>
            <p:cNvCxnSpPr/>
            <p:nvPr/>
          </p:nvCxnSpPr>
          <p:spPr>
            <a:xfrm flipV="1">
              <a:off x="1634396" y="5554290"/>
              <a:ext cx="328953" cy="2844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7" name="Group 136"/>
            <p:cNvGrpSpPr/>
            <p:nvPr/>
          </p:nvGrpSpPr>
          <p:grpSpPr>
            <a:xfrm>
              <a:off x="2084664" y="5026409"/>
              <a:ext cx="1512684" cy="1644171"/>
              <a:chOff x="2411820" y="4600337"/>
              <a:chExt cx="1770874" cy="1862293"/>
            </a:xfrm>
          </p:grpSpPr>
          <p:sp>
            <p:nvSpPr>
              <p:cNvPr id="138" name="Flowchart: Data 137"/>
              <p:cNvSpPr/>
              <p:nvPr/>
            </p:nvSpPr>
            <p:spPr>
              <a:xfrm rot="205237">
                <a:off x="2411820" y="4600337"/>
                <a:ext cx="1770874" cy="1862293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noFill/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9" name="Parallelogram 138"/>
              <p:cNvSpPr/>
              <p:nvPr/>
            </p:nvSpPr>
            <p:spPr>
              <a:xfrm rot="534493">
                <a:off x="2780802" y="4801578"/>
                <a:ext cx="598875" cy="1499060"/>
              </a:xfrm>
              <a:prstGeom prst="parallelogram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>
                <a:off x="3015687" y="4994470"/>
                <a:ext cx="367687" cy="28432"/>
              </a:xfrm>
              <a:prstGeom prst="line">
                <a:avLst/>
              </a:prstGeom>
              <a:ln w="222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2973174" y="5171895"/>
                <a:ext cx="348316" cy="2635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2920568" y="5429187"/>
                <a:ext cx="367687" cy="2843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2824002" y="5646149"/>
                <a:ext cx="367687" cy="2843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2786999" y="5860345"/>
                <a:ext cx="367687" cy="28432"/>
              </a:xfrm>
              <a:prstGeom prst="line">
                <a:avLst/>
              </a:prstGeom>
              <a:ln w="2222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5" name="Parallelogram 144"/>
            <p:cNvSpPr/>
            <p:nvPr/>
          </p:nvSpPr>
          <p:spPr>
            <a:xfrm rot="205690">
              <a:off x="2022884" y="4493105"/>
              <a:ext cx="1565877" cy="1574575"/>
            </a:xfrm>
            <a:prstGeom prst="parallelogram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13" name="Group 212"/>
            <p:cNvGrpSpPr/>
            <p:nvPr/>
          </p:nvGrpSpPr>
          <p:grpSpPr>
            <a:xfrm>
              <a:off x="4492635" y="2072695"/>
              <a:ext cx="1770874" cy="2009959"/>
              <a:chOff x="4492635" y="2072695"/>
              <a:chExt cx="1770874" cy="2009959"/>
            </a:xfrm>
          </p:grpSpPr>
          <p:sp>
            <p:nvSpPr>
              <p:cNvPr id="16" name="Flowchart: Data 15"/>
              <p:cNvSpPr/>
              <p:nvPr/>
            </p:nvSpPr>
            <p:spPr>
              <a:xfrm rot="230472">
                <a:off x="4555111" y="2135366"/>
                <a:ext cx="1645920" cy="1887164"/>
              </a:xfrm>
              <a:prstGeom prst="flowChartInputOutpu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Flowchart: Data 14"/>
              <p:cNvSpPr/>
              <p:nvPr/>
            </p:nvSpPr>
            <p:spPr>
              <a:xfrm rot="252719">
                <a:off x="4492635" y="2072695"/>
                <a:ext cx="1770874" cy="2009959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noFill/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168" name="Group 167"/>
              <p:cNvGrpSpPr/>
              <p:nvPr/>
            </p:nvGrpSpPr>
            <p:grpSpPr>
              <a:xfrm rot="827183" flipH="1">
                <a:off x="4847230" y="2201745"/>
                <a:ext cx="414787" cy="1715155"/>
                <a:chOff x="8888577" y="1764327"/>
                <a:chExt cx="2014810" cy="3374038"/>
              </a:xfrm>
            </p:grpSpPr>
            <p:sp>
              <p:nvSpPr>
                <p:cNvPr id="147" name="Flowchart: Process 146"/>
                <p:cNvSpPr/>
                <p:nvPr/>
              </p:nvSpPr>
              <p:spPr>
                <a:xfrm>
                  <a:off x="8888577" y="1764327"/>
                  <a:ext cx="2014810" cy="3374038"/>
                </a:xfrm>
                <a:prstGeom prst="flowChartProcess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solidFill>
                        <a:prstClr val="black"/>
                      </a:solidFill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3" name="Flowchart: Process 162"/>
                <p:cNvSpPr/>
                <p:nvPr/>
              </p:nvSpPr>
              <p:spPr>
                <a:xfrm>
                  <a:off x="9109063" y="2151428"/>
                  <a:ext cx="1573838" cy="60699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Flowchart: Process 163"/>
                <p:cNvSpPr/>
                <p:nvPr/>
              </p:nvSpPr>
              <p:spPr>
                <a:xfrm>
                  <a:off x="9109063" y="2381664"/>
                  <a:ext cx="1573838" cy="90298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5" name="Flowchart: Process 164"/>
                <p:cNvSpPr/>
                <p:nvPr/>
              </p:nvSpPr>
              <p:spPr>
                <a:xfrm>
                  <a:off x="9109063" y="3097721"/>
                  <a:ext cx="1573838" cy="137463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6" name="Flowchart: Process 165"/>
                <p:cNvSpPr/>
                <p:nvPr/>
              </p:nvSpPr>
              <p:spPr>
                <a:xfrm flipV="1">
                  <a:off x="9109063" y="3813180"/>
                  <a:ext cx="1573837" cy="80325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67" name="Flowchart: Process 166"/>
                <p:cNvSpPr/>
                <p:nvPr/>
              </p:nvSpPr>
              <p:spPr>
                <a:xfrm flipV="1">
                  <a:off x="9134851" y="4556425"/>
                  <a:ext cx="1573837" cy="80325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69" name="Group 168"/>
            <p:cNvGrpSpPr/>
            <p:nvPr/>
          </p:nvGrpSpPr>
          <p:grpSpPr>
            <a:xfrm rot="495220" flipH="1">
              <a:off x="534824" y="1878423"/>
              <a:ext cx="398180" cy="2035713"/>
              <a:chOff x="8888577" y="1764327"/>
              <a:chExt cx="2014810" cy="3374038"/>
            </a:xfrm>
          </p:grpSpPr>
          <p:sp>
            <p:nvSpPr>
              <p:cNvPr id="170" name="Flowchart: Process 169"/>
              <p:cNvSpPr/>
              <p:nvPr/>
            </p:nvSpPr>
            <p:spPr>
              <a:xfrm>
                <a:off x="8888577" y="1764327"/>
                <a:ext cx="2014810" cy="3374038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solidFill>
                      <a:prstClr val="black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1" name="Flowchart: Process 170"/>
              <p:cNvSpPr/>
              <p:nvPr/>
            </p:nvSpPr>
            <p:spPr>
              <a:xfrm>
                <a:off x="9109063" y="2151428"/>
                <a:ext cx="1573838" cy="60699"/>
              </a:xfrm>
              <a:prstGeom prst="flowChartProcess">
                <a:avLst/>
              </a:prstGeom>
              <a:ln>
                <a:prstDash val="dash"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2" name="Flowchart: Process 171"/>
              <p:cNvSpPr/>
              <p:nvPr/>
            </p:nvSpPr>
            <p:spPr>
              <a:xfrm>
                <a:off x="9109063" y="2381664"/>
                <a:ext cx="1573838" cy="90298"/>
              </a:xfrm>
              <a:prstGeom prst="flowChartProcess">
                <a:avLst/>
              </a:prstGeom>
              <a:ln>
                <a:prstDash val="dash"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3" name="Flowchart: Process 172"/>
              <p:cNvSpPr/>
              <p:nvPr/>
            </p:nvSpPr>
            <p:spPr>
              <a:xfrm>
                <a:off x="9109063" y="3097721"/>
                <a:ext cx="1573838" cy="137463"/>
              </a:xfrm>
              <a:prstGeom prst="flowChartProcess">
                <a:avLst/>
              </a:prstGeom>
              <a:ln>
                <a:prstDash val="dash"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4" name="Flowchart: Process 173"/>
              <p:cNvSpPr/>
              <p:nvPr/>
            </p:nvSpPr>
            <p:spPr>
              <a:xfrm flipV="1">
                <a:off x="9109063" y="3813180"/>
                <a:ext cx="1573837" cy="80325"/>
              </a:xfrm>
              <a:prstGeom prst="flowChartProcess">
                <a:avLst/>
              </a:prstGeom>
              <a:ln>
                <a:prstDash val="dash"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5" name="Flowchart: Process 174"/>
              <p:cNvSpPr/>
              <p:nvPr/>
            </p:nvSpPr>
            <p:spPr>
              <a:xfrm flipV="1">
                <a:off x="9134851" y="4556425"/>
                <a:ext cx="1573837" cy="80325"/>
              </a:xfrm>
              <a:prstGeom prst="flowChartProcess">
                <a:avLst/>
              </a:prstGeom>
              <a:ln>
                <a:prstDash val="dash"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177" name="Straight Connector 176"/>
            <p:cNvCxnSpPr/>
            <p:nvPr/>
          </p:nvCxnSpPr>
          <p:spPr>
            <a:xfrm flipV="1">
              <a:off x="405019" y="1787885"/>
              <a:ext cx="1455365" cy="5599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79" name="Group 178"/>
            <p:cNvGrpSpPr/>
            <p:nvPr/>
          </p:nvGrpSpPr>
          <p:grpSpPr>
            <a:xfrm rot="827183" flipH="1">
              <a:off x="455408" y="5135021"/>
              <a:ext cx="395160" cy="1400758"/>
              <a:chOff x="8888577" y="1764327"/>
              <a:chExt cx="2014810" cy="3374038"/>
            </a:xfrm>
          </p:grpSpPr>
          <p:sp>
            <p:nvSpPr>
              <p:cNvPr id="180" name="Flowchart: Process 179"/>
              <p:cNvSpPr/>
              <p:nvPr/>
            </p:nvSpPr>
            <p:spPr>
              <a:xfrm>
                <a:off x="8888577" y="1764327"/>
                <a:ext cx="2014810" cy="3374038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solidFill>
                      <a:prstClr val="black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1" name="Flowchart: Process 180"/>
              <p:cNvSpPr/>
              <p:nvPr/>
            </p:nvSpPr>
            <p:spPr>
              <a:xfrm>
                <a:off x="9109063" y="2151428"/>
                <a:ext cx="1573838" cy="60699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2" name="Flowchart: Process 181"/>
              <p:cNvSpPr/>
              <p:nvPr/>
            </p:nvSpPr>
            <p:spPr>
              <a:xfrm>
                <a:off x="9109063" y="2381664"/>
                <a:ext cx="1573838" cy="90298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3" name="Flowchart: Process 182"/>
              <p:cNvSpPr/>
              <p:nvPr/>
            </p:nvSpPr>
            <p:spPr>
              <a:xfrm>
                <a:off x="9109063" y="3097721"/>
                <a:ext cx="1573838" cy="137463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4" name="Flowchart: Process 183"/>
              <p:cNvSpPr/>
              <p:nvPr/>
            </p:nvSpPr>
            <p:spPr>
              <a:xfrm flipV="1">
                <a:off x="9109063" y="3813180"/>
                <a:ext cx="1573837" cy="803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5" name="Flowchart: Process 184"/>
              <p:cNvSpPr/>
              <p:nvPr/>
            </p:nvSpPr>
            <p:spPr>
              <a:xfrm flipV="1">
                <a:off x="9134851" y="4556425"/>
                <a:ext cx="1573837" cy="803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cxnSp>
          <p:nvCxnSpPr>
            <p:cNvPr id="187" name="Straight Arrow Connector 186"/>
            <p:cNvCxnSpPr/>
            <p:nvPr/>
          </p:nvCxnSpPr>
          <p:spPr>
            <a:xfrm>
              <a:off x="3816863" y="5650176"/>
              <a:ext cx="315597" cy="182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9" name="Flowchart: Process 188"/>
            <p:cNvSpPr/>
            <p:nvPr/>
          </p:nvSpPr>
          <p:spPr>
            <a:xfrm>
              <a:off x="4406989" y="4474635"/>
              <a:ext cx="1855406" cy="2239608"/>
            </a:xfrm>
            <a:prstGeom prst="flowChartProcess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90" name="Group 189"/>
            <p:cNvGrpSpPr/>
            <p:nvPr/>
          </p:nvGrpSpPr>
          <p:grpSpPr>
            <a:xfrm flipH="1">
              <a:off x="4541140" y="4862953"/>
              <a:ext cx="414787" cy="1715155"/>
              <a:chOff x="8888577" y="1764327"/>
              <a:chExt cx="2014810" cy="3374038"/>
            </a:xfrm>
          </p:grpSpPr>
          <p:sp>
            <p:nvSpPr>
              <p:cNvPr id="191" name="Flowchart: Process 190"/>
              <p:cNvSpPr/>
              <p:nvPr/>
            </p:nvSpPr>
            <p:spPr>
              <a:xfrm>
                <a:off x="8888577" y="1764327"/>
                <a:ext cx="2014810" cy="3374038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solidFill>
                      <a:prstClr val="black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2" name="Flowchart: Process 191"/>
              <p:cNvSpPr/>
              <p:nvPr/>
            </p:nvSpPr>
            <p:spPr>
              <a:xfrm>
                <a:off x="9109063" y="2151428"/>
                <a:ext cx="1573838" cy="60699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3" name="Flowchart: Process 192"/>
              <p:cNvSpPr/>
              <p:nvPr/>
            </p:nvSpPr>
            <p:spPr>
              <a:xfrm>
                <a:off x="9109063" y="2381664"/>
                <a:ext cx="1573838" cy="90298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4" name="Flowchart: Process 193"/>
              <p:cNvSpPr/>
              <p:nvPr/>
            </p:nvSpPr>
            <p:spPr>
              <a:xfrm>
                <a:off x="9109063" y="3097721"/>
                <a:ext cx="1573838" cy="137463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5" name="Flowchart: Process 194"/>
              <p:cNvSpPr/>
              <p:nvPr/>
            </p:nvSpPr>
            <p:spPr>
              <a:xfrm flipV="1">
                <a:off x="9109063" y="3813180"/>
                <a:ext cx="1573837" cy="803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6" name="Flowchart: Process 195"/>
              <p:cNvSpPr/>
              <p:nvPr/>
            </p:nvSpPr>
            <p:spPr>
              <a:xfrm flipV="1">
                <a:off x="9134851" y="4556425"/>
                <a:ext cx="1573837" cy="803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97" name="Group 196"/>
            <p:cNvGrpSpPr/>
            <p:nvPr/>
          </p:nvGrpSpPr>
          <p:grpSpPr>
            <a:xfrm flipH="1">
              <a:off x="5001023" y="4865373"/>
              <a:ext cx="414787" cy="1715155"/>
              <a:chOff x="8888577" y="1764327"/>
              <a:chExt cx="2014810" cy="3374038"/>
            </a:xfrm>
          </p:grpSpPr>
          <p:sp>
            <p:nvSpPr>
              <p:cNvPr id="198" name="Flowchart: Process 197"/>
              <p:cNvSpPr/>
              <p:nvPr/>
            </p:nvSpPr>
            <p:spPr>
              <a:xfrm>
                <a:off x="8888577" y="1764327"/>
                <a:ext cx="2014810" cy="3374038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solidFill>
                      <a:prstClr val="black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9" name="Flowchart: Process 198"/>
              <p:cNvSpPr/>
              <p:nvPr/>
            </p:nvSpPr>
            <p:spPr>
              <a:xfrm>
                <a:off x="9109063" y="2151428"/>
                <a:ext cx="1573838" cy="60699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0" name="Flowchart: Process 199"/>
              <p:cNvSpPr/>
              <p:nvPr/>
            </p:nvSpPr>
            <p:spPr>
              <a:xfrm>
                <a:off x="9109063" y="2381664"/>
                <a:ext cx="1573838" cy="90298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1" name="Flowchart: Process 200"/>
              <p:cNvSpPr/>
              <p:nvPr/>
            </p:nvSpPr>
            <p:spPr>
              <a:xfrm>
                <a:off x="9109063" y="3097721"/>
                <a:ext cx="1573838" cy="137463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2" name="Flowchart: Process 201"/>
              <p:cNvSpPr/>
              <p:nvPr/>
            </p:nvSpPr>
            <p:spPr>
              <a:xfrm flipV="1">
                <a:off x="9109063" y="3813180"/>
                <a:ext cx="1573837" cy="803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3" name="Flowchart: Process 202"/>
              <p:cNvSpPr/>
              <p:nvPr/>
            </p:nvSpPr>
            <p:spPr>
              <a:xfrm flipV="1">
                <a:off x="9134851" y="4556425"/>
                <a:ext cx="1573837" cy="803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 flipH="1">
              <a:off x="5631709" y="4863474"/>
              <a:ext cx="414787" cy="1715155"/>
              <a:chOff x="8888577" y="1764327"/>
              <a:chExt cx="2014810" cy="3374038"/>
            </a:xfrm>
          </p:grpSpPr>
          <p:sp>
            <p:nvSpPr>
              <p:cNvPr id="205" name="Flowchart: Process 204"/>
              <p:cNvSpPr/>
              <p:nvPr/>
            </p:nvSpPr>
            <p:spPr>
              <a:xfrm>
                <a:off x="8888577" y="1764327"/>
                <a:ext cx="2014810" cy="3374038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solidFill>
                      <a:prstClr val="black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6" name="Flowchart: Process 205"/>
              <p:cNvSpPr/>
              <p:nvPr/>
            </p:nvSpPr>
            <p:spPr>
              <a:xfrm>
                <a:off x="9109063" y="2151428"/>
                <a:ext cx="1573838" cy="60699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7" name="Flowchart: Process 206"/>
              <p:cNvSpPr/>
              <p:nvPr/>
            </p:nvSpPr>
            <p:spPr>
              <a:xfrm>
                <a:off x="9109063" y="2381664"/>
                <a:ext cx="1573838" cy="90298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8" name="Flowchart: Process 207"/>
              <p:cNvSpPr/>
              <p:nvPr/>
            </p:nvSpPr>
            <p:spPr>
              <a:xfrm>
                <a:off x="9109062" y="2904000"/>
                <a:ext cx="1573840" cy="137463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9" name="Flowchart: Process 208"/>
              <p:cNvSpPr/>
              <p:nvPr/>
            </p:nvSpPr>
            <p:spPr>
              <a:xfrm flipV="1">
                <a:off x="9109067" y="3647134"/>
                <a:ext cx="1573835" cy="80324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0" name="Flowchart: Process 209"/>
              <p:cNvSpPr/>
              <p:nvPr/>
            </p:nvSpPr>
            <p:spPr>
              <a:xfrm flipV="1">
                <a:off x="9134851" y="4556425"/>
                <a:ext cx="1573837" cy="80325"/>
              </a:xfrm>
              <a:prstGeom prst="flowChartProcess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211" name="Flowchart: Process 210"/>
            <p:cNvSpPr/>
            <p:nvPr/>
          </p:nvSpPr>
          <p:spPr>
            <a:xfrm flipH="1">
              <a:off x="5677099" y="5115109"/>
              <a:ext cx="324005" cy="30856"/>
            </a:xfrm>
            <a:prstGeom prst="flowChartProcess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214" name="Group 213"/>
            <p:cNvGrpSpPr/>
            <p:nvPr/>
          </p:nvGrpSpPr>
          <p:grpSpPr>
            <a:xfrm>
              <a:off x="2235145" y="1996971"/>
              <a:ext cx="1770874" cy="2009959"/>
              <a:chOff x="4492635" y="2072695"/>
              <a:chExt cx="1770874" cy="2009959"/>
            </a:xfrm>
          </p:grpSpPr>
          <p:sp>
            <p:nvSpPr>
              <p:cNvPr id="215" name="Flowchart: Data 214"/>
              <p:cNvSpPr/>
              <p:nvPr/>
            </p:nvSpPr>
            <p:spPr>
              <a:xfrm rot="230472">
                <a:off x="4555111" y="2135366"/>
                <a:ext cx="1645920" cy="1887164"/>
              </a:xfrm>
              <a:prstGeom prst="flowChartInputOutpu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6" name="Flowchart: Data 215"/>
              <p:cNvSpPr/>
              <p:nvPr/>
            </p:nvSpPr>
            <p:spPr>
              <a:xfrm rot="252719">
                <a:off x="4492635" y="2072695"/>
                <a:ext cx="1770874" cy="2009959"/>
              </a:xfrm>
              <a:prstGeom prst="flowChartInputOutpu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noFill/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17" name="Group 216"/>
              <p:cNvGrpSpPr/>
              <p:nvPr/>
            </p:nvGrpSpPr>
            <p:grpSpPr>
              <a:xfrm rot="827183" flipH="1">
                <a:off x="4847230" y="2201745"/>
                <a:ext cx="414787" cy="1715155"/>
                <a:chOff x="8888577" y="1764327"/>
                <a:chExt cx="2014810" cy="3374038"/>
              </a:xfrm>
            </p:grpSpPr>
            <p:sp>
              <p:nvSpPr>
                <p:cNvPr id="218" name="Flowchart: Process 217"/>
                <p:cNvSpPr/>
                <p:nvPr/>
              </p:nvSpPr>
              <p:spPr>
                <a:xfrm>
                  <a:off x="8888577" y="1764327"/>
                  <a:ext cx="2014810" cy="3374038"/>
                </a:xfrm>
                <a:prstGeom prst="flowChartProcess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solidFill>
                        <a:prstClr val="black"/>
                      </a:solidFill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19" name="Flowchart: Process 218"/>
                <p:cNvSpPr/>
                <p:nvPr/>
              </p:nvSpPr>
              <p:spPr>
                <a:xfrm>
                  <a:off x="9109063" y="2151428"/>
                  <a:ext cx="1573838" cy="60699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0" name="Flowchart: Process 219"/>
                <p:cNvSpPr/>
                <p:nvPr/>
              </p:nvSpPr>
              <p:spPr>
                <a:xfrm>
                  <a:off x="9109063" y="2381664"/>
                  <a:ext cx="1573838" cy="90298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1" name="Flowchart: Process 220"/>
                <p:cNvSpPr/>
                <p:nvPr/>
              </p:nvSpPr>
              <p:spPr>
                <a:xfrm>
                  <a:off x="9109063" y="3097721"/>
                  <a:ext cx="1573838" cy="137463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2" name="Flowchart: Process 221"/>
                <p:cNvSpPr/>
                <p:nvPr/>
              </p:nvSpPr>
              <p:spPr>
                <a:xfrm flipV="1">
                  <a:off x="9109063" y="3813180"/>
                  <a:ext cx="1573837" cy="80325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223" name="Flowchart: Process 222"/>
                <p:cNvSpPr/>
                <p:nvPr/>
              </p:nvSpPr>
              <p:spPr>
                <a:xfrm flipV="1">
                  <a:off x="9134851" y="4556425"/>
                  <a:ext cx="1573837" cy="80325"/>
                </a:xfrm>
                <a:prstGeom prst="flowChartProcess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24" name="Flowchart: Data 223"/>
            <p:cNvSpPr/>
            <p:nvPr/>
          </p:nvSpPr>
          <p:spPr>
            <a:xfrm rot="310750">
              <a:off x="2404838" y="1344186"/>
              <a:ext cx="1604686" cy="2038748"/>
            </a:xfrm>
            <a:prstGeom prst="flowChartInputOutpu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5" name="Parallelogram 224"/>
            <p:cNvSpPr/>
            <p:nvPr/>
          </p:nvSpPr>
          <p:spPr>
            <a:xfrm rot="577465">
              <a:off x="2730236" y="1656461"/>
              <a:ext cx="616629" cy="1374512"/>
            </a:xfrm>
            <a:prstGeom prst="parallelogram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27" name="Straight Arrow Connector 226"/>
            <p:cNvCxnSpPr/>
            <p:nvPr/>
          </p:nvCxnSpPr>
          <p:spPr>
            <a:xfrm flipH="1">
              <a:off x="1145832" y="4262511"/>
              <a:ext cx="7719" cy="68187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TextBox 229"/>
            <p:cNvSpPr txBox="1"/>
            <p:nvPr/>
          </p:nvSpPr>
          <p:spPr>
            <a:xfrm>
              <a:off x="122911" y="109922"/>
              <a:ext cx="715506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1284271" y="137272"/>
              <a:ext cx="678176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3876655" y="137272"/>
              <a:ext cx="664486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3" name="TextBox 232"/>
            <p:cNvSpPr txBox="1"/>
            <p:nvPr/>
          </p:nvSpPr>
          <p:spPr>
            <a:xfrm>
              <a:off x="5511248" y="1528417"/>
              <a:ext cx="701189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4048524" y="1503274"/>
              <a:ext cx="706066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1893091" y="1528416"/>
              <a:ext cx="933867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317516" y="4468566"/>
              <a:ext cx="664421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1752421" y="4468565"/>
              <a:ext cx="848067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3932913" y="4454498"/>
              <a:ext cx="813346" cy="411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9. 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415556" y="4543959"/>
              <a:ext cx="7525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Control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4934291" y="4541261"/>
              <a:ext cx="7525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Sample1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5536533" y="4538563"/>
              <a:ext cx="75257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Sample2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46" name="TextBox 245"/>
          <p:cNvSpPr txBox="1"/>
          <p:nvPr/>
        </p:nvSpPr>
        <p:spPr>
          <a:xfrm>
            <a:off x="7042656" y="1283295"/>
            <a:ext cx="4748827" cy="4480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Blood stain, or sample collected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Genomic DNA isolated from sample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Digest the DNA with selected restriction enzymes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Fragment DNA are separated on agarose gel, using gel electrophoresis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Transfering the DNA onto a nitrocellulose membrane (Southern blot)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Radio active probing of specific DNA fragments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Membrane washed well to get rid of excess probes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X-ray film sandwiched to the membrane to detect radioactive pattern.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DNA pattern is compared with a known control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921183B-F2C4-4B04-BCB7-B4DEC9F67DB6}"/>
              </a:ext>
            </a:extLst>
          </p:cNvPr>
          <p:cNvSpPr/>
          <p:nvPr/>
        </p:nvSpPr>
        <p:spPr>
          <a:xfrm>
            <a:off x="0" y="92479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1: Procedure for Restricted Fragment Length Polymorphism (RFLP)</a:t>
            </a:r>
            <a:endParaRPr lang="en-IN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10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627017" y="1844818"/>
            <a:ext cx="8673737" cy="532621"/>
            <a:chOff x="809897" y="1126361"/>
            <a:chExt cx="8673737" cy="532621"/>
          </a:xfrm>
        </p:grpSpPr>
        <p:sp>
          <p:nvSpPr>
            <p:cNvPr id="5" name="Rectangle 4"/>
            <p:cNvSpPr/>
            <p:nvPr/>
          </p:nvSpPr>
          <p:spPr>
            <a:xfrm>
              <a:off x="1789612" y="1332411"/>
              <a:ext cx="1345474" cy="32657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135086" y="1332410"/>
              <a:ext cx="1345474" cy="32657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480560" y="1332409"/>
              <a:ext cx="1345474" cy="32657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80314" y="1332409"/>
              <a:ext cx="1345474" cy="32657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Straight Connector 9"/>
            <p:cNvCxnSpPr>
              <a:stCxn id="5" idx="1"/>
            </p:cNvCxnSpPr>
            <p:nvPr/>
          </p:nvCxnSpPr>
          <p:spPr>
            <a:xfrm flipH="1" flipV="1">
              <a:off x="1149531" y="1495694"/>
              <a:ext cx="640081" cy="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8484325" y="1508756"/>
              <a:ext cx="46373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7138851" y="1332408"/>
              <a:ext cx="1345474" cy="32657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Exon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9897" y="1126361"/>
              <a:ext cx="9666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5’ UTR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530045" y="1126361"/>
              <a:ext cx="9535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3’ UTR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1" name="Straight Connector 20"/>
          <p:cNvCxnSpPr>
            <a:stCxn id="17" idx="3"/>
          </p:cNvCxnSpPr>
          <p:nvPr/>
        </p:nvCxnSpPr>
        <p:spPr>
          <a:xfrm flipH="1">
            <a:off x="1397726" y="2029484"/>
            <a:ext cx="195943" cy="347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1319349" y="2029484"/>
            <a:ext cx="195943" cy="347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64177" y="2320578"/>
            <a:ext cx="888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Promoter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319349" y="1844818"/>
            <a:ext cx="49638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808514" y="2459077"/>
            <a:ext cx="4049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297680" y="2457145"/>
            <a:ext cx="56170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624943" y="2429088"/>
            <a:ext cx="34616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286691" y="2746768"/>
            <a:ext cx="1926772" cy="225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286693" y="3092637"/>
            <a:ext cx="2684416" cy="132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286691" y="2877698"/>
            <a:ext cx="3468189" cy="45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06732" y="3417607"/>
            <a:ext cx="8190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of varied length are generated based on random primer annealing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06240" y="2457144"/>
            <a:ext cx="1776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primer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64177" y="1580591"/>
            <a:ext cx="2103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Promoter specific primer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43197" y="4877336"/>
            <a:ext cx="11277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Promoter anchored amplified polymorphism (PAAP) uses two primers,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is designed specific to the promoter region, based on the consensus sequences such as the CAAT box, TAATA box, GC box and the G box.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primer is an arbitrary Random amplified DNA polymorphism (RAPD) primer.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in promoter binding, promoter length, and the arbitrary primer binding results in polymorphism.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0" y="388009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19: Promoter Anchored Amplified Polymorphism (PAAP) 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36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" y="37142"/>
            <a:ext cx="12190988" cy="6663393"/>
            <a:chOff x="1" y="50205"/>
            <a:chExt cx="12190988" cy="6663393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xmlns="" id="{D7DB30F8-BE69-EB88-442A-1D01E6E241FA}"/>
                </a:ext>
              </a:extLst>
            </p:cNvPr>
            <p:cNvGrpSpPr/>
            <p:nvPr/>
          </p:nvGrpSpPr>
          <p:grpSpPr>
            <a:xfrm>
              <a:off x="637172" y="618414"/>
              <a:ext cx="11211928" cy="6095184"/>
              <a:chOff x="128611" y="-93369"/>
              <a:chExt cx="11976119" cy="6843938"/>
            </a:xfrm>
          </p:grpSpPr>
          <p:sp>
            <p:nvSpPr>
              <p:cNvPr id="123" name="Rectangle 122">
                <a:extLst>
                  <a:ext uri="{FF2B5EF4-FFF2-40B4-BE49-F238E27FC236}">
                    <a16:creationId xmlns:a16="http://schemas.microsoft.com/office/drawing/2014/main" xmlns="" id="{855C0BC8-0DE9-1B3E-E903-F9A4284A6DFB}"/>
                  </a:ext>
                </a:extLst>
              </p:cNvPr>
              <p:cNvSpPr/>
              <p:nvPr/>
            </p:nvSpPr>
            <p:spPr>
              <a:xfrm>
                <a:off x="128611" y="-93369"/>
                <a:ext cx="5352152" cy="684393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  <p:sp>
            <p:nvSpPr>
              <p:cNvPr id="5" name="Freeform: Shape 4">
                <a:extLst>
                  <a:ext uri="{FF2B5EF4-FFF2-40B4-BE49-F238E27FC236}">
                    <a16:creationId xmlns:a16="http://schemas.microsoft.com/office/drawing/2014/main" xmlns="" id="{E3419373-A973-57B8-9A7F-0A5C81F4E65C}"/>
                  </a:ext>
                </a:extLst>
              </p:cNvPr>
              <p:cNvSpPr/>
              <p:nvPr/>
            </p:nvSpPr>
            <p:spPr>
              <a:xfrm>
                <a:off x="1064589" y="329212"/>
                <a:ext cx="1765559" cy="719661"/>
              </a:xfrm>
              <a:custGeom>
                <a:avLst/>
                <a:gdLst>
                  <a:gd name="connsiteX0" fmla="*/ 0 w 1653871"/>
                  <a:gd name="connsiteY0" fmla="*/ 477099 h 493027"/>
                  <a:gd name="connsiteX1" fmla="*/ 198783 w 1653871"/>
                  <a:gd name="connsiteY1" fmla="*/ 21 h 493027"/>
                  <a:gd name="connsiteX2" fmla="*/ 564543 w 1653871"/>
                  <a:gd name="connsiteY2" fmla="*/ 493002 h 493027"/>
                  <a:gd name="connsiteX3" fmla="*/ 898497 w 1653871"/>
                  <a:gd name="connsiteY3" fmla="*/ 23875 h 493027"/>
                  <a:gd name="connsiteX4" fmla="*/ 1176793 w 1653871"/>
                  <a:gd name="connsiteY4" fmla="*/ 429392 h 493027"/>
                  <a:gd name="connsiteX5" fmla="*/ 1415332 w 1653871"/>
                  <a:gd name="connsiteY5" fmla="*/ 63632 h 493027"/>
                  <a:gd name="connsiteX6" fmla="*/ 1653871 w 1653871"/>
                  <a:gd name="connsiteY6" fmla="*/ 405538 h 493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53871" h="493027">
                    <a:moveTo>
                      <a:pt x="0" y="477099"/>
                    </a:moveTo>
                    <a:cubicBezTo>
                      <a:pt x="52346" y="237235"/>
                      <a:pt x="104693" y="-2629"/>
                      <a:pt x="198783" y="21"/>
                    </a:cubicBezTo>
                    <a:cubicBezTo>
                      <a:pt x="292873" y="2671"/>
                      <a:pt x="447924" y="489026"/>
                      <a:pt x="564543" y="493002"/>
                    </a:cubicBezTo>
                    <a:cubicBezTo>
                      <a:pt x="681162" y="496978"/>
                      <a:pt x="796455" y="34477"/>
                      <a:pt x="898497" y="23875"/>
                    </a:cubicBezTo>
                    <a:cubicBezTo>
                      <a:pt x="1000539" y="13273"/>
                      <a:pt x="1090654" y="422766"/>
                      <a:pt x="1176793" y="429392"/>
                    </a:cubicBezTo>
                    <a:cubicBezTo>
                      <a:pt x="1262932" y="436018"/>
                      <a:pt x="1335819" y="67608"/>
                      <a:pt x="1415332" y="63632"/>
                    </a:cubicBezTo>
                    <a:cubicBezTo>
                      <a:pt x="1494845" y="59656"/>
                      <a:pt x="1574358" y="232597"/>
                      <a:pt x="1653871" y="405538"/>
                    </a:cubicBez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b="1" dirty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endParaRPr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xmlns="" id="{5C7B4A63-C10E-51FF-423D-406CA0EB2D02}"/>
                  </a:ext>
                </a:extLst>
              </p:cNvPr>
              <p:cNvCxnSpPr>
                <a:cxnSpLocks/>
                <a:endCxn id="5" idx="4"/>
              </p:cNvCxnSpPr>
              <p:nvPr/>
            </p:nvCxnSpPr>
            <p:spPr>
              <a:xfrm flipH="1">
                <a:off x="2320852" y="635677"/>
                <a:ext cx="19135" cy="3203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xmlns="" id="{B92323D4-B2D3-122B-3347-C9D8949FAC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577813" y="551409"/>
                <a:ext cx="11547" cy="40507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xmlns="" id="{659AD3D5-AB8E-C512-42E6-DFD844CEB6CE}"/>
                  </a:ext>
                </a:extLst>
              </p:cNvPr>
              <p:cNvCxnSpPr>
                <a:cxnSpLocks/>
                <a:endCxn id="4" idx="5"/>
              </p:cNvCxnSpPr>
              <p:nvPr/>
            </p:nvCxnSpPr>
            <p:spPr>
              <a:xfrm flipH="1">
                <a:off x="1301343" y="373597"/>
                <a:ext cx="16192" cy="64729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xmlns="" id="{491F39BC-C5C4-1CF5-20A4-21CDE55A22C8}"/>
                  </a:ext>
                </a:extLst>
              </p:cNvPr>
              <p:cNvCxnSpPr>
                <a:cxnSpLocks/>
                <a:endCxn id="4" idx="1"/>
              </p:cNvCxnSpPr>
              <p:nvPr/>
            </p:nvCxnSpPr>
            <p:spPr>
              <a:xfrm>
                <a:off x="2596423" y="437693"/>
                <a:ext cx="3624" cy="67605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xmlns="" id="{61AEF95F-90D1-ECA2-7666-6A0E8460D5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57855" y="543528"/>
                <a:ext cx="23767" cy="26790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xmlns="" id="{701D2886-9772-B88F-8BE8-1E471DC44A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870207" y="704800"/>
                <a:ext cx="10250" cy="354737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xmlns="" id="{D69E278D-92D8-C45A-17A5-43A20DB5B6F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78398" y="521905"/>
                <a:ext cx="5172" cy="2957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xmlns="" id="{9AE26D3A-445F-7EBE-C752-D8E29D65FC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59359" y="911386"/>
                <a:ext cx="0" cy="617094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id="{64543CF7-E16B-740A-D6DA-F8341E1A65AA}"/>
                  </a:ext>
                </a:extLst>
              </p:cNvPr>
              <p:cNvSpPr/>
              <p:nvPr/>
            </p:nvSpPr>
            <p:spPr>
              <a:xfrm>
                <a:off x="301685" y="1621247"/>
                <a:ext cx="4074108" cy="125839"/>
              </a:xfrm>
              <a:prstGeom prst="rect">
                <a:avLst/>
              </a:prstGeom>
              <a:ln w="381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xmlns="" id="{3EC28569-3839-AC5F-4175-2398CF80E356}"/>
                  </a:ext>
                </a:extLst>
              </p:cNvPr>
              <p:cNvSpPr/>
              <p:nvPr/>
            </p:nvSpPr>
            <p:spPr>
              <a:xfrm>
                <a:off x="701456" y="2629444"/>
                <a:ext cx="1409052" cy="299302"/>
              </a:xfrm>
              <a:prstGeom prst="rect">
                <a:avLst/>
              </a:prstGeom>
              <a:ln w="381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A195B00A-0365-94A0-213A-0067F1094631}"/>
                  </a:ext>
                </a:extLst>
              </p:cNvPr>
              <p:cNvSpPr/>
              <p:nvPr/>
            </p:nvSpPr>
            <p:spPr>
              <a:xfrm>
                <a:off x="2825705" y="2630474"/>
                <a:ext cx="949173" cy="210512"/>
              </a:xfrm>
              <a:prstGeom prst="rect">
                <a:avLst/>
              </a:prstGeom>
              <a:ln w="3810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xmlns="" id="{24E59BEF-9C0E-70C1-EEA6-84FA4A3A492B}"/>
                  </a:ext>
                </a:extLst>
              </p:cNvPr>
              <p:cNvCxnSpPr/>
              <p:nvPr/>
            </p:nvCxnSpPr>
            <p:spPr>
              <a:xfrm>
                <a:off x="1405983" y="1853809"/>
                <a:ext cx="0" cy="63610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xmlns="" id="{D011B514-38BE-9433-2DE3-0A8C12C0A93E}"/>
                  </a:ext>
                </a:extLst>
              </p:cNvPr>
              <p:cNvCxnSpPr/>
              <p:nvPr/>
            </p:nvCxnSpPr>
            <p:spPr>
              <a:xfrm>
                <a:off x="3271495" y="1870728"/>
                <a:ext cx="0" cy="636104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xmlns="" id="{2AEDDDE1-1817-4068-A08F-C7A120C68D5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394285" y="3118613"/>
                <a:ext cx="5488" cy="779396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xmlns="" id="{F0CF9ED3-78E3-B582-CC73-E455461E8EA1}"/>
                  </a:ext>
                </a:extLst>
              </p:cNvPr>
              <p:cNvSpPr/>
              <p:nvPr/>
            </p:nvSpPr>
            <p:spPr>
              <a:xfrm>
                <a:off x="1763837" y="4145424"/>
                <a:ext cx="1301918" cy="11698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xmlns="" id="{C897E35A-53B3-BEF7-3D2C-1FF64AA52403}"/>
                  </a:ext>
                </a:extLst>
              </p:cNvPr>
              <p:cNvSpPr/>
              <p:nvPr/>
            </p:nvSpPr>
            <p:spPr>
              <a:xfrm>
                <a:off x="1981534" y="4331968"/>
                <a:ext cx="913105" cy="238539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xmlns="" id="{6986F163-0B03-C23B-6F07-6D30DC75606B}"/>
                  </a:ext>
                </a:extLst>
              </p:cNvPr>
              <p:cNvSpPr/>
              <p:nvPr/>
            </p:nvSpPr>
            <p:spPr>
              <a:xfrm>
                <a:off x="2101062" y="4849170"/>
                <a:ext cx="683844" cy="226612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xmlns="" id="{6015EF7D-6D97-D0D4-1DA1-B768BF2B300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76337" y="1288112"/>
                <a:ext cx="4325510" cy="63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xmlns="" id="{0CF762E2-9EE1-8857-729F-E082C2194F4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368748" y="578605"/>
                <a:ext cx="389614" cy="606139"/>
              </a:xfrm>
              <a:prstGeom prst="line">
                <a:avLst/>
              </a:prstGeom>
              <a:ln w="2857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xmlns="" id="{7A2E8110-3173-F3CA-BF19-0BC1703D8B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35720" y="614175"/>
                <a:ext cx="520943" cy="594423"/>
              </a:xfrm>
              <a:prstGeom prst="line">
                <a:avLst/>
              </a:prstGeom>
              <a:ln w="2857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xmlns="" id="{1F1002F7-6A96-6D97-24A4-645A51C21E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37689" y="1184744"/>
                <a:ext cx="331059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xmlns="" id="{50FE098C-1543-4682-F464-DCCB8360AA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37689" y="1200646"/>
                <a:ext cx="1080" cy="11131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xmlns="" id="{4597C47C-56B4-6BFD-25AC-548E758B22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84650" y="1188718"/>
                <a:ext cx="0" cy="13517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xmlns="" id="{56CF67A9-A0B9-BBE4-686E-E897507BB4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35720" y="606224"/>
                <a:ext cx="1210715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xmlns="" id="{96DCA898-BB13-F2C5-9287-ED34CECC41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37689" y="1184744"/>
                <a:ext cx="1080" cy="11131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xmlns="" id="{34908815-D0FA-964E-207A-2327A04D808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78329" y="1556902"/>
                <a:ext cx="4325510" cy="6361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xmlns="" id="{FAE14797-30A3-45F8-30FF-9737D4816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6663" y="1735210"/>
                <a:ext cx="331963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xmlns="" id="{5FE504A3-AD65-6550-B471-94E7F4B244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056663" y="1588707"/>
                <a:ext cx="0" cy="1666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xmlns="" id="{38595B70-F46A-604F-2E0B-2574F3D7F2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78023" y="1600036"/>
                <a:ext cx="0" cy="135174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xmlns="" id="{E717AA77-A19D-9486-8A48-7960916F43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666258" y="2347302"/>
                <a:ext cx="1210715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xmlns="" id="{E0848905-23D9-982D-6017-5C7B101A99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78023" y="1750385"/>
                <a:ext cx="527440" cy="587696"/>
              </a:xfrm>
              <a:prstGeom prst="line">
                <a:avLst/>
              </a:prstGeom>
              <a:ln w="2857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xmlns="" id="{FA078443-B57A-D08D-8768-4FA4851EF7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630931" y="1741163"/>
                <a:ext cx="389614" cy="606139"/>
              </a:xfrm>
              <a:prstGeom prst="line">
                <a:avLst/>
              </a:prstGeom>
              <a:ln w="2857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xmlns="" id="{6E44E48A-BD9E-CC2C-D2FB-26D4CB53295F}"/>
                  </a:ext>
                </a:extLst>
              </p:cNvPr>
              <p:cNvSpPr/>
              <p:nvPr/>
            </p:nvSpPr>
            <p:spPr>
              <a:xfrm>
                <a:off x="8014596" y="3328600"/>
                <a:ext cx="1409051" cy="256928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3" name="Rectangle 112">
                <a:extLst>
                  <a:ext uri="{FF2B5EF4-FFF2-40B4-BE49-F238E27FC236}">
                    <a16:creationId xmlns:a16="http://schemas.microsoft.com/office/drawing/2014/main" xmlns="" id="{FAB51E48-732C-B185-A864-FA6385C469CE}"/>
                  </a:ext>
                </a:extLst>
              </p:cNvPr>
              <p:cNvSpPr/>
              <p:nvPr/>
            </p:nvSpPr>
            <p:spPr>
              <a:xfrm flipV="1">
                <a:off x="8141077" y="3744261"/>
                <a:ext cx="541187" cy="12277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4" name="Rectangle 113">
                <a:extLst>
                  <a:ext uri="{FF2B5EF4-FFF2-40B4-BE49-F238E27FC236}">
                    <a16:creationId xmlns:a16="http://schemas.microsoft.com/office/drawing/2014/main" xmlns="" id="{7548FD76-7F4F-1498-E7B4-E452F1445C65}"/>
                  </a:ext>
                </a:extLst>
              </p:cNvPr>
              <p:cNvSpPr/>
              <p:nvPr/>
            </p:nvSpPr>
            <p:spPr>
              <a:xfrm flipV="1">
                <a:off x="8830177" y="3746155"/>
                <a:ext cx="541187" cy="12277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xmlns="" id="{B537F94D-F190-F541-5089-1BE29F0679B8}"/>
                  </a:ext>
                </a:extLst>
              </p:cNvPr>
              <p:cNvSpPr/>
              <p:nvPr/>
            </p:nvSpPr>
            <p:spPr>
              <a:xfrm flipV="1">
                <a:off x="8097904" y="4362208"/>
                <a:ext cx="541187" cy="12277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xmlns="" id="{EFA69D0B-AB0F-2A83-6306-5C48F6C92099}"/>
                  </a:ext>
                </a:extLst>
              </p:cNvPr>
              <p:cNvSpPr/>
              <p:nvPr/>
            </p:nvSpPr>
            <p:spPr>
              <a:xfrm flipV="1">
                <a:off x="8160886" y="4771754"/>
                <a:ext cx="541187" cy="12277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xmlns="" id="{FE52F4C1-BAD2-2D2A-3A0B-8298447C6BE9}"/>
                  </a:ext>
                </a:extLst>
              </p:cNvPr>
              <p:cNvSpPr/>
              <p:nvPr/>
            </p:nvSpPr>
            <p:spPr>
              <a:xfrm flipV="1">
                <a:off x="8846670" y="4337880"/>
                <a:ext cx="541187" cy="12277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xmlns="" id="{73F4F368-FA76-0AAB-63E2-7B55F0AFE91C}"/>
                  </a:ext>
                </a:extLst>
              </p:cNvPr>
              <p:cNvSpPr/>
              <p:nvPr/>
            </p:nvSpPr>
            <p:spPr>
              <a:xfrm flipV="1">
                <a:off x="8876973" y="4738828"/>
                <a:ext cx="541187" cy="122770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22" name="Rectangle: Rounded Corners 121">
                <a:extLst>
                  <a:ext uri="{FF2B5EF4-FFF2-40B4-BE49-F238E27FC236}">
                    <a16:creationId xmlns:a16="http://schemas.microsoft.com/office/drawing/2014/main" xmlns="" id="{85474713-E731-DDF3-4BBF-6C92F1CF7814}"/>
                  </a:ext>
                </a:extLst>
              </p:cNvPr>
              <p:cNvSpPr/>
              <p:nvPr/>
            </p:nvSpPr>
            <p:spPr>
              <a:xfrm>
                <a:off x="7502234" y="5163314"/>
                <a:ext cx="2273715" cy="53880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xmlns="" id="{B16ADE4D-E8CB-26CA-6534-BDC5904A52DD}"/>
                  </a:ext>
                </a:extLst>
              </p:cNvPr>
              <p:cNvSpPr/>
              <p:nvPr/>
            </p:nvSpPr>
            <p:spPr>
              <a:xfrm flipV="1">
                <a:off x="8487173" y="5278384"/>
                <a:ext cx="541187" cy="122769"/>
              </a:xfrm>
              <a:prstGeom prst="rect">
                <a:avLst/>
              </a:prstGeom>
            </p:spPr>
            <p:style>
              <a:lnRef idx="2">
                <a:schemeClr val="dk1">
                  <a:shade val="15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xmlns="" id="{20BC901F-526B-FDBD-27F9-AC71E1274CDC}"/>
                  </a:ext>
                </a:extLst>
              </p:cNvPr>
              <p:cNvCxnSpPr>
                <a:cxnSpLocks/>
                <a:stCxn id="4" idx="2"/>
              </p:cNvCxnSpPr>
              <p:nvPr/>
            </p:nvCxnSpPr>
            <p:spPr>
              <a:xfrm>
                <a:off x="2209587" y="394150"/>
                <a:ext cx="39365" cy="41728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1FA141A4-E908-801C-08FD-75C3DE0DF312}"/>
                  </a:ext>
                </a:extLst>
              </p:cNvPr>
              <p:cNvSpPr txBox="1"/>
              <p:nvPr/>
            </p:nvSpPr>
            <p:spPr>
              <a:xfrm>
                <a:off x="1405983" y="-27960"/>
                <a:ext cx="186551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DNA template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" name="Freeform: Shape 3">
                <a:extLst>
                  <a:ext uri="{FF2B5EF4-FFF2-40B4-BE49-F238E27FC236}">
                    <a16:creationId xmlns:a16="http://schemas.microsoft.com/office/drawing/2014/main" xmlns="" id="{34A02E1C-2E48-7EA4-0AAE-6D458507E4FD}"/>
                  </a:ext>
                </a:extLst>
              </p:cNvPr>
              <p:cNvSpPr/>
              <p:nvPr/>
            </p:nvSpPr>
            <p:spPr>
              <a:xfrm rot="10800000">
                <a:off x="1046695" y="394114"/>
                <a:ext cx="1765559" cy="719661"/>
              </a:xfrm>
              <a:custGeom>
                <a:avLst/>
                <a:gdLst>
                  <a:gd name="connsiteX0" fmla="*/ 0 w 1653871"/>
                  <a:gd name="connsiteY0" fmla="*/ 477099 h 493027"/>
                  <a:gd name="connsiteX1" fmla="*/ 198783 w 1653871"/>
                  <a:gd name="connsiteY1" fmla="*/ 21 h 493027"/>
                  <a:gd name="connsiteX2" fmla="*/ 564543 w 1653871"/>
                  <a:gd name="connsiteY2" fmla="*/ 493002 h 493027"/>
                  <a:gd name="connsiteX3" fmla="*/ 898497 w 1653871"/>
                  <a:gd name="connsiteY3" fmla="*/ 23875 h 493027"/>
                  <a:gd name="connsiteX4" fmla="*/ 1176793 w 1653871"/>
                  <a:gd name="connsiteY4" fmla="*/ 429392 h 493027"/>
                  <a:gd name="connsiteX5" fmla="*/ 1415332 w 1653871"/>
                  <a:gd name="connsiteY5" fmla="*/ 63632 h 493027"/>
                  <a:gd name="connsiteX6" fmla="*/ 1653871 w 1653871"/>
                  <a:gd name="connsiteY6" fmla="*/ 405538 h 493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53871" h="493027">
                    <a:moveTo>
                      <a:pt x="0" y="477099"/>
                    </a:moveTo>
                    <a:cubicBezTo>
                      <a:pt x="52346" y="237235"/>
                      <a:pt x="104693" y="-2629"/>
                      <a:pt x="198783" y="21"/>
                    </a:cubicBezTo>
                    <a:cubicBezTo>
                      <a:pt x="292873" y="2671"/>
                      <a:pt x="447924" y="489026"/>
                      <a:pt x="564543" y="493002"/>
                    </a:cubicBezTo>
                    <a:cubicBezTo>
                      <a:pt x="681162" y="496978"/>
                      <a:pt x="796455" y="34477"/>
                      <a:pt x="898497" y="23875"/>
                    </a:cubicBezTo>
                    <a:cubicBezTo>
                      <a:pt x="1000539" y="13273"/>
                      <a:pt x="1090654" y="422766"/>
                      <a:pt x="1176793" y="429392"/>
                    </a:cubicBezTo>
                    <a:cubicBezTo>
                      <a:pt x="1262932" y="436018"/>
                      <a:pt x="1335819" y="67608"/>
                      <a:pt x="1415332" y="63632"/>
                    </a:cubicBezTo>
                    <a:cubicBezTo>
                      <a:pt x="1494845" y="59656"/>
                      <a:pt x="1574358" y="232597"/>
                      <a:pt x="1653871" y="405538"/>
                    </a:cubicBezTo>
                  </a:path>
                </a:pathLst>
              </a:custGeom>
              <a:ln w="38100">
                <a:solidFill>
                  <a:srgbClr val="FF000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 b="1" dirty="0">
                  <a:ln w="12700">
                    <a:solidFill>
                      <a:schemeClr val="accent3">
                        <a:lumMod val="50000"/>
                      </a:schemeClr>
                    </a:solidFill>
                    <a:prstDash val="solid"/>
                  </a:ln>
                  <a:solidFill>
                    <a:srgbClr val="FF0000"/>
                  </a:solidFill>
                  <a:effectLst>
                    <a:innerShdw blurRad="177800">
                      <a:schemeClr val="accent3">
                        <a:lumMod val="50000"/>
                      </a:schemeClr>
                    </a:innerShdw>
                  </a:effectLst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13FF257C-952A-4EAF-4064-C21596E2C2AE}"/>
                  </a:ext>
                </a:extLst>
              </p:cNvPr>
              <p:cNvSpPr txBox="1"/>
              <p:nvPr/>
            </p:nvSpPr>
            <p:spPr>
              <a:xfrm>
                <a:off x="2504420" y="1191856"/>
                <a:ext cx="213089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RAPD-PCR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B0E674A5-C5E9-6A04-C026-4E3DD10CA84B}"/>
                  </a:ext>
                </a:extLst>
              </p:cNvPr>
              <p:cNvSpPr txBox="1"/>
              <p:nvPr/>
            </p:nvSpPr>
            <p:spPr>
              <a:xfrm>
                <a:off x="3403561" y="1930890"/>
                <a:ext cx="1396085" cy="587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RAPD-PCR  Products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B9A4807D-6FC5-A4D0-7173-0A2A0CF9694A}"/>
                  </a:ext>
                </a:extLst>
              </p:cNvPr>
              <p:cNvSpPr txBox="1"/>
              <p:nvPr/>
            </p:nvSpPr>
            <p:spPr>
              <a:xfrm>
                <a:off x="2679999" y="3129155"/>
                <a:ext cx="2002557" cy="587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Gel electrophoresis of amplified fragments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xmlns="" id="{050F7B47-40FB-46BB-14C6-5FB55FFA3958}"/>
                  </a:ext>
                </a:extLst>
              </p:cNvPr>
              <p:cNvSpPr txBox="1"/>
              <p:nvPr/>
            </p:nvSpPr>
            <p:spPr>
              <a:xfrm>
                <a:off x="290472" y="5609491"/>
                <a:ext cx="5202120" cy="345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Detection of the size of the amplified fragments and comparison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xmlns="" id="{12A518E0-883C-CEB8-A596-A02198F9700D}"/>
                  </a:ext>
                </a:extLst>
              </p:cNvPr>
              <p:cNvSpPr txBox="1"/>
              <p:nvPr/>
            </p:nvSpPr>
            <p:spPr>
              <a:xfrm>
                <a:off x="1025785" y="6270624"/>
                <a:ext cx="3733164" cy="380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WORKFLOW OF RAPD</a:t>
                </a:r>
                <a:endParaRPr lang="en-IN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xmlns="" id="{4A53BBB2-33E8-980C-32FA-F9F34B0BA4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42289" y="1194269"/>
                <a:ext cx="331059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xmlns="" id="{13C44404-8324-9012-70A9-EFEFDD0D18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1150" y="1198243"/>
                <a:ext cx="0" cy="13517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82CFA071-1AD9-999F-72D7-1AE35DF579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32764" y="1194269"/>
                <a:ext cx="14725" cy="15745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D5193A4F-8EE8-6F0D-502A-D6169B9142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53650" y="1194269"/>
                <a:ext cx="329648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xmlns="" id="{08D300B8-AB6F-5F8E-30CE-76C21F6CA6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499200" y="1188718"/>
                <a:ext cx="0" cy="13517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xmlns="" id="{3F6EB49A-F559-C195-CA9F-7CBE9F04CD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152239" y="1194269"/>
                <a:ext cx="1080" cy="11131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xmlns="" id="{73BDA0EE-97C4-D7D8-D6D6-3A5BD6EBDD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41884" y="1162184"/>
                <a:ext cx="331059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xmlns="" id="{4FEAE224-B0FA-0064-0156-B0FA4E29DA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88845" y="1133946"/>
                <a:ext cx="0" cy="1994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xmlns="" id="{289B2873-4C61-5DB3-2936-2FD6F00E18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41884" y="1194269"/>
                <a:ext cx="1080" cy="11131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xmlns="" id="{F6058649-19F9-E6B6-8A9A-C67C81C6AF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80313" y="1811410"/>
                <a:ext cx="331963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xmlns="" id="{C97C9FF6-A845-1913-0DA6-D6BFA8B5B8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80313" y="1664907"/>
                <a:ext cx="0" cy="1666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xmlns="" id="{250AB2FC-7F4F-7173-3FF4-7AE78C7616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101673" y="1676236"/>
                <a:ext cx="0" cy="135174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xmlns="" id="{FD51E381-F333-D179-BE8D-1A35ACF3604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90138" y="1754260"/>
                <a:ext cx="331963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xmlns="" id="{4774F801-CE30-CA96-CD32-28486B9012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9790" y="1607756"/>
                <a:ext cx="0" cy="16660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xmlns="" id="{4E79A3F1-DB2F-327B-314B-57F75F6F44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11498" y="1609561"/>
                <a:ext cx="0" cy="135174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xmlns="" id="{AA585EF4-5877-5970-FA0E-4E685B675C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28363" y="1735210"/>
                <a:ext cx="331963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xmlns="" id="{DE66215F-C784-1E39-64DE-862314B9AA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28363" y="1588707"/>
                <a:ext cx="0" cy="16660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xmlns="" id="{054C1625-2BC3-74E3-AB3C-4DA2FC065E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49723" y="1590511"/>
                <a:ext cx="0" cy="135174"/>
              </a:xfrm>
              <a:prstGeom prst="line">
                <a:avLst/>
              </a:prstGeom>
              <a:ln w="28575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xmlns="" id="{86B98B8A-0A0D-B06B-73DA-D3730E5F32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02234" y="543182"/>
                <a:ext cx="293957" cy="53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xmlns="" id="{C5D2495C-1664-7A7A-4BEC-1C16B948DD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84650" y="663918"/>
                <a:ext cx="303068" cy="65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xmlns="" id="{E1C48766-FC62-EAE9-2E87-01AB95210214}"/>
                  </a:ext>
                </a:extLst>
              </p:cNvPr>
              <p:cNvCxnSpPr/>
              <p:nvPr/>
            </p:nvCxnSpPr>
            <p:spPr>
              <a:xfrm flipH="1" flipV="1">
                <a:off x="7649212" y="413900"/>
                <a:ext cx="146979" cy="1175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xmlns="" id="{D4A331F1-3BE6-852B-0020-52B986A735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64804" y="663918"/>
                <a:ext cx="132076" cy="125387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xmlns="" id="{9CBEE5A7-7993-7C98-1447-6D1C297B70A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683209" y="2200532"/>
                <a:ext cx="293957" cy="5349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xmlns="" id="{40D1D499-1DB1-2061-67B2-B44F86CCD2AD}"/>
                  </a:ext>
                </a:extLst>
              </p:cNvPr>
              <p:cNvCxnSpPr/>
              <p:nvPr/>
            </p:nvCxnSpPr>
            <p:spPr>
              <a:xfrm flipH="1" flipV="1">
                <a:off x="7830187" y="2071250"/>
                <a:ext cx="146979" cy="11753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xmlns="" id="{F3592785-930A-43B5-EF4C-64B8ECE50BE4}"/>
                  </a:ext>
                </a:extLst>
              </p:cNvPr>
              <p:cNvSpPr txBox="1"/>
              <p:nvPr/>
            </p:nvSpPr>
            <p:spPr>
              <a:xfrm>
                <a:off x="5775509" y="773072"/>
                <a:ext cx="219579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RAPD LOCI (A,B,C,D)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xmlns="" id="{A818C7EF-7364-E799-DE05-E3F195ED5F9A}"/>
                  </a:ext>
                </a:extLst>
              </p:cNvPr>
              <p:cNvSpPr txBox="1"/>
              <p:nvPr/>
            </p:nvSpPr>
            <p:spPr>
              <a:xfrm>
                <a:off x="6800850" y="1257299"/>
                <a:ext cx="3868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xmlns="" id="{6AF92B79-44D4-08B4-A72D-EC034A25D9FB}"/>
                  </a:ext>
                </a:extLst>
              </p:cNvPr>
              <p:cNvSpPr txBox="1"/>
              <p:nvPr/>
            </p:nvSpPr>
            <p:spPr>
              <a:xfrm>
                <a:off x="8009312" y="1245290"/>
                <a:ext cx="6393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xmlns="" id="{19DED340-6EB0-54BA-27FD-6E5F0611EE06}"/>
                  </a:ext>
                </a:extLst>
              </p:cNvPr>
              <p:cNvSpPr txBox="1"/>
              <p:nvPr/>
            </p:nvSpPr>
            <p:spPr>
              <a:xfrm>
                <a:off x="9133860" y="1233621"/>
                <a:ext cx="496350" cy="350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id="{BE13CDD8-05C0-3958-F1AF-F5BA4DF12B43}"/>
                  </a:ext>
                </a:extLst>
              </p:cNvPr>
              <p:cNvSpPr txBox="1"/>
              <p:nvPr/>
            </p:nvSpPr>
            <p:spPr>
              <a:xfrm>
                <a:off x="10154064" y="1238659"/>
                <a:ext cx="6078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D</a:t>
                </a:r>
                <a:endParaRPr lang="en-IN" sz="1400" dirty="0"/>
              </a:p>
            </p:txBody>
          </p:sp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id="{8EB3E2AB-AEF1-50A2-5668-0E09C7E2FD4F}"/>
                  </a:ext>
                </a:extLst>
              </p:cNvPr>
              <p:cNvSpPr txBox="1"/>
              <p:nvPr/>
            </p:nvSpPr>
            <p:spPr>
              <a:xfrm>
                <a:off x="6063464" y="1133946"/>
                <a:ext cx="69982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B6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xmlns="" id="{5934A503-37FD-61CB-1162-DA87817EA768}"/>
                  </a:ext>
                </a:extLst>
              </p:cNvPr>
              <p:cNvSpPr txBox="1"/>
              <p:nvPr/>
            </p:nvSpPr>
            <p:spPr>
              <a:xfrm>
                <a:off x="5999338" y="1436464"/>
                <a:ext cx="967963" cy="345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xmlns="" id="{38EC3D37-4C84-B20F-CDCF-661FF07E8EE1}"/>
                  </a:ext>
                </a:extLst>
              </p:cNvPr>
              <p:cNvSpPr txBox="1"/>
              <p:nvPr/>
            </p:nvSpPr>
            <p:spPr>
              <a:xfrm>
                <a:off x="8491500" y="267128"/>
                <a:ext cx="623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T</a:t>
                </a:r>
                <a:endParaRPr lang="en-IN" dirty="0"/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xmlns="" id="{44AEB8BC-4B49-7C2A-ACAE-679F2A9BEBB1}"/>
                  </a:ext>
                </a:extLst>
              </p:cNvPr>
              <p:cNvSpPr txBox="1"/>
              <p:nvPr/>
            </p:nvSpPr>
            <p:spPr>
              <a:xfrm>
                <a:off x="8384650" y="2407169"/>
                <a:ext cx="8054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endParaRPr lang="en-I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xmlns="" id="{2D187C4D-3B52-65DE-157B-D0E030F4786A}"/>
                  </a:ext>
                </a:extLst>
              </p:cNvPr>
              <p:cNvSpPr txBox="1"/>
              <p:nvPr/>
            </p:nvSpPr>
            <p:spPr>
              <a:xfrm>
                <a:off x="9015922" y="1853809"/>
                <a:ext cx="3088808" cy="1002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3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Single base change destroys target  sequence for Primer binding at locus *B*.As a consequences, this locus will not amplify.</a:t>
                </a:r>
                <a:endParaRPr lang="en-IN" sz="13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xmlns="" id="{1F12C22C-3C3B-B136-B5FE-70E8635DCA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71753" y="1831514"/>
                <a:ext cx="0" cy="99235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xmlns="" id="{4EC40BC4-69C1-CB8A-D0FF-4646756F36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62694" y="2824903"/>
                <a:ext cx="60762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xmlns="" id="{2B328366-F6A5-9A3D-85D1-C3B9C76431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076006" y="1831514"/>
                <a:ext cx="60762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Arrow Connector 127">
                <a:extLst>
                  <a:ext uri="{FF2B5EF4-FFF2-40B4-BE49-F238E27FC236}">
                    <a16:creationId xmlns:a16="http://schemas.microsoft.com/office/drawing/2014/main" xmlns="" id="{B29C69C1-901E-1D50-AD87-DA555E34173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738171" y="2317776"/>
                <a:ext cx="296801" cy="22651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xmlns="" id="{043D1063-9995-86ED-3CDF-5E80A5F6C326}"/>
                  </a:ext>
                </a:extLst>
              </p:cNvPr>
              <p:cNvSpPr txBox="1"/>
              <p:nvPr/>
            </p:nvSpPr>
            <p:spPr>
              <a:xfrm>
                <a:off x="7971300" y="2772096"/>
                <a:ext cx="28170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Gene Patterns 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xmlns="" id="{509FB87D-D0A7-04C6-CB16-49C4E4415BD2}"/>
                  </a:ext>
                </a:extLst>
              </p:cNvPr>
              <p:cNvSpPr txBox="1"/>
              <p:nvPr/>
            </p:nvSpPr>
            <p:spPr>
              <a:xfrm>
                <a:off x="7716846" y="3027297"/>
                <a:ext cx="30850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B6          C3H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" name="TextBox 134">
                <a:extLst>
                  <a:ext uri="{FF2B5EF4-FFF2-40B4-BE49-F238E27FC236}">
                    <a16:creationId xmlns:a16="http://schemas.microsoft.com/office/drawing/2014/main" xmlns="" id="{F294E389-61D6-C0BA-FD9D-D8195A567E00}"/>
                  </a:ext>
                </a:extLst>
              </p:cNvPr>
              <p:cNvSpPr txBox="1"/>
              <p:nvPr/>
            </p:nvSpPr>
            <p:spPr>
              <a:xfrm>
                <a:off x="7548713" y="3663493"/>
                <a:ext cx="7510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endParaRPr lang="en-I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TextBox 135">
                <a:extLst>
                  <a:ext uri="{FF2B5EF4-FFF2-40B4-BE49-F238E27FC236}">
                    <a16:creationId xmlns:a16="http://schemas.microsoft.com/office/drawing/2014/main" xmlns="" id="{BBD4D67A-0083-B433-1AE2-6F7E6B58B870}"/>
                  </a:ext>
                </a:extLst>
              </p:cNvPr>
              <p:cNvSpPr txBox="1"/>
              <p:nvPr/>
            </p:nvSpPr>
            <p:spPr>
              <a:xfrm>
                <a:off x="7548713" y="4179262"/>
                <a:ext cx="57747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en-I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xmlns="" id="{D7EE7742-12E6-2E2B-5624-F73DE5E67972}"/>
                  </a:ext>
                </a:extLst>
              </p:cNvPr>
              <p:cNvSpPr txBox="1"/>
              <p:nvPr/>
            </p:nvSpPr>
            <p:spPr>
              <a:xfrm>
                <a:off x="7502234" y="4673431"/>
                <a:ext cx="48375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I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TextBox 137">
                <a:extLst>
                  <a:ext uri="{FF2B5EF4-FFF2-40B4-BE49-F238E27FC236}">
                    <a16:creationId xmlns:a16="http://schemas.microsoft.com/office/drawing/2014/main" xmlns="" id="{727EBD85-A08F-48C3-6B4E-5405191D4B82}"/>
                  </a:ext>
                </a:extLst>
              </p:cNvPr>
              <p:cNvSpPr txBox="1"/>
              <p:nvPr/>
            </p:nvSpPr>
            <p:spPr>
              <a:xfrm>
                <a:off x="7503917" y="5198065"/>
                <a:ext cx="65696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endParaRPr lang="en-I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TextBox 139">
                <a:extLst>
                  <a:ext uri="{FF2B5EF4-FFF2-40B4-BE49-F238E27FC236}">
                    <a16:creationId xmlns:a16="http://schemas.microsoft.com/office/drawing/2014/main" xmlns="" id="{D3430800-9EE0-FFED-BF20-D5875FA6A44C}"/>
                  </a:ext>
                </a:extLst>
              </p:cNvPr>
              <p:cNvSpPr txBox="1"/>
              <p:nvPr/>
            </p:nvSpPr>
            <p:spPr>
              <a:xfrm>
                <a:off x="7646753" y="6220402"/>
                <a:ext cx="2763212" cy="380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    RAPD Analysis</a:t>
                </a:r>
                <a:endParaRPr lang="en-IN" sz="16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xmlns="" id="{30701EF0-331E-C450-5215-10FCEA747555}"/>
                </a:ext>
              </a:extLst>
            </p:cNvPr>
            <p:cNvSpPr txBox="1"/>
            <p:nvPr/>
          </p:nvSpPr>
          <p:spPr>
            <a:xfrm>
              <a:off x="1" y="50205"/>
              <a:ext cx="1219098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/>
                <a:t>Supplementary figure 2: Procedure for random amplified polymorphic DNA (RAPD)</a:t>
              </a:r>
              <a:endParaRPr lang="en-IN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86188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roup 91">
            <a:extLst>
              <a:ext uri="{FF2B5EF4-FFF2-40B4-BE49-F238E27FC236}">
                <a16:creationId xmlns:a16="http://schemas.microsoft.com/office/drawing/2014/main" xmlns="" id="{F93B0BB8-C622-71E6-BD23-7527CC9B5C62}"/>
              </a:ext>
            </a:extLst>
          </p:cNvPr>
          <p:cNvGrpSpPr/>
          <p:nvPr/>
        </p:nvGrpSpPr>
        <p:grpSpPr>
          <a:xfrm>
            <a:off x="590550" y="666750"/>
            <a:ext cx="11372852" cy="6119913"/>
            <a:chOff x="-38023" y="436416"/>
            <a:chExt cx="12010310" cy="6350430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xmlns="" id="{506B2CF2-F38C-6C94-2AF0-78352BEC4ED4}"/>
                </a:ext>
              </a:extLst>
            </p:cNvPr>
            <p:cNvCxnSpPr>
              <a:cxnSpLocks/>
            </p:cNvCxnSpPr>
            <p:nvPr/>
          </p:nvCxnSpPr>
          <p:spPr>
            <a:xfrm>
              <a:off x="1701579" y="792480"/>
              <a:ext cx="5271715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B7008EDD-3F50-C432-A087-9139B2886210}"/>
                </a:ext>
              </a:extLst>
            </p:cNvPr>
            <p:cNvCxnSpPr>
              <a:cxnSpLocks/>
            </p:cNvCxnSpPr>
            <p:nvPr/>
          </p:nvCxnSpPr>
          <p:spPr>
            <a:xfrm>
              <a:off x="1701579" y="907773"/>
              <a:ext cx="5271715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BAAB4703-9748-95F2-F203-2AF7F3348C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10139" y="1847351"/>
              <a:ext cx="679837" cy="14578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4E375452-C436-040E-3A1C-E5A25D0AF1E1}"/>
                </a:ext>
              </a:extLst>
            </p:cNvPr>
            <p:cNvCxnSpPr>
              <a:cxnSpLocks/>
            </p:cNvCxnSpPr>
            <p:nvPr/>
          </p:nvCxnSpPr>
          <p:spPr>
            <a:xfrm>
              <a:off x="1610139" y="1950719"/>
              <a:ext cx="679837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xmlns="" id="{45633A90-F6C5-00C8-2EB2-5230E5BC6D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9976" y="2058721"/>
              <a:ext cx="1207273" cy="29155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xmlns="" id="{1B15AFF5-E804-2B1E-6494-0F19F5B571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9976" y="2139559"/>
              <a:ext cx="1195346" cy="25179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xmlns="" id="{CA72F98E-401B-09BE-3004-0C917D081F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75490" y="1885779"/>
              <a:ext cx="451237" cy="7289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xmlns="" id="{5E20380D-E7BF-AE86-7DBC-3BAC6230FEB9}"/>
                </a:ext>
              </a:extLst>
            </p:cNvPr>
            <p:cNvCxnSpPr>
              <a:cxnSpLocks/>
            </p:cNvCxnSpPr>
            <p:nvPr/>
          </p:nvCxnSpPr>
          <p:spPr>
            <a:xfrm>
              <a:off x="3675490" y="1950719"/>
              <a:ext cx="451237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xmlns="" id="{00714069-D05D-DD33-B17A-E75F1FBCAFB8}"/>
                </a:ext>
              </a:extLst>
            </p:cNvPr>
            <p:cNvCxnSpPr>
              <a:cxnSpLocks/>
            </p:cNvCxnSpPr>
            <p:nvPr/>
          </p:nvCxnSpPr>
          <p:spPr>
            <a:xfrm>
              <a:off x="4269850" y="2130278"/>
              <a:ext cx="902473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xmlns="" id="{B07E353A-6552-DC27-9D35-F01CDA1D1ECA}"/>
                </a:ext>
              </a:extLst>
            </p:cNvPr>
            <p:cNvCxnSpPr>
              <a:cxnSpLocks/>
            </p:cNvCxnSpPr>
            <p:nvPr/>
          </p:nvCxnSpPr>
          <p:spPr>
            <a:xfrm>
              <a:off x="4269850" y="2042153"/>
              <a:ext cx="902473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xmlns="" id="{49879BCB-30F3-2B3D-936B-4BA7C32E8063}"/>
                </a:ext>
              </a:extLst>
            </p:cNvPr>
            <p:cNvCxnSpPr>
              <a:cxnSpLocks/>
            </p:cNvCxnSpPr>
            <p:nvPr/>
          </p:nvCxnSpPr>
          <p:spPr>
            <a:xfrm>
              <a:off x="5309483" y="1916922"/>
              <a:ext cx="39160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xmlns="" id="{23B2BBF1-0820-7FE6-6B0F-3A334B635509}"/>
                </a:ext>
              </a:extLst>
            </p:cNvPr>
            <p:cNvCxnSpPr>
              <a:cxnSpLocks/>
            </p:cNvCxnSpPr>
            <p:nvPr/>
          </p:nvCxnSpPr>
          <p:spPr>
            <a:xfrm>
              <a:off x="5309483" y="1980525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4E574BE4-7839-18A6-AB28-BD0FD6BDFC1C}"/>
                </a:ext>
              </a:extLst>
            </p:cNvPr>
            <p:cNvCxnSpPr>
              <a:cxnSpLocks/>
            </p:cNvCxnSpPr>
            <p:nvPr/>
          </p:nvCxnSpPr>
          <p:spPr>
            <a:xfrm>
              <a:off x="5990645" y="1861929"/>
              <a:ext cx="451237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5048E50B-25E5-2961-7B89-6483A75C378F}"/>
                </a:ext>
              </a:extLst>
            </p:cNvPr>
            <p:cNvCxnSpPr>
              <a:cxnSpLocks/>
            </p:cNvCxnSpPr>
            <p:nvPr/>
          </p:nvCxnSpPr>
          <p:spPr>
            <a:xfrm>
              <a:off x="5990645" y="1930177"/>
              <a:ext cx="451237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xmlns="" id="{599EDD60-7929-6F96-8B7F-CE80C86FDB1B}"/>
                </a:ext>
              </a:extLst>
            </p:cNvPr>
            <p:cNvCxnSpPr>
              <a:cxnSpLocks/>
            </p:cNvCxnSpPr>
            <p:nvPr/>
          </p:nvCxnSpPr>
          <p:spPr>
            <a:xfrm>
              <a:off x="2289976" y="436416"/>
              <a:ext cx="0" cy="31796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xmlns="" id="{34EF737C-18F0-6829-0480-AEB6D81B8748}"/>
                </a:ext>
              </a:extLst>
            </p:cNvPr>
            <p:cNvCxnSpPr>
              <a:cxnSpLocks/>
            </p:cNvCxnSpPr>
            <p:nvPr/>
          </p:nvCxnSpPr>
          <p:spPr>
            <a:xfrm>
              <a:off x="5973079" y="483933"/>
              <a:ext cx="16902" cy="29913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xmlns="" id="{FBC872AB-393B-E8E7-A92D-63D7A80117C6}"/>
                </a:ext>
              </a:extLst>
            </p:cNvPr>
            <p:cNvCxnSpPr>
              <a:cxnSpLocks/>
            </p:cNvCxnSpPr>
            <p:nvPr/>
          </p:nvCxnSpPr>
          <p:spPr>
            <a:xfrm>
              <a:off x="5122678" y="474516"/>
              <a:ext cx="0" cy="30854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xmlns="" id="{0863DC47-0459-E7B6-7D3B-63129D1D6FEC}"/>
                </a:ext>
              </a:extLst>
            </p:cNvPr>
            <p:cNvCxnSpPr>
              <a:cxnSpLocks/>
            </p:cNvCxnSpPr>
            <p:nvPr/>
          </p:nvCxnSpPr>
          <p:spPr>
            <a:xfrm>
              <a:off x="4092682" y="483933"/>
              <a:ext cx="0" cy="30854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xmlns="" id="{6305E831-08AC-0EAD-F677-200492C4EB56}"/>
                </a:ext>
              </a:extLst>
            </p:cNvPr>
            <p:cNvCxnSpPr>
              <a:cxnSpLocks/>
            </p:cNvCxnSpPr>
            <p:nvPr/>
          </p:nvCxnSpPr>
          <p:spPr>
            <a:xfrm>
              <a:off x="3485322" y="483933"/>
              <a:ext cx="18553" cy="30854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xmlns="" id="{86C24B15-E7BE-3DEA-0C4C-13556E4A9207}"/>
                </a:ext>
              </a:extLst>
            </p:cNvPr>
            <p:cNvCxnSpPr>
              <a:cxnSpLocks/>
            </p:cNvCxnSpPr>
            <p:nvPr/>
          </p:nvCxnSpPr>
          <p:spPr>
            <a:xfrm>
              <a:off x="2289976" y="1444887"/>
              <a:ext cx="0" cy="29365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xmlns="" id="{316379E6-EEF2-6F50-F440-BB05DFDEC117}"/>
                </a:ext>
              </a:extLst>
            </p:cNvPr>
            <p:cNvCxnSpPr>
              <a:cxnSpLocks/>
            </p:cNvCxnSpPr>
            <p:nvPr/>
          </p:nvCxnSpPr>
          <p:spPr>
            <a:xfrm>
              <a:off x="3485322" y="1552732"/>
              <a:ext cx="0" cy="34033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xmlns="" id="{96F28AFB-4096-3783-739A-39A3AD29C5B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727" y="1492101"/>
              <a:ext cx="0" cy="28990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xmlns="" id="{1EBCFD8F-5018-5C0C-BDE8-4C9F4227A7CC}"/>
                </a:ext>
              </a:extLst>
            </p:cNvPr>
            <p:cNvCxnSpPr>
              <a:cxnSpLocks/>
            </p:cNvCxnSpPr>
            <p:nvPr/>
          </p:nvCxnSpPr>
          <p:spPr>
            <a:xfrm>
              <a:off x="5286951" y="1444887"/>
              <a:ext cx="0" cy="30854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xmlns="" id="{7A800642-C708-56A6-6C05-FA42D9BF544F}"/>
                </a:ext>
              </a:extLst>
            </p:cNvPr>
            <p:cNvCxnSpPr>
              <a:cxnSpLocks/>
            </p:cNvCxnSpPr>
            <p:nvPr/>
          </p:nvCxnSpPr>
          <p:spPr>
            <a:xfrm>
              <a:off x="5965460" y="1458400"/>
              <a:ext cx="15239" cy="27639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xmlns="" id="{98D4E372-A35B-0031-B58D-3804D49DBD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89976" y="2134922"/>
              <a:ext cx="1195346" cy="25179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xmlns="" id="{F2DD213F-DF6A-8782-75F3-83FE5B5946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13004" y="2672956"/>
              <a:ext cx="1207273" cy="29155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xmlns="" id="{F5B3B497-FA67-0557-593E-562AA0AA26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13004" y="2731050"/>
              <a:ext cx="1223177" cy="2871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xmlns="" id="{4DE42378-8DBD-A20D-CDF0-2672B82E35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64403" y="3296468"/>
              <a:ext cx="974698" cy="13751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xmlns="" id="{D6327B43-D09A-14A0-499B-710541D085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78264" y="3368963"/>
              <a:ext cx="1105231" cy="234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xmlns="" id="{8F69F729-0025-1E4E-48A5-BCF6ED9EDB4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51567" y="2796198"/>
              <a:ext cx="1207273" cy="29155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4AE6F931-8BFC-9DCE-B9EA-01D192A128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63494" y="2856499"/>
              <a:ext cx="1195346" cy="25179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3443A06F-FE3A-7C44-CA4F-4BB34E2126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4728" y="2664669"/>
              <a:ext cx="91441" cy="39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xmlns="" id="{4C9C8C8C-F844-8EE5-D3C1-A869BBF619AE}"/>
                </a:ext>
              </a:extLst>
            </p:cNvPr>
            <p:cNvCxnSpPr>
              <a:cxnSpLocks/>
            </p:cNvCxnSpPr>
            <p:nvPr/>
          </p:nvCxnSpPr>
          <p:spPr>
            <a:xfrm>
              <a:off x="3214728" y="2735817"/>
              <a:ext cx="9144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F2F97AB7-E796-1C33-173B-00FCF4DF56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17587" y="2702111"/>
              <a:ext cx="91441" cy="39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A5FEC52C-C25E-4412-191A-86C96503D0E3}"/>
                </a:ext>
              </a:extLst>
            </p:cNvPr>
            <p:cNvCxnSpPr>
              <a:cxnSpLocks/>
            </p:cNvCxnSpPr>
            <p:nvPr/>
          </p:nvCxnSpPr>
          <p:spPr>
            <a:xfrm>
              <a:off x="1921563" y="2760744"/>
              <a:ext cx="9144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741204BC-8D03-FCED-7EAF-209A24B75E82}"/>
                </a:ext>
              </a:extLst>
            </p:cNvPr>
            <p:cNvCxnSpPr>
              <a:cxnSpLocks/>
            </p:cNvCxnSpPr>
            <p:nvPr/>
          </p:nvCxnSpPr>
          <p:spPr>
            <a:xfrm>
              <a:off x="4681330" y="2825673"/>
              <a:ext cx="9144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xmlns="" id="{2A75D5C5-9A1F-C260-A697-2793F399169A}"/>
                </a:ext>
              </a:extLst>
            </p:cNvPr>
            <p:cNvCxnSpPr>
              <a:cxnSpLocks/>
            </p:cNvCxnSpPr>
            <p:nvPr/>
          </p:nvCxnSpPr>
          <p:spPr>
            <a:xfrm>
              <a:off x="4672053" y="2883323"/>
              <a:ext cx="9144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xmlns="" id="{7244F37E-AF5F-AC1A-615C-92899D97783E}"/>
                </a:ext>
              </a:extLst>
            </p:cNvPr>
            <p:cNvCxnSpPr>
              <a:cxnSpLocks/>
            </p:cNvCxnSpPr>
            <p:nvPr/>
          </p:nvCxnSpPr>
          <p:spPr>
            <a:xfrm>
              <a:off x="5913119" y="2796198"/>
              <a:ext cx="9144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xmlns="" id="{DFC23E59-8B37-537F-EB6B-E2BD03C47F9C}"/>
                </a:ext>
              </a:extLst>
            </p:cNvPr>
            <p:cNvCxnSpPr>
              <a:cxnSpLocks/>
            </p:cNvCxnSpPr>
            <p:nvPr/>
          </p:nvCxnSpPr>
          <p:spPr>
            <a:xfrm>
              <a:off x="5944261" y="2856499"/>
              <a:ext cx="91441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43C2B67D-9CCA-6516-581A-44C585F76573}"/>
                </a:ext>
              </a:extLst>
            </p:cNvPr>
            <p:cNvCxnSpPr>
              <a:cxnSpLocks/>
            </p:cNvCxnSpPr>
            <p:nvPr/>
          </p:nvCxnSpPr>
          <p:spPr>
            <a:xfrm>
              <a:off x="3727836" y="3297405"/>
              <a:ext cx="27498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xmlns="" id="{05A47ECA-7992-5BF4-5C87-12E1216C7D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27836" y="3374580"/>
              <a:ext cx="274983" cy="3308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xmlns="" id="{27F843C2-972C-6CDC-0512-E81D192BB963}"/>
                </a:ext>
              </a:extLst>
            </p:cNvPr>
            <p:cNvCxnSpPr>
              <a:cxnSpLocks/>
            </p:cNvCxnSpPr>
            <p:nvPr/>
          </p:nvCxnSpPr>
          <p:spPr>
            <a:xfrm>
              <a:off x="2537127" y="3398785"/>
              <a:ext cx="21534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xmlns="" id="{08DFB771-F288-F987-2178-901B45092B54}"/>
                </a:ext>
              </a:extLst>
            </p:cNvPr>
            <p:cNvCxnSpPr>
              <a:cxnSpLocks/>
            </p:cNvCxnSpPr>
            <p:nvPr/>
          </p:nvCxnSpPr>
          <p:spPr>
            <a:xfrm>
              <a:off x="2549054" y="3310219"/>
              <a:ext cx="21534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xmlns="" id="{A90BADAA-8A9B-1527-9529-CCE6CB0954D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89821" y="3359311"/>
              <a:ext cx="1030357" cy="21871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xmlns="" id="{A388C992-A64D-3228-9C81-2139CF2EFB3E}"/>
                </a:ext>
              </a:extLst>
            </p:cNvPr>
            <p:cNvCxnSpPr>
              <a:cxnSpLocks/>
            </p:cNvCxnSpPr>
            <p:nvPr/>
          </p:nvCxnSpPr>
          <p:spPr>
            <a:xfrm>
              <a:off x="6665181" y="3288727"/>
              <a:ext cx="274983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xmlns="" id="{5CB16E7C-6163-B17C-873E-638A6C5CAC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5181" y="3365902"/>
              <a:ext cx="274983" cy="3308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A1727036-53D9-286D-C946-D81F992EEFF9}"/>
                </a:ext>
              </a:extLst>
            </p:cNvPr>
            <p:cNvCxnSpPr>
              <a:cxnSpLocks/>
            </p:cNvCxnSpPr>
            <p:nvPr/>
          </p:nvCxnSpPr>
          <p:spPr>
            <a:xfrm>
              <a:off x="5474472" y="3390107"/>
              <a:ext cx="21534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xmlns="" id="{D324DEF6-CC77-EC14-3BF7-FA81365759F8}"/>
                </a:ext>
              </a:extLst>
            </p:cNvPr>
            <p:cNvCxnSpPr>
              <a:cxnSpLocks/>
            </p:cNvCxnSpPr>
            <p:nvPr/>
          </p:nvCxnSpPr>
          <p:spPr>
            <a:xfrm>
              <a:off x="5486399" y="3301541"/>
              <a:ext cx="215349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xmlns="" id="{DCF703E8-0FC5-41B9-74F4-34E0D89FE0C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01085" y="3289592"/>
              <a:ext cx="974698" cy="13751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xmlns="" id="{ACB11610-A0E1-CC04-8E2A-7060E4036267}"/>
                </a:ext>
              </a:extLst>
            </p:cNvPr>
            <p:cNvCxnSpPr>
              <a:cxnSpLocks/>
            </p:cNvCxnSpPr>
            <p:nvPr/>
          </p:nvCxnSpPr>
          <p:spPr>
            <a:xfrm>
              <a:off x="5619908" y="4096774"/>
              <a:ext cx="721582" cy="645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xmlns="" id="{7860FFF1-9A84-82B5-991A-7E04C2D26AC1}"/>
                </a:ext>
              </a:extLst>
            </p:cNvPr>
            <p:cNvCxnSpPr>
              <a:cxnSpLocks/>
            </p:cNvCxnSpPr>
            <p:nvPr/>
          </p:nvCxnSpPr>
          <p:spPr>
            <a:xfrm>
              <a:off x="5607989" y="4035036"/>
              <a:ext cx="721582" cy="645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xmlns="" id="{8FC873DA-9922-A663-5297-E7BE69B352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3570" y="4031810"/>
              <a:ext cx="2072635" cy="8347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xmlns="" id="{ADA480F3-822A-EDA6-B71E-E4B5F8F0B8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59701" y="4098061"/>
              <a:ext cx="2066504" cy="891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xmlns="" id="{A2C16174-0A61-0DB0-D2FD-248AE5C2FF63}"/>
                </a:ext>
              </a:extLst>
            </p:cNvPr>
            <p:cNvCxnSpPr>
              <a:cxnSpLocks/>
            </p:cNvCxnSpPr>
            <p:nvPr/>
          </p:nvCxnSpPr>
          <p:spPr>
            <a:xfrm>
              <a:off x="2850204" y="4028584"/>
              <a:ext cx="721582" cy="6452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xmlns="" id="{4ACE316C-D87F-1DB7-2BDE-F8A93A5F05B8}"/>
                </a:ext>
              </a:extLst>
            </p:cNvPr>
            <p:cNvCxnSpPr>
              <a:cxnSpLocks/>
            </p:cNvCxnSpPr>
            <p:nvPr/>
          </p:nvCxnSpPr>
          <p:spPr>
            <a:xfrm>
              <a:off x="2850204" y="4105841"/>
              <a:ext cx="721582" cy="6452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xmlns="" id="{40087A91-5AE2-C38E-15D0-223B6B07BA24}"/>
                </a:ext>
              </a:extLst>
            </p:cNvPr>
            <p:cNvCxnSpPr>
              <a:cxnSpLocks/>
            </p:cNvCxnSpPr>
            <p:nvPr/>
          </p:nvCxnSpPr>
          <p:spPr>
            <a:xfrm>
              <a:off x="5598049" y="4743243"/>
              <a:ext cx="721582" cy="645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xmlns="" id="{DBD0FD60-3BED-DEB4-2F0A-D8F84FE53DF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71786" y="4817796"/>
              <a:ext cx="2066504" cy="891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xmlns="" id="{0FF73C7C-7DFD-E533-1112-7CA42A10DA68}"/>
                </a:ext>
              </a:extLst>
            </p:cNvPr>
            <p:cNvCxnSpPr>
              <a:cxnSpLocks/>
            </p:cNvCxnSpPr>
            <p:nvPr/>
          </p:nvCxnSpPr>
          <p:spPr>
            <a:xfrm>
              <a:off x="2860143" y="4754420"/>
              <a:ext cx="721582" cy="6452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xmlns="" id="{EEF1E382-5FA4-5CB9-CA17-EC38FD0B834C}"/>
                </a:ext>
              </a:extLst>
            </p:cNvPr>
            <p:cNvCxnSpPr>
              <a:cxnSpLocks/>
            </p:cNvCxnSpPr>
            <p:nvPr/>
          </p:nvCxnSpPr>
          <p:spPr>
            <a:xfrm>
              <a:off x="2838940" y="4831677"/>
              <a:ext cx="721582" cy="6452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xmlns="" id="{5CC32DB1-9D21-57D1-4528-04A32D0B766A}"/>
                </a:ext>
              </a:extLst>
            </p:cNvPr>
            <p:cNvCxnSpPr>
              <a:cxnSpLocks/>
            </p:cNvCxnSpPr>
            <p:nvPr/>
          </p:nvCxnSpPr>
          <p:spPr>
            <a:xfrm>
              <a:off x="5604669" y="4814570"/>
              <a:ext cx="721582" cy="645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xmlns="" id="{27CCD290-1FF7-F605-2230-5D538B4C437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62681" y="4755803"/>
              <a:ext cx="2066504" cy="8916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xmlns="" id="{17922DF9-1719-1472-7A77-66B65C86A509}"/>
                </a:ext>
              </a:extLst>
            </p:cNvPr>
            <p:cNvSpPr/>
            <p:nvPr/>
          </p:nvSpPr>
          <p:spPr>
            <a:xfrm>
              <a:off x="3295525" y="5455650"/>
              <a:ext cx="1863339" cy="133119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xmlns="" id="{DD760D4C-5033-DDC5-570B-46206818E638}"/>
                </a:ext>
              </a:extLst>
            </p:cNvPr>
            <p:cNvCxnSpPr>
              <a:cxnSpLocks/>
            </p:cNvCxnSpPr>
            <p:nvPr/>
          </p:nvCxnSpPr>
          <p:spPr>
            <a:xfrm>
              <a:off x="3409111" y="5592707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xmlns="" id="{E3EB6215-A28A-F4BD-96B5-2993D6B67240}"/>
                </a:ext>
              </a:extLst>
            </p:cNvPr>
            <p:cNvCxnSpPr>
              <a:cxnSpLocks/>
            </p:cNvCxnSpPr>
            <p:nvPr/>
          </p:nvCxnSpPr>
          <p:spPr>
            <a:xfrm>
              <a:off x="3968980" y="5558022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xmlns="" id="{C1E883A3-8A87-B54A-C502-8923CFC315EE}"/>
                </a:ext>
              </a:extLst>
            </p:cNvPr>
            <p:cNvCxnSpPr>
              <a:cxnSpLocks/>
            </p:cNvCxnSpPr>
            <p:nvPr/>
          </p:nvCxnSpPr>
          <p:spPr>
            <a:xfrm>
              <a:off x="4596339" y="5559232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xmlns="" id="{9F093479-D9A3-5C7B-1557-D27943782222}"/>
                </a:ext>
              </a:extLst>
            </p:cNvPr>
            <p:cNvCxnSpPr>
              <a:cxnSpLocks/>
            </p:cNvCxnSpPr>
            <p:nvPr/>
          </p:nvCxnSpPr>
          <p:spPr>
            <a:xfrm>
              <a:off x="3862072" y="5934818"/>
              <a:ext cx="401540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xmlns="" id="{A816D420-DF49-55E4-D21D-6A3E187399F6}"/>
                </a:ext>
              </a:extLst>
            </p:cNvPr>
            <p:cNvCxnSpPr>
              <a:cxnSpLocks/>
            </p:cNvCxnSpPr>
            <p:nvPr/>
          </p:nvCxnSpPr>
          <p:spPr>
            <a:xfrm>
              <a:off x="4839818" y="5945812"/>
              <a:ext cx="31904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xmlns="" id="{6E212C3A-7EEB-80C3-79CA-0CDB23A30F50}"/>
                </a:ext>
              </a:extLst>
            </p:cNvPr>
            <p:cNvCxnSpPr>
              <a:cxnSpLocks/>
            </p:cNvCxnSpPr>
            <p:nvPr/>
          </p:nvCxnSpPr>
          <p:spPr>
            <a:xfrm>
              <a:off x="4359966" y="5941688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xmlns="" id="{206904A1-0ECA-ED1B-54F3-6913298A9C50}"/>
                </a:ext>
              </a:extLst>
            </p:cNvPr>
            <p:cNvCxnSpPr>
              <a:cxnSpLocks/>
            </p:cNvCxnSpPr>
            <p:nvPr/>
          </p:nvCxnSpPr>
          <p:spPr>
            <a:xfrm>
              <a:off x="3437615" y="5934818"/>
              <a:ext cx="301487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xmlns="" id="{C33C85F1-D9C9-65BA-C2D6-596E57E033CD}"/>
                </a:ext>
              </a:extLst>
            </p:cNvPr>
            <p:cNvCxnSpPr>
              <a:cxnSpLocks/>
            </p:cNvCxnSpPr>
            <p:nvPr/>
          </p:nvCxnSpPr>
          <p:spPr>
            <a:xfrm>
              <a:off x="3604911" y="6200932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xmlns="" id="{DDFAB04E-2A7C-F56C-0148-FCEADB386C3E}"/>
                </a:ext>
              </a:extLst>
            </p:cNvPr>
            <p:cNvCxnSpPr>
              <a:cxnSpLocks/>
            </p:cNvCxnSpPr>
            <p:nvPr/>
          </p:nvCxnSpPr>
          <p:spPr>
            <a:xfrm>
              <a:off x="4164780" y="6232472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xmlns="" id="{75D7C820-91AA-41FB-FBF2-1A8155AF4B01}"/>
                </a:ext>
              </a:extLst>
            </p:cNvPr>
            <p:cNvCxnSpPr>
              <a:cxnSpLocks/>
            </p:cNvCxnSpPr>
            <p:nvPr/>
          </p:nvCxnSpPr>
          <p:spPr>
            <a:xfrm>
              <a:off x="4697540" y="6243628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xmlns="" id="{26F00015-0C99-5E68-39F7-37E43B277E00}"/>
                </a:ext>
              </a:extLst>
            </p:cNvPr>
            <p:cNvCxnSpPr>
              <a:cxnSpLocks/>
            </p:cNvCxnSpPr>
            <p:nvPr/>
          </p:nvCxnSpPr>
          <p:spPr>
            <a:xfrm>
              <a:off x="3455396" y="6450450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xmlns="" id="{197CB3FF-B277-24A7-0D7C-7462EDC59B24}"/>
                </a:ext>
              </a:extLst>
            </p:cNvPr>
            <p:cNvCxnSpPr>
              <a:cxnSpLocks/>
            </p:cNvCxnSpPr>
            <p:nvPr/>
          </p:nvCxnSpPr>
          <p:spPr>
            <a:xfrm>
              <a:off x="4275457" y="6464236"/>
              <a:ext cx="42208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xmlns="" id="{CFD38E31-0543-1374-E951-D2E489D735D5}"/>
                </a:ext>
              </a:extLst>
            </p:cNvPr>
            <p:cNvCxnSpPr>
              <a:cxnSpLocks/>
            </p:cNvCxnSpPr>
            <p:nvPr/>
          </p:nvCxnSpPr>
          <p:spPr>
            <a:xfrm>
              <a:off x="3961176" y="6678770"/>
              <a:ext cx="391602" cy="266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xmlns="" id="{932B3E54-EDDD-5DA1-CFAD-B23054B0EADB}"/>
                </a:ext>
              </a:extLst>
            </p:cNvPr>
            <p:cNvCxnSpPr/>
            <p:nvPr/>
          </p:nvCxnSpPr>
          <p:spPr>
            <a:xfrm>
              <a:off x="2850204" y="3794641"/>
              <a:ext cx="4558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xmlns="" id="{9D707236-CE9E-5A16-B901-E78332809232}"/>
                </a:ext>
              </a:extLst>
            </p:cNvPr>
            <p:cNvCxnSpPr/>
            <p:nvPr/>
          </p:nvCxnSpPr>
          <p:spPr>
            <a:xfrm>
              <a:off x="2859820" y="4638675"/>
              <a:ext cx="45587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xmlns="" id="{A1E95DE2-1C4D-F654-349A-DF44BCC14D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99007" y="4210050"/>
              <a:ext cx="55740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xmlns="" id="{3173D5B9-55FA-9435-A42F-BFFD834E663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68844" y="4998054"/>
              <a:ext cx="55740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A2B8D3B6-6E7F-47C2-1D26-5FF5E159DF29}"/>
                </a:ext>
              </a:extLst>
            </p:cNvPr>
            <p:cNvSpPr txBox="1"/>
            <p:nvPr/>
          </p:nvSpPr>
          <p:spPr>
            <a:xfrm>
              <a:off x="3315694" y="3648075"/>
              <a:ext cx="6871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</a:t>
              </a:r>
              <a:endParaRPr lang="en-IN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EE2ADA95-9CE1-76DA-A970-5DB9DC0BBACD}"/>
                </a:ext>
              </a:extLst>
            </p:cNvPr>
            <p:cNvSpPr txBox="1"/>
            <p:nvPr/>
          </p:nvSpPr>
          <p:spPr>
            <a:xfrm>
              <a:off x="3315694" y="4410075"/>
              <a:ext cx="7025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NN</a:t>
              </a:r>
              <a:endParaRPr lang="en-IN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BE69E842-5230-23AE-7338-B4EE2EEFE8E6}"/>
                </a:ext>
              </a:extLst>
            </p:cNvPr>
            <p:cNvSpPr txBox="1"/>
            <p:nvPr/>
          </p:nvSpPr>
          <p:spPr>
            <a:xfrm>
              <a:off x="5219141" y="4101358"/>
              <a:ext cx="682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</a:t>
              </a:r>
              <a:endParaRPr lang="en-IN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8FC7A5EA-0FBA-F9E7-2525-E3286F550E5B}"/>
                </a:ext>
              </a:extLst>
            </p:cNvPr>
            <p:cNvSpPr txBox="1"/>
            <p:nvPr/>
          </p:nvSpPr>
          <p:spPr>
            <a:xfrm>
              <a:off x="5105913" y="4838129"/>
              <a:ext cx="8381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NNN</a:t>
              </a:r>
              <a:endParaRPr lang="en-IN" dirty="0"/>
            </a:p>
          </p:txBody>
        </p:sp>
        <p:sp>
          <p:nvSpPr>
            <p:cNvPr id="69" name="Arrow: Down 68">
              <a:extLst>
                <a:ext uri="{FF2B5EF4-FFF2-40B4-BE49-F238E27FC236}">
                  <a16:creationId xmlns:a16="http://schemas.microsoft.com/office/drawing/2014/main" xmlns="" id="{7FD83C9C-BD4E-E309-D859-6570ED4B2D8F}"/>
                </a:ext>
              </a:extLst>
            </p:cNvPr>
            <p:cNvSpPr/>
            <p:nvPr/>
          </p:nvSpPr>
          <p:spPr>
            <a:xfrm>
              <a:off x="4124325" y="4193353"/>
              <a:ext cx="80914" cy="47732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xmlns="" id="{EEB56DDE-3FED-6171-1162-B707988446AF}"/>
                </a:ext>
              </a:extLst>
            </p:cNvPr>
            <p:cNvSpPr txBox="1"/>
            <p:nvPr/>
          </p:nvSpPr>
          <p:spPr>
            <a:xfrm>
              <a:off x="-38023" y="480429"/>
              <a:ext cx="2044066" cy="31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Total genomic DNA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F035C1D9-3C03-5C30-1398-84484E2C13CC}"/>
                </a:ext>
              </a:extLst>
            </p:cNvPr>
            <p:cNvSpPr txBox="1"/>
            <p:nvPr/>
          </p:nvSpPr>
          <p:spPr>
            <a:xfrm>
              <a:off x="28326" y="1400089"/>
              <a:ext cx="2724150" cy="31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(1) Restriction Digestion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48C15CAA-B5C3-2A56-F11F-859F30418954}"/>
                </a:ext>
              </a:extLst>
            </p:cNvPr>
            <p:cNvSpPr txBox="1"/>
            <p:nvPr/>
          </p:nvSpPr>
          <p:spPr>
            <a:xfrm>
              <a:off x="28326" y="2292631"/>
              <a:ext cx="2724150" cy="31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(2) Adapter ligation 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94A6E56C-77B8-BEE7-A5A3-CAF355ACA36D}"/>
                </a:ext>
              </a:extLst>
            </p:cNvPr>
            <p:cNvSpPr txBox="1"/>
            <p:nvPr/>
          </p:nvSpPr>
          <p:spPr>
            <a:xfrm>
              <a:off x="22113" y="3537034"/>
              <a:ext cx="2338097" cy="31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(3) Preamplification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026D080A-1E75-7CA8-3F56-6B766B14D619}"/>
                </a:ext>
              </a:extLst>
            </p:cNvPr>
            <p:cNvSpPr txBox="1"/>
            <p:nvPr/>
          </p:nvSpPr>
          <p:spPr>
            <a:xfrm>
              <a:off x="22113" y="4324518"/>
              <a:ext cx="2552474" cy="31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(4) Selective amplification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DB2E35EE-AFD5-17E9-3639-44001B43E9B1}"/>
                </a:ext>
              </a:extLst>
            </p:cNvPr>
            <p:cNvSpPr txBox="1"/>
            <p:nvPr/>
          </p:nvSpPr>
          <p:spPr>
            <a:xfrm>
              <a:off x="22113" y="5579147"/>
              <a:ext cx="2486025" cy="31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(5) Gel electrophoresis 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Arrow: Down 82">
              <a:extLst>
                <a:ext uri="{FF2B5EF4-FFF2-40B4-BE49-F238E27FC236}">
                  <a16:creationId xmlns:a16="http://schemas.microsoft.com/office/drawing/2014/main" xmlns="" id="{2CFD2551-A837-BF99-20ED-CFABFE8AB8FA}"/>
                </a:ext>
              </a:extLst>
            </p:cNvPr>
            <p:cNvSpPr/>
            <p:nvPr/>
          </p:nvSpPr>
          <p:spPr>
            <a:xfrm>
              <a:off x="4074008" y="944425"/>
              <a:ext cx="80914" cy="47732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4" name="Arrow: Down 83">
              <a:extLst>
                <a:ext uri="{FF2B5EF4-FFF2-40B4-BE49-F238E27FC236}">
                  <a16:creationId xmlns:a16="http://schemas.microsoft.com/office/drawing/2014/main" xmlns="" id="{24DEA597-D3B0-1602-9A9D-C92AA3704DA8}"/>
                </a:ext>
              </a:extLst>
            </p:cNvPr>
            <p:cNvSpPr/>
            <p:nvPr/>
          </p:nvSpPr>
          <p:spPr>
            <a:xfrm>
              <a:off x="4095750" y="2412702"/>
              <a:ext cx="80914" cy="47732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5" name="Arrow: Down 84">
              <a:extLst>
                <a:ext uri="{FF2B5EF4-FFF2-40B4-BE49-F238E27FC236}">
                  <a16:creationId xmlns:a16="http://schemas.microsoft.com/office/drawing/2014/main" xmlns="" id="{89F38787-8FDB-5ED9-DE2F-32F61E53BEBA}"/>
                </a:ext>
              </a:extLst>
            </p:cNvPr>
            <p:cNvSpPr/>
            <p:nvPr/>
          </p:nvSpPr>
          <p:spPr>
            <a:xfrm>
              <a:off x="4114465" y="3258362"/>
              <a:ext cx="80914" cy="47732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6" name="Arrow: Down 85">
              <a:extLst>
                <a:ext uri="{FF2B5EF4-FFF2-40B4-BE49-F238E27FC236}">
                  <a16:creationId xmlns:a16="http://schemas.microsoft.com/office/drawing/2014/main" xmlns="" id="{FB5992A5-F9AA-35F4-C396-DF73F26E5F5F}"/>
                </a:ext>
              </a:extLst>
            </p:cNvPr>
            <p:cNvSpPr/>
            <p:nvPr/>
          </p:nvSpPr>
          <p:spPr>
            <a:xfrm>
              <a:off x="4095750" y="4917150"/>
              <a:ext cx="80914" cy="477324"/>
            </a:xfrm>
            <a:prstGeom prst="downArrow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A435CBBB-0D16-9DEA-DD98-A61100262D91}"/>
                </a:ext>
              </a:extLst>
            </p:cNvPr>
            <p:cNvSpPr txBox="1"/>
            <p:nvPr/>
          </p:nvSpPr>
          <p:spPr>
            <a:xfrm>
              <a:off x="7109113" y="1004263"/>
              <a:ext cx="4863174" cy="5670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WORK FLOW:</a:t>
              </a: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Digestion of total cellular DNA with one or more restriction enzymes.</a:t>
              </a: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Ligation of restriction half-site specific adaptors to all restriction fragments.</a:t>
              </a: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Pre-amplification with two primers that have corresponding adaptor and restriction site specific sequences.</a:t>
              </a: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Selective amplification of some of these fragments with two PCR primers that have corresponding adaptor and restriction site more specific sequences.</a:t>
              </a:r>
            </a:p>
            <a:p>
              <a:pPr marL="285750" indent="-285750" algn="just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Electrophoretic separation of amplicons on gel matrix , followed by visualization of the band pattern.</a:t>
              </a:r>
              <a:endParaRPr lang="en-IN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2DFEC5C9-D665-D03C-1D90-506D1E6C6F00}"/>
              </a:ext>
            </a:extLst>
          </p:cNvPr>
          <p:cNvSpPr txBox="1"/>
          <p:nvPr/>
        </p:nvSpPr>
        <p:spPr>
          <a:xfrm>
            <a:off x="0" y="48728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Supplementary figure 3: Procedure for amplified fragment length polymorphism (AFLP)</a:t>
            </a:r>
            <a:endParaRPr lang="en-IN" b="1"/>
          </a:p>
        </p:txBody>
      </p:sp>
    </p:spTree>
    <p:extLst>
      <p:ext uri="{BB962C8B-B14F-4D97-AF65-F5344CB8AC3E}">
        <p14:creationId xmlns:p14="http://schemas.microsoft.com/office/powerpoint/2010/main" val="1547029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B871B61A-58E3-271D-3FA8-1A2E7C3060BB}"/>
              </a:ext>
            </a:extLst>
          </p:cNvPr>
          <p:cNvGrpSpPr/>
          <p:nvPr/>
        </p:nvGrpSpPr>
        <p:grpSpPr>
          <a:xfrm>
            <a:off x="247960" y="848265"/>
            <a:ext cx="11023612" cy="5528808"/>
            <a:chOff x="-933195" y="657225"/>
            <a:chExt cx="12796729" cy="619473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B36B8612-9715-952F-017B-AF704F8C31BB}"/>
                </a:ext>
              </a:extLst>
            </p:cNvPr>
            <p:cNvSpPr/>
            <p:nvPr/>
          </p:nvSpPr>
          <p:spPr>
            <a:xfrm>
              <a:off x="261259" y="1014153"/>
              <a:ext cx="2028306" cy="157902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Chord 12">
              <a:extLst>
                <a:ext uri="{FF2B5EF4-FFF2-40B4-BE49-F238E27FC236}">
                  <a16:creationId xmlns:a16="http://schemas.microsoft.com/office/drawing/2014/main" xmlns="" id="{4B6F697B-6B76-278C-F138-9667DCCBC916}"/>
                </a:ext>
              </a:extLst>
            </p:cNvPr>
            <p:cNvSpPr/>
            <p:nvPr/>
          </p:nvSpPr>
          <p:spPr>
            <a:xfrm rot="6585683">
              <a:off x="212675" y="1140576"/>
              <a:ext cx="2137302" cy="2010017"/>
            </a:xfrm>
            <a:prstGeom prst="chord">
              <a:avLst>
                <a:gd name="adj1" fmla="val 2700000"/>
                <a:gd name="adj2" fmla="val 16568694"/>
              </a:avLst>
            </a:prstGeom>
            <a:solidFill>
              <a:srgbClr val="C00000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xmlns="" id="{F2141DC4-7DD6-7547-BF59-21FDDF6F5BA4}"/>
                    </a:ext>
                  </a:extLst>
                </p14:cNvPr>
                <p14:cNvContentPartPr/>
                <p14:nvPr/>
              </p14:nvContentPartPr>
              <p14:xfrm>
                <a:off x="3408022" y="2518364"/>
                <a:ext cx="360" cy="3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2141DC4-7DD6-7547-BF59-21FDDF6F5BA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399022" y="2509364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669C47B3-C929-8BE5-3D55-70654318CFB6}"/>
                </a:ext>
              </a:extLst>
            </p:cNvPr>
            <p:cNvSpPr/>
            <p:nvPr/>
          </p:nvSpPr>
          <p:spPr>
            <a:xfrm>
              <a:off x="930755" y="1663673"/>
              <a:ext cx="877680" cy="704758"/>
            </a:xfrm>
            <a:custGeom>
              <a:avLst/>
              <a:gdLst>
                <a:gd name="connsiteX0" fmla="*/ 174293 w 1145843"/>
                <a:gd name="connsiteY0" fmla="*/ 0 h 895350"/>
                <a:gd name="connsiteX1" fmla="*/ 517193 w 1145843"/>
                <a:gd name="connsiteY1" fmla="*/ 38100 h 895350"/>
                <a:gd name="connsiteX2" fmla="*/ 250493 w 1145843"/>
                <a:gd name="connsiteY2" fmla="*/ 104775 h 895350"/>
                <a:gd name="connsiteX3" fmla="*/ 12368 w 1145843"/>
                <a:gd name="connsiteY3" fmla="*/ 190500 h 895350"/>
                <a:gd name="connsiteX4" fmla="*/ 650543 w 1145843"/>
                <a:gd name="connsiteY4" fmla="*/ 342900 h 895350"/>
                <a:gd name="connsiteX5" fmla="*/ 117143 w 1145843"/>
                <a:gd name="connsiteY5" fmla="*/ 400050 h 895350"/>
                <a:gd name="connsiteX6" fmla="*/ 593393 w 1145843"/>
                <a:gd name="connsiteY6" fmla="*/ 590550 h 895350"/>
                <a:gd name="connsiteX7" fmla="*/ 155243 w 1145843"/>
                <a:gd name="connsiteY7" fmla="*/ 723900 h 895350"/>
                <a:gd name="connsiteX8" fmla="*/ 841043 w 1145843"/>
                <a:gd name="connsiteY8" fmla="*/ 733425 h 895350"/>
                <a:gd name="connsiteX9" fmla="*/ 117143 w 1145843"/>
                <a:gd name="connsiteY9" fmla="*/ 819150 h 895350"/>
                <a:gd name="connsiteX10" fmla="*/ 1145843 w 1145843"/>
                <a:gd name="connsiteY10" fmla="*/ 89535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5843" h="895350">
                  <a:moveTo>
                    <a:pt x="174293" y="0"/>
                  </a:moveTo>
                  <a:cubicBezTo>
                    <a:pt x="339393" y="10319"/>
                    <a:pt x="504493" y="20638"/>
                    <a:pt x="517193" y="38100"/>
                  </a:cubicBezTo>
                  <a:cubicBezTo>
                    <a:pt x="529893" y="55563"/>
                    <a:pt x="334631" y="79375"/>
                    <a:pt x="250493" y="104775"/>
                  </a:cubicBezTo>
                  <a:cubicBezTo>
                    <a:pt x="166355" y="130175"/>
                    <a:pt x="-54307" y="150813"/>
                    <a:pt x="12368" y="190500"/>
                  </a:cubicBezTo>
                  <a:cubicBezTo>
                    <a:pt x="79043" y="230187"/>
                    <a:pt x="633081" y="307975"/>
                    <a:pt x="650543" y="342900"/>
                  </a:cubicBezTo>
                  <a:cubicBezTo>
                    <a:pt x="668006" y="377825"/>
                    <a:pt x="126668" y="358775"/>
                    <a:pt x="117143" y="400050"/>
                  </a:cubicBezTo>
                  <a:cubicBezTo>
                    <a:pt x="107618" y="441325"/>
                    <a:pt x="587043" y="536575"/>
                    <a:pt x="593393" y="590550"/>
                  </a:cubicBezTo>
                  <a:cubicBezTo>
                    <a:pt x="599743" y="644525"/>
                    <a:pt x="113968" y="700088"/>
                    <a:pt x="155243" y="723900"/>
                  </a:cubicBezTo>
                  <a:cubicBezTo>
                    <a:pt x="196518" y="747712"/>
                    <a:pt x="847393" y="717550"/>
                    <a:pt x="841043" y="733425"/>
                  </a:cubicBezTo>
                  <a:cubicBezTo>
                    <a:pt x="834693" y="749300"/>
                    <a:pt x="66343" y="792163"/>
                    <a:pt x="117143" y="819150"/>
                  </a:cubicBezTo>
                  <a:cubicBezTo>
                    <a:pt x="167943" y="846137"/>
                    <a:pt x="656893" y="870743"/>
                    <a:pt x="1145843" y="895350"/>
                  </a:cubicBezTo>
                </a:path>
              </a:pathLst>
            </a:custGeom>
            <a:noFill/>
            <a:ln w="38100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32DBF331-C909-4233-FCD7-8A95761164FC}"/>
                </a:ext>
              </a:extLst>
            </p:cNvPr>
            <p:cNvSpPr/>
            <p:nvPr/>
          </p:nvSpPr>
          <p:spPr>
            <a:xfrm rot="18031741">
              <a:off x="613745" y="1634032"/>
              <a:ext cx="1190625" cy="689534"/>
            </a:xfrm>
            <a:custGeom>
              <a:avLst/>
              <a:gdLst>
                <a:gd name="connsiteX0" fmla="*/ 174293 w 1145843"/>
                <a:gd name="connsiteY0" fmla="*/ 0 h 895350"/>
                <a:gd name="connsiteX1" fmla="*/ 517193 w 1145843"/>
                <a:gd name="connsiteY1" fmla="*/ 38100 h 895350"/>
                <a:gd name="connsiteX2" fmla="*/ 250493 w 1145843"/>
                <a:gd name="connsiteY2" fmla="*/ 104775 h 895350"/>
                <a:gd name="connsiteX3" fmla="*/ 12368 w 1145843"/>
                <a:gd name="connsiteY3" fmla="*/ 190500 h 895350"/>
                <a:gd name="connsiteX4" fmla="*/ 650543 w 1145843"/>
                <a:gd name="connsiteY4" fmla="*/ 342900 h 895350"/>
                <a:gd name="connsiteX5" fmla="*/ 117143 w 1145843"/>
                <a:gd name="connsiteY5" fmla="*/ 400050 h 895350"/>
                <a:gd name="connsiteX6" fmla="*/ 593393 w 1145843"/>
                <a:gd name="connsiteY6" fmla="*/ 590550 h 895350"/>
                <a:gd name="connsiteX7" fmla="*/ 155243 w 1145843"/>
                <a:gd name="connsiteY7" fmla="*/ 723900 h 895350"/>
                <a:gd name="connsiteX8" fmla="*/ 841043 w 1145843"/>
                <a:gd name="connsiteY8" fmla="*/ 733425 h 895350"/>
                <a:gd name="connsiteX9" fmla="*/ 117143 w 1145843"/>
                <a:gd name="connsiteY9" fmla="*/ 819150 h 895350"/>
                <a:gd name="connsiteX10" fmla="*/ 1145843 w 1145843"/>
                <a:gd name="connsiteY10" fmla="*/ 89535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5843" h="895350">
                  <a:moveTo>
                    <a:pt x="174293" y="0"/>
                  </a:moveTo>
                  <a:cubicBezTo>
                    <a:pt x="339393" y="10319"/>
                    <a:pt x="504493" y="20638"/>
                    <a:pt x="517193" y="38100"/>
                  </a:cubicBezTo>
                  <a:cubicBezTo>
                    <a:pt x="529893" y="55563"/>
                    <a:pt x="334631" y="79375"/>
                    <a:pt x="250493" y="104775"/>
                  </a:cubicBezTo>
                  <a:cubicBezTo>
                    <a:pt x="166355" y="130175"/>
                    <a:pt x="-54307" y="150813"/>
                    <a:pt x="12368" y="190500"/>
                  </a:cubicBezTo>
                  <a:cubicBezTo>
                    <a:pt x="79043" y="230187"/>
                    <a:pt x="633081" y="307975"/>
                    <a:pt x="650543" y="342900"/>
                  </a:cubicBezTo>
                  <a:cubicBezTo>
                    <a:pt x="668006" y="377825"/>
                    <a:pt x="126668" y="358775"/>
                    <a:pt x="117143" y="400050"/>
                  </a:cubicBezTo>
                  <a:cubicBezTo>
                    <a:pt x="107618" y="441325"/>
                    <a:pt x="587043" y="536575"/>
                    <a:pt x="593393" y="590550"/>
                  </a:cubicBezTo>
                  <a:cubicBezTo>
                    <a:pt x="599743" y="644525"/>
                    <a:pt x="113968" y="700088"/>
                    <a:pt x="155243" y="723900"/>
                  </a:cubicBezTo>
                  <a:cubicBezTo>
                    <a:pt x="196518" y="747712"/>
                    <a:pt x="847393" y="717550"/>
                    <a:pt x="841043" y="733425"/>
                  </a:cubicBezTo>
                  <a:cubicBezTo>
                    <a:pt x="834693" y="749300"/>
                    <a:pt x="66343" y="792163"/>
                    <a:pt x="117143" y="819150"/>
                  </a:cubicBezTo>
                  <a:cubicBezTo>
                    <a:pt x="167943" y="846137"/>
                    <a:pt x="656893" y="870743"/>
                    <a:pt x="1145843" y="895350"/>
                  </a:cubicBezTo>
                </a:path>
              </a:pathLst>
            </a:custGeom>
            <a:noFill/>
            <a:ln w="38100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0" name="Arrow: Right 89">
              <a:extLst>
                <a:ext uri="{FF2B5EF4-FFF2-40B4-BE49-F238E27FC236}">
                  <a16:creationId xmlns:a16="http://schemas.microsoft.com/office/drawing/2014/main" xmlns="" id="{6D21EEB7-0BD0-06FA-BC20-ABCE88CDB542}"/>
                </a:ext>
              </a:extLst>
            </p:cNvPr>
            <p:cNvSpPr/>
            <p:nvPr/>
          </p:nvSpPr>
          <p:spPr>
            <a:xfrm>
              <a:off x="2941758" y="1803665"/>
              <a:ext cx="1510152" cy="439555"/>
            </a:xfrm>
            <a:prstGeom prst="rightArrow">
              <a:avLst>
                <a:gd name="adj1" fmla="val 30576"/>
                <a:gd name="adj2" fmla="val 50000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1" name="Cylinder 90">
              <a:extLst>
                <a:ext uri="{FF2B5EF4-FFF2-40B4-BE49-F238E27FC236}">
                  <a16:creationId xmlns:a16="http://schemas.microsoft.com/office/drawing/2014/main" xmlns="" id="{A1C9CF6E-38D4-5960-C8FA-E02BBF6C6CC8}"/>
                </a:ext>
              </a:extLst>
            </p:cNvPr>
            <p:cNvSpPr/>
            <p:nvPr/>
          </p:nvSpPr>
          <p:spPr>
            <a:xfrm>
              <a:off x="5363204" y="1327397"/>
              <a:ext cx="535822" cy="1569750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2" name="Cylinder 91">
              <a:extLst>
                <a:ext uri="{FF2B5EF4-FFF2-40B4-BE49-F238E27FC236}">
                  <a16:creationId xmlns:a16="http://schemas.microsoft.com/office/drawing/2014/main" xmlns="" id="{FA810890-2ACF-63C9-926F-27E47FE3FF47}"/>
                </a:ext>
              </a:extLst>
            </p:cNvPr>
            <p:cNvSpPr/>
            <p:nvPr/>
          </p:nvSpPr>
          <p:spPr>
            <a:xfrm>
              <a:off x="5359956" y="1850116"/>
              <a:ext cx="535822" cy="1047031"/>
            </a:xfrm>
            <a:prstGeom prst="ca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6" name="Cube 95">
              <a:extLst>
                <a:ext uri="{FF2B5EF4-FFF2-40B4-BE49-F238E27FC236}">
                  <a16:creationId xmlns:a16="http://schemas.microsoft.com/office/drawing/2014/main" xmlns="" id="{99B5777E-D5CF-7D8C-C514-2D03B4FE9789}"/>
                </a:ext>
              </a:extLst>
            </p:cNvPr>
            <p:cNvSpPr/>
            <p:nvPr/>
          </p:nvSpPr>
          <p:spPr>
            <a:xfrm>
              <a:off x="8889489" y="1117444"/>
              <a:ext cx="1510151" cy="1747043"/>
            </a:xfrm>
            <a:prstGeom prst="cub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8" name="Flowchart: Preparation 97">
              <a:extLst>
                <a:ext uri="{FF2B5EF4-FFF2-40B4-BE49-F238E27FC236}">
                  <a16:creationId xmlns:a16="http://schemas.microsoft.com/office/drawing/2014/main" xmlns="" id="{5FEE3325-E867-F4BD-F290-74FB9AD27D95}"/>
                </a:ext>
              </a:extLst>
            </p:cNvPr>
            <p:cNvSpPr/>
            <p:nvPr/>
          </p:nvSpPr>
          <p:spPr>
            <a:xfrm>
              <a:off x="9147114" y="1613238"/>
              <a:ext cx="469700" cy="155962"/>
            </a:xfrm>
            <a:prstGeom prst="flowChartPreparation">
              <a:avLst/>
            </a:prstGeom>
            <a:solidFill>
              <a:schemeClr val="bg1">
                <a:lumMod val="85000"/>
              </a:schemeClr>
            </a:solidFill>
            <a:ln w="762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99" name="Flowchart: Preparation 98">
              <a:extLst>
                <a:ext uri="{FF2B5EF4-FFF2-40B4-BE49-F238E27FC236}">
                  <a16:creationId xmlns:a16="http://schemas.microsoft.com/office/drawing/2014/main" xmlns="" id="{987E26E8-F8EA-009D-D6DF-C3DA8F5EF039}"/>
                </a:ext>
              </a:extLst>
            </p:cNvPr>
            <p:cNvSpPr/>
            <p:nvPr/>
          </p:nvSpPr>
          <p:spPr>
            <a:xfrm>
              <a:off x="9388096" y="1974945"/>
              <a:ext cx="469700" cy="163988"/>
            </a:xfrm>
            <a:prstGeom prst="flowChartPreparation">
              <a:avLst/>
            </a:prstGeom>
            <a:solidFill>
              <a:schemeClr val="bg1">
                <a:lumMod val="85000"/>
              </a:schemeClr>
            </a:solidFill>
            <a:ln w="762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0" name="Flowchart: Preparation 99">
              <a:extLst>
                <a:ext uri="{FF2B5EF4-FFF2-40B4-BE49-F238E27FC236}">
                  <a16:creationId xmlns:a16="http://schemas.microsoft.com/office/drawing/2014/main" xmlns="" id="{A58690A3-B35A-EFBE-C8D3-E96EE8A41B96}"/>
                </a:ext>
              </a:extLst>
            </p:cNvPr>
            <p:cNvSpPr/>
            <p:nvPr/>
          </p:nvSpPr>
          <p:spPr>
            <a:xfrm rot="251028">
              <a:off x="9098333" y="2418869"/>
              <a:ext cx="460958" cy="131880"/>
            </a:xfrm>
            <a:prstGeom prst="flowChartPreparation">
              <a:avLst/>
            </a:prstGeom>
            <a:solidFill>
              <a:schemeClr val="bg1">
                <a:lumMod val="85000"/>
              </a:schemeClr>
            </a:solidFill>
            <a:ln w="762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2" name="Cube 101">
              <a:extLst>
                <a:ext uri="{FF2B5EF4-FFF2-40B4-BE49-F238E27FC236}">
                  <a16:creationId xmlns:a16="http://schemas.microsoft.com/office/drawing/2014/main" xmlns="" id="{8EB4BE67-4343-162F-4B14-07BCE3BFD537}"/>
                </a:ext>
              </a:extLst>
            </p:cNvPr>
            <p:cNvSpPr/>
            <p:nvPr/>
          </p:nvSpPr>
          <p:spPr>
            <a:xfrm>
              <a:off x="8418880" y="4758581"/>
              <a:ext cx="1585075" cy="1423900"/>
            </a:xfrm>
            <a:prstGeom prst="cub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xmlns="" id="{24ED9756-EF92-1311-2B47-17EDDCDEB723}"/>
                </a:ext>
              </a:extLst>
            </p:cNvPr>
            <p:cNvSpPr/>
            <p:nvPr/>
          </p:nvSpPr>
          <p:spPr>
            <a:xfrm>
              <a:off x="8697355" y="5326510"/>
              <a:ext cx="674958" cy="719633"/>
            </a:xfrm>
            <a:custGeom>
              <a:avLst/>
              <a:gdLst>
                <a:gd name="connsiteX0" fmla="*/ 423742 w 1203629"/>
                <a:gd name="connsiteY0" fmla="*/ 753025 h 1252469"/>
                <a:gd name="connsiteX1" fmla="*/ 490417 w 1203629"/>
                <a:gd name="connsiteY1" fmla="*/ 48175 h 1252469"/>
                <a:gd name="connsiteX2" fmla="*/ 842842 w 1203629"/>
                <a:gd name="connsiteY2" fmla="*/ 210100 h 1252469"/>
                <a:gd name="connsiteX3" fmla="*/ 776167 w 1203629"/>
                <a:gd name="connsiteY3" fmla="*/ 743500 h 1252469"/>
                <a:gd name="connsiteX4" fmla="*/ 261817 w 1203629"/>
                <a:gd name="connsiteY4" fmla="*/ 172000 h 1252469"/>
                <a:gd name="connsiteX5" fmla="*/ 1138117 w 1203629"/>
                <a:gd name="connsiteY5" fmla="*/ 305350 h 1252469"/>
                <a:gd name="connsiteX6" fmla="*/ 795217 w 1203629"/>
                <a:gd name="connsiteY6" fmla="*/ 1010200 h 1252469"/>
                <a:gd name="connsiteX7" fmla="*/ 4642 w 1203629"/>
                <a:gd name="connsiteY7" fmla="*/ 838750 h 1252469"/>
                <a:gd name="connsiteX8" fmla="*/ 499942 w 1203629"/>
                <a:gd name="connsiteY8" fmla="*/ 486325 h 1252469"/>
                <a:gd name="connsiteX9" fmla="*/ 1147642 w 1203629"/>
                <a:gd name="connsiteY9" fmla="*/ 1238800 h 1252469"/>
                <a:gd name="connsiteX10" fmla="*/ 557092 w 1203629"/>
                <a:gd name="connsiteY10" fmla="*/ 829225 h 1252469"/>
                <a:gd name="connsiteX11" fmla="*/ 1100017 w 1203629"/>
                <a:gd name="connsiteY11" fmla="*/ 448225 h 1252469"/>
                <a:gd name="connsiteX12" fmla="*/ 1128592 w 1203629"/>
                <a:gd name="connsiteY12" fmla="*/ 550 h 1252469"/>
                <a:gd name="connsiteX13" fmla="*/ 557092 w 1203629"/>
                <a:gd name="connsiteY13" fmla="*/ 372025 h 1252469"/>
                <a:gd name="connsiteX14" fmla="*/ 4642 w 1203629"/>
                <a:gd name="connsiteY14" fmla="*/ 1048300 h 1252469"/>
                <a:gd name="connsiteX15" fmla="*/ 557092 w 1203629"/>
                <a:gd name="connsiteY15" fmla="*/ 1238800 h 1252469"/>
                <a:gd name="connsiteX16" fmla="*/ 585667 w 1203629"/>
                <a:gd name="connsiteY16" fmla="*/ 743500 h 1252469"/>
                <a:gd name="connsiteX17" fmla="*/ 1195267 w 1203629"/>
                <a:gd name="connsiteY17" fmla="*/ 962575 h 1252469"/>
                <a:gd name="connsiteX18" fmla="*/ 890467 w 1203629"/>
                <a:gd name="connsiteY18" fmla="*/ 381550 h 1252469"/>
                <a:gd name="connsiteX19" fmla="*/ 204667 w 1203629"/>
                <a:gd name="connsiteY19" fmla="*/ 391075 h 1252469"/>
                <a:gd name="connsiteX20" fmla="*/ 557092 w 1203629"/>
                <a:gd name="connsiteY20" fmla="*/ 829225 h 125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03629" h="1252469">
                  <a:moveTo>
                    <a:pt x="423742" y="753025"/>
                  </a:moveTo>
                  <a:cubicBezTo>
                    <a:pt x="422154" y="445843"/>
                    <a:pt x="420567" y="138662"/>
                    <a:pt x="490417" y="48175"/>
                  </a:cubicBezTo>
                  <a:cubicBezTo>
                    <a:pt x="560267" y="-42313"/>
                    <a:pt x="795217" y="94212"/>
                    <a:pt x="842842" y="210100"/>
                  </a:cubicBezTo>
                  <a:cubicBezTo>
                    <a:pt x="890467" y="325987"/>
                    <a:pt x="873004" y="749850"/>
                    <a:pt x="776167" y="743500"/>
                  </a:cubicBezTo>
                  <a:cubicBezTo>
                    <a:pt x="679330" y="737150"/>
                    <a:pt x="201492" y="245025"/>
                    <a:pt x="261817" y="172000"/>
                  </a:cubicBezTo>
                  <a:cubicBezTo>
                    <a:pt x="322142" y="98975"/>
                    <a:pt x="1049217" y="165650"/>
                    <a:pt x="1138117" y="305350"/>
                  </a:cubicBezTo>
                  <a:cubicBezTo>
                    <a:pt x="1227017" y="445050"/>
                    <a:pt x="984129" y="921300"/>
                    <a:pt x="795217" y="1010200"/>
                  </a:cubicBezTo>
                  <a:cubicBezTo>
                    <a:pt x="606305" y="1099100"/>
                    <a:pt x="53855" y="926063"/>
                    <a:pt x="4642" y="838750"/>
                  </a:cubicBezTo>
                  <a:cubicBezTo>
                    <a:pt x="-44571" y="751437"/>
                    <a:pt x="309442" y="419650"/>
                    <a:pt x="499942" y="486325"/>
                  </a:cubicBezTo>
                  <a:cubicBezTo>
                    <a:pt x="690442" y="553000"/>
                    <a:pt x="1138117" y="1181650"/>
                    <a:pt x="1147642" y="1238800"/>
                  </a:cubicBezTo>
                  <a:cubicBezTo>
                    <a:pt x="1157167" y="1295950"/>
                    <a:pt x="565030" y="960988"/>
                    <a:pt x="557092" y="829225"/>
                  </a:cubicBezTo>
                  <a:cubicBezTo>
                    <a:pt x="549155" y="697462"/>
                    <a:pt x="1004767" y="586337"/>
                    <a:pt x="1100017" y="448225"/>
                  </a:cubicBezTo>
                  <a:cubicBezTo>
                    <a:pt x="1195267" y="310113"/>
                    <a:pt x="1219079" y="13250"/>
                    <a:pt x="1128592" y="550"/>
                  </a:cubicBezTo>
                  <a:cubicBezTo>
                    <a:pt x="1038105" y="-12150"/>
                    <a:pt x="744417" y="197400"/>
                    <a:pt x="557092" y="372025"/>
                  </a:cubicBezTo>
                  <a:cubicBezTo>
                    <a:pt x="369767" y="546650"/>
                    <a:pt x="4642" y="903838"/>
                    <a:pt x="4642" y="1048300"/>
                  </a:cubicBezTo>
                  <a:cubicBezTo>
                    <a:pt x="4642" y="1192762"/>
                    <a:pt x="460255" y="1289600"/>
                    <a:pt x="557092" y="1238800"/>
                  </a:cubicBezTo>
                  <a:cubicBezTo>
                    <a:pt x="653929" y="1188000"/>
                    <a:pt x="479304" y="789538"/>
                    <a:pt x="585667" y="743500"/>
                  </a:cubicBezTo>
                  <a:cubicBezTo>
                    <a:pt x="692030" y="697462"/>
                    <a:pt x="1144467" y="1022900"/>
                    <a:pt x="1195267" y="962575"/>
                  </a:cubicBezTo>
                  <a:cubicBezTo>
                    <a:pt x="1246067" y="902250"/>
                    <a:pt x="1055567" y="476800"/>
                    <a:pt x="890467" y="381550"/>
                  </a:cubicBezTo>
                  <a:cubicBezTo>
                    <a:pt x="725367" y="286300"/>
                    <a:pt x="260229" y="316463"/>
                    <a:pt x="204667" y="391075"/>
                  </a:cubicBezTo>
                  <a:cubicBezTo>
                    <a:pt x="149105" y="465687"/>
                    <a:pt x="353098" y="647456"/>
                    <a:pt x="557092" y="829225"/>
                  </a:cubicBezTo>
                </a:path>
              </a:pathLst>
            </a:custGeom>
            <a:noFill/>
            <a:ln w="28575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6" name="Cube 105">
              <a:extLst>
                <a:ext uri="{FF2B5EF4-FFF2-40B4-BE49-F238E27FC236}">
                  <a16:creationId xmlns:a16="http://schemas.microsoft.com/office/drawing/2014/main" xmlns="" id="{2D34C5BF-5EBD-7F35-E1F5-90E79994DF7F}"/>
                </a:ext>
              </a:extLst>
            </p:cNvPr>
            <p:cNvSpPr/>
            <p:nvPr/>
          </p:nvSpPr>
          <p:spPr>
            <a:xfrm>
              <a:off x="4861678" y="4777769"/>
              <a:ext cx="1675092" cy="1423900"/>
            </a:xfrm>
            <a:prstGeom prst="cub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xmlns="" id="{D700A795-5B5E-D530-E7DA-CD4D52286252}"/>
                </a:ext>
              </a:extLst>
            </p:cNvPr>
            <p:cNvSpPr/>
            <p:nvPr/>
          </p:nvSpPr>
          <p:spPr>
            <a:xfrm>
              <a:off x="584649" y="4103327"/>
              <a:ext cx="1776547" cy="2446494"/>
            </a:xfrm>
            <a:prstGeom prst="rect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xmlns="" id="{F352F2E0-F7F7-4383-995E-F78FFD2EA865}"/>
                </a:ext>
              </a:extLst>
            </p:cNvPr>
            <p:cNvSpPr/>
            <p:nvPr/>
          </p:nvSpPr>
          <p:spPr>
            <a:xfrm>
              <a:off x="4961317" y="5242495"/>
              <a:ext cx="498332" cy="285515"/>
            </a:xfrm>
            <a:custGeom>
              <a:avLst/>
              <a:gdLst>
                <a:gd name="connsiteX0" fmla="*/ 249111 w 639636"/>
                <a:gd name="connsiteY0" fmla="*/ 33911 h 388942"/>
                <a:gd name="connsiteX1" fmla="*/ 458661 w 639636"/>
                <a:gd name="connsiteY1" fmla="*/ 33911 h 388942"/>
                <a:gd name="connsiteX2" fmla="*/ 1461 w 639636"/>
                <a:gd name="connsiteY2" fmla="*/ 386336 h 388942"/>
                <a:gd name="connsiteX3" fmla="*/ 639636 w 639636"/>
                <a:gd name="connsiteY3" fmla="*/ 205361 h 388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9636" h="388942">
                  <a:moveTo>
                    <a:pt x="249111" y="33911"/>
                  </a:moveTo>
                  <a:cubicBezTo>
                    <a:pt x="374523" y="4542"/>
                    <a:pt x="499936" y="-24826"/>
                    <a:pt x="458661" y="33911"/>
                  </a:cubicBezTo>
                  <a:cubicBezTo>
                    <a:pt x="417386" y="92648"/>
                    <a:pt x="-28701" y="357761"/>
                    <a:pt x="1461" y="386336"/>
                  </a:cubicBezTo>
                  <a:cubicBezTo>
                    <a:pt x="31623" y="414911"/>
                    <a:pt x="557086" y="199011"/>
                    <a:pt x="639636" y="205361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xmlns="" id="{7CB9B16B-7014-BD50-0FD3-92D5D10ECEE6}"/>
                </a:ext>
              </a:extLst>
            </p:cNvPr>
            <p:cNvSpPr/>
            <p:nvPr/>
          </p:nvSpPr>
          <p:spPr>
            <a:xfrm rot="658635">
              <a:off x="5467618" y="5602258"/>
              <a:ext cx="463214" cy="347327"/>
            </a:xfrm>
            <a:custGeom>
              <a:avLst/>
              <a:gdLst>
                <a:gd name="connsiteX0" fmla="*/ 66675 w 463214"/>
                <a:gd name="connsiteY0" fmla="*/ 195100 h 538000"/>
                <a:gd name="connsiteX1" fmla="*/ 323850 w 463214"/>
                <a:gd name="connsiteY1" fmla="*/ 4600 h 538000"/>
                <a:gd name="connsiteX2" fmla="*/ 38100 w 463214"/>
                <a:gd name="connsiteY2" fmla="*/ 366550 h 538000"/>
                <a:gd name="connsiteX3" fmla="*/ 457200 w 463214"/>
                <a:gd name="connsiteY3" fmla="*/ 299875 h 538000"/>
                <a:gd name="connsiteX4" fmla="*/ 266700 w 463214"/>
                <a:gd name="connsiteY4" fmla="*/ 185575 h 538000"/>
                <a:gd name="connsiteX5" fmla="*/ 0 w 463214"/>
                <a:gd name="connsiteY5" fmla="*/ 538000 h 53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3214" h="538000">
                  <a:moveTo>
                    <a:pt x="66675" y="195100"/>
                  </a:moveTo>
                  <a:cubicBezTo>
                    <a:pt x="197643" y="85562"/>
                    <a:pt x="328612" y="-23975"/>
                    <a:pt x="323850" y="4600"/>
                  </a:cubicBezTo>
                  <a:cubicBezTo>
                    <a:pt x="319088" y="33175"/>
                    <a:pt x="15875" y="317338"/>
                    <a:pt x="38100" y="366550"/>
                  </a:cubicBezTo>
                  <a:cubicBezTo>
                    <a:pt x="60325" y="415762"/>
                    <a:pt x="419100" y="330037"/>
                    <a:pt x="457200" y="299875"/>
                  </a:cubicBezTo>
                  <a:cubicBezTo>
                    <a:pt x="495300" y="269713"/>
                    <a:pt x="342900" y="145888"/>
                    <a:pt x="266700" y="185575"/>
                  </a:cubicBezTo>
                  <a:cubicBezTo>
                    <a:pt x="190500" y="225262"/>
                    <a:pt x="46037" y="491963"/>
                    <a:pt x="0" y="538000"/>
                  </a:cubicBezTo>
                </a:path>
              </a:pathLst>
            </a:custGeom>
            <a:noFill/>
            <a:ln w="28575">
              <a:solidFill>
                <a:srgbClr val="EA34C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xmlns="" id="{DF1CAAD9-A02D-28FB-6A1E-B9FF1F4D3A86}"/>
                </a:ext>
              </a:extLst>
            </p:cNvPr>
            <p:cNvSpPr/>
            <p:nvPr/>
          </p:nvSpPr>
          <p:spPr>
            <a:xfrm>
              <a:off x="5557524" y="5242495"/>
              <a:ext cx="414876" cy="384837"/>
            </a:xfrm>
            <a:custGeom>
              <a:avLst/>
              <a:gdLst>
                <a:gd name="connsiteX0" fmla="*/ 0 w 414876"/>
                <a:gd name="connsiteY0" fmla="*/ 22887 h 384837"/>
                <a:gd name="connsiteX1" fmla="*/ 66675 w 414876"/>
                <a:gd name="connsiteY1" fmla="*/ 3837 h 384837"/>
                <a:gd name="connsiteX2" fmla="*/ 304800 w 414876"/>
                <a:gd name="connsiteY2" fmla="*/ 89562 h 384837"/>
                <a:gd name="connsiteX3" fmla="*/ 38100 w 414876"/>
                <a:gd name="connsiteY3" fmla="*/ 184812 h 384837"/>
                <a:gd name="connsiteX4" fmla="*/ 333375 w 414876"/>
                <a:gd name="connsiteY4" fmla="*/ 346737 h 384837"/>
                <a:gd name="connsiteX5" fmla="*/ 400050 w 414876"/>
                <a:gd name="connsiteY5" fmla="*/ 137187 h 384837"/>
                <a:gd name="connsiteX6" fmla="*/ 95250 w 414876"/>
                <a:gd name="connsiteY6" fmla="*/ 384837 h 38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14876" h="384837">
                  <a:moveTo>
                    <a:pt x="0" y="22887"/>
                  </a:moveTo>
                  <a:cubicBezTo>
                    <a:pt x="7937" y="7805"/>
                    <a:pt x="15875" y="-7276"/>
                    <a:pt x="66675" y="3837"/>
                  </a:cubicBezTo>
                  <a:cubicBezTo>
                    <a:pt x="117475" y="14949"/>
                    <a:pt x="309563" y="59400"/>
                    <a:pt x="304800" y="89562"/>
                  </a:cubicBezTo>
                  <a:cubicBezTo>
                    <a:pt x="300038" y="119725"/>
                    <a:pt x="33338" y="141950"/>
                    <a:pt x="38100" y="184812"/>
                  </a:cubicBezTo>
                  <a:cubicBezTo>
                    <a:pt x="42863" y="227675"/>
                    <a:pt x="273050" y="354674"/>
                    <a:pt x="333375" y="346737"/>
                  </a:cubicBezTo>
                  <a:cubicBezTo>
                    <a:pt x="393700" y="338800"/>
                    <a:pt x="439737" y="130837"/>
                    <a:pt x="400050" y="137187"/>
                  </a:cubicBezTo>
                  <a:cubicBezTo>
                    <a:pt x="360363" y="143537"/>
                    <a:pt x="90488" y="335625"/>
                    <a:pt x="95250" y="384837"/>
                  </a:cubicBez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xmlns="" id="{89124921-D545-19CD-47B2-F7F28BFA436E}"/>
                </a:ext>
              </a:extLst>
            </p:cNvPr>
            <p:cNvSpPr/>
            <p:nvPr/>
          </p:nvSpPr>
          <p:spPr>
            <a:xfrm>
              <a:off x="5026630" y="5942788"/>
              <a:ext cx="652751" cy="236305"/>
            </a:xfrm>
            <a:custGeom>
              <a:avLst/>
              <a:gdLst>
                <a:gd name="connsiteX0" fmla="*/ 0 w 857151"/>
                <a:gd name="connsiteY0" fmla="*/ 352747 h 352747"/>
                <a:gd name="connsiteX1" fmla="*/ 104775 w 857151"/>
                <a:gd name="connsiteY1" fmla="*/ 322 h 352747"/>
                <a:gd name="connsiteX2" fmla="*/ 247650 w 857151"/>
                <a:gd name="connsiteY2" fmla="*/ 286072 h 352747"/>
                <a:gd name="connsiteX3" fmla="*/ 428625 w 857151"/>
                <a:gd name="connsiteY3" fmla="*/ 105097 h 352747"/>
                <a:gd name="connsiteX4" fmla="*/ 542925 w 857151"/>
                <a:gd name="connsiteY4" fmla="*/ 209872 h 352747"/>
                <a:gd name="connsiteX5" fmla="*/ 838200 w 857151"/>
                <a:gd name="connsiteY5" fmla="*/ 9847 h 352747"/>
                <a:gd name="connsiteX6" fmla="*/ 828675 w 857151"/>
                <a:gd name="connsiteY6" fmla="*/ 190822 h 352747"/>
                <a:gd name="connsiteX7" fmla="*/ 838200 w 857151"/>
                <a:gd name="connsiteY7" fmla="*/ 190822 h 352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57151" h="352747">
                  <a:moveTo>
                    <a:pt x="0" y="352747"/>
                  </a:moveTo>
                  <a:cubicBezTo>
                    <a:pt x="31750" y="182090"/>
                    <a:pt x="63500" y="11434"/>
                    <a:pt x="104775" y="322"/>
                  </a:cubicBezTo>
                  <a:cubicBezTo>
                    <a:pt x="146050" y="-10790"/>
                    <a:pt x="193675" y="268610"/>
                    <a:pt x="247650" y="286072"/>
                  </a:cubicBezTo>
                  <a:cubicBezTo>
                    <a:pt x="301625" y="303534"/>
                    <a:pt x="379413" y="117797"/>
                    <a:pt x="428625" y="105097"/>
                  </a:cubicBezTo>
                  <a:cubicBezTo>
                    <a:pt x="477837" y="92397"/>
                    <a:pt x="474663" y="225747"/>
                    <a:pt x="542925" y="209872"/>
                  </a:cubicBezTo>
                  <a:cubicBezTo>
                    <a:pt x="611187" y="193997"/>
                    <a:pt x="790575" y="13022"/>
                    <a:pt x="838200" y="9847"/>
                  </a:cubicBezTo>
                  <a:cubicBezTo>
                    <a:pt x="885825" y="6672"/>
                    <a:pt x="828675" y="160660"/>
                    <a:pt x="828675" y="190822"/>
                  </a:cubicBezTo>
                  <a:cubicBezTo>
                    <a:pt x="828675" y="220984"/>
                    <a:pt x="833437" y="205903"/>
                    <a:pt x="838200" y="190822"/>
                  </a:cubicBezTo>
                </a:path>
              </a:pathLst>
            </a:cu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xmlns="" id="{884D6D04-201F-2773-648D-20BAD4DC7FEE}"/>
                </a:ext>
              </a:extLst>
            </p:cNvPr>
            <p:cNvSpPr/>
            <p:nvPr/>
          </p:nvSpPr>
          <p:spPr>
            <a:xfrm>
              <a:off x="4859340" y="5534512"/>
              <a:ext cx="493665" cy="253475"/>
            </a:xfrm>
            <a:custGeom>
              <a:avLst/>
              <a:gdLst>
                <a:gd name="connsiteX0" fmla="*/ 0 w 493665"/>
                <a:gd name="connsiteY0" fmla="*/ 239819 h 253475"/>
                <a:gd name="connsiteX1" fmla="*/ 104775 w 493665"/>
                <a:gd name="connsiteY1" fmla="*/ 77894 h 253475"/>
                <a:gd name="connsiteX2" fmla="*/ 171450 w 493665"/>
                <a:gd name="connsiteY2" fmla="*/ 239819 h 253475"/>
                <a:gd name="connsiteX3" fmla="*/ 276225 w 493665"/>
                <a:gd name="connsiteY3" fmla="*/ 220769 h 253475"/>
                <a:gd name="connsiteX4" fmla="*/ 352425 w 493665"/>
                <a:gd name="connsiteY4" fmla="*/ 30269 h 253475"/>
                <a:gd name="connsiteX5" fmla="*/ 485775 w 493665"/>
                <a:gd name="connsiteY5" fmla="*/ 20744 h 253475"/>
                <a:gd name="connsiteX6" fmla="*/ 466725 w 493665"/>
                <a:gd name="connsiteY6" fmla="*/ 230294 h 253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3665" h="253475">
                  <a:moveTo>
                    <a:pt x="0" y="239819"/>
                  </a:moveTo>
                  <a:cubicBezTo>
                    <a:pt x="38100" y="158856"/>
                    <a:pt x="76200" y="77894"/>
                    <a:pt x="104775" y="77894"/>
                  </a:cubicBezTo>
                  <a:cubicBezTo>
                    <a:pt x="133350" y="77894"/>
                    <a:pt x="142875" y="216007"/>
                    <a:pt x="171450" y="239819"/>
                  </a:cubicBezTo>
                  <a:cubicBezTo>
                    <a:pt x="200025" y="263631"/>
                    <a:pt x="246063" y="255694"/>
                    <a:pt x="276225" y="220769"/>
                  </a:cubicBezTo>
                  <a:cubicBezTo>
                    <a:pt x="306388" y="185844"/>
                    <a:pt x="317500" y="63606"/>
                    <a:pt x="352425" y="30269"/>
                  </a:cubicBezTo>
                  <a:cubicBezTo>
                    <a:pt x="387350" y="-3069"/>
                    <a:pt x="466725" y="-12594"/>
                    <a:pt x="485775" y="20744"/>
                  </a:cubicBezTo>
                  <a:cubicBezTo>
                    <a:pt x="504825" y="54081"/>
                    <a:pt x="485775" y="142187"/>
                    <a:pt x="466725" y="230294"/>
                  </a:cubicBezTo>
                </a:path>
              </a:pathLst>
            </a:custGeom>
            <a:noFill/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xmlns="" id="{4355D0D6-262F-8BD4-199E-852B2D41D1DB}"/>
                </a:ext>
              </a:extLst>
            </p:cNvPr>
            <p:cNvSpPr txBox="1"/>
            <p:nvPr/>
          </p:nvSpPr>
          <p:spPr>
            <a:xfrm>
              <a:off x="730368" y="657225"/>
              <a:ext cx="1956092" cy="34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Bacteria</a:t>
              </a:r>
              <a:endParaRPr lang="en-IN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xmlns="" id="{820C1D09-51B0-B8DD-F694-360EFCBA398C}"/>
                </a:ext>
              </a:extLst>
            </p:cNvPr>
            <p:cNvSpPr txBox="1"/>
            <p:nvPr/>
          </p:nvSpPr>
          <p:spPr>
            <a:xfrm>
              <a:off x="2425143" y="881356"/>
              <a:ext cx="3274080" cy="965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Step 1</a:t>
              </a:r>
            </a:p>
            <a:p>
              <a:endPara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Cells suspended in buffer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A4EB5ED9-ECBA-F890-B06D-C99317D733C2}"/>
                </a:ext>
              </a:extLst>
            </p:cNvPr>
            <p:cNvSpPr txBox="1"/>
            <p:nvPr/>
          </p:nvSpPr>
          <p:spPr>
            <a:xfrm>
              <a:off x="6088652" y="880449"/>
              <a:ext cx="3166178" cy="965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Step 2</a:t>
              </a:r>
            </a:p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Plugged  with molten agarose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F903E47-5893-A3A2-6C8A-A6B4AA0A9362}"/>
                </a:ext>
              </a:extLst>
            </p:cNvPr>
            <p:cNvSpPr txBox="1"/>
            <p:nvPr/>
          </p:nvSpPr>
          <p:spPr>
            <a:xfrm>
              <a:off x="8697355" y="669306"/>
              <a:ext cx="3166179" cy="34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Agarose plug filled with bacteria 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D1381347-7BE0-DBB9-F772-97FF557A3E8B}"/>
                </a:ext>
              </a:extLst>
            </p:cNvPr>
            <p:cNvSpPr txBox="1"/>
            <p:nvPr/>
          </p:nvSpPr>
          <p:spPr>
            <a:xfrm>
              <a:off x="9934575" y="3460471"/>
              <a:ext cx="1190625" cy="344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Lyse cells 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F95312B6-B84E-F283-0864-CDBEDC53056D}"/>
                </a:ext>
              </a:extLst>
            </p:cNvPr>
            <p:cNvSpPr txBox="1"/>
            <p:nvPr/>
          </p:nvSpPr>
          <p:spPr>
            <a:xfrm>
              <a:off x="8370312" y="3377530"/>
              <a:ext cx="1585075" cy="413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Step 3</a:t>
              </a:r>
              <a:endPara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F72AE448-B114-2DFE-4D13-FA8A87F6197C}"/>
                </a:ext>
              </a:extLst>
            </p:cNvPr>
            <p:cNvSpPr txBox="1"/>
            <p:nvPr/>
          </p:nvSpPr>
          <p:spPr>
            <a:xfrm>
              <a:off x="8272441" y="6433451"/>
              <a:ext cx="33658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Whole genomic DNA </a:t>
              </a:r>
              <a:endParaRPr lang="en-I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502D3754-D6D9-DD9E-9CAC-377048832D28}"/>
                </a:ext>
              </a:extLst>
            </p:cNvPr>
            <p:cNvSpPr txBox="1"/>
            <p:nvPr/>
          </p:nvSpPr>
          <p:spPr>
            <a:xfrm>
              <a:off x="6382942" y="4385917"/>
              <a:ext cx="2577599" cy="965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Step 4</a:t>
              </a:r>
            </a:p>
            <a:p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Enzymatic digestion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B025C652-D930-172C-82F4-EF10C1E20631}"/>
                </a:ext>
              </a:extLst>
            </p:cNvPr>
            <p:cNvSpPr txBox="1"/>
            <p:nvPr/>
          </p:nvSpPr>
          <p:spPr>
            <a:xfrm>
              <a:off x="4575423" y="6482624"/>
              <a:ext cx="28212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DNA fragments </a:t>
              </a:r>
              <a:endParaRPr lang="en-IN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940F6D2C-B78B-FB4C-9959-AE5BF7638705}"/>
                </a:ext>
              </a:extLst>
            </p:cNvPr>
            <p:cNvSpPr txBox="1"/>
            <p:nvPr/>
          </p:nvSpPr>
          <p:spPr>
            <a:xfrm>
              <a:off x="3046940" y="4262384"/>
              <a:ext cx="1955732" cy="9655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</a:t>
              </a:r>
              <a:r>
                <a: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Step 5</a:t>
              </a:r>
            </a:p>
            <a:p>
              <a:endPara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Electrophoresis</a:t>
              </a:r>
              <a:endParaRPr lang="en-IN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72F70C99-FAAB-89CE-BE03-792269533BBF}"/>
                </a:ext>
              </a:extLst>
            </p:cNvPr>
            <p:cNvSpPr/>
            <p:nvPr/>
          </p:nvSpPr>
          <p:spPr>
            <a:xfrm>
              <a:off x="705309" y="4190453"/>
              <a:ext cx="433627" cy="19137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5E09D2A-353A-F20A-7E1E-E4FB8CBB098A}"/>
                </a:ext>
              </a:extLst>
            </p:cNvPr>
            <p:cNvSpPr/>
            <p:nvPr/>
          </p:nvSpPr>
          <p:spPr>
            <a:xfrm>
              <a:off x="1327169" y="4182906"/>
              <a:ext cx="433627" cy="19137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36703938-FB26-91CD-E9BE-44AE0C27F89B}"/>
                </a:ext>
              </a:extLst>
            </p:cNvPr>
            <p:cNvSpPr/>
            <p:nvPr/>
          </p:nvSpPr>
          <p:spPr>
            <a:xfrm>
              <a:off x="1892599" y="4180867"/>
              <a:ext cx="433627" cy="19137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4F021568-B03C-45AE-A3B2-3C86128580B7}"/>
                </a:ext>
              </a:extLst>
            </p:cNvPr>
            <p:cNvSpPr/>
            <p:nvPr/>
          </p:nvSpPr>
          <p:spPr>
            <a:xfrm>
              <a:off x="770971" y="4710360"/>
              <a:ext cx="433627" cy="19137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EA995815-6668-28AB-D53A-1475F791FCAD}"/>
                </a:ext>
              </a:extLst>
            </p:cNvPr>
            <p:cNvSpPr/>
            <p:nvPr/>
          </p:nvSpPr>
          <p:spPr>
            <a:xfrm>
              <a:off x="1327170" y="4696732"/>
              <a:ext cx="433627" cy="19137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960499CA-6984-5880-FD1D-333149AA4356}"/>
                </a:ext>
              </a:extLst>
            </p:cNvPr>
            <p:cNvSpPr/>
            <p:nvPr/>
          </p:nvSpPr>
          <p:spPr>
            <a:xfrm>
              <a:off x="1855938" y="4696732"/>
              <a:ext cx="433627" cy="191375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F5A0EA3C-04D2-6216-175A-EADF321FAAC0}"/>
                </a:ext>
              </a:extLst>
            </p:cNvPr>
            <p:cNvSpPr/>
            <p:nvPr/>
          </p:nvSpPr>
          <p:spPr>
            <a:xfrm>
              <a:off x="1984661" y="5123904"/>
              <a:ext cx="333835" cy="84239"/>
            </a:xfrm>
            <a:prstGeom prst="rect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75061A2F-6338-2F5E-D5FC-439D0F12F578}"/>
                </a:ext>
              </a:extLst>
            </p:cNvPr>
            <p:cNvSpPr/>
            <p:nvPr/>
          </p:nvSpPr>
          <p:spPr>
            <a:xfrm>
              <a:off x="1314340" y="5129806"/>
              <a:ext cx="333835" cy="84239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ED839716-13F7-EF63-C1B9-981AE66FCF24}"/>
                </a:ext>
              </a:extLst>
            </p:cNvPr>
            <p:cNvSpPr/>
            <p:nvPr/>
          </p:nvSpPr>
          <p:spPr>
            <a:xfrm>
              <a:off x="820866" y="5133526"/>
              <a:ext cx="333835" cy="84239"/>
            </a:xfrm>
            <a:prstGeom prst="rect">
              <a:avLst/>
            </a:prstGeom>
            <a:solidFill>
              <a:srgbClr val="EA34C7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xmlns="" id="{F75CEB87-4058-7AF9-67E0-838CAA13D7E9}"/>
                </a:ext>
              </a:extLst>
            </p:cNvPr>
            <p:cNvSpPr/>
            <p:nvPr/>
          </p:nvSpPr>
          <p:spPr>
            <a:xfrm>
              <a:off x="1881689" y="5628320"/>
              <a:ext cx="333835" cy="8423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xmlns="" id="{B27779ED-B367-60D6-BE96-A3C20AFBDFFA}"/>
                </a:ext>
              </a:extLst>
            </p:cNvPr>
            <p:cNvSpPr/>
            <p:nvPr/>
          </p:nvSpPr>
          <p:spPr>
            <a:xfrm>
              <a:off x="724723" y="5602088"/>
              <a:ext cx="333835" cy="84239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xmlns="" id="{4D88A3CC-8062-D237-754A-559F7BF923F9}"/>
                </a:ext>
              </a:extLst>
            </p:cNvPr>
            <p:cNvSpPr/>
            <p:nvPr/>
          </p:nvSpPr>
          <p:spPr>
            <a:xfrm>
              <a:off x="1353895" y="5763923"/>
              <a:ext cx="333835" cy="84239"/>
            </a:xfrm>
            <a:prstGeom prst="rect">
              <a:avLst/>
            </a:prstGeom>
            <a:solidFill>
              <a:srgbClr val="EA34C7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xmlns="" id="{0B91B9C4-A34C-49DE-31E6-74CAE134DF8E}"/>
                </a:ext>
              </a:extLst>
            </p:cNvPr>
            <p:cNvSpPr/>
            <p:nvPr/>
          </p:nvSpPr>
          <p:spPr>
            <a:xfrm>
              <a:off x="1363358" y="5977523"/>
              <a:ext cx="333835" cy="84239"/>
            </a:xfrm>
            <a:prstGeom prst="rect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xmlns="" id="{BB0E3A7D-464E-6F19-3CFB-F81C953859DC}"/>
                </a:ext>
              </a:extLst>
            </p:cNvPr>
            <p:cNvSpPr/>
            <p:nvPr/>
          </p:nvSpPr>
          <p:spPr>
            <a:xfrm>
              <a:off x="1835076" y="6116535"/>
              <a:ext cx="333835" cy="84239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xmlns="" id="{FA57342C-E022-61E2-A763-EADD54C6722F}"/>
                </a:ext>
              </a:extLst>
            </p:cNvPr>
            <p:cNvSpPr/>
            <p:nvPr/>
          </p:nvSpPr>
          <p:spPr>
            <a:xfrm>
              <a:off x="710206" y="6158655"/>
              <a:ext cx="333835" cy="8423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EBC55C29-8FC6-DAF1-3325-C786009EAD56}"/>
                </a:ext>
              </a:extLst>
            </p:cNvPr>
            <p:cNvSpPr/>
            <p:nvPr/>
          </p:nvSpPr>
          <p:spPr>
            <a:xfrm>
              <a:off x="1414294" y="6322437"/>
              <a:ext cx="333835" cy="84239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EF4FBA1B-D589-3A58-5CA9-5EDAC5759003}"/>
                </a:ext>
              </a:extLst>
            </p:cNvPr>
            <p:cNvGrpSpPr/>
            <p:nvPr/>
          </p:nvGrpSpPr>
          <p:grpSpPr>
            <a:xfrm>
              <a:off x="838005" y="4752630"/>
              <a:ext cx="335520" cy="57600"/>
              <a:chOff x="838005" y="4752630"/>
              <a:chExt cx="335520" cy="576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xmlns="" id="{ADF488DE-D8DC-EE90-2B40-C84C78E0DF44}"/>
                      </a:ext>
                    </a:extLst>
                  </p14:cNvPr>
                  <p14:cNvContentPartPr/>
                  <p14:nvPr/>
                </p14:nvContentPartPr>
                <p14:xfrm>
                  <a:off x="838005" y="4762350"/>
                  <a:ext cx="360" cy="36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ADF488DE-D8DC-EE90-2B40-C84C78E0DF44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29365" y="475335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xmlns="" id="{BDF37697-888A-529F-F6C8-5C8270BEF900}"/>
                      </a:ext>
                    </a:extLst>
                  </p14:cNvPr>
                  <p14:cNvContentPartPr/>
                  <p14:nvPr/>
                </p14:nvContentPartPr>
                <p14:xfrm>
                  <a:off x="838005" y="4762350"/>
                  <a:ext cx="94320" cy="36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BDF37697-888A-529F-F6C8-5C8270BEF900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827989" y="4753350"/>
                    <a:ext cx="11477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xmlns="" id="{4632755E-1097-CC4D-01EF-8277319C6479}"/>
                      </a:ext>
                    </a:extLst>
                  </p14:cNvPr>
                  <p14:cNvContentPartPr/>
                  <p14:nvPr/>
                </p14:nvContentPartPr>
                <p14:xfrm>
                  <a:off x="921885" y="4762350"/>
                  <a:ext cx="1800" cy="36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4632755E-1097-CC4D-01EF-8277319C6479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912885" y="4753350"/>
                    <a:ext cx="1944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xmlns="" id="{2A07ED54-56C5-BE2A-8F61-A41D1AAB9B2A}"/>
                      </a:ext>
                    </a:extLst>
                  </p14:cNvPr>
                  <p14:cNvContentPartPr/>
                  <p14:nvPr/>
                </p14:nvContentPartPr>
                <p14:xfrm>
                  <a:off x="875805" y="4762350"/>
                  <a:ext cx="46080" cy="4140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2A07ED54-56C5-BE2A-8F61-A41D1AAB9B2A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865842" y="4752301"/>
                    <a:ext cx="66422" cy="6109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xmlns="" id="{F786D5E5-B53F-C40B-5010-B7663C2099FF}"/>
                      </a:ext>
                    </a:extLst>
                  </p14:cNvPr>
                  <p14:cNvContentPartPr/>
                  <p14:nvPr/>
                </p14:nvContentPartPr>
                <p14:xfrm>
                  <a:off x="942765" y="4809870"/>
                  <a:ext cx="360" cy="360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F786D5E5-B53F-C40B-5010-B7663C2099FF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934125" y="480087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xmlns="" id="{D47F5271-3AC2-C534-AD8D-5361B9E4FECC}"/>
                      </a:ext>
                    </a:extLst>
                  </p14:cNvPr>
                  <p14:cNvContentPartPr/>
                  <p14:nvPr/>
                </p14:nvContentPartPr>
                <p14:xfrm>
                  <a:off x="942765" y="4809870"/>
                  <a:ext cx="360" cy="36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D47F5271-3AC2-C534-AD8D-5361B9E4FECC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934125" y="480087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5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xmlns="" id="{DD55160F-E5B1-7948-9CEA-0E5F8DA1B127}"/>
                      </a:ext>
                    </a:extLst>
                  </p14:cNvPr>
                  <p14:cNvContentPartPr/>
                  <p14:nvPr/>
                </p14:nvContentPartPr>
                <p14:xfrm>
                  <a:off x="1009365" y="4771350"/>
                  <a:ext cx="360" cy="36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DD55160F-E5B1-7948-9CEA-0E5F8DA1B127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000365" y="476271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xmlns="" id="{19E6AD7C-4FCA-6D2C-C8A8-2C53824BF1EF}"/>
                      </a:ext>
                    </a:extLst>
                  </p14:cNvPr>
                  <p14:cNvContentPartPr/>
                  <p14:nvPr/>
                </p14:nvContentPartPr>
                <p14:xfrm>
                  <a:off x="894885" y="4771350"/>
                  <a:ext cx="360" cy="36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19E6AD7C-4FCA-6D2C-C8A8-2C53824BF1EF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885885" y="476271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7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xmlns="" id="{455F3079-20BB-4CDD-FF74-F7C615A20F05}"/>
                      </a:ext>
                    </a:extLst>
                  </p14:cNvPr>
                  <p14:cNvContentPartPr/>
                  <p14:nvPr/>
                </p14:nvContentPartPr>
                <p14:xfrm>
                  <a:off x="970845" y="4781070"/>
                  <a:ext cx="360" cy="36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455F3079-20BB-4CDD-FF74-F7C615A20F05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962205" y="477243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xmlns="" id="{94DAF54B-8361-1249-91E4-9B9C4191A8FC}"/>
                      </a:ext>
                    </a:extLst>
                  </p14:cNvPr>
                  <p14:cNvContentPartPr/>
                  <p14:nvPr/>
                </p14:nvContentPartPr>
                <p14:xfrm>
                  <a:off x="970845" y="4781070"/>
                  <a:ext cx="360" cy="36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94DAF54B-8361-1249-91E4-9B9C4191A8FC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962205" y="477243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9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xmlns="" id="{C9E615B5-BFE2-9221-7B1F-9E3CC7112F22}"/>
                      </a:ext>
                    </a:extLst>
                  </p14:cNvPr>
                  <p14:cNvContentPartPr/>
                  <p14:nvPr/>
                </p14:nvContentPartPr>
                <p14:xfrm>
                  <a:off x="980565" y="4752630"/>
                  <a:ext cx="360" cy="36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C9E615B5-BFE2-9221-7B1F-9E3CC7112F22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971925" y="474363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xmlns="" id="{E1FB26F5-7CD2-1DF4-32D8-D83C2D791898}"/>
                      </a:ext>
                    </a:extLst>
                  </p14:cNvPr>
                  <p14:cNvContentPartPr/>
                  <p14:nvPr/>
                </p14:nvContentPartPr>
                <p14:xfrm>
                  <a:off x="980565" y="4800150"/>
                  <a:ext cx="360" cy="360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E1FB26F5-7CD2-1DF4-32D8-D83C2D791898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971925" y="479115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xmlns="" id="{7846B35D-0387-BA75-E556-B017767B6D56}"/>
                      </a:ext>
                    </a:extLst>
                  </p14:cNvPr>
                  <p14:cNvContentPartPr/>
                  <p14:nvPr/>
                </p14:nvContentPartPr>
                <p14:xfrm>
                  <a:off x="1056885" y="4800150"/>
                  <a:ext cx="65160" cy="432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7846B35D-0387-BA75-E556-B017767B6D56}"/>
                      </a:ext>
                    </a:extLst>
                  </p:cNvPr>
                  <p:cNvPicPr/>
                  <p:nvPr/>
                </p:nvPicPr>
                <p:blipFill>
                  <a:blip r:embed="rId22"/>
                  <a:stretch>
                    <a:fillRect/>
                  </a:stretch>
                </p:blipFill>
                <p:spPr>
                  <a:xfrm>
                    <a:off x="1046443" y="4790332"/>
                    <a:ext cx="85627" cy="2356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xmlns="" id="{CB999CB3-02D1-82C1-B1F6-7E873677D4D6}"/>
                      </a:ext>
                    </a:extLst>
                  </p14:cNvPr>
                  <p14:cNvContentPartPr/>
                  <p14:nvPr/>
                </p14:nvContentPartPr>
                <p14:xfrm>
                  <a:off x="1132845" y="4809870"/>
                  <a:ext cx="360" cy="360"/>
                </p14:xfrm>
              </p:contentPart>
            </mc:Choice>
            <mc:Fallback xmlns="">
              <p:pic>
                <p:nvPicPr>
                  <p:cNvPr id="54" name="Ink 53">
                    <a:extLst>
                      <a:ext uri="{FF2B5EF4-FFF2-40B4-BE49-F238E27FC236}">
                        <a16:creationId xmlns:a16="http://schemas.microsoft.com/office/drawing/2014/main" id="{CB999CB3-02D1-82C1-B1F6-7E873677D4D6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124205" y="480087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55" name="Ink 54">
                    <a:extLst>
                      <a:ext uri="{FF2B5EF4-FFF2-40B4-BE49-F238E27FC236}">
                        <a16:creationId xmlns:a16="http://schemas.microsoft.com/office/drawing/2014/main" xmlns="" id="{CBB49113-1EC0-CFC7-4271-49A5668DAB6B}"/>
                      </a:ext>
                    </a:extLst>
                  </p14:cNvPr>
                  <p14:cNvContentPartPr/>
                  <p14:nvPr/>
                </p14:nvContentPartPr>
                <p14:xfrm>
                  <a:off x="1171365" y="4800150"/>
                  <a:ext cx="2160" cy="360"/>
                </p14:xfrm>
              </p:contentPart>
            </mc:Choice>
            <mc:Fallback xmlns="">
              <p:pic>
                <p:nvPicPr>
                  <p:cNvPr id="55" name="Ink 54">
                    <a:extLst>
                      <a:ext uri="{FF2B5EF4-FFF2-40B4-BE49-F238E27FC236}">
                        <a16:creationId xmlns:a16="http://schemas.microsoft.com/office/drawing/2014/main" id="{CBB49113-1EC0-CFC7-4271-49A5668DAB6B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1160565" y="4791150"/>
                    <a:ext cx="23328" cy="180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xmlns="" id="{51019F43-A46A-300C-319E-EEC2BA4227FE}"/>
                </a:ext>
              </a:extLst>
            </p:cNvPr>
            <p:cNvGrpSpPr/>
            <p:nvPr/>
          </p:nvGrpSpPr>
          <p:grpSpPr>
            <a:xfrm>
              <a:off x="1323645" y="4682790"/>
              <a:ext cx="280080" cy="108360"/>
              <a:chOff x="1323645" y="4682790"/>
              <a:chExt cx="280080" cy="1083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5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xmlns="" id="{421F02EE-F351-BEEB-CB3E-23F5F67C4B24}"/>
                      </a:ext>
                    </a:extLst>
                  </p14:cNvPr>
                  <p14:cNvContentPartPr/>
                  <p14:nvPr/>
                </p14:nvContentPartPr>
                <p14:xfrm>
                  <a:off x="1323645" y="4781070"/>
                  <a:ext cx="360" cy="360"/>
                </p14:xfrm>
              </p:contentPart>
            </mc:Choice>
            <mc:Fallback xmlns="">
              <p:pic>
                <p:nvPicPr>
                  <p:cNvPr id="58" name="Ink 57">
                    <a:extLst>
                      <a:ext uri="{FF2B5EF4-FFF2-40B4-BE49-F238E27FC236}">
                        <a16:creationId xmlns:a16="http://schemas.microsoft.com/office/drawing/2014/main" id="{421F02EE-F351-BEEB-CB3E-23F5F67C4B24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314645" y="477243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xmlns="" id="{9BDDBDCC-4E28-EC1C-6E46-AA67A1F129D1}"/>
                      </a:ext>
                    </a:extLst>
                  </p14:cNvPr>
                  <p14:cNvContentPartPr/>
                  <p14:nvPr/>
                </p14:nvContentPartPr>
                <p14:xfrm>
                  <a:off x="1409325" y="4762350"/>
                  <a:ext cx="360" cy="360"/>
                </p14:xfrm>
              </p:contentPart>
            </mc:Choice>
            <mc:Fallback xmlns=""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9BDDBDCC-4E28-EC1C-6E46-AA67A1F129D1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400685" y="475335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7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xmlns="" id="{8438F622-848B-762E-A818-334E4CE05E4A}"/>
                      </a:ext>
                    </a:extLst>
                  </p14:cNvPr>
                  <p14:cNvContentPartPr/>
                  <p14:nvPr/>
                </p14:nvContentPartPr>
                <p14:xfrm>
                  <a:off x="1456845" y="4762350"/>
                  <a:ext cx="2160" cy="360"/>
                </p14:xfrm>
              </p:contentPart>
            </mc:Choice>
            <mc:Fallback xmlns="">
              <p:pic>
                <p:nvPicPr>
                  <p:cNvPr id="60" name="Ink 59">
                    <a:extLst>
                      <a:ext uri="{FF2B5EF4-FFF2-40B4-BE49-F238E27FC236}">
                        <a16:creationId xmlns:a16="http://schemas.microsoft.com/office/drawing/2014/main" id="{8438F622-848B-762E-A818-334E4CE05E4A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1446477" y="4753350"/>
                    <a:ext cx="23328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xmlns="" id="{9EA1FD53-C43C-EEAC-2E5F-10290A77E084}"/>
                      </a:ext>
                    </a:extLst>
                  </p14:cNvPr>
                  <p14:cNvContentPartPr/>
                  <p14:nvPr/>
                </p14:nvContentPartPr>
                <p14:xfrm>
                  <a:off x="1466565" y="4762350"/>
                  <a:ext cx="360" cy="360"/>
                </p14:xfrm>
              </p:contentPart>
            </mc:Choice>
            <mc:Fallback xmlns="">
              <p:pic>
                <p:nvPicPr>
                  <p:cNvPr id="61" name="Ink 60">
                    <a:extLst>
                      <a:ext uri="{FF2B5EF4-FFF2-40B4-BE49-F238E27FC236}">
                        <a16:creationId xmlns:a16="http://schemas.microsoft.com/office/drawing/2014/main" id="{9EA1FD53-C43C-EEAC-2E5F-10290A77E084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457925" y="475335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9">
                <p14:nvContentPartPr>
                  <p14:cNvPr id="62" name="Ink 61">
                    <a:extLst>
                      <a:ext uri="{FF2B5EF4-FFF2-40B4-BE49-F238E27FC236}">
                        <a16:creationId xmlns:a16="http://schemas.microsoft.com/office/drawing/2014/main" xmlns="" id="{0A3C8122-1F63-73A4-F492-4FF1FE840095}"/>
                      </a:ext>
                    </a:extLst>
                  </p14:cNvPr>
                  <p14:cNvContentPartPr/>
                  <p14:nvPr/>
                </p14:nvContentPartPr>
                <p14:xfrm>
                  <a:off x="1419045" y="4733550"/>
                  <a:ext cx="360" cy="360"/>
                </p14:xfrm>
              </p:contentPart>
            </mc:Choice>
            <mc:Fallback xmlns="">
              <p:pic>
                <p:nvPicPr>
                  <p:cNvPr id="62" name="Ink 61">
                    <a:extLst>
                      <a:ext uri="{FF2B5EF4-FFF2-40B4-BE49-F238E27FC236}">
                        <a16:creationId xmlns:a16="http://schemas.microsoft.com/office/drawing/2014/main" id="{0A3C8122-1F63-73A4-F492-4FF1FE840095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1410405" y="4724910"/>
                    <a:ext cx="18000" cy="18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63" name="Ink 62">
                    <a:extLst>
                      <a:ext uri="{FF2B5EF4-FFF2-40B4-BE49-F238E27FC236}">
                        <a16:creationId xmlns:a16="http://schemas.microsoft.com/office/drawing/2014/main" xmlns="" id="{D3FE5499-7C07-8441-6C45-F9423B6593A3}"/>
                      </a:ext>
                    </a:extLst>
                  </p14:cNvPr>
                  <p14:cNvContentPartPr/>
                  <p14:nvPr/>
                </p14:nvContentPartPr>
                <p14:xfrm>
                  <a:off x="1378005" y="4682790"/>
                  <a:ext cx="225720" cy="108360"/>
                </p14:xfrm>
              </p:contentPart>
            </mc:Choice>
            <mc:Fallback xmlns="">
              <p:pic>
                <p:nvPicPr>
                  <p:cNvPr id="63" name="Ink 62">
                    <a:extLst>
                      <a:ext uri="{FF2B5EF4-FFF2-40B4-BE49-F238E27FC236}">
                        <a16:creationId xmlns:a16="http://schemas.microsoft.com/office/drawing/2014/main" id="{D3FE5499-7C07-8441-6C45-F9423B6593A3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1367973" y="4672682"/>
                    <a:ext cx="246202" cy="128172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xmlns="" id="{12925432-15BD-8D8B-FC7B-32AC13ACE90A}"/>
                    </a:ext>
                  </a:extLst>
                </p14:cNvPr>
                <p14:cNvContentPartPr/>
                <p14:nvPr/>
              </p14:nvContentPartPr>
              <p14:xfrm>
                <a:off x="1845285" y="4693950"/>
                <a:ext cx="342360" cy="1130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12925432-15BD-8D8B-FC7B-32AC13ACE90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834834" y="4683857"/>
                  <a:ext cx="362843" cy="132822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3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452E6543-2517-9165-4AF1-DA3A7F6CA95F}"/>
                    </a:ext>
                  </a:extLst>
                </p14:cNvPr>
                <p14:cNvContentPartPr/>
                <p14:nvPr/>
              </p14:nvContentPartPr>
              <p14:xfrm>
                <a:off x="828285" y="4833990"/>
                <a:ext cx="211487" cy="42091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p14="http://schemas.microsoft.com/office/powerpoint/2010/main" xmlns:aink="http://schemas.microsoft.com/office/drawing/2016/ink" xmlns="" xmlns:a16="http://schemas.microsoft.com/office/drawing/2014/main" id="{452E6543-2517-9165-4AF1-DA3A7F6CA95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07387" y="4813754"/>
                  <a:ext cx="252865" cy="8215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3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277A0AC7-D6F4-C445-7EE2-7435A3392CBC}"/>
                    </a:ext>
                  </a:extLst>
                </p14:cNvPr>
                <p14:cNvContentPartPr/>
                <p14:nvPr/>
              </p14:nvContentPartPr>
              <p14:xfrm>
                <a:off x="1510876" y="4801590"/>
                <a:ext cx="50397" cy="33768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p14="http://schemas.microsoft.com/office/powerpoint/2010/main" xmlns:aink="http://schemas.microsoft.com/office/drawing/2016/ink" xmlns="" xmlns:a16="http://schemas.microsoft.com/office/drawing/2014/main" id="{277A0AC7-D6F4-C445-7EE2-7435A3392CB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489877" y="4781490"/>
                  <a:ext cx="91975" cy="7356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3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848C445E-2377-00B3-9899-A88BE6ACD2DD}"/>
                    </a:ext>
                  </a:extLst>
                </p14:cNvPr>
                <p14:cNvContentPartPr/>
                <p14:nvPr/>
              </p14:nvContentPartPr>
              <p14:xfrm>
                <a:off x="1961925" y="4837590"/>
                <a:ext cx="189360" cy="31576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p14="http://schemas.microsoft.com/office/powerpoint/2010/main" xmlns:aink="http://schemas.microsoft.com/office/drawing/2016/ink" xmlns="" xmlns:a16="http://schemas.microsoft.com/office/drawing/2014/main" id="{848C445E-2377-00B3-9899-A88BE6ACD2D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941070" y="4817605"/>
                  <a:ext cx="230652" cy="7114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xmlns="" id="{1BC2B198-2AFF-A5F0-5B91-7AFA220E2F22}"/>
                    </a:ext>
                  </a:extLst>
                </p14:cNvPr>
                <p14:cNvContentPartPr/>
                <p14:nvPr/>
              </p14:nvContentPartPr>
              <p14:xfrm>
                <a:off x="1070205" y="4793670"/>
                <a:ext cx="181893" cy="60036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1BC2B198-2AFF-A5F0-5B91-7AFA220E2F22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059751" y="4783664"/>
                  <a:ext cx="202382" cy="7964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xmlns="" id="{F7EFA13F-EF54-A68B-9EB4-24F7A4D0B4C5}"/>
                    </a:ext>
                  </a:extLst>
                </p14:cNvPr>
                <p14:cNvContentPartPr/>
                <p14:nvPr/>
              </p14:nvContentPartPr>
              <p14:xfrm>
                <a:off x="1615965" y="4732830"/>
                <a:ext cx="175680" cy="134567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7EFA13F-EF54-A68B-9EB4-24F7A4D0B4C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605533" y="4722758"/>
                  <a:ext cx="196127" cy="15430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xmlns="" id="{BFC36D28-E65F-B4A9-1C23-248539273764}"/>
                    </a:ext>
                  </a:extLst>
                </p14:cNvPr>
                <p14:cNvContentPartPr/>
                <p14:nvPr/>
              </p14:nvContentPartPr>
              <p14:xfrm>
                <a:off x="2169645" y="4749390"/>
                <a:ext cx="125640" cy="118133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BFC36D28-E65F-B4A9-1C23-24853927376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159210" y="4739310"/>
                  <a:ext cx="146093" cy="13788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xmlns="" id="{DE4D3E8D-2DCA-A50A-55C1-E70768145187}"/>
                    </a:ext>
                  </a:extLst>
                </p14:cNvPr>
                <p14:cNvContentPartPr/>
                <p14:nvPr/>
              </p14:nvContentPartPr>
              <p14:xfrm>
                <a:off x="803085" y="4715910"/>
                <a:ext cx="94320" cy="1310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DE4D3E8D-2DCA-A50A-55C1-E7076814518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93069" y="4705830"/>
                  <a:ext cx="114770" cy="1507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xmlns="" id="{60487CBF-9233-6D6F-2C55-96AD74C8937D}"/>
                    </a:ext>
                  </a:extLst>
                </p14:cNvPr>
                <p14:cNvContentPartPr/>
                <p14:nvPr/>
              </p14:nvContentPartPr>
              <p14:xfrm>
                <a:off x="1356045" y="4779270"/>
                <a:ext cx="109080" cy="62407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60487CBF-9233-6D6F-2C55-96AD74C8937D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345597" y="4769204"/>
                  <a:ext cx="129559" cy="8213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xmlns="" id="{89CB7A56-6FC0-DAD4-D32F-EB37140B43BA}"/>
                    </a:ext>
                  </a:extLst>
                </p14:cNvPr>
                <p14:cNvContentPartPr/>
                <p14:nvPr/>
              </p14:nvContentPartPr>
              <p14:xfrm>
                <a:off x="1902886" y="4783231"/>
                <a:ext cx="83880" cy="84483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9CB7A56-6FC0-DAD4-D32F-EB37140B43B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892453" y="4773125"/>
                  <a:ext cx="104328" cy="10429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0A1D7EA-23BD-9E68-2C82-B003E2490772}"/>
                    </a:ext>
                  </a:extLst>
                </p14:cNvPr>
                <p14:cNvContentPartPr/>
                <p14:nvPr/>
              </p14:nvContentPartPr>
              <p14:xfrm>
                <a:off x="864645" y="4732830"/>
                <a:ext cx="362520" cy="133505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p14="http://schemas.microsoft.com/office/powerpoint/2010/main" xmlns:aink="http://schemas.microsoft.com/office/drawing/2016/ink" xmlns="" xmlns:a16="http://schemas.microsoft.com/office/drawing/2014/main" id="{C0A1D7EA-23BD-9E68-2C82-B003E2490772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854192" y="4672329"/>
                  <a:ext cx="383008" cy="25410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4D29A6AB-67BD-485A-3179-C9ACA0CC2B58}"/>
                    </a:ext>
                  </a:extLst>
                </p14:cNvPr>
                <p14:cNvContentPartPr/>
                <p14:nvPr/>
              </p14:nvContentPartPr>
              <p14:xfrm>
                <a:off x="1152285" y="4687470"/>
                <a:ext cx="668520" cy="180114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p14="http://schemas.microsoft.com/office/powerpoint/2010/main" xmlns:aink="http://schemas.microsoft.com/office/drawing/2016/ink" xmlns="" xmlns:a16="http://schemas.microsoft.com/office/drawing/2014/main" id="{4D29A6AB-67BD-485A-3179-C9ACA0CC2B58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141833" y="4626894"/>
                  <a:ext cx="689006" cy="300863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CC5B882-4710-1A22-12B4-8AC6926516BA}"/>
                    </a:ext>
                  </a:extLst>
                </p14:cNvPr>
                <p14:cNvContentPartPr/>
                <p14:nvPr/>
              </p14:nvContentPartPr>
              <p14:xfrm>
                <a:off x="1870161" y="4669471"/>
                <a:ext cx="424706" cy="198263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p14="http://schemas.microsoft.com/office/powerpoint/2010/main" xmlns:aink="http://schemas.microsoft.com/office/drawing/2016/ink" xmlns="" xmlns:a16="http://schemas.microsoft.com/office/drawing/2014/main" id="{0CC5B882-4710-1A22-12B4-8AC6926516B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860129" y="4608902"/>
                  <a:ext cx="445189" cy="318997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196B9946-03AA-3949-8BCA-F5A3821077CB}"/>
                    </a:ext>
                  </a:extLst>
                </p14:cNvPr>
                <p14:cNvContentPartPr/>
                <p14:nvPr/>
              </p14:nvContentPartPr>
              <p14:xfrm>
                <a:off x="-924555" y="3352230"/>
                <a:ext cx="360" cy="36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p14="http://schemas.microsoft.com/office/powerpoint/2010/main" xmlns:aink="http://schemas.microsoft.com/office/drawing/2016/ink" xmlns="" xmlns:a16="http://schemas.microsoft.com/office/drawing/2014/main" id="{196B9946-03AA-3949-8BCA-F5A3821077CB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-933195" y="3298590"/>
                  <a:ext cx="18000" cy="108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8B1ED43B-CFDB-CEC4-DC1A-C5377CD22275}"/>
              </a:ext>
            </a:extLst>
          </p:cNvPr>
          <p:cNvSpPr txBox="1"/>
          <p:nvPr/>
        </p:nvSpPr>
        <p:spPr>
          <a:xfrm>
            <a:off x="2063638" y="6497164"/>
            <a:ext cx="8669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A247E8E8-4865-B25F-D097-369BAF0F8A69}"/>
              </a:ext>
            </a:extLst>
          </p:cNvPr>
          <p:cNvSpPr txBox="1"/>
          <p:nvPr/>
        </p:nvSpPr>
        <p:spPr>
          <a:xfrm>
            <a:off x="0" y="63377"/>
            <a:ext cx="121919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0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4: Pulse Field Gel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Electrophoresis (PFGE)</a:t>
            </a:r>
            <a:endParaRPr lang="en-US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600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xmlns="" id="{EACBD927-3052-DB92-7001-CE9CF2749953}"/>
              </a:ext>
            </a:extLst>
          </p:cNvPr>
          <p:cNvSpPr/>
          <p:nvPr/>
        </p:nvSpPr>
        <p:spPr>
          <a:xfrm rot="5400000">
            <a:off x="8754861" y="3440819"/>
            <a:ext cx="1071016" cy="392304"/>
          </a:xfrm>
          <a:prstGeom prst="rightArrow">
            <a:avLst>
              <a:gd name="adj1" fmla="val 30576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xmlns="" id="{EA11338E-4BA8-EDB3-00D2-03C9DA38A7F6}"/>
              </a:ext>
            </a:extLst>
          </p:cNvPr>
          <p:cNvSpPr/>
          <p:nvPr/>
        </p:nvSpPr>
        <p:spPr>
          <a:xfrm flipH="1">
            <a:off x="6773199" y="5099129"/>
            <a:ext cx="1300905" cy="392304"/>
          </a:xfrm>
          <a:prstGeom prst="rightArrow">
            <a:avLst>
              <a:gd name="adj1" fmla="val 30576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xmlns="" id="{B6D15FDB-538A-78C8-0B5C-6DB3FC6EF9AB}"/>
              </a:ext>
            </a:extLst>
          </p:cNvPr>
          <p:cNvSpPr/>
          <p:nvPr/>
        </p:nvSpPr>
        <p:spPr>
          <a:xfrm>
            <a:off x="6721421" y="1871465"/>
            <a:ext cx="1300905" cy="392304"/>
          </a:xfrm>
          <a:prstGeom prst="rightArrow">
            <a:avLst>
              <a:gd name="adj1" fmla="val 30576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xmlns="" id="{DC721F1A-D060-5A97-9195-464F135F1139}"/>
              </a:ext>
            </a:extLst>
          </p:cNvPr>
          <p:cNvSpPr/>
          <p:nvPr/>
        </p:nvSpPr>
        <p:spPr>
          <a:xfrm flipH="1">
            <a:off x="3459829" y="5146764"/>
            <a:ext cx="1300905" cy="392304"/>
          </a:xfrm>
          <a:prstGeom prst="rightArrow">
            <a:avLst>
              <a:gd name="adj1" fmla="val 30576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881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1B6915B-5006-21B9-E22B-D1BCEC88DC5D}"/>
              </a:ext>
            </a:extLst>
          </p:cNvPr>
          <p:cNvSpPr/>
          <p:nvPr/>
        </p:nvSpPr>
        <p:spPr>
          <a:xfrm>
            <a:off x="585785" y="464919"/>
            <a:ext cx="1552575" cy="1826414"/>
          </a:xfrm>
          <a:prstGeom prst="rect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AA6CFD0-F673-91E6-F6FD-AFADDE308B4B}"/>
              </a:ext>
            </a:extLst>
          </p:cNvPr>
          <p:cNvSpPr/>
          <p:nvPr/>
        </p:nvSpPr>
        <p:spPr>
          <a:xfrm>
            <a:off x="2618276" y="471478"/>
            <a:ext cx="1550582" cy="1959094"/>
          </a:xfrm>
          <a:prstGeom prst="rect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F90A4CA-31E9-DA0E-96B6-1BFC727E4DA7}"/>
              </a:ext>
            </a:extLst>
          </p:cNvPr>
          <p:cNvSpPr/>
          <p:nvPr/>
        </p:nvSpPr>
        <p:spPr>
          <a:xfrm flipV="1">
            <a:off x="4529898" y="525350"/>
            <a:ext cx="1731527" cy="1792339"/>
          </a:xfrm>
          <a:prstGeom prst="rect">
            <a:avLst/>
          </a:prstGeom>
          <a:ln w="19050">
            <a:solidFill>
              <a:srgbClr val="EA34C7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1A84D1CA-E249-FF2B-76EF-89C7728486F2}"/>
              </a:ext>
            </a:extLst>
          </p:cNvPr>
          <p:cNvSpPr/>
          <p:nvPr/>
        </p:nvSpPr>
        <p:spPr>
          <a:xfrm flipV="1">
            <a:off x="633066" y="679961"/>
            <a:ext cx="3071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16E0A42-21ED-2759-9057-63A30CCAB71F}"/>
              </a:ext>
            </a:extLst>
          </p:cNvPr>
          <p:cNvSpPr/>
          <p:nvPr/>
        </p:nvSpPr>
        <p:spPr>
          <a:xfrm flipV="1">
            <a:off x="1221661" y="663684"/>
            <a:ext cx="3071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8812803-C4C2-5E1D-1724-CD6276354B6A}"/>
              </a:ext>
            </a:extLst>
          </p:cNvPr>
          <p:cNvSpPr/>
          <p:nvPr/>
        </p:nvSpPr>
        <p:spPr>
          <a:xfrm flipV="1">
            <a:off x="924920" y="879590"/>
            <a:ext cx="3071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490F64D-CBEF-8DD5-4B08-15D9826F4A0D}"/>
              </a:ext>
            </a:extLst>
          </p:cNvPr>
          <p:cNvSpPr/>
          <p:nvPr/>
        </p:nvSpPr>
        <p:spPr>
          <a:xfrm flipV="1">
            <a:off x="1600201" y="840106"/>
            <a:ext cx="225050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6549633-6E8D-88EF-70F9-DCB05AABD85D}"/>
              </a:ext>
            </a:extLst>
          </p:cNvPr>
          <p:cNvSpPr/>
          <p:nvPr/>
        </p:nvSpPr>
        <p:spPr>
          <a:xfrm flipV="1">
            <a:off x="1271587" y="1087756"/>
            <a:ext cx="3071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83D0A65-62C2-357B-5EBE-E1F2D4BE8B13}"/>
              </a:ext>
            </a:extLst>
          </p:cNvPr>
          <p:cNvSpPr/>
          <p:nvPr/>
        </p:nvSpPr>
        <p:spPr>
          <a:xfrm flipV="1">
            <a:off x="781048" y="1316356"/>
            <a:ext cx="3071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20FC9EB-0E5A-4796-04EC-ACC76E93C32C}"/>
              </a:ext>
            </a:extLst>
          </p:cNvPr>
          <p:cNvSpPr/>
          <p:nvPr/>
        </p:nvSpPr>
        <p:spPr>
          <a:xfrm flipV="1">
            <a:off x="779448" y="1631631"/>
            <a:ext cx="3071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A25EDB24-B491-9A4D-76D1-B2D14423B122}"/>
              </a:ext>
            </a:extLst>
          </p:cNvPr>
          <p:cNvSpPr/>
          <p:nvPr/>
        </p:nvSpPr>
        <p:spPr>
          <a:xfrm flipV="1">
            <a:off x="1718451" y="1658493"/>
            <a:ext cx="302228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F11B1FDA-4DDE-2B60-1C27-56D9D7AE4523}"/>
              </a:ext>
            </a:extLst>
          </p:cNvPr>
          <p:cNvSpPr/>
          <p:nvPr/>
        </p:nvSpPr>
        <p:spPr>
          <a:xfrm flipV="1">
            <a:off x="1528762" y="1983103"/>
            <a:ext cx="270542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F3B60F82-2863-B3C6-2FDC-03829359FB90}"/>
              </a:ext>
            </a:extLst>
          </p:cNvPr>
          <p:cNvSpPr/>
          <p:nvPr/>
        </p:nvSpPr>
        <p:spPr>
          <a:xfrm flipV="1">
            <a:off x="766761" y="1992627"/>
            <a:ext cx="3071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C85FBF51-C27D-918C-79E7-13A93F1DF1FE}"/>
              </a:ext>
            </a:extLst>
          </p:cNvPr>
          <p:cNvSpPr/>
          <p:nvPr/>
        </p:nvSpPr>
        <p:spPr>
          <a:xfrm flipV="1">
            <a:off x="2520550" y="692785"/>
            <a:ext cx="345053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672110EC-8938-2F2A-4752-43B877F35502}"/>
              </a:ext>
            </a:extLst>
          </p:cNvPr>
          <p:cNvSpPr/>
          <p:nvPr/>
        </p:nvSpPr>
        <p:spPr>
          <a:xfrm>
            <a:off x="3054075" y="649515"/>
            <a:ext cx="315580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243B9B6-17D3-2B2B-9F97-E33CD4CDBCE5}"/>
              </a:ext>
            </a:extLst>
          </p:cNvPr>
          <p:cNvSpPr/>
          <p:nvPr/>
        </p:nvSpPr>
        <p:spPr>
          <a:xfrm>
            <a:off x="3718277" y="891702"/>
            <a:ext cx="315580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A4C81313-5D40-E3E0-ED1B-4A6FFCAA7E6E}"/>
              </a:ext>
            </a:extLst>
          </p:cNvPr>
          <p:cNvSpPr/>
          <p:nvPr/>
        </p:nvSpPr>
        <p:spPr>
          <a:xfrm>
            <a:off x="3093159" y="1222693"/>
            <a:ext cx="207258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94D2914-4770-6573-518D-AD33108FCBF6}"/>
              </a:ext>
            </a:extLst>
          </p:cNvPr>
          <p:cNvSpPr/>
          <p:nvPr/>
        </p:nvSpPr>
        <p:spPr>
          <a:xfrm>
            <a:off x="3886098" y="1208407"/>
            <a:ext cx="317528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EE7ADBDB-F370-FE72-8769-43A67E41D1C8}"/>
              </a:ext>
            </a:extLst>
          </p:cNvPr>
          <p:cNvSpPr/>
          <p:nvPr/>
        </p:nvSpPr>
        <p:spPr>
          <a:xfrm>
            <a:off x="2477093" y="1585912"/>
            <a:ext cx="317528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000C89F5-3D1B-8E19-D52A-6B9481B81D5D}"/>
              </a:ext>
            </a:extLst>
          </p:cNvPr>
          <p:cNvSpPr/>
          <p:nvPr/>
        </p:nvSpPr>
        <p:spPr>
          <a:xfrm>
            <a:off x="3659279" y="1534638"/>
            <a:ext cx="317528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E200E7EB-67AA-ED0E-3DF0-5763DC5753FA}"/>
              </a:ext>
            </a:extLst>
          </p:cNvPr>
          <p:cNvSpPr/>
          <p:nvPr/>
        </p:nvSpPr>
        <p:spPr>
          <a:xfrm>
            <a:off x="2846681" y="2096607"/>
            <a:ext cx="26964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C36CCFF1-DA28-B6FC-D7C7-69624D613FAA}"/>
              </a:ext>
            </a:extLst>
          </p:cNvPr>
          <p:cNvSpPr/>
          <p:nvPr/>
        </p:nvSpPr>
        <p:spPr>
          <a:xfrm>
            <a:off x="3270752" y="1911133"/>
            <a:ext cx="345053" cy="52574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46499E9-EA2B-6118-1272-9508070F1E78}"/>
              </a:ext>
            </a:extLst>
          </p:cNvPr>
          <p:cNvSpPr/>
          <p:nvPr/>
        </p:nvSpPr>
        <p:spPr>
          <a:xfrm>
            <a:off x="4072590" y="2103076"/>
            <a:ext cx="288862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0B5D50F3-F530-E37A-B7C6-6C181DBCDC5B}"/>
              </a:ext>
            </a:extLst>
          </p:cNvPr>
          <p:cNvSpPr/>
          <p:nvPr/>
        </p:nvSpPr>
        <p:spPr>
          <a:xfrm flipV="1">
            <a:off x="4628303" y="674743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076ECD57-F225-0FCE-E03D-72041CDD0EB7}"/>
              </a:ext>
            </a:extLst>
          </p:cNvPr>
          <p:cNvSpPr/>
          <p:nvPr/>
        </p:nvSpPr>
        <p:spPr>
          <a:xfrm flipV="1">
            <a:off x="5195027" y="903945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8E9AC490-F85D-36E0-E34F-6076A285C348}"/>
              </a:ext>
            </a:extLst>
          </p:cNvPr>
          <p:cNvSpPr/>
          <p:nvPr/>
        </p:nvSpPr>
        <p:spPr>
          <a:xfrm flipV="1">
            <a:off x="5975157" y="763906"/>
            <a:ext cx="306076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3623E9BB-0F24-33CC-3FE7-058B89A833FE}"/>
              </a:ext>
            </a:extLst>
          </p:cNvPr>
          <p:cNvSpPr/>
          <p:nvPr/>
        </p:nvSpPr>
        <p:spPr>
          <a:xfrm flipV="1">
            <a:off x="4899422" y="1142526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F847D227-22E1-22A5-11AF-2BD2B61FE0C4}"/>
              </a:ext>
            </a:extLst>
          </p:cNvPr>
          <p:cNvSpPr/>
          <p:nvPr/>
        </p:nvSpPr>
        <p:spPr>
          <a:xfrm flipV="1">
            <a:off x="5811450" y="1011556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133C431C-C905-A237-7AE8-B892C500C4B7}"/>
              </a:ext>
            </a:extLst>
          </p:cNvPr>
          <p:cNvSpPr/>
          <p:nvPr/>
        </p:nvSpPr>
        <p:spPr>
          <a:xfrm flipV="1">
            <a:off x="4338007" y="1507091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D7C502CB-9237-AF57-B427-0149FD5031A4}"/>
              </a:ext>
            </a:extLst>
          </p:cNvPr>
          <p:cNvSpPr/>
          <p:nvPr/>
        </p:nvSpPr>
        <p:spPr>
          <a:xfrm flipV="1">
            <a:off x="5748338" y="1497330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971F42E4-FCFB-1098-CB7A-E33080DFCA4D}"/>
              </a:ext>
            </a:extLst>
          </p:cNvPr>
          <p:cNvSpPr/>
          <p:nvPr/>
        </p:nvSpPr>
        <p:spPr>
          <a:xfrm>
            <a:off x="4091398" y="1805774"/>
            <a:ext cx="42509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C31C1622-ED2D-AFA0-D942-FB4FC0CE519F}"/>
              </a:ext>
            </a:extLst>
          </p:cNvPr>
          <p:cNvSpPr/>
          <p:nvPr/>
        </p:nvSpPr>
        <p:spPr>
          <a:xfrm flipV="1">
            <a:off x="5476873" y="1754505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201C9A53-DD1F-B5CA-9DD2-4E7C0E0930D7}"/>
              </a:ext>
            </a:extLst>
          </p:cNvPr>
          <p:cNvSpPr/>
          <p:nvPr/>
        </p:nvSpPr>
        <p:spPr>
          <a:xfrm flipV="1">
            <a:off x="5067298" y="2011680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0882745A-A312-3DFE-DC94-10E41F31A06C}"/>
              </a:ext>
            </a:extLst>
          </p:cNvPr>
          <p:cNvSpPr/>
          <p:nvPr/>
        </p:nvSpPr>
        <p:spPr>
          <a:xfrm flipV="1">
            <a:off x="5868583" y="2002155"/>
            <a:ext cx="306076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62214009-8BEC-1038-410E-C781399E8C88}"/>
              </a:ext>
            </a:extLst>
          </p:cNvPr>
          <p:cNvSpPr/>
          <p:nvPr/>
        </p:nvSpPr>
        <p:spPr>
          <a:xfrm>
            <a:off x="804861" y="2946524"/>
            <a:ext cx="1188990" cy="48307"/>
          </a:xfrm>
          <a:prstGeom prst="rect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A96BC725-C300-FE02-6CA6-3F6784930347}"/>
              </a:ext>
            </a:extLst>
          </p:cNvPr>
          <p:cNvSpPr/>
          <p:nvPr/>
        </p:nvSpPr>
        <p:spPr>
          <a:xfrm>
            <a:off x="781048" y="3488981"/>
            <a:ext cx="1243013" cy="45719"/>
          </a:xfrm>
          <a:prstGeom prst="rect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F2C9DE21-9841-BBED-D9EC-24BEE8878773}"/>
              </a:ext>
            </a:extLst>
          </p:cNvPr>
          <p:cNvSpPr/>
          <p:nvPr/>
        </p:nvSpPr>
        <p:spPr>
          <a:xfrm>
            <a:off x="700085" y="4040497"/>
            <a:ext cx="1323976" cy="45720"/>
          </a:xfrm>
          <a:prstGeom prst="rect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2327F3B0-F8AE-9793-268C-018929972236}"/>
              </a:ext>
            </a:extLst>
          </p:cNvPr>
          <p:cNvSpPr/>
          <p:nvPr/>
        </p:nvSpPr>
        <p:spPr>
          <a:xfrm>
            <a:off x="5027924" y="2933814"/>
            <a:ext cx="1357313" cy="45719"/>
          </a:xfrm>
          <a:prstGeom prst="rect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4EDA55E4-D1B7-F2EA-2718-C36AB395F8D9}"/>
              </a:ext>
            </a:extLst>
          </p:cNvPr>
          <p:cNvSpPr/>
          <p:nvPr/>
        </p:nvSpPr>
        <p:spPr>
          <a:xfrm>
            <a:off x="5098251" y="3458699"/>
            <a:ext cx="1357313" cy="45719"/>
          </a:xfrm>
          <a:prstGeom prst="rect">
            <a:avLst/>
          </a:prstGeom>
          <a:solidFill>
            <a:schemeClr val="tx1"/>
          </a:solidFill>
          <a:ln w="95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3B4FC30D-518E-E220-427D-88F5C50E0161}"/>
              </a:ext>
            </a:extLst>
          </p:cNvPr>
          <p:cNvSpPr/>
          <p:nvPr/>
        </p:nvSpPr>
        <p:spPr>
          <a:xfrm>
            <a:off x="5098250" y="3985720"/>
            <a:ext cx="1357313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5EB2FD90-F069-E4F9-9E2A-6364DE33A334}"/>
              </a:ext>
            </a:extLst>
          </p:cNvPr>
          <p:cNvSpPr/>
          <p:nvPr/>
        </p:nvSpPr>
        <p:spPr>
          <a:xfrm>
            <a:off x="2676523" y="3998076"/>
            <a:ext cx="2049066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83DF0DBA-D35A-B063-6E26-3B338F3DDDA5}"/>
              </a:ext>
            </a:extLst>
          </p:cNvPr>
          <p:cNvSpPr/>
          <p:nvPr/>
        </p:nvSpPr>
        <p:spPr>
          <a:xfrm flipV="1">
            <a:off x="2056600" y="3488760"/>
            <a:ext cx="304799" cy="45719"/>
          </a:xfrm>
          <a:prstGeom prst="rect">
            <a:avLst/>
          </a:prstGeom>
          <a:solidFill>
            <a:srgbClr val="FF0000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xmlns="" id="{825CEC56-12CA-ECF5-EFD5-89D74451856F}"/>
              </a:ext>
            </a:extLst>
          </p:cNvPr>
          <p:cNvSpPr/>
          <p:nvPr/>
        </p:nvSpPr>
        <p:spPr>
          <a:xfrm flipV="1">
            <a:off x="2064078" y="4040943"/>
            <a:ext cx="267000" cy="6136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xmlns="" id="{4AECE539-0D11-2B8A-34BE-A7EA04DCB2A4}"/>
              </a:ext>
            </a:extLst>
          </p:cNvPr>
          <p:cNvSpPr/>
          <p:nvPr/>
        </p:nvSpPr>
        <p:spPr>
          <a:xfrm>
            <a:off x="2795584" y="2930850"/>
            <a:ext cx="238123" cy="58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DDC8457D-8417-B99F-2934-0E92C5404A1F}"/>
              </a:ext>
            </a:extLst>
          </p:cNvPr>
          <p:cNvSpPr/>
          <p:nvPr/>
        </p:nvSpPr>
        <p:spPr>
          <a:xfrm>
            <a:off x="3286128" y="2915092"/>
            <a:ext cx="238123" cy="58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2746764D-2B76-6A48-FD75-FFB17495C07E}"/>
              </a:ext>
            </a:extLst>
          </p:cNvPr>
          <p:cNvSpPr/>
          <p:nvPr/>
        </p:nvSpPr>
        <p:spPr>
          <a:xfrm>
            <a:off x="3689202" y="2926795"/>
            <a:ext cx="954881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67EB5ED6-11CD-D738-9D4B-74817309B52E}"/>
              </a:ext>
            </a:extLst>
          </p:cNvPr>
          <p:cNvSpPr/>
          <p:nvPr/>
        </p:nvSpPr>
        <p:spPr>
          <a:xfrm>
            <a:off x="2795584" y="3482583"/>
            <a:ext cx="238123" cy="58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291291CF-328C-ABFD-281C-0E098053D797}"/>
              </a:ext>
            </a:extLst>
          </p:cNvPr>
          <p:cNvSpPr/>
          <p:nvPr/>
        </p:nvSpPr>
        <p:spPr>
          <a:xfrm>
            <a:off x="3286128" y="3466825"/>
            <a:ext cx="238123" cy="580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9F0A824F-A575-4804-509F-52D58194422E}"/>
              </a:ext>
            </a:extLst>
          </p:cNvPr>
          <p:cNvSpPr/>
          <p:nvPr/>
        </p:nvSpPr>
        <p:spPr>
          <a:xfrm>
            <a:off x="3771893" y="3458699"/>
            <a:ext cx="954881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AE7BE767-EC82-77D5-B302-E7A34520C6F2}"/>
              </a:ext>
            </a:extLst>
          </p:cNvPr>
          <p:cNvSpPr/>
          <p:nvPr/>
        </p:nvSpPr>
        <p:spPr>
          <a:xfrm>
            <a:off x="3033707" y="3568521"/>
            <a:ext cx="238123" cy="45719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34F2C527-BC02-C445-1B79-221874D9B76A}"/>
              </a:ext>
            </a:extLst>
          </p:cNvPr>
          <p:cNvSpPr/>
          <p:nvPr/>
        </p:nvSpPr>
        <p:spPr>
          <a:xfrm>
            <a:off x="3033707" y="3569007"/>
            <a:ext cx="238123" cy="45719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E1F16D07-49B4-7807-0DC3-3B25C380244B}"/>
              </a:ext>
            </a:extLst>
          </p:cNvPr>
          <p:cNvSpPr/>
          <p:nvPr/>
        </p:nvSpPr>
        <p:spPr>
          <a:xfrm>
            <a:off x="3578418" y="3568521"/>
            <a:ext cx="238123" cy="45719"/>
          </a:xfrm>
          <a:prstGeom prst="rect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xmlns="" id="{B55EDAB7-9A23-8959-0FAC-B324C0FD4818}"/>
              </a:ext>
            </a:extLst>
          </p:cNvPr>
          <p:cNvCxnSpPr>
            <a:cxnSpLocks/>
          </p:cNvCxnSpPr>
          <p:nvPr/>
        </p:nvCxnSpPr>
        <p:spPr>
          <a:xfrm flipH="1">
            <a:off x="688773" y="4487429"/>
            <a:ext cx="49785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098E054E-B532-FA11-9AA6-6FEF3155344D}"/>
              </a:ext>
            </a:extLst>
          </p:cNvPr>
          <p:cNvCxnSpPr>
            <a:cxnSpLocks/>
          </p:cNvCxnSpPr>
          <p:nvPr/>
        </p:nvCxnSpPr>
        <p:spPr>
          <a:xfrm flipV="1">
            <a:off x="1490661" y="4183849"/>
            <a:ext cx="0" cy="3035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0B0D6364-F8F3-7647-2E27-C80D0F3E635E}"/>
              </a:ext>
            </a:extLst>
          </p:cNvPr>
          <p:cNvCxnSpPr>
            <a:cxnSpLocks/>
          </p:cNvCxnSpPr>
          <p:nvPr/>
        </p:nvCxnSpPr>
        <p:spPr>
          <a:xfrm flipV="1">
            <a:off x="3524251" y="4183849"/>
            <a:ext cx="0" cy="3035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xmlns="" id="{ECC984F4-4F87-BB03-FC42-3BA1D11859AD}"/>
              </a:ext>
            </a:extLst>
          </p:cNvPr>
          <p:cNvCxnSpPr>
            <a:cxnSpLocks/>
          </p:cNvCxnSpPr>
          <p:nvPr/>
        </p:nvCxnSpPr>
        <p:spPr>
          <a:xfrm flipV="1">
            <a:off x="5667372" y="4183849"/>
            <a:ext cx="0" cy="3035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8639E4B-4DC5-8916-C22E-9260ED576312}"/>
              </a:ext>
            </a:extLst>
          </p:cNvPr>
          <p:cNvSpPr txBox="1"/>
          <p:nvPr/>
        </p:nvSpPr>
        <p:spPr>
          <a:xfrm>
            <a:off x="90152" y="-38923"/>
            <a:ext cx="12101847" cy="369332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Supplementary figure 5: Procedure for multi-locus sequence typing (MLST)</a:t>
            </a:r>
            <a:endParaRPr lang="en-IN" sz="2000" b="1" u="sng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72542CE-1E8E-DD57-8F31-7E5AC8DB44B7}"/>
              </a:ext>
            </a:extLst>
          </p:cNvPr>
          <p:cNvSpPr/>
          <p:nvPr/>
        </p:nvSpPr>
        <p:spPr>
          <a:xfrm flipV="1">
            <a:off x="3344149" y="968037"/>
            <a:ext cx="345053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B41F85D7-F065-2051-D95A-02D6CDAE391C}"/>
              </a:ext>
            </a:extLst>
          </p:cNvPr>
          <p:cNvSpPr/>
          <p:nvPr/>
        </p:nvSpPr>
        <p:spPr>
          <a:xfrm flipV="1">
            <a:off x="2657474" y="937658"/>
            <a:ext cx="495301" cy="45719"/>
          </a:xfrm>
          <a:prstGeom prst="rect">
            <a:avLst/>
          </a:prstGeom>
          <a:solidFill>
            <a:schemeClr val="tx1"/>
          </a:solidFill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A8DA7D72-76A8-C44F-4A97-CB4D1CE6EED1}"/>
              </a:ext>
            </a:extLst>
          </p:cNvPr>
          <p:cNvSpPr txBox="1"/>
          <p:nvPr/>
        </p:nvSpPr>
        <p:spPr>
          <a:xfrm>
            <a:off x="1164328" y="2327049"/>
            <a:ext cx="2049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V</a:t>
            </a:r>
            <a:endParaRPr lang="en-IN" b="1" dirty="0"/>
          </a:p>
          <a:p>
            <a:endParaRPr lang="en-IN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163B096-80A4-A360-3A8B-F3C3ACA70C1D}"/>
              </a:ext>
            </a:extLst>
          </p:cNvPr>
          <p:cNvSpPr txBox="1"/>
          <p:nvPr/>
        </p:nvSpPr>
        <p:spPr>
          <a:xfrm>
            <a:off x="1156810" y="2494483"/>
            <a:ext cx="6243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</a:t>
            </a:r>
            <a:endParaRPr lang="en-IN" sz="2000" b="1" dirty="0"/>
          </a:p>
          <a:p>
            <a:endParaRPr lang="en-IN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9F3D6931-0C3A-936D-3962-8844A9BF2DBF}"/>
              </a:ext>
            </a:extLst>
          </p:cNvPr>
          <p:cNvSpPr txBox="1"/>
          <p:nvPr/>
        </p:nvSpPr>
        <p:spPr>
          <a:xfrm>
            <a:off x="1156810" y="3004157"/>
            <a:ext cx="561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/>
              <a:t>V</a:t>
            </a:r>
            <a:endParaRPr lang="en-IN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xmlns="" id="{7ECFF3D8-9379-8A6C-8FB7-B6EF622F0E4D}"/>
              </a:ext>
            </a:extLst>
          </p:cNvPr>
          <p:cNvSpPr txBox="1"/>
          <p:nvPr/>
        </p:nvSpPr>
        <p:spPr>
          <a:xfrm>
            <a:off x="1144317" y="3132185"/>
            <a:ext cx="414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D21EEB93-F196-F5FE-91C1-8D0CC627EE08}"/>
              </a:ext>
            </a:extLst>
          </p:cNvPr>
          <p:cNvSpPr txBox="1"/>
          <p:nvPr/>
        </p:nvSpPr>
        <p:spPr>
          <a:xfrm>
            <a:off x="1164328" y="3691143"/>
            <a:ext cx="712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xmlns="" id="{108E7B1C-8C7C-9ACF-775E-9A09AD1137DC}"/>
              </a:ext>
            </a:extLst>
          </p:cNvPr>
          <p:cNvSpPr txBox="1"/>
          <p:nvPr/>
        </p:nvSpPr>
        <p:spPr>
          <a:xfrm>
            <a:off x="1177944" y="3554206"/>
            <a:ext cx="271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V</a:t>
            </a:r>
            <a:endParaRPr lang="en-IN" sz="1800" b="1" dirty="0"/>
          </a:p>
          <a:p>
            <a:endParaRPr lang="en-IN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xmlns="" id="{4791D5BE-F836-9FC5-6A0D-3E01EC8197DD}"/>
              </a:ext>
            </a:extLst>
          </p:cNvPr>
          <p:cNvSpPr txBox="1"/>
          <p:nvPr/>
        </p:nvSpPr>
        <p:spPr>
          <a:xfrm>
            <a:off x="3266810" y="2394385"/>
            <a:ext cx="925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V</a:t>
            </a:r>
            <a:endParaRPr lang="en-IN" sz="1800" b="1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2F19694F-24A2-A8F1-DBC0-F18F8C6BAE2B}"/>
              </a:ext>
            </a:extLst>
          </p:cNvPr>
          <p:cNvSpPr txBox="1"/>
          <p:nvPr/>
        </p:nvSpPr>
        <p:spPr>
          <a:xfrm>
            <a:off x="3233400" y="2946370"/>
            <a:ext cx="8579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V</a:t>
            </a:r>
            <a:endParaRPr lang="en-IN" sz="1800" b="1" dirty="0"/>
          </a:p>
          <a:p>
            <a:endParaRPr lang="en-IN" sz="20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xmlns="" id="{7B518FDC-E13C-1B8B-C2C9-0F4A584C29C9}"/>
              </a:ext>
            </a:extLst>
          </p:cNvPr>
          <p:cNvSpPr txBox="1"/>
          <p:nvPr/>
        </p:nvSpPr>
        <p:spPr>
          <a:xfrm>
            <a:off x="3270752" y="3504418"/>
            <a:ext cx="706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V</a:t>
            </a:r>
            <a:endParaRPr lang="en-IN" sz="1800" b="1" dirty="0"/>
          </a:p>
          <a:p>
            <a:endParaRPr lang="en-IN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E39A9C67-9EA5-4504-1ED1-CE2229533A98}"/>
              </a:ext>
            </a:extLst>
          </p:cNvPr>
          <p:cNvSpPr txBox="1"/>
          <p:nvPr/>
        </p:nvSpPr>
        <p:spPr>
          <a:xfrm>
            <a:off x="5406654" y="2410506"/>
            <a:ext cx="568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V</a:t>
            </a:r>
            <a:endParaRPr lang="en-IN" sz="1800" b="1" dirty="0"/>
          </a:p>
          <a:p>
            <a:endParaRPr lang="en-IN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0EECA3F9-A954-A046-F24D-7FAB2C895F8A}"/>
              </a:ext>
            </a:extLst>
          </p:cNvPr>
          <p:cNvSpPr txBox="1"/>
          <p:nvPr/>
        </p:nvSpPr>
        <p:spPr>
          <a:xfrm>
            <a:off x="5406655" y="2988925"/>
            <a:ext cx="627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V</a:t>
            </a:r>
            <a:endParaRPr lang="en-IN" sz="1800" b="1" dirty="0"/>
          </a:p>
          <a:p>
            <a:endParaRPr lang="en-IN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F1CF5DFA-0D1E-0587-9656-0F9022331AA1}"/>
              </a:ext>
            </a:extLst>
          </p:cNvPr>
          <p:cNvSpPr txBox="1"/>
          <p:nvPr/>
        </p:nvSpPr>
        <p:spPr>
          <a:xfrm>
            <a:off x="5406656" y="3563608"/>
            <a:ext cx="12019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V</a:t>
            </a:r>
            <a:endParaRPr lang="en-IN" sz="1800" b="1" dirty="0"/>
          </a:p>
          <a:p>
            <a:endParaRPr lang="en-IN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0CB3E197-25DC-E756-72CC-C40E3EE7C2F0}"/>
              </a:ext>
            </a:extLst>
          </p:cNvPr>
          <p:cNvSpPr txBox="1"/>
          <p:nvPr/>
        </p:nvSpPr>
        <p:spPr>
          <a:xfrm>
            <a:off x="3254037" y="2530740"/>
            <a:ext cx="631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CC2C58-45AC-A39C-EE69-0F54D98850D2}"/>
              </a:ext>
            </a:extLst>
          </p:cNvPr>
          <p:cNvSpPr txBox="1"/>
          <p:nvPr/>
        </p:nvSpPr>
        <p:spPr>
          <a:xfrm>
            <a:off x="3221829" y="3070896"/>
            <a:ext cx="366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58E92D3E-1FD0-4787-5351-98A8BC098E43}"/>
              </a:ext>
            </a:extLst>
          </p:cNvPr>
          <p:cNvSpPr txBox="1"/>
          <p:nvPr/>
        </p:nvSpPr>
        <p:spPr>
          <a:xfrm>
            <a:off x="3271600" y="3668356"/>
            <a:ext cx="4912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44070437-B0AB-5771-80D8-E92F1E213376}"/>
              </a:ext>
            </a:extLst>
          </p:cNvPr>
          <p:cNvSpPr txBox="1"/>
          <p:nvPr/>
        </p:nvSpPr>
        <p:spPr>
          <a:xfrm>
            <a:off x="5406654" y="2559786"/>
            <a:ext cx="26071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D7B93766-F831-D607-3FAA-5C8C6B1CBFD2}"/>
              </a:ext>
            </a:extLst>
          </p:cNvPr>
          <p:cNvSpPr txBox="1"/>
          <p:nvPr/>
        </p:nvSpPr>
        <p:spPr>
          <a:xfrm>
            <a:off x="5396822" y="3107673"/>
            <a:ext cx="75189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EF090CEE-3B64-7B6C-E861-8572FD018C30}"/>
              </a:ext>
            </a:extLst>
          </p:cNvPr>
          <p:cNvSpPr txBox="1"/>
          <p:nvPr/>
        </p:nvSpPr>
        <p:spPr>
          <a:xfrm>
            <a:off x="5396822" y="3689878"/>
            <a:ext cx="35151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V</a:t>
            </a:r>
            <a:endParaRPr lang="en-IN" sz="20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xmlns="" id="{C15E72B3-FBE8-7ADF-5BB9-95A372829C9E}"/>
              </a:ext>
            </a:extLst>
          </p:cNvPr>
          <p:cNvSpPr/>
          <p:nvPr/>
        </p:nvSpPr>
        <p:spPr>
          <a:xfrm>
            <a:off x="282197" y="4745890"/>
            <a:ext cx="6823451" cy="193763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5ECB334B-0E68-5071-B66A-662A193DBEF7}"/>
              </a:ext>
            </a:extLst>
          </p:cNvPr>
          <p:cNvCxnSpPr/>
          <p:nvPr/>
        </p:nvCxnSpPr>
        <p:spPr>
          <a:xfrm>
            <a:off x="745178" y="5486400"/>
            <a:ext cx="24516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xmlns="" id="{55F8E340-50D2-2889-2961-F06BCF3E2060}"/>
              </a:ext>
            </a:extLst>
          </p:cNvPr>
          <p:cNvCxnSpPr/>
          <p:nvPr/>
        </p:nvCxnSpPr>
        <p:spPr>
          <a:xfrm>
            <a:off x="3771893" y="5477947"/>
            <a:ext cx="24516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xmlns="" id="{4C6AD670-4D39-0151-544E-C8E65B250308}"/>
              </a:ext>
            </a:extLst>
          </p:cNvPr>
          <p:cNvCxnSpPr/>
          <p:nvPr/>
        </p:nvCxnSpPr>
        <p:spPr>
          <a:xfrm>
            <a:off x="3853483" y="6129279"/>
            <a:ext cx="24516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A875A8E4-DDB0-8188-FA14-65D0EB27E807}"/>
              </a:ext>
            </a:extLst>
          </p:cNvPr>
          <p:cNvCxnSpPr/>
          <p:nvPr/>
        </p:nvCxnSpPr>
        <p:spPr>
          <a:xfrm>
            <a:off x="664717" y="6129279"/>
            <a:ext cx="24516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483ED448-7CDB-333C-F60A-5C769FA24A47}"/>
              </a:ext>
            </a:extLst>
          </p:cNvPr>
          <p:cNvSpPr txBox="1"/>
          <p:nvPr/>
        </p:nvSpPr>
        <p:spPr>
          <a:xfrm>
            <a:off x="832816" y="4682654"/>
            <a:ext cx="5622746" cy="2044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Locus A            Locus B           Locus C                  Profile ID (ST)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Allele       New Allele   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Allele          </a:t>
            </a:r>
            <a:r>
              <a:rPr lang="en-US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ST:#XY	0001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Allele     Known Allele   Known Allele    </a:t>
            </a:r>
            <a:r>
              <a:rPr lang="en-US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ST:#XY00001</a:t>
            </a:r>
          </a:p>
          <a:p>
            <a:endParaRPr lang="en-US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Allele     Known Allele   Known Allele   Known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ST: #3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FA90F133-5CDE-F962-ED53-73B07EAFCDF2}"/>
              </a:ext>
            </a:extLst>
          </p:cNvPr>
          <p:cNvSpPr txBox="1"/>
          <p:nvPr/>
        </p:nvSpPr>
        <p:spPr>
          <a:xfrm>
            <a:off x="3254037" y="5277611"/>
            <a:ext cx="632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  <a:endParaRPr lang="en-IN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C47FEAB1-BFB9-1CEA-2457-A6DFD5BE7EBA}"/>
              </a:ext>
            </a:extLst>
          </p:cNvPr>
          <p:cNvSpPr txBox="1"/>
          <p:nvPr/>
        </p:nvSpPr>
        <p:spPr>
          <a:xfrm>
            <a:off x="3286128" y="5922085"/>
            <a:ext cx="52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</a:t>
            </a:r>
            <a:endParaRPr lang="en-IN" dirty="0"/>
          </a:p>
        </p:txBody>
      </p:sp>
      <p:sp>
        <p:nvSpPr>
          <p:cNvPr id="78" name="Flowchart: Magnetic Disk 77">
            <a:extLst>
              <a:ext uri="{FF2B5EF4-FFF2-40B4-BE49-F238E27FC236}">
                <a16:creationId xmlns:a16="http://schemas.microsoft.com/office/drawing/2014/main" xmlns="" id="{63FD05E8-5BAE-1A57-AC47-ECEF6CDE073C}"/>
              </a:ext>
            </a:extLst>
          </p:cNvPr>
          <p:cNvSpPr/>
          <p:nvPr/>
        </p:nvSpPr>
        <p:spPr>
          <a:xfrm>
            <a:off x="317547" y="4099019"/>
            <a:ext cx="239253" cy="116423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Flowchart: Magnetic Disk 81">
            <a:extLst>
              <a:ext uri="{FF2B5EF4-FFF2-40B4-BE49-F238E27FC236}">
                <a16:creationId xmlns:a16="http://schemas.microsoft.com/office/drawing/2014/main" xmlns="" id="{A19326AA-94C6-8E32-4F62-A175AA6662E2}"/>
              </a:ext>
            </a:extLst>
          </p:cNvPr>
          <p:cNvSpPr/>
          <p:nvPr/>
        </p:nvSpPr>
        <p:spPr>
          <a:xfrm>
            <a:off x="317547" y="3985720"/>
            <a:ext cx="239253" cy="116423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Flowchart: Magnetic Disk 86">
            <a:extLst>
              <a:ext uri="{FF2B5EF4-FFF2-40B4-BE49-F238E27FC236}">
                <a16:creationId xmlns:a16="http://schemas.microsoft.com/office/drawing/2014/main" xmlns="" id="{5D7BC1EF-9DDC-5746-5AF3-2FB5011F1E29}"/>
              </a:ext>
            </a:extLst>
          </p:cNvPr>
          <p:cNvSpPr/>
          <p:nvPr/>
        </p:nvSpPr>
        <p:spPr>
          <a:xfrm>
            <a:off x="317547" y="3935594"/>
            <a:ext cx="239253" cy="116423"/>
          </a:xfrm>
          <a:prstGeom prst="flowChartMagneticDisk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A6E2DD6C-47A1-A799-FD0C-2A0CF3D9A85C}"/>
              </a:ext>
            </a:extLst>
          </p:cNvPr>
          <p:cNvSpPr txBox="1"/>
          <p:nvPr/>
        </p:nvSpPr>
        <p:spPr>
          <a:xfrm>
            <a:off x="7409088" y="620978"/>
            <a:ext cx="4385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Metagenomic Reads Mapping 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the collection of publicly available MLST sequences. Reads are binned and the most abundant closest reference is kept for downstream analysis.</a:t>
            </a:r>
          </a:p>
          <a:p>
            <a:pPr algn="just"/>
            <a:endParaRPr lang="en-IN" sz="16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94AB49AA-4717-B610-3847-44A1EC09FB1F}"/>
              </a:ext>
            </a:extLst>
          </p:cNvPr>
          <p:cNvSpPr txBox="1"/>
          <p:nvPr/>
        </p:nvSpPr>
        <p:spPr>
          <a:xfrm>
            <a:off x="7344946" y="2057399"/>
            <a:ext cx="40421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Consensous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Sequences Building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majority rule on the aligned reads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xmlns="" id="{C5D33B6C-8200-A5D8-D364-4366CAA1BB83}"/>
              </a:ext>
            </a:extLst>
          </p:cNvPr>
          <p:cNvSpPr txBox="1"/>
          <p:nvPr/>
        </p:nvSpPr>
        <p:spPr>
          <a:xfrm>
            <a:off x="7389423" y="2956673"/>
            <a:ext cx="3783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Loci Reconstruction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locus, the closest reference sequence acts as scaffold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E5DE6504-6C67-7F61-288B-103837EB3516}"/>
              </a:ext>
            </a:extLst>
          </p:cNvPr>
          <p:cNvSpPr txBox="1"/>
          <p:nvPr/>
        </p:nvSpPr>
        <p:spPr>
          <a:xfrm>
            <a:off x="7389423" y="4209939"/>
            <a:ext cx="38596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MLST profiling</a:t>
            </a:r>
          </a:p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Sequences are used to define a MLST Sequence Type (ST). If SNPs are found(w.r.t. referenced sequences), a new ST will be reported.</a:t>
            </a: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samples can be analyzed together, tracking recurring STs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276796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92">
            <a:extLst>
              <a:ext uri="{FF2B5EF4-FFF2-40B4-BE49-F238E27FC236}">
                <a16:creationId xmlns:a16="http://schemas.microsoft.com/office/drawing/2014/main" xmlns="" id="{63D3F825-4391-464B-1AE3-2CD46B41B5DC}"/>
              </a:ext>
            </a:extLst>
          </p:cNvPr>
          <p:cNvSpPr/>
          <p:nvPr/>
        </p:nvSpPr>
        <p:spPr>
          <a:xfrm>
            <a:off x="8630590" y="4555272"/>
            <a:ext cx="3243391" cy="57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5E17EF5A-69B9-9E14-A827-3AB229F0E59E}"/>
              </a:ext>
            </a:extLst>
          </p:cNvPr>
          <p:cNvSpPr/>
          <p:nvPr/>
        </p:nvSpPr>
        <p:spPr>
          <a:xfrm>
            <a:off x="11155104" y="4452445"/>
            <a:ext cx="445860" cy="227759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xmlns="" id="{9367137F-7819-4DF5-DC63-70591A79D36D}"/>
              </a:ext>
            </a:extLst>
          </p:cNvPr>
          <p:cNvGrpSpPr/>
          <p:nvPr/>
        </p:nvGrpSpPr>
        <p:grpSpPr>
          <a:xfrm>
            <a:off x="144673" y="423094"/>
            <a:ext cx="12609938" cy="6202223"/>
            <a:chOff x="148303" y="45729"/>
            <a:chExt cx="13049723" cy="6802103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xmlns="" id="{B01D85D2-00E3-D2C3-3C2F-97739FDB0D41}"/>
                </a:ext>
              </a:extLst>
            </p:cNvPr>
            <p:cNvGrpSpPr/>
            <p:nvPr/>
          </p:nvGrpSpPr>
          <p:grpSpPr>
            <a:xfrm>
              <a:off x="148303" y="45729"/>
              <a:ext cx="13049723" cy="6802103"/>
              <a:chOff x="-194597" y="45729"/>
              <a:chExt cx="13049723" cy="6802103"/>
            </a:xfrm>
          </p:grpSpPr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xmlns="" id="{8FE9AB6B-3939-2603-2FA0-9A1D2F65112E}"/>
                  </a:ext>
                </a:extLst>
              </p:cNvPr>
              <p:cNvGrpSpPr/>
              <p:nvPr/>
            </p:nvGrpSpPr>
            <p:grpSpPr>
              <a:xfrm>
                <a:off x="-194597" y="45729"/>
                <a:ext cx="13049723" cy="6802103"/>
                <a:chOff x="-990593" y="-107035"/>
                <a:chExt cx="13870811" cy="7340723"/>
              </a:xfrm>
            </p:grpSpPr>
            <p:sp>
              <p:nvSpPr>
                <p:cNvPr id="258" name="Rectangle 257">
                  <a:extLst>
                    <a:ext uri="{FF2B5EF4-FFF2-40B4-BE49-F238E27FC236}">
                      <a16:creationId xmlns:a16="http://schemas.microsoft.com/office/drawing/2014/main" xmlns="" id="{0FFDB1E2-C674-95FA-867F-0A88141CA61B}"/>
                    </a:ext>
                  </a:extLst>
                </p:cNvPr>
                <p:cNvSpPr/>
                <p:nvPr/>
              </p:nvSpPr>
              <p:spPr>
                <a:xfrm>
                  <a:off x="8170950" y="5184168"/>
                  <a:ext cx="3367330" cy="6589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60" name="Rectangle 259">
                  <a:extLst>
                    <a:ext uri="{FF2B5EF4-FFF2-40B4-BE49-F238E27FC236}">
                      <a16:creationId xmlns:a16="http://schemas.microsoft.com/office/drawing/2014/main" xmlns="" id="{78C4816E-7AA6-1739-0F95-EAF14739B662}"/>
                    </a:ext>
                  </a:extLst>
                </p:cNvPr>
                <p:cNvSpPr/>
                <p:nvPr/>
              </p:nvSpPr>
              <p:spPr>
                <a:xfrm>
                  <a:off x="8196480" y="5477152"/>
                  <a:ext cx="3307788" cy="77701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rgbClr val="E6E6E6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61" name="Rectangle 260">
                  <a:extLst>
                    <a:ext uri="{FF2B5EF4-FFF2-40B4-BE49-F238E27FC236}">
                      <a16:creationId xmlns:a16="http://schemas.microsoft.com/office/drawing/2014/main" xmlns="" id="{9C19FD93-8554-801B-CA57-68738CE8D57E}"/>
                    </a:ext>
                  </a:extLst>
                </p:cNvPr>
                <p:cNvSpPr/>
                <p:nvPr/>
              </p:nvSpPr>
              <p:spPr>
                <a:xfrm>
                  <a:off x="8221746" y="5912594"/>
                  <a:ext cx="3307788" cy="65898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62" name="Rectangle 261">
                  <a:extLst>
                    <a:ext uri="{FF2B5EF4-FFF2-40B4-BE49-F238E27FC236}">
                      <a16:creationId xmlns:a16="http://schemas.microsoft.com/office/drawing/2014/main" xmlns="" id="{F89ACE7D-DA47-0879-976F-CE5DAAC0E66B}"/>
                    </a:ext>
                  </a:extLst>
                </p:cNvPr>
                <p:cNvSpPr/>
                <p:nvPr/>
              </p:nvSpPr>
              <p:spPr>
                <a:xfrm>
                  <a:off x="8188178" y="6323675"/>
                  <a:ext cx="3307788" cy="65898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" name="Flowchart: Connector 1">
                  <a:extLst>
                    <a:ext uri="{FF2B5EF4-FFF2-40B4-BE49-F238E27FC236}">
                      <a16:creationId xmlns:a16="http://schemas.microsoft.com/office/drawing/2014/main" xmlns="" id="{DEFFB045-24DE-6C02-1C97-4729EDEDF6FD}"/>
                    </a:ext>
                  </a:extLst>
                </p:cNvPr>
                <p:cNvSpPr/>
                <p:nvPr/>
              </p:nvSpPr>
              <p:spPr>
                <a:xfrm>
                  <a:off x="521712" y="-107035"/>
                  <a:ext cx="829806" cy="748186"/>
                </a:xfrm>
                <a:prstGeom prst="flowChartConnector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5" name="Freeform: Shape 4">
                  <a:extLst>
                    <a:ext uri="{FF2B5EF4-FFF2-40B4-BE49-F238E27FC236}">
                      <a16:creationId xmlns:a16="http://schemas.microsoft.com/office/drawing/2014/main" xmlns="" id="{2A11468A-A147-498C-4740-104DC3C24835}"/>
                    </a:ext>
                  </a:extLst>
                </p:cNvPr>
                <p:cNvSpPr/>
                <p:nvPr/>
              </p:nvSpPr>
              <p:spPr>
                <a:xfrm>
                  <a:off x="160449" y="1363947"/>
                  <a:ext cx="1971784" cy="717707"/>
                </a:xfrm>
                <a:custGeom>
                  <a:avLst/>
                  <a:gdLst>
                    <a:gd name="connsiteX0" fmla="*/ 0 w 1653871"/>
                    <a:gd name="connsiteY0" fmla="*/ 477099 h 493027"/>
                    <a:gd name="connsiteX1" fmla="*/ 198783 w 1653871"/>
                    <a:gd name="connsiteY1" fmla="*/ 21 h 493027"/>
                    <a:gd name="connsiteX2" fmla="*/ 564543 w 1653871"/>
                    <a:gd name="connsiteY2" fmla="*/ 493002 h 493027"/>
                    <a:gd name="connsiteX3" fmla="*/ 898497 w 1653871"/>
                    <a:gd name="connsiteY3" fmla="*/ 23875 h 493027"/>
                    <a:gd name="connsiteX4" fmla="*/ 1176793 w 1653871"/>
                    <a:gd name="connsiteY4" fmla="*/ 429392 h 493027"/>
                    <a:gd name="connsiteX5" fmla="*/ 1415332 w 1653871"/>
                    <a:gd name="connsiteY5" fmla="*/ 63632 h 493027"/>
                    <a:gd name="connsiteX6" fmla="*/ 1653871 w 1653871"/>
                    <a:gd name="connsiteY6" fmla="*/ 405538 h 493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653871" h="493027">
                      <a:moveTo>
                        <a:pt x="0" y="477099"/>
                      </a:moveTo>
                      <a:cubicBezTo>
                        <a:pt x="52346" y="237235"/>
                        <a:pt x="104693" y="-2629"/>
                        <a:pt x="198783" y="21"/>
                      </a:cubicBezTo>
                      <a:cubicBezTo>
                        <a:pt x="292873" y="2671"/>
                        <a:pt x="447924" y="489026"/>
                        <a:pt x="564543" y="493002"/>
                      </a:cubicBezTo>
                      <a:cubicBezTo>
                        <a:pt x="681162" y="496978"/>
                        <a:pt x="796455" y="34477"/>
                        <a:pt x="898497" y="23875"/>
                      </a:cubicBezTo>
                      <a:cubicBezTo>
                        <a:pt x="1000539" y="13273"/>
                        <a:pt x="1090654" y="422766"/>
                        <a:pt x="1176793" y="429392"/>
                      </a:cubicBezTo>
                      <a:cubicBezTo>
                        <a:pt x="1262932" y="436018"/>
                        <a:pt x="1335819" y="67608"/>
                        <a:pt x="1415332" y="63632"/>
                      </a:cubicBezTo>
                      <a:cubicBezTo>
                        <a:pt x="1494845" y="59656"/>
                        <a:pt x="1574358" y="232597"/>
                        <a:pt x="1653871" y="405538"/>
                      </a:cubicBezTo>
                    </a:path>
                  </a:pathLst>
                </a:custGeom>
                <a:ln w="38100">
                  <a:solidFill>
                    <a:srgbClr val="FF0000"/>
                  </a:solidFill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 b="1" dirty="0">
                    <a:ln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innerShdw blurRad="177800">
                        <a:schemeClr val="accent3">
                          <a:lumMod val="50000"/>
                        </a:schemeClr>
                      </a:innerShdw>
                    </a:effectLst>
                  </a:endParaRPr>
                </a:p>
              </p:txBody>
            </p:sp>
            <p:sp>
              <p:nvSpPr>
                <p:cNvPr id="6" name="Freeform: Shape 5">
                  <a:extLst>
                    <a:ext uri="{FF2B5EF4-FFF2-40B4-BE49-F238E27FC236}">
                      <a16:creationId xmlns:a16="http://schemas.microsoft.com/office/drawing/2014/main" xmlns="" id="{7CF4C620-818B-292B-7076-745578D5F820}"/>
                    </a:ext>
                  </a:extLst>
                </p:cNvPr>
                <p:cNvSpPr/>
                <p:nvPr/>
              </p:nvSpPr>
              <p:spPr>
                <a:xfrm rot="10800000">
                  <a:off x="135525" y="1400909"/>
                  <a:ext cx="1958354" cy="735355"/>
                </a:xfrm>
                <a:custGeom>
                  <a:avLst/>
                  <a:gdLst>
                    <a:gd name="connsiteX0" fmla="*/ 0 w 1653871"/>
                    <a:gd name="connsiteY0" fmla="*/ 477099 h 493027"/>
                    <a:gd name="connsiteX1" fmla="*/ 198783 w 1653871"/>
                    <a:gd name="connsiteY1" fmla="*/ 21 h 493027"/>
                    <a:gd name="connsiteX2" fmla="*/ 564543 w 1653871"/>
                    <a:gd name="connsiteY2" fmla="*/ 493002 h 493027"/>
                    <a:gd name="connsiteX3" fmla="*/ 898497 w 1653871"/>
                    <a:gd name="connsiteY3" fmla="*/ 23875 h 493027"/>
                    <a:gd name="connsiteX4" fmla="*/ 1176793 w 1653871"/>
                    <a:gd name="connsiteY4" fmla="*/ 429392 h 493027"/>
                    <a:gd name="connsiteX5" fmla="*/ 1415332 w 1653871"/>
                    <a:gd name="connsiteY5" fmla="*/ 63632 h 493027"/>
                    <a:gd name="connsiteX6" fmla="*/ 1653871 w 1653871"/>
                    <a:gd name="connsiteY6" fmla="*/ 405538 h 493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653871" h="493027">
                      <a:moveTo>
                        <a:pt x="0" y="477099"/>
                      </a:moveTo>
                      <a:cubicBezTo>
                        <a:pt x="52346" y="237235"/>
                        <a:pt x="104693" y="-2629"/>
                        <a:pt x="198783" y="21"/>
                      </a:cubicBezTo>
                      <a:cubicBezTo>
                        <a:pt x="292873" y="2671"/>
                        <a:pt x="447924" y="489026"/>
                        <a:pt x="564543" y="493002"/>
                      </a:cubicBezTo>
                      <a:cubicBezTo>
                        <a:pt x="681162" y="496978"/>
                        <a:pt x="796455" y="34477"/>
                        <a:pt x="898497" y="23875"/>
                      </a:cubicBezTo>
                      <a:cubicBezTo>
                        <a:pt x="1000539" y="13273"/>
                        <a:pt x="1090654" y="422766"/>
                        <a:pt x="1176793" y="429392"/>
                      </a:cubicBezTo>
                      <a:cubicBezTo>
                        <a:pt x="1262932" y="436018"/>
                        <a:pt x="1335819" y="67608"/>
                        <a:pt x="1415332" y="63632"/>
                      </a:cubicBezTo>
                      <a:cubicBezTo>
                        <a:pt x="1494845" y="59656"/>
                        <a:pt x="1574358" y="232597"/>
                        <a:pt x="1653871" y="405538"/>
                      </a:cubicBezTo>
                    </a:path>
                  </a:pathLst>
                </a:custGeom>
                <a:ln w="38100">
                  <a:solidFill>
                    <a:srgbClr val="FF0000"/>
                  </a:solidFill>
                </a:ln>
              </p:spPr>
              <p:style>
                <a:lnRef idx="3">
                  <a:schemeClr val="accent4"/>
                </a:lnRef>
                <a:fillRef idx="0">
                  <a:schemeClr val="accent4"/>
                </a:fillRef>
                <a:effectRef idx="2">
                  <a:schemeClr val="accent4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IN" b="1" dirty="0">
                    <a:ln w="12700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</a:ln>
                    <a:solidFill>
                      <a:srgbClr val="FF0000"/>
                    </a:solidFill>
                    <a:effectLst>
                      <a:innerShdw blurRad="177800">
                        <a:schemeClr val="accent3">
                          <a:lumMod val="50000"/>
                        </a:schemeClr>
                      </a:innerShdw>
                    </a:effectLst>
                  </a:endParaRPr>
                </a:p>
              </p:txBody>
            </p:sp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xmlns="" id="{6389EC25-3329-F444-118E-0B1C4DE405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3939" y="1475518"/>
                  <a:ext cx="0" cy="44233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xmlns="" id="{C0E8E6BA-D6AC-5448-C0C1-AF1B967774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0517" y="1459488"/>
                  <a:ext cx="0" cy="37177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xmlns="" id="{0D024B84-3053-02CC-ADF3-9874F0A75787}"/>
                    </a:ext>
                  </a:extLst>
                </p:cNvPr>
                <p:cNvCxnSpPr>
                  <a:cxnSpLocks/>
                  <a:stCxn id="5" idx="1"/>
                </p:cNvCxnSpPr>
                <p:nvPr/>
              </p:nvCxnSpPr>
              <p:spPr>
                <a:xfrm flipH="1">
                  <a:off x="365010" y="1363977"/>
                  <a:ext cx="32433" cy="62054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xmlns="" id="{CE83FBDD-9F7D-8BE4-F35E-A4F3DEB5D49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66185" y="1711171"/>
                  <a:ext cx="21131" cy="27335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xmlns="" id="{89A909FA-7C2E-A2F7-C180-AD98C17FE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73145" y="1637897"/>
                  <a:ext cx="0" cy="346629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>
                  <a:extLst>
                    <a:ext uri="{FF2B5EF4-FFF2-40B4-BE49-F238E27FC236}">
                      <a16:creationId xmlns:a16="http://schemas.microsoft.com/office/drawing/2014/main" xmlns="" id="{B651077F-60EF-D9DC-1E9A-D2697519A4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67880" y="1450271"/>
                  <a:ext cx="38695" cy="328333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xmlns="" id="{BB1FB8F4-769D-0414-36AD-2F92C9988F92}"/>
                    </a:ext>
                  </a:extLst>
                </p:cNvPr>
                <p:cNvCxnSpPr>
                  <a:cxnSpLocks/>
                  <a:stCxn id="6" idx="2"/>
                </p:cNvCxnSpPr>
                <p:nvPr/>
              </p:nvCxnSpPr>
              <p:spPr>
                <a:xfrm>
                  <a:off x="1425402" y="1400947"/>
                  <a:ext cx="39516" cy="405332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xmlns="" id="{397466E3-2A58-BBB0-F0A2-B6E068F884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930606" y="1558831"/>
                  <a:ext cx="34421" cy="47675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xmlns="" id="{798808D1-485C-8F59-01C5-9057527A36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805442" y="1515558"/>
                  <a:ext cx="22896" cy="550213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xmlns="" id="{721EBC5E-2565-B8D7-A6CA-B8CC4051D8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89122" y="3189908"/>
                  <a:ext cx="1307187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>
                  <a:extLst>
                    <a:ext uri="{FF2B5EF4-FFF2-40B4-BE49-F238E27FC236}">
                      <a16:creationId xmlns:a16="http://schemas.microsoft.com/office/drawing/2014/main" xmlns="" id="{4B58F5B4-44EE-16B4-7105-B338FB5B8A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-96271" y="3189908"/>
                  <a:ext cx="907418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xmlns="" id="{64ADDF06-F002-1CE5-0268-58E48A9DB8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-164503" y="3291157"/>
                  <a:ext cx="1535724" cy="12551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xmlns="" id="{91031651-4681-7C70-02D3-DC5371F9A9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31841" y="3306215"/>
                  <a:ext cx="704569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xmlns="" id="{6A1696DE-708E-869B-0A75-0DFEE0C4805E}"/>
                    </a:ext>
                  </a:extLst>
                </p:cNvPr>
                <p:cNvSpPr/>
                <p:nvPr/>
              </p:nvSpPr>
              <p:spPr>
                <a:xfrm>
                  <a:off x="153318" y="3851562"/>
                  <a:ext cx="1482691" cy="1183585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xmlns="" id="{CC7697BA-B9AF-3CC2-6789-6F060B35C9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453" y="4345104"/>
                  <a:ext cx="144138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xmlns="" id="{54247778-9F6F-111F-65F6-CECE9637ED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98892" y="4944223"/>
                  <a:ext cx="505252" cy="953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xmlns="" id="{DEA1C70B-7085-5303-4637-B234E86F26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6990" y="4893292"/>
                  <a:ext cx="965882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xmlns="" id="{5000B597-52D7-AA62-537B-57E62DE376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3825" y="4539380"/>
                  <a:ext cx="46754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Parallelogram 118">
                  <a:extLst>
                    <a:ext uri="{FF2B5EF4-FFF2-40B4-BE49-F238E27FC236}">
                      <a16:creationId xmlns:a16="http://schemas.microsoft.com/office/drawing/2014/main" xmlns="" id="{6E065B5A-7FF3-CD1F-796A-D001E49AFB2F}"/>
                    </a:ext>
                  </a:extLst>
                </p:cNvPr>
                <p:cNvSpPr/>
                <p:nvPr/>
              </p:nvSpPr>
              <p:spPr>
                <a:xfrm>
                  <a:off x="428158" y="6271447"/>
                  <a:ext cx="1095335" cy="488449"/>
                </a:xfrm>
                <a:prstGeom prst="parallelogram">
                  <a:avLst/>
                </a:prstGeom>
                <a:solidFill>
                  <a:srgbClr val="25D5E3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120" name="Parallelogram 119">
                  <a:extLst>
                    <a:ext uri="{FF2B5EF4-FFF2-40B4-BE49-F238E27FC236}">
                      <a16:creationId xmlns:a16="http://schemas.microsoft.com/office/drawing/2014/main" xmlns="" id="{0AB03553-EB73-F163-0B27-311E6EE762E0}"/>
                    </a:ext>
                  </a:extLst>
                </p:cNvPr>
                <p:cNvSpPr/>
                <p:nvPr/>
              </p:nvSpPr>
              <p:spPr>
                <a:xfrm>
                  <a:off x="245522" y="6184591"/>
                  <a:ext cx="1003916" cy="356269"/>
                </a:xfrm>
                <a:prstGeom prst="parallelogram">
                  <a:avLst/>
                </a:prstGeom>
                <a:solidFill>
                  <a:srgbClr val="25D5E3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xmlns="" id="{D57A9CF7-9FF6-A73B-43FA-4F96DAABB9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580999" y="4496051"/>
                  <a:ext cx="49744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Arrow Connector 157">
                  <a:extLst>
                    <a:ext uri="{FF2B5EF4-FFF2-40B4-BE49-F238E27FC236}">
                      <a16:creationId xmlns:a16="http://schemas.microsoft.com/office/drawing/2014/main" xmlns="" id="{614FF1DC-FC76-1EB2-C893-9EB9D4705F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078445" y="1973424"/>
                  <a:ext cx="737264" cy="6896"/>
                </a:xfrm>
                <a:prstGeom prst="straightConnector1">
                  <a:avLst/>
                </a:prstGeom>
                <a:ln w="1905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9" name="Rectangle 158">
                  <a:extLst>
                    <a:ext uri="{FF2B5EF4-FFF2-40B4-BE49-F238E27FC236}">
                      <a16:creationId xmlns:a16="http://schemas.microsoft.com/office/drawing/2014/main" xmlns="" id="{4DB79D74-91FA-C459-3185-2CDC7D6E21C5}"/>
                    </a:ext>
                  </a:extLst>
                </p:cNvPr>
                <p:cNvSpPr/>
                <p:nvPr/>
              </p:nvSpPr>
              <p:spPr>
                <a:xfrm>
                  <a:off x="4469666" y="1434132"/>
                  <a:ext cx="1491094" cy="1094351"/>
                </a:xfrm>
                <a:prstGeom prst="rect">
                  <a:avLst/>
                </a:prstGeom>
                <a:ln w="571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xmlns="" id="{A98BF1B0-3305-01B1-C4F4-2A60E4765A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52345" y="5397350"/>
                  <a:ext cx="3230736" cy="410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xmlns="" id="{EE960B23-A6FD-852D-BAA2-ED1A29C0EF0F}"/>
                    </a:ext>
                  </a:extLst>
                </p:cNvPr>
                <p:cNvCxnSpPr/>
                <p:nvPr/>
              </p:nvCxnSpPr>
              <p:spPr>
                <a:xfrm>
                  <a:off x="5770757" y="5543050"/>
                  <a:ext cx="7429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xmlns="" id="{0E6E40B3-293A-AA2F-5B48-38C4C5548C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089801" y="5675556"/>
                  <a:ext cx="69151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xmlns="" id="{3DFCC1D6-8FE7-FD55-D637-DAF887225B65}"/>
                    </a:ext>
                  </a:extLst>
                </p:cNvPr>
                <p:cNvCxnSpPr/>
                <p:nvPr/>
              </p:nvCxnSpPr>
              <p:spPr>
                <a:xfrm>
                  <a:off x="5770757" y="5543050"/>
                  <a:ext cx="0" cy="265012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>
                  <a:extLst>
                    <a:ext uri="{FF2B5EF4-FFF2-40B4-BE49-F238E27FC236}">
                      <a16:creationId xmlns:a16="http://schemas.microsoft.com/office/drawing/2014/main" xmlns="" id="{4630804F-93E8-8353-D9D2-A2A9CC469106}"/>
                    </a:ext>
                  </a:extLst>
                </p:cNvPr>
                <p:cNvCxnSpPr/>
                <p:nvPr/>
              </p:nvCxnSpPr>
              <p:spPr>
                <a:xfrm>
                  <a:off x="5763383" y="5809821"/>
                  <a:ext cx="74295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xmlns="" id="{FFE19DE6-5388-66F9-9AB2-C7015356A8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089801" y="6038666"/>
                  <a:ext cx="1485900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>
                  <a:extLst>
                    <a:ext uri="{FF2B5EF4-FFF2-40B4-BE49-F238E27FC236}">
                      <a16:creationId xmlns:a16="http://schemas.microsoft.com/office/drawing/2014/main" xmlns="" id="{2B78C51F-5FE9-0826-6FED-F73D2F19E5F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098090" y="5661672"/>
                  <a:ext cx="12592" cy="37452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>
                  <a:extLst>
                    <a:ext uri="{FF2B5EF4-FFF2-40B4-BE49-F238E27FC236}">
                      <a16:creationId xmlns:a16="http://schemas.microsoft.com/office/drawing/2014/main" xmlns="" id="{10763E29-0A91-4C2E-8B56-CB1B1A1EEB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16503" y="5799786"/>
                  <a:ext cx="660226" cy="492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xmlns="" id="{31B3C93F-7019-9EA8-CE7B-E7CAAEDA37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413984" y="6211319"/>
                  <a:ext cx="2271142" cy="952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>
                  <a:extLst>
                    <a:ext uri="{FF2B5EF4-FFF2-40B4-BE49-F238E27FC236}">
                      <a16:creationId xmlns:a16="http://schemas.microsoft.com/office/drawing/2014/main" xmlns="" id="{E7030039-CEB4-7AAF-3E04-9AF07F0321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409808" y="5804710"/>
                  <a:ext cx="6695" cy="42209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>
                  <a:extLst>
                    <a:ext uri="{FF2B5EF4-FFF2-40B4-BE49-F238E27FC236}">
                      <a16:creationId xmlns:a16="http://schemas.microsoft.com/office/drawing/2014/main" xmlns="" id="{F55A4560-87BF-ECCF-E172-8C5B8CF0B7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872819" y="6375005"/>
                  <a:ext cx="2749574" cy="588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>
                  <a:extLst>
                    <a:ext uri="{FF2B5EF4-FFF2-40B4-BE49-F238E27FC236}">
                      <a16:creationId xmlns:a16="http://schemas.microsoft.com/office/drawing/2014/main" xmlns="" id="{8DF6BFC6-6C9D-0FBE-600A-8A02E6B627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73161" y="5954283"/>
                  <a:ext cx="0" cy="44571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>
                  <a:extLst>
                    <a:ext uri="{FF2B5EF4-FFF2-40B4-BE49-F238E27FC236}">
                      <a16:creationId xmlns:a16="http://schemas.microsoft.com/office/drawing/2014/main" xmlns="" id="{B0B7F2E0-38B1-DC69-1216-347346619D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872658" y="5965669"/>
                  <a:ext cx="526470" cy="1275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>
                  <a:extLst>
                    <a:ext uri="{FF2B5EF4-FFF2-40B4-BE49-F238E27FC236}">
                      <a16:creationId xmlns:a16="http://schemas.microsoft.com/office/drawing/2014/main" xmlns="" id="{9226DADA-EDDB-7FF9-3746-12AC695D7D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076774" y="5255307"/>
                  <a:ext cx="0" cy="12858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>
                  <a:extLst>
                    <a:ext uri="{FF2B5EF4-FFF2-40B4-BE49-F238E27FC236}">
                      <a16:creationId xmlns:a16="http://schemas.microsoft.com/office/drawing/2014/main" xmlns="" id="{165444F8-0A44-3115-7125-E260E82AA7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36578" y="5257956"/>
                  <a:ext cx="0" cy="12858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Straight Connector 199">
                  <a:extLst>
                    <a:ext uri="{FF2B5EF4-FFF2-40B4-BE49-F238E27FC236}">
                      <a16:creationId xmlns:a16="http://schemas.microsoft.com/office/drawing/2014/main" xmlns="" id="{797A051A-8364-2C2E-782B-9A4437030F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17990" y="5245689"/>
                  <a:ext cx="0" cy="12858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>
                  <a:extLst>
                    <a:ext uri="{FF2B5EF4-FFF2-40B4-BE49-F238E27FC236}">
                      <a16:creationId xmlns:a16="http://schemas.microsoft.com/office/drawing/2014/main" xmlns="" id="{07C0E1F0-89C8-CBDA-689D-5B703D827BF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59810" y="5266911"/>
                  <a:ext cx="0" cy="12858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xmlns="" id="{B8311791-EFF8-61E8-896C-F1172DE7C1CB}"/>
                    </a:ext>
                  </a:extLst>
                </p:cNvPr>
                <p:cNvCxnSpPr/>
                <p:nvPr/>
              </p:nvCxnSpPr>
              <p:spPr>
                <a:xfrm>
                  <a:off x="7748553" y="213438"/>
                  <a:ext cx="0" cy="679738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Straight Arrow Connector 205">
                  <a:extLst>
                    <a:ext uri="{FF2B5EF4-FFF2-40B4-BE49-F238E27FC236}">
                      <a16:creationId xmlns:a16="http://schemas.microsoft.com/office/drawing/2014/main" xmlns="" id="{3F6BF30B-E02F-81B7-CF27-973CCBF291E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725622" y="1984526"/>
                  <a:ext cx="565939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p14="http://schemas.microsoft.com/office/powerpoint/2010/main">
              <mc:Choice Requires="p14">
                <p:contentPart p14:bwMode="auto" r:id="rId2">
                  <p14:nvContentPartPr>
                    <p14:cNvPr id="218" name="Ink 217">
                      <a:extLst>
                        <a:ext uri="{FF2B5EF4-FFF2-40B4-BE49-F238E27FC236}">
                          <a16:creationId xmlns:a16="http://schemas.microsoft.com/office/drawing/2014/main" xmlns="" id="{162B2BB9-A9F8-6C58-CA8D-28AEE836CE27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10524885" y="761610"/>
                    <a:ext cx="360" cy="360"/>
                  </p14:xfrm>
                </p:contentPart>
              </mc:Choice>
              <mc:Fallback xmlns="">
                <p:pic>
                  <p:nvPicPr>
                    <p:cNvPr id="218" name="Ink 217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162B2BB9-A9F8-6C58-CA8D-28AEE836CE27}"/>
                        </a:ext>
                      </a:extLst>
                    </p:cNvPr>
                    <p:cNvPicPr/>
                    <p:nvPr/>
                  </p:nvPicPr>
                  <p:blipFill>
                    <a:blip r:embed="rId3"/>
                    <a:stretch>
                      <a:fillRect/>
                    </a:stretch>
                  </p:blipFill>
                  <p:spPr>
                    <a:xfrm>
                      <a:off x="10512645" y="749370"/>
                      <a:ext cx="24840" cy="24840"/>
                    </a:xfrm>
                    <a:prstGeom prst="rect">
                      <a:avLst/>
                    </a:prstGeom>
                  </p:spPr>
                </p:pic>
              </mc:Fallback>
            </mc:AlternateContent>
            <p:grpSp>
              <p:nvGrpSpPr>
                <p:cNvPr id="222" name="Group 221">
                  <a:extLst>
                    <a:ext uri="{FF2B5EF4-FFF2-40B4-BE49-F238E27FC236}">
                      <a16:creationId xmlns:a16="http://schemas.microsoft.com/office/drawing/2014/main" xmlns="" id="{8AB587D3-1093-47A2-28C3-F695FC0FA921}"/>
                    </a:ext>
                  </a:extLst>
                </p:cNvPr>
                <p:cNvGrpSpPr/>
                <p:nvPr/>
              </p:nvGrpSpPr>
              <p:grpSpPr>
                <a:xfrm>
                  <a:off x="8924925" y="368016"/>
                  <a:ext cx="1381809" cy="702550"/>
                  <a:chOff x="8752965" y="369570"/>
                  <a:chExt cx="2641320" cy="1165320"/>
                </a:xfrm>
              </p:grpSpPr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4">
                    <p14:nvContentPartPr>
                      <p14:cNvPr id="220" name="Ink 219">
                        <a:extLst>
                          <a:ext uri="{FF2B5EF4-FFF2-40B4-BE49-F238E27FC236}">
                            <a16:creationId xmlns:a16="http://schemas.microsoft.com/office/drawing/2014/main" xmlns="" id="{6700109C-E7F6-50AC-6303-A7ACF7696A5F}"/>
                          </a:ext>
                        </a:extLst>
                      </p14:cNvPr>
                      <p14:cNvContentPartPr/>
                      <p14:nvPr/>
                    </p14:nvContentPartPr>
                    <p14:xfrm>
                      <a:off x="8752965" y="369570"/>
                      <a:ext cx="2641320" cy="1165320"/>
                    </p14:xfrm>
                  </p:contentPart>
                </mc:Choice>
                <mc:Fallback xmlns="">
                  <p:pic>
                    <p:nvPicPr>
                      <p:cNvPr id="220" name="Ink 219">
                        <a:extLst>
                          <a:ext uri="{FF2B5EF4-FFF2-40B4-BE49-F238E27FC236}">
                            <a16:creationId xmlns:a16="http://schemas.microsoft.com/office/drawing/2014/main" xmlns:p14="http://schemas.microsoft.com/office/powerpoint/2010/main" xmlns="" id="{6700109C-E7F6-50AC-6303-A7ACF7696A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11340" y="330702"/>
                        <a:ext cx="2724571" cy="1243055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  <mc:AlternateContent xmlns:mc="http://schemas.openxmlformats.org/markup-compatibility/2006" xmlns:p14="http://schemas.microsoft.com/office/powerpoint/2010/main">
                <mc:Choice Requires="p14">
                  <p:contentPart p14:bwMode="auto" r:id="rId6">
                    <p14:nvContentPartPr>
                      <p14:cNvPr id="221" name="Ink 220">
                        <a:extLst>
                          <a:ext uri="{FF2B5EF4-FFF2-40B4-BE49-F238E27FC236}">
                            <a16:creationId xmlns:a16="http://schemas.microsoft.com/office/drawing/2014/main" xmlns="" id="{6C43B1F3-EED6-A30A-0B51-FBD2458A537F}"/>
                          </a:ext>
                        </a:extLst>
                      </p14:cNvPr>
                      <p14:cNvContentPartPr/>
                      <p14:nvPr/>
                    </p14:nvContentPartPr>
                    <p14:xfrm>
                      <a:off x="9991725" y="933330"/>
                      <a:ext cx="360" cy="360"/>
                    </p14:xfrm>
                  </p:contentPart>
                </mc:Choice>
                <mc:Fallback xmlns="">
                  <p:pic>
                    <p:nvPicPr>
                      <p:cNvPr id="221" name="Ink 220">
                        <a:extLst>
                          <a:ext uri="{FF2B5EF4-FFF2-40B4-BE49-F238E27FC236}">
                            <a16:creationId xmlns:a16="http://schemas.microsoft.com/office/drawing/2014/main" xmlns:p14="http://schemas.microsoft.com/office/powerpoint/2010/main" xmlns="" id="{6C43B1F3-EED6-A30A-0B51-FBD2458A53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971925" y="913530"/>
                        <a:ext cx="39960" cy="39960"/>
                      </a:xfrm>
                      <a:prstGeom prst="rect">
                        <a:avLst/>
                      </a:prstGeom>
                    </p:spPr>
                  </p:pic>
                </mc:Fallback>
              </mc:AlternateContent>
            </p:grpSp>
            <p:sp>
              <p:nvSpPr>
                <p:cNvPr id="227" name="Rectangle 226">
                  <a:extLst>
                    <a:ext uri="{FF2B5EF4-FFF2-40B4-BE49-F238E27FC236}">
                      <a16:creationId xmlns:a16="http://schemas.microsoft.com/office/drawing/2014/main" xmlns="" id="{537B6355-4948-B346-2C33-63203A710D9E}"/>
                    </a:ext>
                  </a:extLst>
                </p:cNvPr>
                <p:cNvSpPr/>
                <p:nvPr/>
              </p:nvSpPr>
              <p:spPr>
                <a:xfrm>
                  <a:off x="7937113" y="2161949"/>
                  <a:ext cx="3306106" cy="66046"/>
                </a:xfrm>
                <a:prstGeom prst="rect">
                  <a:avLst/>
                </a:prstGeom>
                <a:solidFill>
                  <a:schemeClr val="tx1"/>
                </a:solidFill>
                <a:ln w="12700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28" name="Rectangle: Rounded Corners 227">
                  <a:extLst>
                    <a:ext uri="{FF2B5EF4-FFF2-40B4-BE49-F238E27FC236}">
                      <a16:creationId xmlns:a16="http://schemas.microsoft.com/office/drawing/2014/main" xmlns="" id="{49401199-CF6B-A47D-086A-0058E8D9994B}"/>
                    </a:ext>
                  </a:extLst>
                </p:cNvPr>
                <p:cNvSpPr/>
                <p:nvPr/>
              </p:nvSpPr>
              <p:spPr>
                <a:xfrm>
                  <a:off x="8119909" y="2099924"/>
                  <a:ext cx="739258" cy="219463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30" name="Rectangle: Rounded Corners 229">
                  <a:extLst>
                    <a:ext uri="{FF2B5EF4-FFF2-40B4-BE49-F238E27FC236}">
                      <a16:creationId xmlns:a16="http://schemas.microsoft.com/office/drawing/2014/main" xmlns="" id="{BE554CA0-6E51-23A7-053D-11D715468292}"/>
                    </a:ext>
                  </a:extLst>
                </p:cNvPr>
                <p:cNvSpPr/>
                <p:nvPr/>
              </p:nvSpPr>
              <p:spPr>
                <a:xfrm>
                  <a:off x="9205759" y="2076451"/>
                  <a:ext cx="1132646" cy="230877"/>
                </a:xfrm>
                <a:prstGeom prst="roundRect">
                  <a:avLst/>
                </a:prstGeom>
                <a:solidFill>
                  <a:srgbClr val="CC33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31" name="Rectangle: Rounded Corners 230">
                  <a:extLst>
                    <a:ext uri="{FF2B5EF4-FFF2-40B4-BE49-F238E27FC236}">
                      <a16:creationId xmlns:a16="http://schemas.microsoft.com/office/drawing/2014/main" xmlns="" id="{6E308FE9-21C6-6EC2-199B-1AAC74C50463}"/>
                    </a:ext>
                  </a:extLst>
                </p:cNvPr>
                <p:cNvSpPr/>
                <p:nvPr/>
              </p:nvSpPr>
              <p:spPr>
                <a:xfrm>
                  <a:off x="10815732" y="2074632"/>
                  <a:ext cx="490442" cy="269567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xmlns="" id="{13FFDFE4-F44E-64BC-5AF1-74C94B4296CF}"/>
                    </a:ext>
                  </a:extLst>
                </p:cNvPr>
                <p:cNvSpPr/>
                <p:nvPr/>
              </p:nvSpPr>
              <p:spPr>
                <a:xfrm>
                  <a:off x="8188179" y="4322877"/>
                  <a:ext cx="3307788" cy="65898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47" name="Rectangle: Rounded Corners 246">
                  <a:extLst>
                    <a:ext uri="{FF2B5EF4-FFF2-40B4-BE49-F238E27FC236}">
                      <a16:creationId xmlns:a16="http://schemas.microsoft.com/office/drawing/2014/main" xmlns="" id="{FB772E8D-90B0-6A9E-48B7-02E4309F893E}"/>
                    </a:ext>
                  </a:extLst>
                </p:cNvPr>
                <p:cNvSpPr/>
                <p:nvPr/>
              </p:nvSpPr>
              <p:spPr>
                <a:xfrm>
                  <a:off x="8335335" y="4216371"/>
                  <a:ext cx="818190" cy="281458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49" name="Rectangle: Rounded Corners 248">
                  <a:extLst>
                    <a:ext uri="{FF2B5EF4-FFF2-40B4-BE49-F238E27FC236}">
                      <a16:creationId xmlns:a16="http://schemas.microsoft.com/office/drawing/2014/main" xmlns="" id="{8AD271AC-E3C6-E683-25A2-2E3C21089CCA}"/>
                    </a:ext>
                  </a:extLst>
                </p:cNvPr>
                <p:cNvSpPr/>
                <p:nvPr/>
              </p:nvSpPr>
              <p:spPr>
                <a:xfrm>
                  <a:off x="8604467" y="4664977"/>
                  <a:ext cx="1494909" cy="233223"/>
                </a:xfrm>
                <a:prstGeom prst="roundRect">
                  <a:avLst/>
                </a:prstGeom>
                <a:solidFill>
                  <a:srgbClr val="CC33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51" name="Rectangle: Rounded Corners 250">
                  <a:extLst>
                    <a:ext uri="{FF2B5EF4-FFF2-40B4-BE49-F238E27FC236}">
                      <a16:creationId xmlns:a16="http://schemas.microsoft.com/office/drawing/2014/main" xmlns="" id="{92C6875C-A1A6-1749-4733-267F121C3B8C}"/>
                    </a:ext>
                  </a:extLst>
                </p:cNvPr>
                <p:cNvSpPr/>
                <p:nvPr/>
              </p:nvSpPr>
              <p:spPr>
                <a:xfrm>
                  <a:off x="8995537" y="5074137"/>
                  <a:ext cx="1416387" cy="265608"/>
                </a:xfrm>
                <a:prstGeom prst="roundRect">
                  <a:avLst/>
                </a:prstGeom>
                <a:solidFill>
                  <a:srgbClr val="CC33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52" name="Rectangle: Rounded Corners 251">
                  <a:extLst>
                    <a:ext uri="{FF2B5EF4-FFF2-40B4-BE49-F238E27FC236}">
                      <a16:creationId xmlns:a16="http://schemas.microsoft.com/office/drawing/2014/main" xmlns="" id="{57D8CE7C-AA36-DF58-D5D3-28A899174DD4}"/>
                    </a:ext>
                  </a:extLst>
                </p:cNvPr>
                <p:cNvSpPr/>
                <p:nvPr/>
              </p:nvSpPr>
              <p:spPr>
                <a:xfrm>
                  <a:off x="9842073" y="5389588"/>
                  <a:ext cx="1464102" cy="256460"/>
                </a:xfrm>
                <a:prstGeom prst="roundRect">
                  <a:avLst/>
                </a:prstGeom>
                <a:solidFill>
                  <a:srgbClr val="CC33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53" name="Rectangle: Rounded Corners 252">
                  <a:extLst>
                    <a:ext uri="{FF2B5EF4-FFF2-40B4-BE49-F238E27FC236}">
                      <a16:creationId xmlns:a16="http://schemas.microsoft.com/office/drawing/2014/main" xmlns="" id="{1AA565DB-2E55-CBA6-4856-A675D3F739C7}"/>
                    </a:ext>
                  </a:extLst>
                </p:cNvPr>
                <p:cNvSpPr/>
                <p:nvPr/>
              </p:nvSpPr>
              <p:spPr>
                <a:xfrm>
                  <a:off x="8364771" y="5365697"/>
                  <a:ext cx="743723" cy="219651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54" name="Rectangle: Rounded Corners 253">
                  <a:extLst>
                    <a:ext uri="{FF2B5EF4-FFF2-40B4-BE49-F238E27FC236}">
                      <a16:creationId xmlns:a16="http://schemas.microsoft.com/office/drawing/2014/main" xmlns="" id="{3B992C3B-7156-CBAD-E840-6B7F308AAFD7}"/>
                    </a:ext>
                  </a:extLst>
                </p:cNvPr>
                <p:cNvSpPr/>
                <p:nvPr/>
              </p:nvSpPr>
              <p:spPr>
                <a:xfrm>
                  <a:off x="8754793" y="5809570"/>
                  <a:ext cx="743722" cy="229096"/>
                </a:xfrm>
                <a:prstGeom prst="round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55" name="Rectangle: Rounded Corners 254">
                  <a:extLst>
                    <a:ext uri="{FF2B5EF4-FFF2-40B4-BE49-F238E27FC236}">
                      <a16:creationId xmlns:a16="http://schemas.microsoft.com/office/drawing/2014/main" xmlns="" id="{35D8B113-8ECD-3D2E-B0CF-1C6C59E34B89}"/>
                    </a:ext>
                  </a:extLst>
                </p:cNvPr>
                <p:cNvSpPr/>
                <p:nvPr/>
              </p:nvSpPr>
              <p:spPr>
                <a:xfrm>
                  <a:off x="9857848" y="5776825"/>
                  <a:ext cx="1563156" cy="290916"/>
                </a:xfrm>
                <a:prstGeom prst="roundRect">
                  <a:avLst/>
                </a:prstGeom>
                <a:solidFill>
                  <a:srgbClr val="CC33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56" name="Rectangle: Rounded Corners 255">
                  <a:extLst>
                    <a:ext uri="{FF2B5EF4-FFF2-40B4-BE49-F238E27FC236}">
                      <a16:creationId xmlns:a16="http://schemas.microsoft.com/office/drawing/2014/main" xmlns="" id="{D68AA69B-9EF3-18E1-C08C-0263D2DCBA8F}"/>
                    </a:ext>
                  </a:extLst>
                </p:cNvPr>
                <p:cNvSpPr/>
                <p:nvPr/>
              </p:nvSpPr>
              <p:spPr>
                <a:xfrm>
                  <a:off x="8454803" y="6226802"/>
                  <a:ext cx="1387268" cy="289260"/>
                </a:xfrm>
                <a:prstGeom prst="roundRect">
                  <a:avLst/>
                </a:prstGeom>
                <a:solidFill>
                  <a:srgbClr val="CC330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57" name="Rectangle: Rounded Corners 256">
                  <a:extLst>
                    <a:ext uri="{FF2B5EF4-FFF2-40B4-BE49-F238E27FC236}">
                      <a16:creationId xmlns:a16="http://schemas.microsoft.com/office/drawing/2014/main" xmlns="" id="{6CBDF6FF-1AA1-F8C0-618C-15E909C67321}"/>
                    </a:ext>
                  </a:extLst>
                </p:cNvPr>
                <p:cNvSpPr/>
                <p:nvPr/>
              </p:nvSpPr>
              <p:spPr>
                <a:xfrm>
                  <a:off x="10569401" y="6194230"/>
                  <a:ext cx="736773" cy="261346"/>
                </a:xfrm>
                <a:prstGeom prst="roundRect">
                  <a:avLst/>
                </a:prstGeom>
                <a:solidFill>
                  <a:srgbClr val="00B0F0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63" name="Flowchart: Connector 262">
                  <a:extLst>
                    <a:ext uri="{FF2B5EF4-FFF2-40B4-BE49-F238E27FC236}">
                      <a16:creationId xmlns:a16="http://schemas.microsoft.com/office/drawing/2014/main" xmlns="" id="{2A4D0CD3-E730-9304-DC60-335296256C70}"/>
                    </a:ext>
                  </a:extLst>
                </p:cNvPr>
                <p:cNvSpPr/>
                <p:nvPr/>
              </p:nvSpPr>
              <p:spPr>
                <a:xfrm>
                  <a:off x="7916140" y="4209535"/>
                  <a:ext cx="282756" cy="288294"/>
                </a:xfrm>
                <a:prstGeom prst="flowChartConnector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64" name="Flowchart: Connector 263">
                  <a:extLst>
                    <a:ext uri="{FF2B5EF4-FFF2-40B4-BE49-F238E27FC236}">
                      <a16:creationId xmlns:a16="http://schemas.microsoft.com/office/drawing/2014/main" xmlns="" id="{BB53067A-C966-A225-898A-5F8A232F5CB7}"/>
                    </a:ext>
                  </a:extLst>
                </p:cNvPr>
                <p:cNvSpPr/>
                <p:nvPr/>
              </p:nvSpPr>
              <p:spPr>
                <a:xfrm>
                  <a:off x="7945827" y="4695334"/>
                  <a:ext cx="282756" cy="288294"/>
                </a:xfrm>
                <a:prstGeom prst="flowChartConnector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65" name="Flowchart: Connector 264">
                  <a:extLst>
                    <a:ext uri="{FF2B5EF4-FFF2-40B4-BE49-F238E27FC236}">
                      <a16:creationId xmlns:a16="http://schemas.microsoft.com/office/drawing/2014/main" xmlns="" id="{B5AAA523-87A3-A697-FB3C-25CB5A134281}"/>
                    </a:ext>
                  </a:extLst>
                </p:cNvPr>
                <p:cNvSpPr/>
                <p:nvPr/>
              </p:nvSpPr>
              <p:spPr>
                <a:xfrm>
                  <a:off x="7937696" y="5084415"/>
                  <a:ext cx="282756" cy="288294"/>
                </a:xfrm>
                <a:prstGeom prst="flowChartConnector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66" name="Flowchart: Connector 265">
                  <a:extLst>
                    <a:ext uri="{FF2B5EF4-FFF2-40B4-BE49-F238E27FC236}">
                      <a16:creationId xmlns:a16="http://schemas.microsoft.com/office/drawing/2014/main" xmlns="" id="{9AD52E32-22C8-B08F-019F-26ED9478417F}"/>
                    </a:ext>
                  </a:extLst>
                </p:cNvPr>
                <p:cNvSpPr/>
                <p:nvPr/>
              </p:nvSpPr>
              <p:spPr>
                <a:xfrm>
                  <a:off x="7945827" y="5398904"/>
                  <a:ext cx="282756" cy="288294"/>
                </a:xfrm>
                <a:prstGeom prst="flowChartConnector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67" name="Flowchart: Connector 266">
                  <a:extLst>
                    <a:ext uri="{FF2B5EF4-FFF2-40B4-BE49-F238E27FC236}">
                      <a16:creationId xmlns:a16="http://schemas.microsoft.com/office/drawing/2014/main" xmlns="" id="{C049E4F6-C165-041B-94AE-79AC5961718A}"/>
                    </a:ext>
                  </a:extLst>
                </p:cNvPr>
                <p:cNvSpPr/>
                <p:nvPr/>
              </p:nvSpPr>
              <p:spPr>
                <a:xfrm>
                  <a:off x="7945827" y="5795626"/>
                  <a:ext cx="282756" cy="288294"/>
                </a:xfrm>
                <a:prstGeom prst="flowChartConnector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IN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8" name="Flowchart: Connector 267">
                  <a:extLst>
                    <a:ext uri="{FF2B5EF4-FFF2-40B4-BE49-F238E27FC236}">
                      <a16:creationId xmlns:a16="http://schemas.microsoft.com/office/drawing/2014/main" xmlns="" id="{7893A04A-277E-5A9B-26FA-62F34880AC78}"/>
                    </a:ext>
                  </a:extLst>
                </p:cNvPr>
                <p:cNvSpPr/>
                <p:nvPr/>
              </p:nvSpPr>
              <p:spPr>
                <a:xfrm>
                  <a:off x="7937319" y="6200888"/>
                  <a:ext cx="282756" cy="288294"/>
                </a:xfrm>
                <a:prstGeom prst="flowChartConnector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b="1" dirty="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IN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69" name="TextBox 268">
                  <a:extLst>
                    <a:ext uri="{FF2B5EF4-FFF2-40B4-BE49-F238E27FC236}">
                      <a16:creationId xmlns:a16="http://schemas.microsoft.com/office/drawing/2014/main" xmlns="" id="{F8098E39-7E4A-547C-F7BB-C8C3CD0B234C}"/>
                    </a:ext>
                  </a:extLst>
                </p:cNvPr>
                <p:cNvSpPr txBox="1"/>
                <p:nvPr/>
              </p:nvSpPr>
              <p:spPr>
                <a:xfrm>
                  <a:off x="7916140" y="4126718"/>
                  <a:ext cx="2827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IN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1" name="TextBox 270">
                  <a:extLst>
                    <a:ext uri="{FF2B5EF4-FFF2-40B4-BE49-F238E27FC236}">
                      <a16:creationId xmlns:a16="http://schemas.microsoft.com/office/drawing/2014/main" xmlns="" id="{1B147B4E-01C2-0389-1654-376A2E03B993}"/>
                    </a:ext>
                  </a:extLst>
                </p:cNvPr>
                <p:cNvSpPr txBox="1"/>
                <p:nvPr/>
              </p:nvSpPr>
              <p:spPr>
                <a:xfrm>
                  <a:off x="7916140" y="4657724"/>
                  <a:ext cx="27203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IN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2" name="TextBox 271">
                  <a:extLst>
                    <a:ext uri="{FF2B5EF4-FFF2-40B4-BE49-F238E27FC236}">
                      <a16:creationId xmlns:a16="http://schemas.microsoft.com/office/drawing/2014/main" xmlns="" id="{1ECE37AE-431D-C5AA-AC74-4FF4FB56106B}"/>
                    </a:ext>
                  </a:extLst>
                </p:cNvPr>
                <p:cNvSpPr txBox="1"/>
                <p:nvPr/>
              </p:nvSpPr>
              <p:spPr>
                <a:xfrm>
                  <a:off x="7923668" y="5061092"/>
                  <a:ext cx="60651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IN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74" name="TextBox 273">
                  <a:extLst>
                    <a:ext uri="{FF2B5EF4-FFF2-40B4-BE49-F238E27FC236}">
                      <a16:creationId xmlns:a16="http://schemas.microsoft.com/office/drawing/2014/main" xmlns="" id="{00389688-A624-7C60-BCBA-CD06CAEF33E3}"/>
                    </a:ext>
                  </a:extLst>
                </p:cNvPr>
                <p:cNvSpPr txBox="1"/>
                <p:nvPr/>
              </p:nvSpPr>
              <p:spPr>
                <a:xfrm>
                  <a:off x="7935190" y="5343525"/>
                  <a:ext cx="41919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</a:t>
                  </a:r>
                  <a:endParaRPr lang="en-IN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80" name="Straight Connector 279">
                  <a:extLst>
                    <a:ext uri="{FF2B5EF4-FFF2-40B4-BE49-F238E27FC236}">
                      <a16:creationId xmlns:a16="http://schemas.microsoft.com/office/drawing/2014/main" xmlns="" id="{D768E789-E7AB-0934-2696-059F5A9B8E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5888" y="1543096"/>
                  <a:ext cx="0" cy="371774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81" name="Flowchart: Connector 280">
                  <a:extLst>
                    <a:ext uri="{FF2B5EF4-FFF2-40B4-BE49-F238E27FC236}">
                      <a16:creationId xmlns:a16="http://schemas.microsoft.com/office/drawing/2014/main" xmlns="" id="{7D81B024-DF5E-ED0F-50BF-2A03179CF0DB}"/>
                    </a:ext>
                  </a:extLst>
                </p:cNvPr>
                <p:cNvSpPr/>
                <p:nvPr/>
              </p:nvSpPr>
              <p:spPr>
                <a:xfrm>
                  <a:off x="1160114" y="225604"/>
                  <a:ext cx="79973" cy="61504"/>
                </a:xfrm>
                <a:prstGeom prst="flowChartConnector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282" name="Flowchart: Connector 281">
                  <a:extLst>
                    <a:ext uri="{FF2B5EF4-FFF2-40B4-BE49-F238E27FC236}">
                      <a16:creationId xmlns:a16="http://schemas.microsoft.com/office/drawing/2014/main" xmlns="" id="{0E51C3AD-E33C-852C-B724-3B225396B7B1}"/>
                    </a:ext>
                  </a:extLst>
                </p:cNvPr>
                <p:cNvSpPr/>
                <p:nvPr/>
              </p:nvSpPr>
              <p:spPr>
                <a:xfrm>
                  <a:off x="785998" y="404166"/>
                  <a:ext cx="131737" cy="92427"/>
                </a:xfrm>
                <a:prstGeom prst="flowChartConnector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83" name="Flowchart: Connector 282">
                  <a:extLst>
                    <a:ext uri="{FF2B5EF4-FFF2-40B4-BE49-F238E27FC236}">
                      <a16:creationId xmlns:a16="http://schemas.microsoft.com/office/drawing/2014/main" xmlns="" id="{E5AE06EB-D174-BA21-0078-B5A2A5153984}"/>
                    </a:ext>
                  </a:extLst>
                </p:cNvPr>
                <p:cNvSpPr/>
                <p:nvPr/>
              </p:nvSpPr>
              <p:spPr>
                <a:xfrm>
                  <a:off x="770145" y="206041"/>
                  <a:ext cx="131737" cy="92427"/>
                </a:xfrm>
                <a:prstGeom prst="flowChartConnector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84" name="Flowchart: Connector 283">
                  <a:extLst>
                    <a:ext uri="{FF2B5EF4-FFF2-40B4-BE49-F238E27FC236}">
                      <a16:creationId xmlns:a16="http://schemas.microsoft.com/office/drawing/2014/main" xmlns="" id="{9725E873-C660-AD02-2A22-4DF31AED7013}"/>
                    </a:ext>
                  </a:extLst>
                </p:cNvPr>
                <p:cNvSpPr/>
                <p:nvPr/>
              </p:nvSpPr>
              <p:spPr>
                <a:xfrm>
                  <a:off x="1003619" y="325100"/>
                  <a:ext cx="131737" cy="92427"/>
                </a:xfrm>
                <a:prstGeom prst="flowChartConnector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85" name="Flowchart: Connector 284">
                  <a:extLst>
                    <a:ext uri="{FF2B5EF4-FFF2-40B4-BE49-F238E27FC236}">
                      <a16:creationId xmlns:a16="http://schemas.microsoft.com/office/drawing/2014/main" xmlns="" id="{CF173004-E073-D631-7B3A-8CA310A78272}"/>
                    </a:ext>
                  </a:extLst>
                </p:cNvPr>
                <p:cNvSpPr/>
                <p:nvPr/>
              </p:nvSpPr>
              <p:spPr>
                <a:xfrm>
                  <a:off x="952844" y="213438"/>
                  <a:ext cx="131737" cy="92427"/>
                </a:xfrm>
                <a:prstGeom prst="flowChartConnector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86" name="Flowchart: Connector 285">
                  <a:extLst>
                    <a:ext uri="{FF2B5EF4-FFF2-40B4-BE49-F238E27FC236}">
                      <a16:creationId xmlns:a16="http://schemas.microsoft.com/office/drawing/2014/main" xmlns="" id="{093D72A2-25E8-4AC0-D8C3-897490E56079}"/>
                    </a:ext>
                  </a:extLst>
                </p:cNvPr>
                <p:cNvSpPr/>
                <p:nvPr/>
              </p:nvSpPr>
              <p:spPr>
                <a:xfrm>
                  <a:off x="959560" y="71156"/>
                  <a:ext cx="131737" cy="92427"/>
                </a:xfrm>
                <a:prstGeom prst="flowChartConnector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287" name="TextBox 286">
                  <a:extLst>
                    <a:ext uri="{FF2B5EF4-FFF2-40B4-BE49-F238E27FC236}">
                      <a16:creationId xmlns:a16="http://schemas.microsoft.com/office/drawing/2014/main" xmlns="" id="{70E703C1-5363-5823-AB76-FC3124C2C802}"/>
                    </a:ext>
                  </a:extLst>
                </p:cNvPr>
                <p:cNvSpPr txBox="1"/>
                <p:nvPr/>
              </p:nvSpPr>
              <p:spPr>
                <a:xfrm>
                  <a:off x="564126" y="650648"/>
                  <a:ext cx="1894208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Agar Plate</a:t>
                  </a:r>
                  <a:endParaRPr lang="en-IN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90" name="TextBox 289">
                  <a:extLst>
                    <a:ext uri="{FF2B5EF4-FFF2-40B4-BE49-F238E27FC236}">
                      <a16:creationId xmlns:a16="http://schemas.microsoft.com/office/drawing/2014/main" xmlns="" id="{835CB3A3-3669-7DE2-4FBF-E1834B1ABC6F}"/>
                    </a:ext>
                  </a:extLst>
                </p:cNvPr>
                <p:cNvSpPr txBox="1"/>
                <p:nvPr/>
              </p:nvSpPr>
              <p:spPr>
                <a:xfrm>
                  <a:off x="-920910" y="6796560"/>
                  <a:ext cx="3638332" cy="4371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(A)   Southern blotting  </a:t>
                  </a:r>
                </a:p>
              </p:txBody>
            </p:sp>
            <p:sp>
              <p:nvSpPr>
                <p:cNvPr id="297" name="TextBox 296">
                  <a:extLst>
                    <a:ext uri="{FF2B5EF4-FFF2-40B4-BE49-F238E27FC236}">
                      <a16:creationId xmlns:a16="http://schemas.microsoft.com/office/drawing/2014/main" xmlns="" id="{5B0C23EE-66E0-F61A-AD4B-A5ECC6AC4E53}"/>
                    </a:ext>
                  </a:extLst>
                </p:cNvPr>
                <p:cNvSpPr txBox="1"/>
                <p:nvPr/>
              </p:nvSpPr>
              <p:spPr>
                <a:xfrm>
                  <a:off x="-403283" y="5122271"/>
                  <a:ext cx="2987741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Agarose gel electrophoresis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02" name="Straight Connector 301">
                  <a:extLst>
                    <a:ext uri="{FF2B5EF4-FFF2-40B4-BE49-F238E27FC236}">
                      <a16:creationId xmlns:a16="http://schemas.microsoft.com/office/drawing/2014/main" xmlns="" id="{1C7A0347-F4FC-4408-DFFC-3B8D813A74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9655" y="4677638"/>
                  <a:ext cx="1451717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>
                  <a:extLst>
                    <a:ext uri="{FF2B5EF4-FFF2-40B4-BE49-F238E27FC236}">
                      <a16:creationId xmlns:a16="http://schemas.microsoft.com/office/drawing/2014/main" xmlns="" id="{0F56DD48-9692-2111-6E02-27E0E4225F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0837" y="4126718"/>
                  <a:ext cx="419955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>
                  <a:extLst>
                    <a:ext uri="{FF2B5EF4-FFF2-40B4-BE49-F238E27FC236}">
                      <a16:creationId xmlns:a16="http://schemas.microsoft.com/office/drawing/2014/main" xmlns="" id="{7AC35A59-B8E3-B9E9-0B9C-E62B5146B5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9722" y="4539380"/>
                  <a:ext cx="579485" cy="1163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3" name="TextBox 322">
                  <a:extLst>
                    <a:ext uri="{FF2B5EF4-FFF2-40B4-BE49-F238E27FC236}">
                      <a16:creationId xmlns:a16="http://schemas.microsoft.com/office/drawing/2014/main" xmlns="" id="{DCF052DC-AFE5-A253-AA26-1D62A7D4945B}"/>
                    </a:ext>
                  </a:extLst>
                </p:cNvPr>
                <p:cNvSpPr txBox="1"/>
                <p:nvPr/>
              </p:nvSpPr>
              <p:spPr>
                <a:xfrm>
                  <a:off x="-990593" y="2523284"/>
                  <a:ext cx="2162090" cy="3653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Restriction digestion</a:t>
                  </a:r>
                  <a:endParaRPr lang="en-IN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4" name="TextBox 323">
                  <a:extLst>
                    <a:ext uri="{FF2B5EF4-FFF2-40B4-BE49-F238E27FC236}">
                      <a16:creationId xmlns:a16="http://schemas.microsoft.com/office/drawing/2014/main" xmlns="" id="{8F9801F2-36A7-B029-9D7F-BCC54A1E6A25}"/>
                    </a:ext>
                  </a:extLst>
                </p:cNvPr>
                <p:cNvSpPr txBox="1"/>
                <p:nvPr/>
              </p:nvSpPr>
              <p:spPr>
                <a:xfrm>
                  <a:off x="204471" y="2069360"/>
                  <a:ext cx="1995357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Genomic DNA </a:t>
                  </a:r>
                  <a:endParaRPr lang="en-IN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5" name="TextBox 324">
                  <a:extLst>
                    <a:ext uri="{FF2B5EF4-FFF2-40B4-BE49-F238E27FC236}">
                      <a16:creationId xmlns:a16="http://schemas.microsoft.com/office/drawing/2014/main" xmlns="" id="{0317D0D9-26B7-DE1D-C900-3BD3EE023871}"/>
                    </a:ext>
                  </a:extLst>
                </p:cNvPr>
                <p:cNvSpPr txBox="1"/>
                <p:nvPr/>
              </p:nvSpPr>
              <p:spPr>
                <a:xfrm>
                  <a:off x="-617552" y="949404"/>
                  <a:ext cx="146057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Single colony</a:t>
                  </a:r>
                  <a:endParaRPr lang="en-IN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26" name="Straight Connector 325">
                  <a:extLst>
                    <a:ext uri="{FF2B5EF4-FFF2-40B4-BE49-F238E27FC236}">
                      <a16:creationId xmlns:a16="http://schemas.microsoft.com/office/drawing/2014/main" xmlns="" id="{36AB2DC7-1FA3-95C3-04FE-51CF89C4E0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11683" y="1416378"/>
                  <a:ext cx="0" cy="108781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Straight Connector 328">
                  <a:extLst>
                    <a:ext uri="{FF2B5EF4-FFF2-40B4-BE49-F238E27FC236}">
                      <a16:creationId xmlns:a16="http://schemas.microsoft.com/office/drawing/2014/main" xmlns="" id="{A9C9ACE0-8BE8-2FD9-0890-30B6D81874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63309" y="1431940"/>
                  <a:ext cx="0" cy="1087818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Straight Connector 336">
                  <a:extLst>
                    <a:ext uri="{FF2B5EF4-FFF2-40B4-BE49-F238E27FC236}">
                      <a16:creationId xmlns:a16="http://schemas.microsoft.com/office/drawing/2014/main" xmlns="" id="{F6C079E2-1DEC-49B5-36E0-F00161DAE2A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15776" y="1620654"/>
                  <a:ext cx="438325" cy="713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>
                  <a:extLst>
                    <a:ext uri="{FF2B5EF4-FFF2-40B4-BE49-F238E27FC236}">
                      <a16:creationId xmlns:a16="http://schemas.microsoft.com/office/drawing/2014/main" xmlns="" id="{206F71E5-E905-5133-F414-40BB5530CA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48533" y="1645375"/>
                  <a:ext cx="337150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>
                  <a:extLst>
                    <a:ext uri="{FF2B5EF4-FFF2-40B4-BE49-F238E27FC236}">
                      <a16:creationId xmlns:a16="http://schemas.microsoft.com/office/drawing/2014/main" xmlns="" id="{F7A1B994-1F18-14DF-42A1-5AC5B24528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484414" y="1847848"/>
                  <a:ext cx="1454074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Connector 342">
                  <a:extLst>
                    <a:ext uri="{FF2B5EF4-FFF2-40B4-BE49-F238E27FC236}">
                      <a16:creationId xmlns:a16="http://schemas.microsoft.com/office/drawing/2014/main" xmlns="" id="{DFD28DA6-F095-22A8-94D0-A216CA546B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505316" y="2052754"/>
                  <a:ext cx="398418" cy="7743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Straight Connector 343">
                  <a:extLst>
                    <a:ext uri="{FF2B5EF4-FFF2-40B4-BE49-F238E27FC236}">
                      <a16:creationId xmlns:a16="http://schemas.microsoft.com/office/drawing/2014/main" xmlns="" id="{94C7998E-9B6A-ED8E-E913-FB570A76F9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807034" y="2304660"/>
                  <a:ext cx="437666" cy="52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Straight Connector 344">
                  <a:extLst>
                    <a:ext uri="{FF2B5EF4-FFF2-40B4-BE49-F238E27FC236}">
                      <a16:creationId xmlns:a16="http://schemas.microsoft.com/office/drawing/2014/main" xmlns="" id="{E748954E-E102-05CB-818E-FF132D6E36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299020" y="2078598"/>
                  <a:ext cx="469872" cy="635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Straight Connector 345">
                  <a:extLst>
                    <a:ext uri="{FF2B5EF4-FFF2-40B4-BE49-F238E27FC236}">
                      <a16:creationId xmlns:a16="http://schemas.microsoft.com/office/drawing/2014/main" xmlns="" id="{6273F23C-1483-C6EC-4AC6-B70D4B85CC4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5246381" y="2308457"/>
                  <a:ext cx="42091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Straight Connector 346">
                  <a:extLst>
                    <a:ext uri="{FF2B5EF4-FFF2-40B4-BE49-F238E27FC236}">
                      <a16:creationId xmlns:a16="http://schemas.microsoft.com/office/drawing/2014/main" xmlns="" id="{A011CB9A-BEC6-CC6D-9FDD-C43B99812F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631896" y="2365130"/>
                  <a:ext cx="34436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48" name="Straight Connector 347">
                  <a:extLst>
                    <a:ext uri="{FF2B5EF4-FFF2-40B4-BE49-F238E27FC236}">
                      <a16:creationId xmlns:a16="http://schemas.microsoft.com/office/drawing/2014/main" xmlns="" id="{B1A926C7-4E60-059A-DD33-355C237C92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722555" y="2084949"/>
                  <a:ext cx="229591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p14="http://schemas.microsoft.com/office/powerpoint/2010/main">
              <mc:Choice Requires="p14">
                <p:contentPart p14:bwMode="auto" r:id="rId8">
                  <p14:nvContentPartPr>
                    <p14:cNvPr id="357" name="Ink 356">
                      <a:extLst>
                        <a:ext uri="{FF2B5EF4-FFF2-40B4-BE49-F238E27FC236}">
                          <a16:creationId xmlns:a16="http://schemas.microsoft.com/office/drawing/2014/main" xmlns="" id="{90D36A39-D156-C26B-A0EE-CB5807A2DFCA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557893" y="1753873"/>
                    <a:ext cx="48597" cy="360"/>
                  </p14:xfrm>
                </p:contentPart>
              </mc:Choice>
              <mc:Fallback xmlns="">
                <p:pic>
                  <p:nvPicPr>
                    <p:cNvPr id="357" name="Ink 356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90D36A39-D156-C26B-A0EE-CB5807A2DFCA}"/>
                        </a:ext>
                      </a:extLst>
                    </p:cNvPr>
                    <p:cNvPicPr/>
                    <p:nvPr/>
                  </p:nvPicPr>
                  <p:blipFill>
                    <a:blip r:embed="rId9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0">
                  <p14:nvContentPartPr>
                    <p14:cNvPr id="358" name="Ink 357">
                      <a:extLst>
                        <a:ext uri="{FF2B5EF4-FFF2-40B4-BE49-F238E27FC236}">
                          <a16:creationId xmlns:a16="http://schemas.microsoft.com/office/drawing/2014/main" xmlns="" id="{CC406306-A605-D30C-4071-DA4029F95045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433928" y="1765007"/>
                    <a:ext cx="48597" cy="360"/>
                  </p14:xfrm>
                </p:contentPart>
              </mc:Choice>
              <mc:Fallback xmlns="">
                <p:pic>
                  <p:nvPicPr>
                    <p:cNvPr id="358" name="Ink 357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CC406306-A605-D30C-4071-DA4029F95045}"/>
                        </a:ext>
                      </a:extLst>
                    </p:cNvPr>
                    <p:cNvPicPr/>
                    <p:nvPr/>
                  </p:nvPicPr>
                  <p:blipFill>
                    <a:blip r:embed="rId9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1">
                  <p14:nvContentPartPr>
                    <p14:cNvPr id="359" name="Ink 358">
                      <a:extLst>
                        <a:ext uri="{FF2B5EF4-FFF2-40B4-BE49-F238E27FC236}">
                          <a16:creationId xmlns:a16="http://schemas.microsoft.com/office/drawing/2014/main" xmlns="" id="{0F82B1E2-8D16-8747-3F36-CE21673576D6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215058" y="1758088"/>
                    <a:ext cx="48597" cy="360"/>
                  </p14:xfrm>
                </p:contentPart>
              </mc:Choice>
              <mc:Fallback xmlns="">
                <p:pic>
                  <p:nvPicPr>
                    <p:cNvPr id="359" name="Ink 358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0F82B1E2-8D16-8747-3F36-CE21673576D6}"/>
                        </a:ext>
                      </a:extLst>
                    </p:cNvPr>
                    <p:cNvPicPr/>
                    <p:nvPr/>
                  </p:nvPicPr>
                  <p:blipFill>
                    <a:blip r:embed="rId9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2">
                  <p14:nvContentPartPr>
                    <p14:cNvPr id="360" name="Ink 359">
                      <a:extLst>
                        <a:ext uri="{FF2B5EF4-FFF2-40B4-BE49-F238E27FC236}">
                          <a16:creationId xmlns:a16="http://schemas.microsoft.com/office/drawing/2014/main" xmlns="" id="{1754C269-32E4-F070-B493-F754550679C7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122860" y="1954937"/>
                    <a:ext cx="48597" cy="360"/>
                  </p14:xfrm>
                </p:contentPart>
              </mc:Choice>
              <mc:Fallback xmlns="">
                <p:pic>
                  <p:nvPicPr>
                    <p:cNvPr id="360" name="Ink 359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1754C269-32E4-F070-B493-F754550679C7}"/>
                        </a:ext>
                      </a:extLst>
                    </p:cNvPr>
                    <p:cNvPicPr/>
                    <p:nvPr/>
                  </p:nvPicPr>
                  <p:blipFill>
                    <a:blip r:embed="rId9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3">
                  <p14:nvContentPartPr>
                    <p14:cNvPr id="361" name="Ink 360">
                      <a:extLst>
                        <a:ext uri="{FF2B5EF4-FFF2-40B4-BE49-F238E27FC236}">
                          <a16:creationId xmlns:a16="http://schemas.microsoft.com/office/drawing/2014/main" xmlns="" id="{D0AA64E8-8F74-CDD7-93F8-AA2ABAD71EED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616312" y="1967774"/>
                    <a:ext cx="48597" cy="360"/>
                  </p14:xfrm>
                </p:contentPart>
              </mc:Choice>
              <mc:Fallback xmlns="">
                <p:pic>
                  <p:nvPicPr>
                    <p:cNvPr id="361" name="Ink 360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D0AA64E8-8F74-CDD7-93F8-AA2ABAD71EED}"/>
                        </a:ext>
                      </a:extLst>
                    </p:cNvPr>
                    <p:cNvPicPr/>
                    <p:nvPr/>
                  </p:nvPicPr>
                  <p:blipFill>
                    <a:blip r:embed="rId9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4">
                  <p14:nvContentPartPr>
                    <p14:cNvPr id="362" name="Ink 361">
                      <a:extLst>
                        <a:ext uri="{FF2B5EF4-FFF2-40B4-BE49-F238E27FC236}">
                          <a16:creationId xmlns:a16="http://schemas.microsoft.com/office/drawing/2014/main" xmlns="" id="{FC8D8A81-391A-00B3-8401-5FBB31B58B4E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664909" y="1779310"/>
                    <a:ext cx="48597" cy="360"/>
                  </p14:xfrm>
                </p:contentPart>
              </mc:Choice>
              <mc:Fallback xmlns="">
                <p:pic>
                  <p:nvPicPr>
                    <p:cNvPr id="362" name="Ink 361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FC8D8A81-391A-00B3-8401-5FBB31B58B4E}"/>
                        </a:ext>
                      </a:extLst>
                    </p:cNvPr>
                    <p:cNvPicPr/>
                    <p:nvPr/>
                  </p:nvPicPr>
                  <p:blipFill>
                    <a:blip r:embed="rId9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5">
                  <p14:nvContentPartPr>
                    <p14:cNvPr id="363" name="Ink 362">
                      <a:extLst>
                        <a:ext uri="{FF2B5EF4-FFF2-40B4-BE49-F238E27FC236}">
                          <a16:creationId xmlns:a16="http://schemas.microsoft.com/office/drawing/2014/main" xmlns="" id="{EAB1E1F0-D3C9-9941-2D6E-2B05FE48AB3C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365007" y="1839834"/>
                    <a:ext cx="360" cy="360"/>
                  </p14:xfrm>
                </p:contentPart>
              </mc:Choice>
              <mc:Fallback xmlns="">
                <p:pic>
                  <p:nvPicPr>
                    <p:cNvPr id="363" name="Ink 362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EAB1E1F0-D3C9-9941-2D6E-2B05FE48AB3C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4340167" y="1814994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7">
                  <p14:nvContentPartPr>
                    <p14:cNvPr id="364" name="Ink 363">
                      <a:extLst>
                        <a:ext uri="{FF2B5EF4-FFF2-40B4-BE49-F238E27FC236}">
                          <a16:creationId xmlns:a16="http://schemas.microsoft.com/office/drawing/2014/main" xmlns="" id="{433A4931-3FC4-0CD4-C49B-723B167B4D8C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429609" y="1939568"/>
                    <a:ext cx="360" cy="360"/>
                  </p14:xfrm>
                </p:contentPart>
              </mc:Choice>
              <mc:Fallback xmlns="">
                <p:pic>
                  <p:nvPicPr>
                    <p:cNvPr id="364" name="Ink 363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433A4931-3FC4-0CD4-C49B-723B167B4D8C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4404769" y="1914728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8">
                  <p14:nvContentPartPr>
                    <p14:cNvPr id="365" name="Ink 364">
                      <a:extLst>
                        <a:ext uri="{FF2B5EF4-FFF2-40B4-BE49-F238E27FC236}">
                          <a16:creationId xmlns:a16="http://schemas.microsoft.com/office/drawing/2014/main" xmlns="" id="{A84EE40F-5C0C-D611-B2AF-48FCADEED2D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719706" y="1931121"/>
                    <a:ext cx="360" cy="360"/>
                  </p14:xfrm>
                </p:contentPart>
              </mc:Choice>
              <mc:Fallback xmlns="">
                <p:pic>
                  <p:nvPicPr>
                    <p:cNvPr id="365" name="Ink 364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A84EE40F-5C0C-D611-B2AF-48FCADEED2DB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4694866" y="1906281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9">
                  <p14:nvContentPartPr>
                    <p14:cNvPr id="366" name="Ink 365">
                      <a:extLst>
                        <a:ext uri="{FF2B5EF4-FFF2-40B4-BE49-F238E27FC236}">
                          <a16:creationId xmlns:a16="http://schemas.microsoft.com/office/drawing/2014/main" xmlns="" id="{553742F7-928F-3812-01AA-E7DF03BB8C2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407949" y="1761612"/>
                    <a:ext cx="360" cy="360"/>
                  </p14:xfrm>
                </p:contentPart>
              </mc:Choice>
              <mc:Fallback xmlns="">
                <p:pic>
                  <p:nvPicPr>
                    <p:cNvPr id="366" name="Ink 365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553742F7-928F-3812-01AA-E7DF03BB8C2B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4383109" y="1736772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0">
                  <p14:nvContentPartPr>
                    <p14:cNvPr id="367" name="Ink 366">
                      <a:extLst>
                        <a:ext uri="{FF2B5EF4-FFF2-40B4-BE49-F238E27FC236}">
                          <a16:creationId xmlns:a16="http://schemas.microsoft.com/office/drawing/2014/main" xmlns="" id="{F4A799DB-454E-4395-7093-05CCA4891982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6085178" y="1984525"/>
                    <a:ext cx="360" cy="360"/>
                  </p14:xfrm>
                </p:contentPart>
              </mc:Choice>
              <mc:Fallback xmlns="">
                <p:pic>
                  <p:nvPicPr>
                    <p:cNvPr id="367" name="Ink 366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F4A799DB-454E-4395-7093-05CCA4891982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6060338" y="1959685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1">
                  <p14:nvContentPartPr>
                    <p14:cNvPr id="368" name="Ink 367">
                      <a:extLst>
                        <a:ext uri="{FF2B5EF4-FFF2-40B4-BE49-F238E27FC236}">
                          <a16:creationId xmlns:a16="http://schemas.microsoft.com/office/drawing/2014/main" xmlns="" id="{80F616A6-F225-2C92-BFD1-1999FD1BBEF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4895297" y="1763495"/>
                    <a:ext cx="360" cy="360"/>
                  </p14:xfrm>
                </p:contentPart>
              </mc:Choice>
              <mc:Fallback xmlns="">
                <p:pic>
                  <p:nvPicPr>
                    <p:cNvPr id="368" name="Ink 367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80F616A6-F225-2C92-BFD1-1999FD1BBEFB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4870457" y="1738655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2">
                  <p14:nvContentPartPr>
                    <p14:cNvPr id="369" name="Ink 368">
                      <a:extLst>
                        <a:ext uri="{FF2B5EF4-FFF2-40B4-BE49-F238E27FC236}">
                          <a16:creationId xmlns:a16="http://schemas.microsoft.com/office/drawing/2014/main" xmlns="" id="{DAC30565-EBD3-4876-F5AA-B94099E1ECEC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090328" y="1752976"/>
                    <a:ext cx="48597" cy="360"/>
                  </p14:xfrm>
                </p:contentPart>
              </mc:Choice>
              <mc:Fallback xmlns="">
                <p:pic>
                  <p:nvPicPr>
                    <p:cNvPr id="369" name="Ink 368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DAC30565-EBD3-4876-F5AA-B94099E1ECEC}"/>
                        </a:ext>
                      </a:extLst>
                    </p:cNvPr>
                    <p:cNvPicPr/>
                    <p:nvPr/>
                  </p:nvPicPr>
                  <p:blipFill>
                    <a:blip r:embed="rId9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3">
                  <p14:nvContentPartPr>
                    <p14:cNvPr id="373" name="Ink 372">
                      <a:extLst>
                        <a:ext uri="{FF2B5EF4-FFF2-40B4-BE49-F238E27FC236}">
                          <a16:creationId xmlns:a16="http://schemas.microsoft.com/office/drawing/2014/main" xmlns="" id="{A7EC2F60-8443-C94E-AA0A-624522489180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430874" y="1956009"/>
                    <a:ext cx="360" cy="360"/>
                  </p14:xfrm>
                </p:contentPart>
              </mc:Choice>
              <mc:Fallback xmlns="">
                <p:pic>
                  <p:nvPicPr>
                    <p:cNvPr id="373" name="Ink 372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A7EC2F60-8443-C94E-AA0A-624522489180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5406034" y="1931169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4">
                  <p14:nvContentPartPr>
                    <p14:cNvPr id="374" name="Ink 373">
                      <a:extLst>
                        <a:ext uri="{FF2B5EF4-FFF2-40B4-BE49-F238E27FC236}">
                          <a16:creationId xmlns:a16="http://schemas.microsoft.com/office/drawing/2014/main" xmlns="" id="{82BBA0A7-7D23-9F88-B0E0-66015A393A08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602241" y="1958313"/>
                    <a:ext cx="360" cy="360"/>
                  </p14:xfrm>
                </p:contentPart>
              </mc:Choice>
              <mc:Fallback xmlns="">
                <p:pic>
                  <p:nvPicPr>
                    <p:cNvPr id="374" name="Ink 373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82BBA0A7-7D23-9F88-B0E0-66015A393A08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5577401" y="1933473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5">
                  <p14:nvContentPartPr>
                    <p14:cNvPr id="375" name="Ink 374">
                      <a:extLst>
                        <a:ext uri="{FF2B5EF4-FFF2-40B4-BE49-F238E27FC236}">
                          <a16:creationId xmlns:a16="http://schemas.microsoft.com/office/drawing/2014/main" xmlns="" id="{B0216EE2-7BA8-5377-5C13-49F930FBA980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708218" y="1939928"/>
                    <a:ext cx="360" cy="360"/>
                  </p14:xfrm>
                </p:contentPart>
              </mc:Choice>
              <mc:Fallback xmlns="">
                <p:pic>
                  <p:nvPicPr>
                    <p:cNvPr id="375" name="Ink 374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B0216EE2-7BA8-5377-5C13-49F930FBA980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5683378" y="1915088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6">
                  <p14:nvContentPartPr>
                    <p14:cNvPr id="377" name="Ink 376">
                      <a:extLst>
                        <a:ext uri="{FF2B5EF4-FFF2-40B4-BE49-F238E27FC236}">
                          <a16:creationId xmlns:a16="http://schemas.microsoft.com/office/drawing/2014/main" xmlns="" id="{7D0E88FC-410E-DFCD-9B40-9FDFF4D58E49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009976" y="1976872"/>
                    <a:ext cx="360" cy="360"/>
                  </p14:xfrm>
                </p:contentPart>
              </mc:Choice>
              <mc:Fallback xmlns="">
                <p:pic>
                  <p:nvPicPr>
                    <p:cNvPr id="377" name="Ink 376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7D0E88FC-410E-DFCD-9B40-9FDFF4D58E49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4985136" y="1952032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7">
                  <p14:nvContentPartPr>
                    <p14:cNvPr id="378" name="Ink 377">
                      <a:extLst>
                        <a:ext uri="{FF2B5EF4-FFF2-40B4-BE49-F238E27FC236}">
                          <a16:creationId xmlns:a16="http://schemas.microsoft.com/office/drawing/2014/main" xmlns="" id="{61EC36F1-77F1-3B1B-9E46-7534AF9AA140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6028062" y="1760706"/>
                    <a:ext cx="360" cy="360"/>
                  </p14:xfrm>
                </p:contentPart>
              </mc:Choice>
              <mc:Fallback xmlns="">
                <p:pic>
                  <p:nvPicPr>
                    <p:cNvPr id="378" name="Ink 377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61EC36F1-77F1-3B1B-9E46-7534AF9AA140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6003222" y="1735866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8">
                  <p14:nvContentPartPr>
                    <p14:cNvPr id="379" name="Ink 378">
                      <a:extLst>
                        <a:ext uri="{FF2B5EF4-FFF2-40B4-BE49-F238E27FC236}">
                          <a16:creationId xmlns:a16="http://schemas.microsoft.com/office/drawing/2014/main" xmlns="" id="{B8F0CDC8-A46C-C096-99F7-5B712AA53D8F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6154197" y="1905707"/>
                    <a:ext cx="360" cy="360"/>
                  </p14:xfrm>
                </p:contentPart>
              </mc:Choice>
              <mc:Fallback xmlns="">
                <p:pic>
                  <p:nvPicPr>
                    <p:cNvPr id="379" name="Ink 378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B8F0CDC8-A46C-C096-99F7-5B712AA53D8F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6129357" y="1880867"/>
                      <a:ext cx="50040" cy="5004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9">
                  <p14:nvContentPartPr>
                    <p14:cNvPr id="380" name="Ink 379">
                      <a:extLst>
                        <a:ext uri="{FF2B5EF4-FFF2-40B4-BE49-F238E27FC236}">
                          <a16:creationId xmlns:a16="http://schemas.microsoft.com/office/drawing/2014/main" xmlns="" id="{7AADAB8A-2076-F511-229D-0DDD9C21B7A7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872396" y="1776869"/>
                    <a:ext cx="48597" cy="360"/>
                  </p14:xfrm>
                </p:contentPart>
              </mc:Choice>
              <mc:Fallback xmlns="">
                <p:pic>
                  <p:nvPicPr>
                    <p:cNvPr id="380" name="Ink 379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7AADAB8A-2076-F511-229D-0DDD9C21B7A7}"/>
                        </a:ext>
                      </a:extLst>
                    </p:cNvPr>
                    <p:cNvPicPr/>
                    <p:nvPr/>
                  </p:nvPicPr>
                  <p:blipFill>
                    <a:blip r:embed="rId30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31">
                  <p14:nvContentPartPr>
                    <p14:cNvPr id="381" name="Ink 380">
                      <a:extLst>
                        <a:ext uri="{FF2B5EF4-FFF2-40B4-BE49-F238E27FC236}">
                          <a16:creationId xmlns:a16="http://schemas.microsoft.com/office/drawing/2014/main" xmlns="" id="{280E328A-686A-0E6C-21DB-1155EC912C2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698257" y="1763855"/>
                    <a:ext cx="48597" cy="360"/>
                  </p14:xfrm>
                </p:contentPart>
              </mc:Choice>
              <mc:Fallback xmlns="">
                <p:pic>
                  <p:nvPicPr>
                    <p:cNvPr id="381" name="Ink 380">
                      <a:extLst>
                        <a:ext uri="{FF2B5EF4-FFF2-40B4-BE49-F238E27FC236}">
                          <a16:creationId xmlns:a16="http://schemas.microsoft.com/office/drawing/2014/main" xmlns:p14="http://schemas.microsoft.com/office/powerpoint/2010/main" xmlns="" id="{280E328A-686A-0E6C-21DB-1155EC912C2B}"/>
                        </a:ext>
                      </a:extLst>
                    </p:cNvPr>
                    <p:cNvPicPr/>
                    <p:nvPr/>
                  </p:nvPicPr>
                  <p:blipFill>
                    <a:blip r:embed="rId30"/>
                    <a:stretch>
                      <a:fillRect/>
                    </a:stretch>
                  </p:blipFill>
                  <p:spPr>
                    <a:xfrm>
                      <a:off x="0" y="0"/>
                      <a:ext cx="0" cy="0"/>
                    </a:xfrm>
                    <a:prstGeom prst="rect">
                      <a:avLst/>
                    </a:prstGeom>
                  </p:spPr>
                </p:pic>
              </mc:Fallback>
            </mc:AlternateContent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xmlns="" id="{8ACF587F-7DD9-2149-F180-FE7168CD331E}"/>
                    </a:ext>
                  </a:extLst>
                </p:cNvPr>
                <p:cNvSpPr txBox="1"/>
                <p:nvPr/>
              </p:nvSpPr>
              <p:spPr>
                <a:xfrm>
                  <a:off x="2694268" y="784142"/>
                  <a:ext cx="1460778" cy="6310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Species </a:t>
                  </a:r>
                </a:p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Specific band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xmlns="" id="{AA6529CB-21B7-695C-1969-1C236BC83C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920026" y="1433103"/>
                  <a:ext cx="399236" cy="327604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triangle"/>
                </a:ln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xmlns="" id="{7DF92E3A-518A-3FAC-32AF-B72D98F655E7}"/>
                    </a:ext>
                  </a:extLst>
                </p:cNvPr>
                <p:cNvSpPr txBox="1"/>
                <p:nvPr/>
              </p:nvSpPr>
              <p:spPr>
                <a:xfrm>
                  <a:off x="4486916" y="976805"/>
                  <a:ext cx="198978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Hybridization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xmlns="" id="{DDB4357B-C5A7-F78A-F43D-D5842C49A9E7}"/>
                    </a:ext>
                  </a:extLst>
                </p:cNvPr>
                <p:cNvSpPr txBox="1"/>
                <p:nvPr/>
              </p:nvSpPr>
              <p:spPr>
                <a:xfrm>
                  <a:off x="4337171" y="2485063"/>
                  <a:ext cx="237503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Autoradiograph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xmlns="" id="{ED894F34-C92F-A10A-35E7-76B699DBF5C6}"/>
                    </a:ext>
                  </a:extLst>
                </p:cNvPr>
                <p:cNvSpPr txBox="1"/>
                <p:nvPr/>
              </p:nvSpPr>
              <p:spPr>
                <a:xfrm>
                  <a:off x="3508904" y="2899139"/>
                  <a:ext cx="1780447" cy="3653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Documentation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54" name="Picture 53">
                  <a:extLst>
                    <a:ext uri="{FF2B5EF4-FFF2-40B4-BE49-F238E27FC236}">
                      <a16:creationId xmlns:a16="http://schemas.microsoft.com/office/drawing/2014/main" xmlns="" id="{0DE17824-6536-5ACD-4E92-3AF1A70E55C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32"/>
                <a:srcRect l="992" t="12615" r="-917"/>
                <a:stretch/>
              </p:blipFill>
              <p:spPr>
                <a:xfrm>
                  <a:off x="4359859" y="3417371"/>
                  <a:ext cx="1616397" cy="823892"/>
                </a:xfrm>
                <a:prstGeom prst="rect">
                  <a:avLst/>
                </a:prstGeom>
              </p:spPr>
            </p:pic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xmlns="" id="{5BF349BB-8804-E410-D724-04FEEA32F29C}"/>
                    </a:ext>
                  </a:extLst>
                </p:cNvPr>
                <p:cNvSpPr txBox="1"/>
                <p:nvPr/>
              </p:nvSpPr>
              <p:spPr>
                <a:xfrm>
                  <a:off x="4159068" y="4524736"/>
                  <a:ext cx="1075286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Analysis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7" name="Arrow: Right 56">
                  <a:extLst>
                    <a:ext uri="{FF2B5EF4-FFF2-40B4-BE49-F238E27FC236}">
                      <a16:creationId xmlns:a16="http://schemas.microsoft.com/office/drawing/2014/main" xmlns="" id="{4C4BEA68-F0BC-1AE6-22BF-7EB921E6CE58}"/>
                    </a:ext>
                  </a:extLst>
                </p:cNvPr>
                <p:cNvSpPr/>
                <p:nvPr/>
              </p:nvSpPr>
              <p:spPr>
                <a:xfrm rot="5400000">
                  <a:off x="4820321" y="4719909"/>
                  <a:ext cx="608107" cy="110816"/>
                </a:xfrm>
                <a:prstGeom prst="righ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xmlns="" id="{2372A63A-1443-D804-7784-7A6B2519D194}"/>
                    </a:ext>
                  </a:extLst>
                </p:cNvPr>
                <p:cNvSpPr txBox="1"/>
                <p:nvPr/>
              </p:nvSpPr>
              <p:spPr>
                <a:xfrm>
                  <a:off x="3235255" y="4967544"/>
                  <a:ext cx="410257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0.00       0.25       0.50      0.75        1.00     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xmlns="" id="{12368D52-21CB-0342-EDB4-E9AA345EA1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46640" y="5269822"/>
                  <a:ext cx="0" cy="12858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TextBox 62">
                  <a:extLst>
                    <a:ext uri="{FF2B5EF4-FFF2-40B4-BE49-F238E27FC236}">
                      <a16:creationId xmlns:a16="http://schemas.microsoft.com/office/drawing/2014/main" xmlns="" id="{D8F93A39-1E2F-8453-114D-855F00F42141}"/>
                    </a:ext>
                  </a:extLst>
                </p:cNvPr>
                <p:cNvSpPr txBox="1"/>
                <p:nvPr/>
              </p:nvSpPr>
              <p:spPr>
                <a:xfrm>
                  <a:off x="8692280" y="-19392"/>
                  <a:ext cx="251185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Probe preparation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5" name="TextBox 64">
                  <a:extLst>
                    <a:ext uri="{FF2B5EF4-FFF2-40B4-BE49-F238E27FC236}">
                      <a16:creationId xmlns:a16="http://schemas.microsoft.com/office/drawing/2014/main" xmlns="" id="{B87E4A84-BFB2-A95E-47C3-D7CE9C0F19BC}"/>
                    </a:ext>
                  </a:extLst>
                </p:cNvPr>
                <p:cNvSpPr txBox="1"/>
                <p:nvPr/>
              </p:nvSpPr>
              <p:spPr>
                <a:xfrm>
                  <a:off x="9958577" y="1289476"/>
                  <a:ext cx="237458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PCR amplification</a:t>
                  </a:r>
                  <a:endParaRPr lang="en-IN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xmlns="" id="{19987DC3-BB2F-9782-92A1-C26C51EA4800}"/>
                    </a:ext>
                  </a:extLst>
                </p:cNvPr>
                <p:cNvSpPr txBox="1"/>
                <p:nvPr/>
              </p:nvSpPr>
              <p:spPr>
                <a:xfrm>
                  <a:off x="9876507" y="2565611"/>
                  <a:ext cx="2181227" cy="12621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P32 CTP</a:t>
                  </a:r>
                </a:p>
                <a:p>
                  <a:endPara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Random primers</a:t>
                  </a:r>
                </a:p>
                <a:p>
                  <a:endParaRPr lang="en-US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285750" indent="-285750">
                    <a:buFont typeface="Arial" panose="020B0604020202020204" pitchFamily="34" charset="0"/>
                    <a:buChar char="•"/>
                  </a:pPr>
                  <a:r>
                    <a:rPr lang="en-US" sz="14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klenow</a:t>
                  </a:r>
                  <a:endParaRPr lang="en-IN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xmlns="" id="{496DEB81-1CC1-1552-442C-CB0F0430BC99}"/>
                    </a:ext>
                  </a:extLst>
                </p:cNvPr>
                <p:cNvSpPr txBox="1"/>
                <p:nvPr/>
              </p:nvSpPr>
              <p:spPr>
                <a:xfrm>
                  <a:off x="8153928" y="2839840"/>
                  <a:ext cx="194544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P32 labelling</a:t>
                  </a:r>
                  <a:endParaRPr lang="en-IN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xmlns="" id="{3207F05C-763A-E7C5-1947-635FBA6920FB}"/>
                    </a:ext>
                  </a:extLst>
                </p:cNvPr>
                <p:cNvSpPr txBox="1"/>
                <p:nvPr/>
              </p:nvSpPr>
              <p:spPr>
                <a:xfrm>
                  <a:off x="8084186" y="2012801"/>
                  <a:ext cx="3336818" cy="4007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16S                23S                       5S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xmlns="" id="{1AE4389C-3087-1F73-3F7E-3B89775D9099}"/>
                    </a:ext>
                  </a:extLst>
                </p:cNvPr>
                <p:cNvSpPr txBox="1"/>
                <p:nvPr/>
              </p:nvSpPr>
              <p:spPr>
                <a:xfrm>
                  <a:off x="8296209" y="4172796"/>
                  <a:ext cx="1276774" cy="3653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16S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xmlns="" id="{90CBB70C-3B5B-0BBE-8878-01FD77C407A0}"/>
                    </a:ext>
                  </a:extLst>
                </p:cNvPr>
                <p:cNvSpPr txBox="1"/>
                <p:nvPr/>
              </p:nvSpPr>
              <p:spPr>
                <a:xfrm>
                  <a:off x="9082670" y="4573951"/>
                  <a:ext cx="2811575" cy="34086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23S                            5S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xmlns="" id="{F0029D93-2EE8-9C68-969A-F46FEE2DB5B5}"/>
                    </a:ext>
                  </a:extLst>
                </p:cNvPr>
                <p:cNvSpPr txBox="1"/>
                <p:nvPr/>
              </p:nvSpPr>
              <p:spPr>
                <a:xfrm>
                  <a:off x="9408548" y="5030453"/>
                  <a:ext cx="1283683" cy="37853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23S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xmlns="" id="{B4118A85-0774-2DC4-D001-2D7E2824B789}"/>
                    </a:ext>
                  </a:extLst>
                </p:cNvPr>
                <p:cNvSpPr txBox="1"/>
                <p:nvPr/>
              </p:nvSpPr>
              <p:spPr>
                <a:xfrm>
                  <a:off x="8537372" y="5301788"/>
                  <a:ext cx="2676449" cy="36536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16S                   23S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xmlns="" id="{5E3C9876-9941-556A-4FC2-9462A92A0FDF}"/>
                    </a:ext>
                  </a:extLst>
                </p:cNvPr>
                <p:cNvSpPr txBox="1"/>
                <p:nvPr/>
              </p:nvSpPr>
              <p:spPr>
                <a:xfrm>
                  <a:off x="8859168" y="5742433"/>
                  <a:ext cx="4021050" cy="338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16S                23S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xmlns="" id="{B7BA2799-7D9E-4E3E-D6F2-DBE5B2D72FD5}"/>
                    </a:ext>
                  </a:extLst>
                </p:cNvPr>
                <p:cNvSpPr txBox="1"/>
                <p:nvPr/>
              </p:nvSpPr>
              <p:spPr>
                <a:xfrm>
                  <a:off x="8039864" y="6149735"/>
                  <a:ext cx="4021050" cy="33855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6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23S                            5S</a:t>
                  </a:r>
                  <a:endParaRPr lang="en-IN" sz="16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xmlns="" id="{D0C491FE-2071-6A48-514E-C9488929153F}"/>
                    </a:ext>
                  </a:extLst>
                </p:cNvPr>
                <p:cNvSpPr txBox="1"/>
                <p:nvPr/>
              </p:nvSpPr>
              <p:spPr>
                <a:xfrm>
                  <a:off x="3685341" y="6783532"/>
                  <a:ext cx="2572333" cy="43712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(C)     Dendrogram</a:t>
                  </a:r>
                </a:p>
              </p:txBody>
            </p: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xmlns="" id="{3710F189-6F22-8DB3-7D9F-477553BC1C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08170" y="3935960"/>
                  <a:ext cx="6403" cy="114845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xmlns="" id="{C0FB60D2-517D-2A63-1BDA-50AD00BC4A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20792" y="3953353"/>
                  <a:ext cx="5190" cy="117205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xmlns="" id="{037A51DF-4FD5-E41E-8917-49CBF1C47A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12520" y="307942"/>
                <a:ext cx="53879" cy="6373367"/>
              </a:xfrm>
              <a:prstGeom prst="line">
                <a:avLst/>
              </a:prstGeom>
              <a:ln w="381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Arrow: Right 44">
                <a:extLst>
                  <a:ext uri="{FF2B5EF4-FFF2-40B4-BE49-F238E27FC236}">
                    <a16:creationId xmlns:a16="http://schemas.microsoft.com/office/drawing/2014/main" xmlns="" id="{FC065A02-50F4-DEB4-2304-E76BEF6990E4}"/>
                  </a:ext>
                </a:extLst>
              </p:cNvPr>
              <p:cNvSpPr/>
              <p:nvPr/>
            </p:nvSpPr>
            <p:spPr>
              <a:xfrm rot="5400000">
                <a:off x="5259376" y="3005439"/>
                <a:ext cx="612000" cy="1080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mc:AlternateContent xmlns:mc="http://schemas.openxmlformats.org/markup-compatibility/2006" xmlns:p14="http://schemas.microsoft.com/office/powerpoint/2010/main">
            <mc:Choice Requires="p14">
              <p:contentPart p14:bwMode="auto" r:id="rId33">
                <p14:nvContentPartPr>
                  <p14:cNvPr id="83" name="Ink 82">
                    <a:extLst>
                      <a:ext uri="{FF2B5EF4-FFF2-40B4-BE49-F238E27FC236}">
                        <a16:creationId xmlns:a16="http://schemas.microsoft.com/office/drawing/2014/main" xmlns="" id="{423CD6AA-83A9-7386-1DE7-781AD07D6DE8}"/>
                      </a:ext>
                    </a:extLst>
                  </p14:cNvPr>
                  <p14:cNvContentPartPr/>
                  <p14:nvPr/>
                </p14:nvContentPartPr>
                <p14:xfrm>
                  <a:off x="5657334" y="1961225"/>
                  <a:ext cx="360" cy="360"/>
                </p14:xfrm>
              </p:contentPart>
            </mc:Choice>
            <mc:Fallback xmlns="">
              <p:pic>
                <p:nvPicPr>
                  <p:cNvPr id="83" name="Ink 82">
                    <a:extLst>
                      <a:ext uri="{FF2B5EF4-FFF2-40B4-BE49-F238E27FC236}">
                        <a16:creationId xmlns:a16="http://schemas.microsoft.com/office/drawing/2014/main" xmlns:p14="http://schemas.microsoft.com/office/powerpoint/2010/main" xmlns="" id="{423CD6AA-83A9-7386-1DE7-781AD07D6DE8}"/>
                      </a:ext>
                    </a:extLst>
                  </p:cNvPr>
                  <p:cNvPicPr/>
                  <p:nvPr/>
                </p:nvPicPr>
                <p:blipFill>
                  <a:blip r:embed="rId16"/>
                  <a:stretch>
                    <a:fillRect/>
                  </a:stretch>
                </p:blipFill>
                <p:spPr>
                  <a:xfrm>
                    <a:off x="5632494" y="1936385"/>
                    <a:ext cx="50040" cy="50040"/>
                  </a:xfrm>
                  <a:prstGeom prst="rect">
                    <a:avLst/>
                  </a:prstGeom>
                </p:spPr>
              </p:pic>
            </mc:Fallback>
          </mc:AlternateContent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xmlns="" id="{3BB8512C-F63A-0055-E938-4CAE2171BB01}"/>
                  </a:ext>
                </a:extLst>
              </p:cNvPr>
              <p:cNvCxnSpPr/>
              <p:nvPr/>
            </p:nvCxnSpPr>
            <p:spPr>
              <a:xfrm>
                <a:off x="7597292" y="1973536"/>
                <a:ext cx="0" cy="2348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xmlns="" id="{C4F084D6-AAE8-2F4E-BA61-2B07BEDE4E08}"/>
                  </a:ext>
                </a:extLst>
              </p:cNvPr>
              <p:cNvCxnSpPr/>
              <p:nvPr/>
            </p:nvCxnSpPr>
            <p:spPr>
              <a:xfrm>
                <a:off x="3649101" y="1956106"/>
                <a:ext cx="0" cy="2348245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xmlns="" id="{605DA1F9-47F3-7B72-86B1-990DE236731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598600" y="4305366"/>
                <a:ext cx="428632" cy="139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Arrow: Right 139">
                <a:extLst>
                  <a:ext uri="{FF2B5EF4-FFF2-40B4-BE49-F238E27FC236}">
                    <a16:creationId xmlns:a16="http://schemas.microsoft.com/office/drawing/2014/main" xmlns="" id="{B3AB19FE-41A4-E897-3B60-F9EEE7A487F4}"/>
                  </a:ext>
                </a:extLst>
              </p:cNvPr>
              <p:cNvSpPr/>
              <p:nvPr/>
            </p:nvSpPr>
            <p:spPr>
              <a:xfrm rot="5400000">
                <a:off x="1384441" y="1312707"/>
                <a:ext cx="504000" cy="1080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41" name="Arrow: Right 140">
                <a:extLst>
                  <a:ext uri="{FF2B5EF4-FFF2-40B4-BE49-F238E27FC236}">
                    <a16:creationId xmlns:a16="http://schemas.microsoft.com/office/drawing/2014/main" xmlns="" id="{222F51E5-DF6F-B46B-A99C-3AA0FB934E59}"/>
                  </a:ext>
                </a:extLst>
              </p:cNvPr>
              <p:cNvSpPr/>
              <p:nvPr/>
            </p:nvSpPr>
            <p:spPr>
              <a:xfrm rot="5400000">
                <a:off x="1350943" y="2587426"/>
                <a:ext cx="612000" cy="1080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42" name="Arrow: Right 141">
                <a:extLst>
                  <a:ext uri="{FF2B5EF4-FFF2-40B4-BE49-F238E27FC236}">
                    <a16:creationId xmlns:a16="http://schemas.microsoft.com/office/drawing/2014/main" xmlns="" id="{B270D1F2-A89E-B392-5F12-D842262809D6}"/>
                  </a:ext>
                </a:extLst>
              </p:cNvPr>
              <p:cNvSpPr/>
              <p:nvPr/>
            </p:nvSpPr>
            <p:spPr>
              <a:xfrm rot="5400000">
                <a:off x="1445933" y="3410924"/>
                <a:ext cx="364012" cy="108744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43" name="Arrow: Right 142">
                <a:extLst>
                  <a:ext uri="{FF2B5EF4-FFF2-40B4-BE49-F238E27FC236}">
                    <a16:creationId xmlns:a16="http://schemas.microsoft.com/office/drawing/2014/main" xmlns="" id="{F73E9C5E-1C2B-0C49-577C-2E0AE05D8C0A}"/>
                  </a:ext>
                </a:extLst>
              </p:cNvPr>
              <p:cNvSpPr/>
              <p:nvPr/>
            </p:nvSpPr>
            <p:spPr>
              <a:xfrm rot="5400000">
                <a:off x="1309685" y="5473562"/>
                <a:ext cx="594368" cy="118012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1" name="Arrow: Right 160">
                <a:extLst>
                  <a:ext uri="{FF2B5EF4-FFF2-40B4-BE49-F238E27FC236}">
                    <a16:creationId xmlns:a16="http://schemas.microsoft.com/office/drawing/2014/main" xmlns="" id="{C2049E9D-11CF-76DA-33B2-6EA9DE5634F7}"/>
                  </a:ext>
                </a:extLst>
              </p:cNvPr>
              <p:cNvSpPr/>
              <p:nvPr/>
            </p:nvSpPr>
            <p:spPr>
              <a:xfrm rot="5400000">
                <a:off x="9407234" y="3069214"/>
                <a:ext cx="1080000" cy="118012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3" name="Arrow: Right 162">
                <a:extLst>
                  <a:ext uri="{FF2B5EF4-FFF2-40B4-BE49-F238E27FC236}">
                    <a16:creationId xmlns:a16="http://schemas.microsoft.com/office/drawing/2014/main" xmlns="" id="{E4B51F4C-70B2-2B83-C00F-802837DB8E1B}"/>
                  </a:ext>
                </a:extLst>
              </p:cNvPr>
              <p:cNvSpPr/>
              <p:nvPr/>
            </p:nvSpPr>
            <p:spPr>
              <a:xfrm rot="5400000">
                <a:off x="9617164" y="1530077"/>
                <a:ext cx="612000" cy="108000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xmlns="" id="{494ED231-51AD-A749-48E3-80D6BBFA4CC3}"/>
                </a:ext>
              </a:extLst>
            </p:cNvPr>
            <p:cNvCxnSpPr>
              <a:cxnSpLocks/>
            </p:cNvCxnSpPr>
            <p:nvPr/>
          </p:nvCxnSpPr>
          <p:spPr>
            <a:xfrm>
              <a:off x="6043335" y="1494086"/>
              <a:ext cx="0" cy="97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5" name="TextBox 194">
            <a:extLst>
              <a:ext uri="{FF2B5EF4-FFF2-40B4-BE49-F238E27FC236}">
                <a16:creationId xmlns:a16="http://schemas.microsoft.com/office/drawing/2014/main" xmlns="" id="{E29D488C-DE59-00F5-0E12-203303FB3529}"/>
              </a:ext>
            </a:extLst>
          </p:cNvPr>
          <p:cNvSpPr txBox="1"/>
          <p:nvPr/>
        </p:nvSpPr>
        <p:spPr>
          <a:xfrm>
            <a:off x="8938077" y="6275637"/>
            <a:ext cx="24181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P32 labelled Probes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ED1CDC5-D063-FDE6-C99B-AA845A02E303}"/>
              </a:ext>
            </a:extLst>
          </p:cNvPr>
          <p:cNvSpPr txBox="1"/>
          <p:nvPr/>
        </p:nvSpPr>
        <p:spPr>
          <a:xfrm>
            <a:off x="-1" y="-4841"/>
            <a:ext cx="121916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Supplementary figure 6: Procedure for Ribotyping</a:t>
            </a:r>
            <a:endParaRPr lang="en-IN" b="1" u="sng" dirty="0"/>
          </a:p>
        </p:txBody>
      </p:sp>
    </p:spTree>
    <p:extLst>
      <p:ext uri="{BB962C8B-B14F-4D97-AF65-F5344CB8AC3E}">
        <p14:creationId xmlns:p14="http://schemas.microsoft.com/office/powerpoint/2010/main" val="319870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lowchart: Connector 68">
            <a:extLst>
              <a:ext uri="{FF2B5EF4-FFF2-40B4-BE49-F238E27FC236}">
                <a16:creationId xmlns:a16="http://schemas.microsoft.com/office/drawing/2014/main" xmlns="" id="{C2FD01CD-F978-0D67-F13A-5AABADA866B4}"/>
              </a:ext>
            </a:extLst>
          </p:cNvPr>
          <p:cNvSpPr/>
          <p:nvPr/>
        </p:nvSpPr>
        <p:spPr>
          <a:xfrm>
            <a:off x="10373746" y="1389477"/>
            <a:ext cx="887897" cy="857365"/>
          </a:xfrm>
          <a:prstGeom prst="flowChartConnec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27113C82-F648-0BBA-9F95-AF0BBBEFFB6D}"/>
              </a:ext>
            </a:extLst>
          </p:cNvPr>
          <p:cNvGrpSpPr/>
          <p:nvPr/>
        </p:nvGrpSpPr>
        <p:grpSpPr>
          <a:xfrm>
            <a:off x="0" y="0"/>
            <a:ext cx="12192001" cy="6902798"/>
            <a:chOff x="40901" y="-10435"/>
            <a:chExt cx="12192001" cy="690279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E7BB8A40-0EA8-C7D7-E176-5CF6A977D3AB}"/>
                </a:ext>
              </a:extLst>
            </p:cNvPr>
            <p:cNvGrpSpPr/>
            <p:nvPr/>
          </p:nvGrpSpPr>
          <p:grpSpPr>
            <a:xfrm>
              <a:off x="156077" y="427062"/>
              <a:ext cx="11407273" cy="6465301"/>
              <a:chOff x="-660939" y="14506"/>
              <a:chExt cx="10345369" cy="6864790"/>
            </a:xfrm>
          </p:grpSpPr>
          <p:grpSp>
            <p:nvGrpSpPr>
              <p:cNvPr id="212" name="Group 211">
                <a:extLst>
                  <a:ext uri="{FF2B5EF4-FFF2-40B4-BE49-F238E27FC236}">
                    <a16:creationId xmlns:a16="http://schemas.microsoft.com/office/drawing/2014/main" xmlns="" id="{6A2397F2-E84E-FE86-FEC6-BF4765926053}"/>
                  </a:ext>
                </a:extLst>
              </p:cNvPr>
              <p:cNvGrpSpPr/>
              <p:nvPr/>
            </p:nvGrpSpPr>
            <p:grpSpPr>
              <a:xfrm>
                <a:off x="-539132" y="14506"/>
                <a:ext cx="9769907" cy="6369984"/>
                <a:chOff x="-1992691" y="250152"/>
                <a:chExt cx="9849906" cy="6338531"/>
              </a:xfrm>
            </p:grpSpPr>
            <p:grpSp>
              <p:nvGrpSpPr>
                <p:cNvPr id="198" name="Group 197">
                  <a:extLst>
                    <a:ext uri="{FF2B5EF4-FFF2-40B4-BE49-F238E27FC236}">
                      <a16:creationId xmlns:a16="http://schemas.microsoft.com/office/drawing/2014/main" xmlns="" id="{F0D2F4A9-7027-CF77-6AA0-D749ECE5A8C3}"/>
                    </a:ext>
                  </a:extLst>
                </p:cNvPr>
                <p:cNvGrpSpPr/>
                <p:nvPr/>
              </p:nvGrpSpPr>
              <p:grpSpPr>
                <a:xfrm>
                  <a:off x="356937" y="250152"/>
                  <a:ext cx="7500278" cy="6338531"/>
                  <a:chOff x="54084" y="1158389"/>
                  <a:chExt cx="6587028" cy="6361865"/>
                </a:xfrm>
              </p:grpSpPr>
              <p:grpSp>
                <p:nvGrpSpPr>
                  <p:cNvPr id="178" name="Group 177">
                    <a:extLst>
                      <a:ext uri="{FF2B5EF4-FFF2-40B4-BE49-F238E27FC236}">
                        <a16:creationId xmlns:a16="http://schemas.microsoft.com/office/drawing/2014/main" xmlns="" id="{92738093-52F6-D7B5-89E5-97676B4D44B9}"/>
                      </a:ext>
                    </a:extLst>
                  </p:cNvPr>
                  <p:cNvGrpSpPr/>
                  <p:nvPr/>
                </p:nvGrpSpPr>
                <p:grpSpPr>
                  <a:xfrm>
                    <a:off x="54084" y="1158389"/>
                    <a:ext cx="6587028" cy="5977069"/>
                    <a:chOff x="355989" y="-366745"/>
                    <a:chExt cx="10997811" cy="7332795"/>
                  </a:xfrm>
                </p:grpSpPr>
                <p:cxnSp>
                  <p:nvCxnSpPr>
                    <p:cNvPr id="13" name="Straight Connector 12">
                      <a:extLst>
                        <a:ext uri="{FF2B5EF4-FFF2-40B4-BE49-F238E27FC236}">
                          <a16:creationId xmlns:a16="http://schemas.microsoft.com/office/drawing/2014/main" xmlns="" id="{DEFB816B-E270-8B59-672E-93B0DB14D30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11465" y="599330"/>
                      <a:ext cx="0" cy="5879406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4" name="Title 1">
                      <a:extLst>
                        <a:ext uri="{FF2B5EF4-FFF2-40B4-BE49-F238E27FC236}">
                          <a16:creationId xmlns:a16="http://schemas.microsoft.com/office/drawing/2014/main" xmlns="" id="{8F00482D-0279-F1D1-6DC2-66B199098438}"/>
                        </a:ext>
                      </a:extLst>
                    </p:cNvPr>
                    <p:cNvSpPr txBox="1">
                      <a:spLocks/>
                    </p:cNvSpPr>
                    <p:nvPr/>
                  </p:nvSpPr>
                  <p:spPr>
                    <a:xfrm>
                      <a:off x="838200" y="1825625"/>
                      <a:ext cx="10515600" cy="1325563"/>
                    </a:xfrm>
                    <a:prstGeom prst="rect">
                      <a:avLst/>
                    </a:prstGeom>
                  </p:spPr>
                  <p:txBody>
                    <a:bodyPr vert="horz" lIns="91440" tIns="45720" rIns="91440" bIns="45720" rtlCol="0" anchor="ctr">
                      <a:normAutofit/>
                    </a:bodyPr>
                    <a:lstStyle>
                      <a:lvl1pPr algn="l" defTabSz="914400" rtl="0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  <a:defRPr sz="4400" kern="1200">
                          <a:solidFill>
                            <a:schemeClr val="tx1"/>
                          </a:solidFill>
                          <a:latin typeface="+mj-lt"/>
                          <a:ea typeface="+mj-ea"/>
                          <a:cs typeface="+mj-cs"/>
                        </a:defRPr>
                      </a:lvl1pPr>
                    </a:lstStyle>
                    <a:p>
                      <a:endParaRPr lang="en-IN" dirty="0"/>
                    </a:p>
                  </p:txBody>
                </p:sp>
                <p:sp>
                  <p:nvSpPr>
                    <p:cNvPr id="6" name="Flowchart: Connector 5">
                      <a:extLst>
                        <a:ext uri="{FF2B5EF4-FFF2-40B4-BE49-F238E27FC236}">
                          <a16:creationId xmlns:a16="http://schemas.microsoft.com/office/drawing/2014/main" xmlns="" id="{170CE006-DAA6-1147-A9DE-03523A3BA7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47987" y="846748"/>
                      <a:ext cx="1190412" cy="1115403"/>
                    </a:xfrm>
                    <a:prstGeom prst="flowChartConnector">
                      <a:avLst/>
                    </a:prstGeom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cxnSp>
                  <p:nvCxnSpPr>
                    <p:cNvPr id="25" name="Straight Connector 24">
                      <a:extLst>
                        <a:ext uri="{FF2B5EF4-FFF2-40B4-BE49-F238E27FC236}">
                          <a16:creationId xmlns:a16="http://schemas.microsoft.com/office/drawing/2014/main" xmlns="" id="{20C1C06E-35AB-1B7B-CA2F-AC95EB2DA99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3701807" y="5968237"/>
                      <a:ext cx="2461543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>
                      <a:extLst>
                        <a:ext uri="{FF2B5EF4-FFF2-40B4-BE49-F238E27FC236}">
                          <a16:creationId xmlns:a16="http://schemas.microsoft.com/office/drawing/2014/main" xmlns="" id="{586289C2-381A-38ED-5B10-2640D022CAB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990193" y="277096"/>
                      <a:ext cx="0" cy="613535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xmlns="" id="{4D090DA3-973A-EBF7-A5B8-C732847EB813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209240" y="6412451"/>
                      <a:ext cx="803062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xmlns="" id="{5A539243-9C87-0A59-0CAB-84FF16B7F5C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012302" y="297017"/>
                      <a:ext cx="1029001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0" name="Rectangle 29">
                      <a:extLst>
                        <a:ext uri="{FF2B5EF4-FFF2-40B4-BE49-F238E27FC236}">
                          <a16:creationId xmlns:a16="http://schemas.microsoft.com/office/drawing/2014/main" xmlns="" id="{F587D89A-C64B-145F-89E9-DA620BA480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067674" y="107348"/>
                      <a:ext cx="2847976" cy="346397"/>
                    </a:xfrm>
                    <a:prstGeom prst="rect">
                      <a:avLst/>
                    </a:prstGeom>
                    <a:solidFill>
                      <a:schemeClr val="accent1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cxnSp>
                  <p:nvCxnSpPr>
                    <p:cNvPr id="32" name="Straight Connector 31">
                      <a:extLst>
                        <a:ext uri="{FF2B5EF4-FFF2-40B4-BE49-F238E27FC236}">
                          <a16:creationId xmlns:a16="http://schemas.microsoft.com/office/drawing/2014/main" xmlns="" id="{95D519F2-578A-A08C-2A70-6DE9C01CB49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990193" y="2717041"/>
                      <a:ext cx="967099" cy="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Straight Connector 33">
                      <a:extLst>
                        <a:ext uri="{FF2B5EF4-FFF2-40B4-BE49-F238E27FC236}">
                          <a16:creationId xmlns:a16="http://schemas.microsoft.com/office/drawing/2014/main" xmlns="" id="{7BA142FC-3340-4F63-3AF3-52BD14AF98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012302" y="5380524"/>
                      <a:ext cx="980399" cy="14462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7" name="Rectangle 36">
                      <a:extLst>
                        <a:ext uri="{FF2B5EF4-FFF2-40B4-BE49-F238E27FC236}">
                          <a16:creationId xmlns:a16="http://schemas.microsoft.com/office/drawing/2014/main" xmlns="" id="{6AAEBC50-3CF9-01B1-B148-DFBC8B5A2A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70664" y="2508034"/>
                      <a:ext cx="2847977" cy="346396"/>
                    </a:xfrm>
                    <a:prstGeom prst="rect">
                      <a:avLst/>
                    </a:prstGeom>
                    <a:solidFill>
                      <a:srgbClr val="FFBAB3"/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 dirty="0"/>
                    </a:p>
                  </p:txBody>
                </p:sp>
                <p:sp>
                  <p:nvSpPr>
                    <p:cNvPr id="38" name="Rectangle 37">
                      <a:extLst>
                        <a:ext uri="{FF2B5EF4-FFF2-40B4-BE49-F238E27FC236}">
                          <a16:creationId xmlns:a16="http://schemas.microsoft.com/office/drawing/2014/main" xmlns="" id="{1AB2AF45-9BB7-F73C-A448-7B2C907B2A9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95251" y="5207326"/>
                      <a:ext cx="3162808" cy="486757"/>
                    </a:xfrm>
                    <a:prstGeom prst="rect">
                      <a:avLst/>
                    </a:prstGeom>
                    <a:solidFill>
                      <a:schemeClr val="accent6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Lineage identification</a:t>
                      </a:r>
                      <a:endParaRPr lang="en-IN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39" name="Flowchart: Connector 38">
                      <a:extLst>
                        <a:ext uri="{FF2B5EF4-FFF2-40B4-BE49-F238E27FC236}">
                          <a16:creationId xmlns:a16="http://schemas.microsoft.com/office/drawing/2014/main" xmlns="" id="{E07843E1-6B2C-2CFE-77E8-7A1CE5E930F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95251" y="1290900"/>
                      <a:ext cx="226877" cy="212090"/>
                    </a:xfrm>
                    <a:prstGeom prst="flowChartConnector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sp>
                  <p:nvSpPr>
                    <p:cNvPr id="41" name="Flowchart: Connector 40">
                      <a:extLst>
                        <a:ext uri="{FF2B5EF4-FFF2-40B4-BE49-F238E27FC236}">
                          <a16:creationId xmlns:a16="http://schemas.microsoft.com/office/drawing/2014/main" xmlns="" id="{E6B55CCF-2FF4-8538-2121-0A8B71E1F69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674181" y="1356358"/>
                      <a:ext cx="226877" cy="212090"/>
                    </a:xfrm>
                    <a:prstGeom prst="flowChartConnector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sp>
                  <p:nvSpPr>
                    <p:cNvPr id="42" name="Flowchart: Connector 41">
                      <a:extLst>
                        <a:ext uri="{FF2B5EF4-FFF2-40B4-BE49-F238E27FC236}">
                          <a16:creationId xmlns:a16="http://schemas.microsoft.com/office/drawing/2014/main" xmlns="" id="{897221DB-CE36-8BFA-458D-F842039DB0E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29473" y="1330757"/>
                      <a:ext cx="226877" cy="212090"/>
                    </a:xfrm>
                    <a:prstGeom prst="flowChartConnector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sp>
                  <p:nvSpPr>
                    <p:cNvPr id="44" name="Flowchart: Connector 43">
                      <a:extLst>
                        <a:ext uri="{FF2B5EF4-FFF2-40B4-BE49-F238E27FC236}">
                          <a16:creationId xmlns:a16="http://schemas.microsoft.com/office/drawing/2014/main" xmlns="" id="{3DF721ED-E9A1-1124-DAE7-5F4BD53FC8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030049" y="994092"/>
                      <a:ext cx="226877" cy="212090"/>
                    </a:xfrm>
                    <a:prstGeom prst="flowChartConnector">
                      <a:avLst/>
                    </a:prstGeom>
                    <a:solidFill>
                      <a:schemeClr val="accent6">
                        <a:lumMod val="75000"/>
                      </a:schemeClr>
                    </a:solidFill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sp>
                  <p:nvSpPr>
                    <p:cNvPr id="45" name="Flowchart: Connector 44">
                      <a:extLst>
                        <a:ext uri="{FF2B5EF4-FFF2-40B4-BE49-F238E27FC236}">
                          <a16:creationId xmlns:a16="http://schemas.microsoft.com/office/drawing/2014/main" xmlns="" id="{A7BF0D4B-A09C-5D3E-BF46-11F2B5F2F3E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44155" y="1580270"/>
                      <a:ext cx="234349" cy="219075"/>
                    </a:xfrm>
                    <a:prstGeom prst="flowChartConnector">
                      <a:avLst/>
                    </a:prstGeom>
                    <a:ln>
                      <a:solidFill>
                        <a:srgbClr val="25D5E3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sp>
                  <p:nvSpPr>
                    <p:cNvPr id="46" name="Flowchart: Connector 45">
                      <a:extLst>
                        <a:ext uri="{FF2B5EF4-FFF2-40B4-BE49-F238E27FC236}">
                          <a16:creationId xmlns:a16="http://schemas.microsoft.com/office/drawing/2014/main" xmlns="" id="{2ED1838B-A918-91F7-3FB6-070607351F3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990026" y="1626007"/>
                      <a:ext cx="234349" cy="219075"/>
                    </a:xfrm>
                    <a:prstGeom prst="flowChartConnector">
                      <a:avLst/>
                    </a:prstGeom>
                    <a:ln>
                      <a:solidFill>
                        <a:srgbClr val="25D5E3"/>
                      </a:solidFill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/>
                    </a:p>
                  </p:txBody>
                </p:sp>
                <p:cxnSp>
                  <p:nvCxnSpPr>
                    <p:cNvPr id="48" name="Straight Connector 47">
                      <a:extLst>
                        <a:ext uri="{FF2B5EF4-FFF2-40B4-BE49-F238E27FC236}">
                          <a16:creationId xmlns:a16="http://schemas.microsoft.com/office/drawing/2014/main" xmlns="" id="{5BEB66CF-A18C-613C-F0B5-009322DF72C3}"/>
                        </a:ext>
                      </a:extLst>
                    </p:cNvPr>
                    <p:cNvCxnSpPr>
                      <a:stCxn id="39" idx="7"/>
                    </p:cNvCxnSpPr>
                    <p:nvPr/>
                  </p:nvCxnSpPr>
                  <p:spPr>
                    <a:xfrm flipV="1">
                      <a:off x="8188903" y="1118275"/>
                      <a:ext cx="212788" cy="20368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" name="Straight Connector 56">
                      <a:extLst>
                        <a:ext uri="{FF2B5EF4-FFF2-40B4-BE49-F238E27FC236}">
                          <a16:creationId xmlns:a16="http://schemas.microsoft.com/office/drawing/2014/main" xmlns="" id="{32F57BDF-CE91-B0B5-62E3-57A6DD02F28E}"/>
                        </a:ext>
                      </a:extLst>
                    </p:cNvPr>
                    <p:cNvCxnSpPr>
                      <a:cxnSpLocks/>
                      <a:stCxn id="41" idx="1"/>
                    </p:cNvCxnSpPr>
                    <p:nvPr/>
                  </p:nvCxnSpPr>
                  <p:spPr>
                    <a:xfrm flipH="1" flipV="1">
                      <a:off x="8529604" y="1100137"/>
                      <a:ext cx="177802" cy="28728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pic>
                  <p:nvPicPr>
                    <p:cNvPr id="66" name="Picture 65">
                      <a:extLst>
                        <a:ext uri="{FF2B5EF4-FFF2-40B4-BE49-F238E27FC236}">
                          <a16:creationId xmlns:a16="http://schemas.microsoft.com/office/drawing/2014/main" xmlns="" id="{BDE7D532-2F6C-5D38-A7DF-BB5A9CEEAC0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8374644" y="944985"/>
                      <a:ext cx="243861" cy="225572"/>
                    </a:xfrm>
                    <a:prstGeom prst="rect">
                      <a:avLst/>
                    </a:prstGeom>
                  </p:spPr>
                </p:pic>
                <p:cxnSp>
                  <p:nvCxnSpPr>
                    <p:cNvPr id="67" name="Straight Connector 66">
                      <a:extLst>
                        <a:ext uri="{FF2B5EF4-FFF2-40B4-BE49-F238E27FC236}">
                          <a16:creationId xmlns:a16="http://schemas.microsoft.com/office/drawing/2014/main" xmlns="" id="{5AF2A003-B216-7D6D-0552-F61114DB805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0847062" y="1184702"/>
                      <a:ext cx="212788" cy="20368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Straight Connector 49">
                      <a:extLst>
                        <a:ext uri="{FF2B5EF4-FFF2-40B4-BE49-F238E27FC236}">
                          <a16:creationId xmlns:a16="http://schemas.microsoft.com/office/drawing/2014/main" xmlns="" id="{E0C7E272-DB69-2DF3-3A12-D78B77E760BB}"/>
                        </a:ext>
                      </a:extLst>
                    </p:cNvPr>
                    <p:cNvCxnSpPr>
                      <a:cxnSpLocks/>
                      <a:endCxn id="41" idx="3"/>
                    </p:cNvCxnSpPr>
                    <p:nvPr/>
                  </p:nvCxnSpPr>
                  <p:spPr>
                    <a:xfrm>
                      <a:off x="8222128" y="1461118"/>
                      <a:ext cx="485278" cy="7627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Straight Connector 69">
                      <a:extLst>
                        <a:ext uri="{FF2B5EF4-FFF2-40B4-BE49-F238E27FC236}">
                          <a16:creationId xmlns:a16="http://schemas.microsoft.com/office/drawing/2014/main" xmlns="" id="{C13C8ED9-DB23-C7A9-5F3A-57652CE6D34D}"/>
                        </a:ext>
                      </a:extLst>
                    </p:cNvPr>
                    <p:cNvCxnSpPr>
                      <a:stCxn id="41" idx="7"/>
                      <a:endCxn id="44" idx="2"/>
                    </p:cNvCxnSpPr>
                    <p:nvPr/>
                  </p:nvCxnSpPr>
                  <p:spPr>
                    <a:xfrm flipV="1">
                      <a:off x="8867833" y="1100137"/>
                      <a:ext cx="2162216" cy="287281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1" name="Straight Connector 70">
                      <a:extLst>
                        <a:ext uri="{FF2B5EF4-FFF2-40B4-BE49-F238E27FC236}">
                          <a16:creationId xmlns:a16="http://schemas.microsoft.com/office/drawing/2014/main" xmlns="" id="{5BACE684-C2B8-D191-5D0E-BFEDAF3ADFC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350169" y="1729174"/>
                      <a:ext cx="2639857" cy="6370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Straight Connector 75">
                      <a:extLst>
                        <a:ext uri="{FF2B5EF4-FFF2-40B4-BE49-F238E27FC236}">
                          <a16:creationId xmlns:a16="http://schemas.microsoft.com/office/drawing/2014/main" xmlns="" id="{688732D2-330F-CB68-54E0-87F8FB94E47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526804" y="4789494"/>
                      <a:ext cx="1576617" cy="17456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Straight Connector 76">
                      <a:extLst>
                        <a:ext uri="{FF2B5EF4-FFF2-40B4-BE49-F238E27FC236}">
                          <a16:creationId xmlns:a16="http://schemas.microsoft.com/office/drawing/2014/main" xmlns="" id="{05DB5F86-9FF4-E972-088F-B064253AEC5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783947" y="3382935"/>
                      <a:ext cx="0" cy="22551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Straight Connector 77">
                      <a:extLst>
                        <a:ext uri="{FF2B5EF4-FFF2-40B4-BE49-F238E27FC236}">
                          <a16:creationId xmlns:a16="http://schemas.microsoft.com/office/drawing/2014/main" xmlns="" id="{152BC0E3-D730-5EE8-4F30-4333E62ACC0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425582" y="4211639"/>
                      <a:ext cx="0" cy="577856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0" name="Straight Connector 79">
                      <a:extLst>
                        <a:ext uri="{FF2B5EF4-FFF2-40B4-BE49-F238E27FC236}">
                          <a16:creationId xmlns:a16="http://schemas.microsoft.com/office/drawing/2014/main" xmlns="" id="{FBD68D09-A9DC-5FD1-090B-AE0AC556A62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959960" y="3923386"/>
                      <a:ext cx="0" cy="88356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3" name="Straight Connector 82">
                      <a:extLst>
                        <a:ext uri="{FF2B5EF4-FFF2-40B4-BE49-F238E27FC236}">
                          <a16:creationId xmlns:a16="http://schemas.microsoft.com/office/drawing/2014/main" xmlns="" id="{3571A745-CC79-8C1B-156D-86FD0355DDA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443075" y="4397376"/>
                      <a:ext cx="1320691" cy="2039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Straight Arrow Connector 89">
                      <a:extLst>
                        <a:ext uri="{FF2B5EF4-FFF2-40B4-BE49-F238E27FC236}">
                          <a16:creationId xmlns:a16="http://schemas.microsoft.com/office/drawing/2014/main" xmlns="" id="{A52DD4E9-25D5-8C95-B804-A897AFEF9BF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959960" y="3943471"/>
                      <a:ext cx="1178439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Straight Connector 90">
                      <a:extLst>
                        <a:ext uri="{FF2B5EF4-FFF2-40B4-BE49-F238E27FC236}">
                          <a16:creationId xmlns:a16="http://schemas.microsoft.com/office/drawing/2014/main" xmlns="" id="{782719AE-68F1-8163-EB54-5A9E4E04CE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9741776" y="3429000"/>
                      <a:ext cx="0" cy="988772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Straight Arrow Connector 93">
                      <a:extLst>
                        <a:ext uri="{FF2B5EF4-FFF2-40B4-BE49-F238E27FC236}">
                          <a16:creationId xmlns:a16="http://schemas.microsoft.com/office/drawing/2014/main" xmlns="" id="{847B5396-CDFC-2AFE-E5E4-81060020819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741776" y="3429000"/>
                      <a:ext cx="764299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Straight Arrow Connector 95">
                      <a:extLst>
                        <a:ext uri="{FF2B5EF4-FFF2-40B4-BE49-F238E27FC236}">
                          <a16:creationId xmlns:a16="http://schemas.microsoft.com/office/drawing/2014/main" xmlns="" id="{CAE9B2AA-802A-35D8-D48B-9E7F8DCA1ABB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9737210" y="3923386"/>
                      <a:ext cx="1178440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7" name="Straight Arrow Connector 96">
                      <a:extLst>
                        <a:ext uri="{FF2B5EF4-FFF2-40B4-BE49-F238E27FC236}">
                          <a16:creationId xmlns:a16="http://schemas.microsoft.com/office/drawing/2014/main" xmlns="" id="{E940B9E6-A86C-C24C-AD9D-349BFD50C0D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0148115" y="4597401"/>
                      <a:ext cx="778096" cy="0"/>
                    </a:xfrm>
                    <a:prstGeom prst="straightConnector1">
                      <a:avLst/>
                    </a:prstGeom>
                    <a:ln w="1905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9" name="Straight Connector 98">
                      <a:extLst>
                        <a:ext uri="{FF2B5EF4-FFF2-40B4-BE49-F238E27FC236}">
                          <a16:creationId xmlns:a16="http://schemas.microsoft.com/office/drawing/2014/main" xmlns="" id="{600F5923-432B-CFB1-4F7C-FF122A70AA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10151117" y="3923386"/>
                      <a:ext cx="0" cy="67401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Straight Connector 101">
                      <a:extLst>
                        <a:ext uri="{FF2B5EF4-FFF2-40B4-BE49-F238E27FC236}">
                          <a16:creationId xmlns:a16="http://schemas.microsoft.com/office/drawing/2014/main" xmlns="" id="{9C63A5FA-0608-2459-582C-62E94282F62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8411161" y="3581135"/>
                      <a:ext cx="0" cy="35287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Straight Connector 102">
                      <a:extLst>
                        <a:ext uri="{FF2B5EF4-FFF2-40B4-BE49-F238E27FC236}">
                          <a16:creationId xmlns:a16="http://schemas.microsoft.com/office/drawing/2014/main" xmlns="" id="{306580AF-2CFF-A3D7-9AFE-38A63130FCA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411161" y="3505660"/>
                      <a:ext cx="390262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pic>
                  <p:nvPicPr>
                    <p:cNvPr id="113" name="Picture 112">
                      <a:extLst>
                        <a:ext uri="{FF2B5EF4-FFF2-40B4-BE49-F238E27FC236}">
                          <a16:creationId xmlns:a16="http://schemas.microsoft.com/office/drawing/2014/main" xmlns="" id="{58F3DE51-4B81-BC07-6ED3-235C1CBA7F09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9012409" y="4282465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14" name="Picture 113">
                      <a:extLst>
                        <a:ext uri="{FF2B5EF4-FFF2-40B4-BE49-F238E27FC236}">
                          <a16:creationId xmlns:a16="http://schemas.microsoft.com/office/drawing/2014/main" xmlns="" id="{4E7BE972-68E6-3482-F81D-97226759AE4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8536099" y="4699716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15" name="Picture 114">
                      <a:extLst>
                        <a:ext uri="{FF2B5EF4-FFF2-40B4-BE49-F238E27FC236}">
                          <a16:creationId xmlns:a16="http://schemas.microsoft.com/office/drawing/2014/main" xmlns="" id="{B13585D5-3472-934A-7BFF-0E48453AC95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7392559" y="4699716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16" name="Picture 115">
                      <a:extLst>
                        <a:ext uri="{FF2B5EF4-FFF2-40B4-BE49-F238E27FC236}">
                          <a16:creationId xmlns:a16="http://schemas.microsoft.com/office/drawing/2014/main" xmlns="" id="{CEE434AE-7842-87FF-16E6-158FE7E857F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8317846" y="4135839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17" name="Picture 116">
                      <a:extLst>
                        <a:ext uri="{FF2B5EF4-FFF2-40B4-BE49-F238E27FC236}">
                          <a16:creationId xmlns:a16="http://schemas.microsoft.com/office/drawing/2014/main" xmlns="" id="{7C6A7332-1D7A-CFB7-048B-882DCBC98E8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8613007" y="3801528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18" name="Picture 117">
                      <a:extLst>
                        <a:ext uri="{FF2B5EF4-FFF2-40B4-BE49-F238E27FC236}">
                          <a16:creationId xmlns:a16="http://schemas.microsoft.com/office/drawing/2014/main" xmlns="" id="{8BA6B105-8EEA-DA09-043A-C8D917441F36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7863842" y="3830205"/>
                      <a:ext cx="243862" cy="225572"/>
                    </a:xfrm>
                    <a:prstGeom prst="rect">
                      <a:avLst/>
                    </a:prstGeom>
                    <a:ln w="19050">
                      <a:noFill/>
                    </a:ln>
                  </p:spPr>
                </p:pic>
                <p:pic>
                  <p:nvPicPr>
                    <p:cNvPr id="119" name="Picture 118">
                      <a:extLst>
                        <a:ext uri="{FF2B5EF4-FFF2-40B4-BE49-F238E27FC236}">
                          <a16:creationId xmlns:a16="http://schemas.microsoft.com/office/drawing/2014/main" xmlns="" id="{5CB1ED4F-F5A0-6C1A-A3A2-4552C4747BDD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8289230" y="3402245"/>
                      <a:ext cx="243860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0" name="Picture 119">
                      <a:extLst>
                        <a:ext uri="{FF2B5EF4-FFF2-40B4-BE49-F238E27FC236}">
                          <a16:creationId xmlns:a16="http://schemas.microsoft.com/office/drawing/2014/main" xmlns="" id="{E5212F68-406F-3D2E-96BE-D14AC7111B3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10071014" y="4480666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1" name="Picture 120">
                      <a:extLst>
                        <a:ext uri="{FF2B5EF4-FFF2-40B4-BE49-F238E27FC236}">
                          <a16:creationId xmlns:a16="http://schemas.microsoft.com/office/drawing/2014/main" xmlns="" id="{FCA2C26B-BD4B-243C-266E-D6759A6154B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9591539" y="4252382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2" name="Picture 121">
                      <a:extLst>
                        <a:ext uri="{FF2B5EF4-FFF2-40B4-BE49-F238E27FC236}">
                          <a16:creationId xmlns:a16="http://schemas.microsoft.com/office/drawing/2014/main" xmlns="" id="{FF136561-0744-50A1-713F-9BE943C0E4BA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10354527" y="3787468"/>
                      <a:ext cx="243861" cy="225572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23" name="Picture 122">
                      <a:extLst>
                        <a:ext uri="{FF2B5EF4-FFF2-40B4-BE49-F238E27FC236}">
                          <a16:creationId xmlns:a16="http://schemas.microsoft.com/office/drawing/2014/main" xmlns="" id="{D33FCAAB-3646-D828-2514-EFB0345A3914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/>
                    <a:stretch>
                      <a:fillRect/>
                    </a:stretch>
                  </p:blipFill>
                  <p:spPr>
                    <a:xfrm>
                      <a:off x="9589339" y="3382806"/>
                      <a:ext cx="243860" cy="225572"/>
                    </a:xfrm>
                    <a:prstGeom prst="rect">
                      <a:avLst/>
                    </a:prstGeom>
                  </p:spPr>
                </p:pic>
                <p:cxnSp>
                  <p:nvCxnSpPr>
                    <p:cNvPr id="125" name="Straight Connector 124">
                      <a:extLst>
                        <a:ext uri="{FF2B5EF4-FFF2-40B4-BE49-F238E27FC236}">
                          <a16:creationId xmlns:a16="http://schemas.microsoft.com/office/drawing/2014/main" xmlns="" id="{4043ECA8-BEF1-E558-D128-D6884B6DEBE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9103420" y="4647268"/>
                      <a:ext cx="0" cy="225515"/>
                    </a:xfrm>
                    <a:prstGeom prst="line">
                      <a:avLst/>
                    </a:prstGeom>
                    <a:ln w="285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7" name="Straight Arrow Connector 126">
                      <a:extLst>
                        <a:ext uri="{FF2B5EF4-FFF2-40B4-BE49-F238E27FC236}">
                          <a16:creationId xmlns:a16="http://schemas.microsoft.com/office/drawing/2014/main" xmlns="" id="{874959D2-E6CE-5C63-8E7C-A272A1DA94C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442247" y="5005541"/>
                      <a:ext cx="3587802" cy="0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7" name="Straight Connector 136">
                      <a:extLst>
                        <a:ext uri="{FF2B5EF4-FFF2-40B4-BE49-F238E27FC236}">
                          <a16:creationId xmlns:a16="http://schemas.microsoft.com/office/drawing/2014/main" xmlns="" id="{FBBACFFC-0162-E0F8-B862-D3C8E7CEBCF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033811" y="6632598"/>
                      <a:ext cx="595314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8" name="Straight Connector 137">
                      <a:extLst>
                        <a:ext uri="{FF2B5EF4-FFF2-40B4-BE49-F238E27FC236}">
                          <a16:creationId xmlns:a16="http://schemas.microsoft.com/office/drawing/2014/main" xmlns="" id="{8E419491-526C-BDFD-E122-088733442A2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34934" y="6948660"/>
                      <a:ext cx="514350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9" name="Straight Connector 138">
                      <a:extLst>
                        <a:ext uri="{FF2B5EF4-FFF2-40B4-BE49-F238E27FC236}">
                          <a16:creationId xmlns:a16="http://schemas.microsoft.com/office/drawing/2014/main" xmlns="" id="{57314963-63C4-3EB8-D0CE-F705F6C13F6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301910" y="6454567"/>
                      <a:ext cx="714376" cy="3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Straight Connector 146">
                      <a:extLst>
                        <a:ext uri="{FF2B5EF4-FFF2-40B4-BE49-F238E27FC236}">
                          <a16:creationId xmlns:a16="http://schemas.microsoft.com/office/drawing/2014/main" xmlns="" id="{A271BFCE-059B-2118-5AA2-D09ADD74A09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090989" y="6577313"/>
                      <a:ext cx="714375" cy="2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Straight Connector 150">
                      <a:extLst>
                        <a:ext uri="{FF2B5EF4-FFF2-40B4-BE49-F238E27FC236}">
                          <a16:creationId xmlns:a16="http://schemas.microsoft.com/office/drawing/2014/main" xmlns="" id="{5CF1BC29-4BBD-DB0C-F2FF-0D54186215E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997034" y="6817184"/>
                      <a:ext cx="595314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Straight Connector 155">
                      <a:extLst>
                        <a:ext uri="{FF2B5EF4-FFF2-40B4-BE49-F238E27FC236}">
                          <a16:creationId xmlns:a16="http://schemas.microsoft.com/office/drawing/2014/main" xmlns="" id="{A577BBC5-FC84-AFB7-3186-C600E314A1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904219" y="6260256"/>
                      <a:ext cx="514350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Straight Connector 156">
                      <a:extLst>
                        <a:ext uri="{FF2B5EF4-FFF2-40B4-BE49-F238E27FC236}">
                          <a16:creationId xmlns:a16="http://schemas.microsoft.com/office/drawing/2014/main" xmlns="" id="{329D292A-0B55-25CD-4119-AF5964D2274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258769" y="6966047"/>
                      <a:ext cx="714376" cy="3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Straight Connector 158">
                      <a:extLst>
                        <a:ext uri="{FF2B5EF4-FFF2-40B4-BE49-F238E27FC236}">
                          <a16:creationId xmlns:a16="http://schemas.microsoft.com/office/drawing/2014/main" xmlns="" id="{B615AFC0-DEBF-95ED-2660-62B9473CDA1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659098" y="6292078"/>
                      <a:ext cx="514350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Straight Connector 159">
                      <a:extLst>
                        <a:ext uri="{FF2B5EF4-FFF2-40B4-BE49-F238E27FC236}">
                          <a16:creationId xmlns:a16="http://schemas.microsoft.com/office/drawing/2014/main" xmlns="" id="{0BB5E775-789F-3872-F3CE-72453CD1564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791752" y="6795126"/>
                      <a:ext cx="714375" cy="2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>
                      <a:extLst>
                        <a:ext uri="{FF2B5EF4-FFF2-40B4-BE49-F238E27FC236}">
                          <a16:creationId xmlns:a16="http://schemas.microsoft.com/office/drawing/2014/main" xmlns="" id="{C7099014-6449-3949-E563-6DE4BE317B4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448175" y="6353633"/>
                      <a:ext cx="10620" cy="27896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Straight Connector 166">
                      <a:extLst>
                        <a:ext uri="{FF2B5EF4-FFF2-40B4-BE49-F238E27FC236}">
                          <a16:creationId xmlns:a16="http://schemas.microsoft.com/office/drawing/2014/main" xmlns="" id="{FB5D8CED-08BC-F4CE-6D87-C008DA43E6E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575116" y="6300812"/>
                      <a:ext cx="10620" cy="278965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Straight Connector 171">
                      <a:extLst>
                        <a:ext uri="{FF2B5EF4-FFF2-40B4-BE49-F238E27FC236}">
                          <a16:creationId xmlns:a16="http://schemas.microsoft.com/office/drawing/2014/main" xmlns="" id="{8D25BC8E-C7A6-8FE3-3183-A88AF04AE94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111780" y="6356933"/>
                      <a:ext cx="595313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Straight Connector 172">
                      <a:extLst>
                        <a:ext uri="{FF2B5EF4-FFF2-40B4-BE49-F238E27FC236}">
                          <a16:creationId xmlns:a16="http://schemas.microsoft.com/office/drawing/2014/main" xmlns="" id="{379FF269-1CE8-139A-9F32-25D44F9653B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4530792" y="6492751"/>
                      <a:ext cx="514350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76" name="TextBox 175">
                      <a:extLst>
                        <a:ext uri="{FF2B5EF4-FFF2-40B4-BE49-F238E27FC236}">
                          <a16:creationId xmlns:a16="http://schemas.microsoft.com/office/drawing/2014/main" xmlns="" id="{D2EA1B85-5AD5-F7CF-0F69-BAF05D0844A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104655" y="107348"/>
                      <a:ext cx="3119720" cy="40040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Contact tracing</a:t>
                      </a:r>
                      <a:endParaRPr lang="en-IN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77" name="TextBox 176">
                      <a:extLst>
                        <a:ext uri="{FF2B5EF4-FFF2-40B4-BE49-F238E27FC236}">
                          <a16:creationId xmlns:a16="http://schemas.microsoft.com/office/drawing/2014/main" xmlns="" id="{FE6E1EF5-3C3C-336A-68D0-EF55C0A519C7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043512" y="2454094"/>
                      <a:ext cx="2692190" cy="40040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Surveillance</a:t>
                      </a:r>
                      <a:endParaRPr lang="en-IN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p:txBody>
                </p:sp>
                <p:cxnSp>
                  <p:nvCxnSpPr>
                    <p:cNvPr id="31" name="Straight Connector 30">
                      <a:extLst>
                        <a:ext uri="{FF2B5EF4-FFF2-40B4-BE49-F238E27FC236}">
                          <a16:creationId xmlns:a16="http://schemas.microsoft.com/office/drawing/2014/main" xmlns="" id="{08BF11C0-74F3-EB30-6CAF-6ED62722D71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741164" y="6737044"/>
                      <a:ext cx="514350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Straight Connector 32">
                      <a:extLst>
                        <a:ext uri="{FF2B5EF4-FFF2-40B4-BE49-F238E27FC236}">
                          <a16:creationId xmlns:a16="http://schemas.microsoft.com/office/drawing/2014/main" xmlns="" id="{2665FA8C-ECC5-5A5C-B56C-93B877C6B05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760162" y="6082685"/>
                      <a:ext cx="714376" cy="3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Straight Connector 39">
                      <a:extLst>
                        <a:ext uri="{FF2B5EF4-FFF2-40B4-BE49-F238E27FC236}">
                          <a16:creationId xmlns:a16="http://schemas.microsoft.com/office/drawing/2014/main" xmlns="" id="{51BD4C0C-2D23-43C2-9AE6-AE1D1CDA09D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932301" y="6106679"/>
                      <a:ext cx="595313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3" name="Straight Connector 42">
                      <a:extLst>
                        <a:ext uri="{FF2B5EF4-FFF2-40B4-BE49-F238E27FC236}">
                          <a16:creationId xmlns:a16="http://schemas.microsoft.com/office/drawing/2014/main" xmlns="" id="{CD9868BB-A772-21D2-9C71-A7C25730548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518052" y="6183177"/>
                      <a:ext cx="514350" cy="0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Straight Connector 46">
                      <a:extLst>
                        <a:ext uri="{FF2B5EF4-FFF2-40B4-BE49-F238E27FC236}">
                          <a16:creationId xmlns:a16="http://schemas.microsoft.com/office/drawing/2014/main" xmlns="" id="{22FC1D53-4E8C-D08D-2568-2A7454256D5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4229957" y="6198518"/>
                      <a:ext cx="714376" cy="3"/>
                    </a:xfrm>
                    <a:prstGeom prst="line">
                      <a:avLst/>
                    </a:prstGeom>
                    <a:ln w="38100"/>
                  </p:spPr>
                  <p:style>
                    <a:lnRef idx="2">
                      <a:schemeClr val="accent6"/>
                    </a:lnRef>
                    <a:fillRef idx="0">
                      <a:schemeClr val="accent6"/>
                    </a:fillRef>
                    <a:effectRef idx="1">
                      <a:schemeClr val="accent6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5" name="Flowchart: Connector 4">
                      <a:extLst>
                        <a:ext uri="{FF2B5EF4-FFF2-40B4-BE49-F238E27FC236}">
                          <a16:creationId xmlns:a16="http://schemas.microsoft.com/office/drawing/2014/main" xmlns="" id="{837B2073-8509-A8B4-2BBF-541EE137C95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55989" y="-366745"/>
                      <a:ext cx="1329157" cy="1151502"/>
                    </a:xfrm>
                    <a:prstGeom prst="flowChartConnector">
                      <a:avLst/>
                    </a:prstGeom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IN" dirty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sp>
                <p:nvSpPr>
                  <p:cNvPr id="186" name="TextBox 185">
                    <a:extLst>
                      <a:ext uri="{FF2B5EF4-FFF2-40B4-BE49-F238E27FC236}">
                        <a16:creationId xmlns:a16="http://schemas.microsoft.com/office/drawing/2014/main" xmlns="" id="{0544B2C3-4243-643C-1AEC-4E37DC2B806B}"/>
                      </a:ext>
                    </a:extLst>
                  </p:cNvPr>
                  <p:cNvSpPr txBox="1"/>
                  <p:nvPr/>
                </p:nvSpPr>
                <p:spPr>
                  <a:xfrm>
                    <a:off x="85679" y="1428725"/>
                    <a:ext cx="1030601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Step 01</a:t>
                    </a:r>
                    <a:endParaRPr lang="en-IN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3" name="TextBox 192">
                    <a:extLst>
                      <a:ext uri="{FF2B5EF4-FFF2-40B4-BE49-F238E27FC236}">
                        <a16:creationId xmlns:a16="http://schemas.microsoft.com/office/drawing/2014/main" xmlns="" id="{C405430A-0B23-E9A4-C345-045C1EF05059}"/>
                      </a:ext>
                    </a:extLst>
                  </p:cNvPr>
                  <p:cNvSpPr txBox="1"/>
                  <p:nvPr/>
                </p:nvSpPr>
                <p:spPr>
                  <a:xfrm>
                    <a:off x="646064" y="3685959"/>
                    <a:ext cx="1238899" cy="38665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IN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7" name="TextBox 196">
                    <a:extLst>
                      <a:ext uri="{FF2B5EF4-FFF2-40B4-BE49-F238E27FC236}">
                        <a16:creationId xmlns:a16="http://schemas.microsoft.com/office/drawing/2014/main" xmlns="" id="{A75B9227-E945-F9B6-5208-BE82DD8F9B35}"/>
                      </a:ext>
                    </a:extLst>
                  </p:cNvPr>
                  <p:cNvSpPr txBox="1"/>
                  <p:nvPr/>
                </p:nvSpPr>
                <p:spPr>
                  <a:xfrm>
                    <a:off x="918371" y="7128601"/>
                    <a:ext cx="1238899" cy="3916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IN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1" name="TextBox 190">
                    <a:extLst>
                      <a:ext uri="{FF2B5EF4-FFF2-40B4-BE49-F238E27FC236}">
                        <a16:creationId xmlns:a16="http://schemas.microsoft.com/office/drawing/2014/main" xmlns="" id="{13630135-F058-6EC8-92F6-64BDD3025B9E}"/>
                      </a:ext>
                    </a:extLst>
                  </p:cNvPr>
                  <p:cNvSpPr txBox="1"/>
                  <p:nvPr/>
                </p:nvSpPr>
                <p:spPr>
                  <a:xfrm flipH="1">
                    <a:off x="85679" y="2538067"/>
                    <a:ext cx="1438733" cy="3916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IN" dirty="0"/>
                  </a:p>
                </p:txBody>
              </p:sp>
              <p:sp>
                <p:nvSpPr>
                  <p:cNvPr id="195" name="TextBox 194">
                    <a:extLst>
                      <a:ext uri="{FF2B5EF4-FFF2-40B4-BE49-F238E27FC236}">
                        <a16:creationId xmlns:a16="http://schemas.microsoft.com/office/drawing/2014/main" xmlns="" id="{D355A036-B6AB-099D-4F33-59F1CD29D9ED}"/>
                      </a:ext>
                    </a:extLst>
                  </p:cNvPr>
                  <p:cNvSpPr txBox="1"/>
                  <p:nvPr/>
                </p:nvSpPr>
                <p:spPr>
                  <a:xfrm>
                    <a:off x="1154406" y="5267425"/>
                    <a:ext cx="1238899" cy="39165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IN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99" name="TextBox 198">
                  <a:extLst>
                    <a:ext uri="{FF2B5EF4-FFF2-40B4-BE49-F238E27FC236}">
                      <a16:creationId xmlns:a16="http://schemas.microsoft.com/office/drawing/2014/main" xmlns="" id="{781272FA-B9AD-DAE6-FA21-E1823C4533BA}"/>
                    </a:ext>
                  </a:extLst>
                </p:cNvPr>
                <p:cNvSpPr txBox="1"/>
                <p:nvPr/>
              </p:nvSpPr>
              <p:spPr>
                <a:xfrm>
                  <a:off x="-1992691" y="562293"/>
                  <a:ext cx="2280522" cy="3251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Bacterial isolation</a:t>
                  </a:r>
                  <a:endParaRPr lang="en-IN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14" name="TextBox 213">
                <a:extLst>
                  <a:ext uri="{FF2B5EF4-FFF2-40B4-BE49-F238E27FC236}">
                    <a16:creationId xmlns:a16="http://schemas.microsoft.com/office/drawing/2014/main" xmlns="" id="{E0DC99A5-1E84-F65A-E253-FA1EBA7A2638}"/>
                  </a:ext>
                </a:extLst>
              </p:cNvPr>
              <p:cNvSpPr txBox="1"/>
              <p:nvPr/>
            </p:nvSpPr>
            <p:spPr>
              <a:xfrm>
                <a:off x="-543486" y="1420825"/>
                <a:ext cx="2312335" cy="784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DNA extraction 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IN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239B1AFF-710C-F012-6A86-6E4353ED7060}"/>
                  </a:ext>
                </a:extLst>
              </p:cNvPr>
              <p:cNvSpPr txBox="1"/>
              <p:nvPr/>
            </p:nvSpPr>
            <p:spPr>
              <a:xfrm>
                <a:off x="888672" y="2340070"/>
                <a:ext cx="1495172" cy="3921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IN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AAA844FF-204C-1247-5DF3-E2A7E0F8B987}"/>
                  </a:ext>
                </a:extLst>
              </p:cNvPr>
              <p:cNvSpPr txBox="1"/>
              <p:nvPr/>
            </p:nvSpPr>
            <p:spPr>
              <a:xfrm>
                <a:off x="2866102" y="1269443"/>
                <a:ext cx="2257425" cy="555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Quality and quantity check using spectrophotometry.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26709F76-2BC7-82BF-1642-210A51467DD9}"/>
                  </a:ext>
                </a:extLst>
              </p:cNvPr>
              <p:cNvSpPr txBox="1"/>
              <p:nvPr/>
            </p:nvSpPr>
            <p:spPr>
              <a:xfrm>
                <a:off x="-660939" y="2828920"/>
                <a:ext cx="2626038" cy="784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Polymerase Chain Reaction of the DR loci.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2BB353A3-FD99-03F4-86F5-5EF5D1064095}"/>
                  </a:ext>
                </a:extLst>
              </p:cNvPr>
              <p:cNvSpPr txBox="1"/>
              <p:nvPr/>
            </p:nvSpPr>
            <p:spPr>
              <a:xfrm>
                <a:off x="-589962" y="4149523"/>
                <a:ext cx="2774513" cy="555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Quality Checks of the amplicons</a:t>
                </a:r>
                <a:endParaRPr lang="en-IN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xmlns="" id="{07AE7180-234E-735C-9DE9-E31C5C37CE17}"/>
                  </a:ext>
                </a:extLst>
              </p:cNvPr>
              <p:cNvSpPr txBox="1"/>
              <p:nvPr/>
            </p:nvSpPr>
            <p:spPr>
              <a:xfrm>
                <a:off x="-573915" y="5485806"/>
                <a:ext cx="1851998" cy="555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Agarose Gel electrophoresis</a:t>
                </a:r>
                <a:endParaRPr lang="en-IN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xmlns="" id="{8E286E30-7069-D6DA-D1E3-1D0A7DA8122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0889" y="5740393"/>
                <a:ext cx="1216923" cy="1549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xmlns="" id="{F70E4375-E6DE-02DF-A81F-19FC286DC83D}"/>
                  </a:ext>
                </a:extLst>
              </p:cNvPr>
              <p:cNvSpPr txBox="1"/>
              <p:nvPr/>
            </p:nvSpPr>
            <p:spPr>
              <a:xfrm>
                <a:off x="2803291" y="5303711"/>
                <a:ext cx="1658483" cy="6209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Data analysis</a:t>
                </a:r>
              </a:p>
              <a:p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xmlns="" id="{6823907C-57D2-B5B0-F7C3-DF615138E669}"/>
                  </a:ext>
                </a:extLst>
              </p:cNvPr>
              <p:cNvSpPr txBox="1"/>
              <p:nvPr/>
            </p:nvSpPr>
            <p:spPr>
              <a:xfrm>
                <a:off x="6602790" y="1858422"/>
                <a:ext cx="1501640" cy="610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IN" dirty="0"/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xmlns="" id="{CE9D6F14-F6D6-4D22-5235-299170280A01}"/>
                  </a:ext>
                </a:extLst>
              </p:cNvPr>
              <p:cNvSpPr txBox="1"/>
              <p:nvPr/>
            </p:nvSpPr>
            <p:spPr>
              <a:xfrm>
                <a:off x="4116230" y="4784093"/>
                <a:ext cx="2181350" cy="326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Reference Genome</a:t>
                </a:r>
                <a:endParaRPr lang="en-IN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xmlns="" id="{96266DED-1BF9-E9C5-47F6-F157997EC51B}"/>
                  </a:ext>
                </a:extLst>
              </p:cNvPr>
              <p:cNvSpPr txBox="1"/>
              <p:nvPr/>
            </p:nvSpPr>
            <p:spPr>
              <a:xfrm>
                <a:off x="3481284" y="6323746"/>
                <a:ext cx="3768727" cy="555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Identification of the variation</a:t>
                </a:r>
                <a:endParaRPr lang="en-IN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Left Brace 74">
                <a:extLst>
                  <a:ext uri="{FF2B5EF4-FFF2-40B4-BE49-F238E27FC236}">
                    <a16:creationId xmlns:a16="http://schemas.microsoft.com/office/drawing/2014/main" xmlns="" id="{2B41AD5E-BF0F-01F5-5924-6B791CE648C5}"/>
                  </a:ext>
                </a:extLst>
              </p:cNvPr>
              <p:cNvSpPr/>
              <p:nvPr/>
            </p:nvSpPr>
            <p:spPr>
              <a:xfrm rot="16200000">
                <a:off x="4917479" y="5241553"/>
                <a:ext cx="270919" cy="1785326"/>
              </a:xfrm>
              <a:prstGeom prst="leftBrac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xmlns="" id="{E18EA34B-44A5-7F65-D4C5-A3026CD65E61}"/>
                  </a:ext>
                </a:extLst>
              </p:cNvPr>
              <p:cNvSpPr txBox="1"/>
              <p:nvPr/>
            </p:nvSpPr>
            <p:spPr>
              <a:xfrm>
                <a:off x="6850922" y="1915244"/>
                <a:ext cx="2833508" cy="326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 "/>
                  </a:rPr>
                  <a:t>Farm A                      Farm B</a:t>
                </a:r>
                <a:endParaRPr lang="en-IN" sz="1400" dirty="0">
                  <a:latin typeface="Times New Roman 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xmlns="" id="{F1B50C73-1EE7-B8E4-0FA6-2E4940FC0A88}"/>
                  </a:ext>
                </a:extLst>
              </p:cNvPr>
              <p:cNvSpPr txBox="1"/>
              <p:nvPr/>
            </p:nvSpPr>
            <p:spPr>
              <a:xfrm>
                <a:off x="6888721" y="2699230"/>
                <a:ext cx="2460640" cy="32679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Times New Roman "/>
                  </a:rPr>
                  <a:t>Farm A    Farm B     Farm C</a:t>
                </a:r>
                <a:endParaRPr lang="en-IN" sz="1400" dirty="0">
                  <a:latin typeface="Times New Roman "/>
                </a:endParaRP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13414E44-B029-FFCE-CFB5-D77B1A9E6481}"/>
                </a:ext>
              </a:extLst>
            </p:cNvPr>
            <p:cNvSpPr txBox="1"/>
            <p:nvPr/>
          </p:nvSpPr>
          <p:spPr>
            <a:xfrm>
              <a:off x="40901" y="-10435"/>
              <a:ext cx="121920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Supplementary </a:t>
              </a:r>
              <a:r>
                <a:rPr lang="en-US" sz="2000" b="1" u="sng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figure 7</a:t>
              </a:r>
              <a:r>
                <a:rPr lang="en-US" sz="2000" b="1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IN" sz="2000" b="1" i="0" u="sng" strike="noStrike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Spoligotyping</a:t>
              </a:r>
              <a:endParaRPr lang="en-IN" u="sng" dirty="0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xmlns="" id="{A06E065A-6183-8973-BE87-F3EEEA7F2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003815" y="5402922"/>
              <a:ext cx="1486498" cy="1255265"/>
            </a:xfrm>
            <a:prstGeom prst="rect">
              <a:avLst/>
            </a:prstGeom>
          </p:spPr>
        </p:pic>
      </p:grpSp>
      <p:sp>
        <p:nvSpPr>
          <p:cNvPr id="22" name="Flowchart: Connector 21">
            <a:extLst>
              <a:ext uri="{FF2B5EF4-FFF2-40B4-BE49-F238E27FC236}">
                <a16:creationId xmlns:a16="http://schemas.microsoft.com/office/drawing/2014/main" xmlns="" id="{C5DE5B69-8C82-8B50-DBB0-B165264ED81C}"/>
              </a:ext>
            </a:extLst>
          </p:cNvPr>
          <p:cNvSpPr/>
          <p:nvPr/>
        </p:nvSpPr>
        <p:spPr>
          <a:xfrm>
            <a:off x="2875022" y="1546226"/>
            <a:ext cx="991383" cy="902339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426A422-434F-E9EB-8CBB-ED15FC980556}"/>
              </a:ext>
            </a:extLst>
          </p:cNvPr>
          <p:cNvSpPr txBox="1"/>
          <p:nvPr/>
        </p:nvSpPr>
        <p:spPr>
          <a:xfrm>
            <a:off x="2962072" y="1790335"/>
            <a:ext cx="1261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02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xmlns="" id="{68E6011E-D253-8ED9-A6B7-DA87A6FCBE67}"/>
              </a:ext>
            </a:extLst>
          </p:cNvPr>
          <p:cNvSpPr/>
          <p:nvPr/>
        </p:nvSpPr>
        <p:spPr>
          <a:xfrm>
            <a:off x="2875022" y="2915480"/>
            <a:ext cx="991383" cy="902339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BE74304F-97DB-4AFC-25E4-1199768CB739}"/>
              </a:ext>
            </a:extLst>
          </p:cNvPr>
          <p:cNvSpPr txBox="1"/>
          <p:nvPr/>
        </p:nvSpPr>
        <p:spPr>
          <a:xfrm>
            <a:off x="2932264" y="3113397"/>
            <a:ext cx="1137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03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xmlns="" id="{843AD7D6-4822-A8C4-0E62-B625F25BC435}"/>
              </a:ext>
            </a:extLst>
          </p:cNvPr>
          <p:cNvSpPr/>
          <p:nvPr/>
        </p:nvSpPr>
        <p:spPr>
          <a:xfrm>
            <a:off x="2938128" y="4227425"/>
            <a:ext cx="991383" cy="902339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xmlns="" id="{AD39B7CF-4FBD-7049-591C-E63DA9B46F3C}"/>
              </a:ext>
            </a:extLst>
          </p:cNvPr>
          <p:cNvSpPr txBox="1"/>
          <p:nvPr/>
        </p:nvSpPr>
        <p:spPr>
          <a:xfrm>
            <a:off x="2977068" y="4485429"/>
            <a:ext cx="1113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04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Flowchart: Connector 48">
            <a:extLst>
              <a:ext uri="{FF2B5EF4-FFF2-40B4-BE49-F238E27FC236}">
                <a16:creationId xmlns:a16="http://schemas.microsoft.com/office/drawing/2014/main" xmlns="" id="{2363A4DB-51B7-9691-8E82-27B284C1515B}"/>
              </a:ext>
            </a:extLst>
          </p:cNvPr>
          <p:cNvSpPr/>
          <p:nvPr/>
        </p:nvSpPr>
        <p:spPr>
          <a:xfrm>
            <a:off x="2900034" y="5462102"/>
            <a:ext cx="991383" cy="902339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7E215FE2-7A31-99AB-7586-759E6D300275}"/>
              </a:ext>
            </a:extLst>
          </p:cNvPr>
          <p:cNvSpPr txBox="1"/>
          <p:nvPr/>
        </p:nvSpPr>
        <p:spPr>
          <a:xfrm>
            <a:off x="2972337" y="5729181"/>
            <a:ext cx="109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Step 05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351C7EA6-FB64-DEBC-C6AD-E286E677E2DD}"/>
              </a:ext>
            </a:extLst>
          </p:cNvPr>
          <p:cNvSpPr txBox="1"/>
          <p:nvPr/>
        </p:nvSpPr>
        <p:spPr>
          <a:xfrm>
            <a:off x="4145583" y="581607"/>
            <a:ext cx="3285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tissue Solid or liquid media</a:t>
            </a:r>
            <a:endParaRPr lang="en-IN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1400" b="1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0E14635B-7D42-46CE-9FB5-CCEB038765A7}"/>
              </a:ext>
            </a:extLst>
          </p:cNvPr>
          <p:cNvSpPr txBox="1"/>
          <p:nvPr/>
        </p:nvSpPr>
        <p:spPr>
          <a:xfrm>
            <a:off x="3990436" y="4291567"/>
            <a:ext cx="30593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Sequencing of the amplicon (Optional)</a:t>
            </a:r>
            <a:endParaRPr lang="en-I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xmlns="" id="{85E733E5-D0DD-4C3F-90A4-CEC193452576}"/>
              </a:ext>
            </a:extLst>
          </p:cNvPr>
          <p:cNvCxnSpPr>
            <a:cxnSpLocks/>
          </p:cNvCxnSpPr>
          <p:nvPr/>
        </p:nvCxnSpPr>
        <p:spPr>
          <a:xfrm>
            <a:off x="4142027" y="3088129"/>
            <a:ext cx="336454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8D650CC-23F1-46CE-85B3-00435EF9A896}"/>
              </a:ext>
            </a:extLst>
          </p:cNvPr>
          <p:cNvSpPr/>
          <p:nvPr/>
        </p:nvSpPr>
        <p:spPr>
          <a:xfrm>
            <a:off x="4343400" y="2926243"/>
            <a:ext cx="440678" cy="31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xmlns="" id="{215EBD0F-A2B6-40AA-A8F4-F8C853A99B61}"/>
              </a:ext>
            </a:extLst>
          </p:cNvPr>
          <p:cNvSpPr/>
          <p:nvPr/>
        </p:nvSpPr>
        <p:spPr>
          <a:xfrm>
            <a:off x="4924405" y="2919970"/>
            <a:ext cx="440678" cy="31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xmlns="" id="{6A75DA6E-BFD0-418E-AEEE-346A7304D5D6}"/>
              </a:ext>
            </a:extLst>
          </p:cNvPr>
          <p:cNvSpPr/>
          <p:nvPr/>
        </p:nvSpPr>
        <p:spPr>
          <a:xfrm>
            <a:off x="5506897" y="2913876"/>
            <a:ext cx="440678" cy="31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xmlns="" id="{06D53156-EE1E-4744-A956-9CA5633E8C23}"/>
              </a:ext>
            </a:extLst>
          </p:cNvPr>
          <p:cNvSpPr/>
          <p:nvPr/>
        </p:nvSpPr>
        <p:spPr>
          <a:xfrm>
            <a:off x="6087448" y="2908853"/>
            <a:ext cx="440678" cy="31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xmlns="" id="{DA212B96-101D-45DF-A1B2-8EF5C9976C69}"/>
              </a:ext>
            </a:extLst>
          </p:cNvPr>
          <p:cNvSpPr/>
          <p:nvPr/>
        </p:nvSpPr>
        <p:spPr>
          <a:xfrm>
            <a:off x="6667504" y="2919471"/>
            <a:ext cx="440678" cy="3103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40E976F-3909-4850-8D85-9328831569A6}"/>
              </a:ext>
            </a:extLst>
          </p:cNvPr>
          <p:cNvSpPr txBox="1"/>
          <p:nvPr/>
        </p:nvSpPr>
        <p:spPr>
          <a:xfrm>
            <a:off x="4982461" y="2634015"/>
            <a:ext cx="2139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 elements</a:t>
            </a:r>
            <a:endParaRPr lang="en-IN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312C6BB5-0A2C-44CA-9FC5-5219E11ED277}"/>
              </a:ext>
            </a:extLst>
          </p:cNvPr>
          <p:cNvCxnSpPr>
            <a:cxnSpLocks/>
          </p:cNvCxnSpPr>
          <p:nvPr/>
        </p:nvCxnSpPr>
        <p:spPr>
          <a:xfrm flipH="1">
            <a:off x="4246657" y="3308910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xmlns="" id="{CC8A38A1-9336-443C-91F0-E4FEE171C881}"/>
              </a:ext>
            </a:extLst>
          </p:cNvPr>
          <p:cNvCxnSpPr>
            <a:cxnSpLocks/>
          </p:cNvCxnSpPr>
          <p:nvPr/>
        </p:nvCxnSpPr>
        <p:spPr>
          <a:xfrm>
            <a:off x="4563739" y="3319626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xmlns="" id="{ACAB23C3-FF82-45D8-8095-11A08CE3052C}"/>
              </a:ext>
            </a:extLst>
          </p:cNvPr>
          <p:cNvCxnSpPr>
            <a:cxnSpLocks/>
          </p:cNvCxnSpPr>
          <p:nvPr/>
        </p:nvCxnSpPr>
        <p:spPr>
          <a:xfrm flipH="1">
            <a:off x="4827689" y="3304147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xmlns="" id="{7893B16B-A2C5-4BD3-825F-15C94A70389C}"/>
              </a:ext>
            </a:extLst>
          </p:cNvPr>
          <p:cNvCxnSpPr>
            <a:cxnSpLocks/>
          </p:cNvCxnSpPr>
          <p:nvPr/>
        </p:nvCxnSpPr>
        <p:spPr>
          <a:xfrm>
            <a:off x="5162246" y="3302500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xmlns="" id="{7C8E8DEC-C893-40E2-A5E1-E9792013EB94}"/>
              </a:ext>
            </a:extLst>
          </p:cNvPr>
          <p:cNvCxnSpPr>
            <a:cxnSpLocks/>
          </p:cNvCxnSpPr>
          <p:nvPr/>
        </p:nvCxnSpPr>
        <p:spPr>
          <a:xfrm flipH="1">
            <a:off x="5451584" y="3313670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xmlns="" id="{7F6BEB27-505A-4EF9-B9A6-89564B43B02F}"/>
              </a:ext>
            </a:extLst>
          </p:cNvPr>
          <p:cNvCxnSpPr>
            <a:cxnSpLocks/>
          </p:cNvCxnSpPr>
          <p:nvPr/>
        </p:nvCxnSpPr>
        <p:spPr>
          <a:xfrm>
            <a:off x="5757024" y="3308910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xmlns="" id="{A92A5850-1ED4-4DD0-A9C7-413208B62468}"/>
              </a:ext>
            </a:extLst>
          </p:cNvPr>
          <p:cNvCxnSpPr>
            <a:cxnSpLocks/>
          </p:cNvCxnSpPr>
          <p:nvPr/>
        </p:nvCxnSpPr>
        <p:spPr>
          <a:xfrm flipH="1">
            <a:off x="6070703" y="3304147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xmlns="" id="{ADA1F9DB-43EC-453E-B7DA-F567C820B618}"/>
              </a:ext>
            </a:extLst>
          </p:cNvPr>
          <p:cNvCxnSpPr>
            <a:cxnSpLocks/>
          </p:cNvCxnSpPr>
          <p:nvPr/>
        </p:nvCxnSpPr>
        <p:spPr>
          <a:xfrm>
            <a:off x="6391583" y="3302663"/>
            <a:ext cx="2690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59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C5FA168-07E5-4C47-9F23-7FC2AED6E45B}"/>
              </a:ext>
            </a:extLst>
          </p:cNvPr>
          <p:cNvGrpSpPr/>
          <p:nvPr/>
        </p:nvGrpSpPr>
        <p:grpSpPr>
          <a:xfrm>
            <a:off x="602545" y="676571"/>
            <a:ext cx="1736783" cy="1913356"/>
            <a:chOff x="1285747" y="1278377"/>
            <a:chExt cx="1736783" cy="1913356"/>
          </a:xfrm>
        </p:grpSpPr>
        <p:sp>
          <p:nvSpPr>
            <p:cNvPr id="4" name="Chord 3">
              <a:extLst>
                <a:ext uri="{FF2B5EF4-FFF2-40B4-BE49-F238E27FC236}">
                  <a16:creationId xmlns:a16="http://schemas.microsoft.com/office/drawing/2014/main" xmlns="" id="{27484B85-BE67-4157-9AB4-117A68D74FBE}"/>
                </a:ext>
              </a:extLst>
            </p:cNvPr>
            <p:cNvSpPr/>
            <p:nvPr/>
          </p:nvSpPr>
          <p:spPr>
            <a:xfrm rot="6585683">
              <a:off x="1197461" y="1366663"/>
              <a:ext cx="1913356" cy="1736783"/>
            </a:xfrm>
            <a:prstGeom prst="chord">
              <a:avLst>
                <a:gd name="adj1" fmla="val 2700000"/>
                <a:gd name="adj2" fmla="val 16568694"/>
              </a:avLst>
            </a:prstGeom>
            <a:solidFill>
              <a:srgbClr val="C00000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F3238B78-6AB2-40E7-8EF1-60B2A5532C83}"/>
                </a:ext>
              </a:extLst>
            </p:cNvPr>
            <p:cNvSpPr/>
            <p:nvPr/>
          </p:nvSpPr>
          <p:spPr>
            <a:xfrm rot="18031741">
              <a:off x="1474765" y="1718633"/>
              <a:ext cx="1065871" cy="595801"/>
            </a:xfrm>
            <a:custGeom>
              <a:avLst/>
              <a:gdLst>
                <a:gd name="connsiteX0" fmla="*/ 174293 w 1145843"/>
                <a:gd name="connsiteY0" fmla="*/ 0 h 895350"/>
                <a:gd name="connsiteX1" fmla="*/ 517193 w 1145843"/>
                <a:gd name="connsiteY1" fmla="*/ 38100 h 895350"/>
                <a:gd name="connsiteX2" fmla="*/ 250493 w 1145843"/>
                <a:gd name="connsiteY2" fmla="*/ 104775 h 895350"/>
                <a:gd name="connsiteX3" fmla="*/ 12368 w 1145843"/>
                <a:gd name="connsiteY3" fmla="*/ 190500 h 895350"/>
                <a:gd name="connsiteX4" fmla="*/ 650543 w 1145843"/>
                <a:gd name="connsiteY4" fmla="*/ 342900 h 895350"/>
                <a:gd name="connsiteX5" fmla="*/ 117143 w 1145843"/>
                <a:gd name="connsiteY5" fmla="*/ 400050 h 895350"/>
                <a:gd name="connsiteX6" fmla="*/ 593393 w 1145843"/>
                <a:gd name="connsiteY6" fmla="*/ 590550 h 895350"/>
                <a:gd name="connsiteX7" fmla="*/ 155243 w 1145843"/>
                <a:gd name="connsiteY7" fmla="*/ 723900 h 895350"/>
                <a:gd name="connsiteX8" fmla="*/ 841043 w 1145843"/>
                <a:gd name="connsiteY8" fmla="*/ 733425 h 895350"/>
                <a:gd name="connsiteX9" fmla="*/ 117143 w 1145843"/>
                <a:gd name="connsiteY9" fmla="*/ 819150 h 895350"/>
                <a:gd name="connsiteX10" fmla="*/ 1145843 w 1145843"/>
                <a:gd name="connsiteY10" fmla="*/ 895350 h 895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5843" h="895350">
                  <a:moveTo>
                    <a:pt x="174293" y="0"/>
                  </a:moveTo>
                  <a:cubicBezTo>
                    <a:pt x="339393" y="10319"/>
                    <a:pt x="504493" y="20638"/>
                    <a:pt x="517193" y="38100"/>
                  </a:cubicBezTo>
                  <a:cubicBezTo>
                    <a:pt x="529893" y="55563"/>
                    <a:pt x="334631" y="79375"/>
                    <a:pt x="250493" y="104775"/>
                  </a:cubicBezTo>
                  <a:cubicBezTo>
                    <a:pt x="166355" y="130175"/>
                    <a:pt x="-54307" y="150813"/>
                    <a:pt x="12368" y="190500"/>
                  </a:cubicBezTo>
                  <a:cubicBezTo>
                    <a:pt x="79043" y="230187"/>
                    <a:pt x="633081" y="307975"/>
                    <a:pt x="650543" y="342900"/>
                  </a:cubicBezTo>
                  <a:cubicBezTo>
                    <a:pt x="668006" y="377825"/>
                    <a:pt x="126668" y="358775"/>
                    <a:pt x="117143" y="400050"/>
                  </a:cubicBezTo>
                  <a:cubicBezTo>
                    <a:pt x="107618" y="441325"/>
                    <a:pt x="587043" y="536575"/>
                    <a:pt x="593393" y="590550"/>
                  </a:cubicBezTo>
                  <a:cubicBezTo>
                    <a:pt x="599743" y="644525"/>
                    <a:pt x="113968" y="700088"/>
                    <a:pt x="155243" y="723900"/>
                  </a:cubicBezTo>
                  <a:cubicBezTo>
                    <a:pt x="196518" y="747712"/>
                    <a:pt x="847393" y="717550"/>
                    <a:pt x="841043" y="733425"/>
                  </a:cubicBezTo>
                  <a:cubicBezTo>
                    <a:pt x="834693" y="749300"/>
                    <a:pt x="66343" y="792163"/>
                    <a:pt x="117143" y="819150"/>
                  </a:cubicBezTo>
                  <a:cubicBezTo>
                    <a:pt x="167943" y="846137"/>
                    <a:pt x="656893" y="870743"/>
                    <a:pt x="1145843" y="895350"/>
                  </a:cubicBezTo>
                </a:path>
              </a:pathLst>
            </a:custGeom>
            <a:noFill/>
            <a:ln w="38100">
              <a:solidFill>
                <a:schemeClr val="accent2">
                  <a:lumMod val="75000"/>
                </a:schemeClr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</p:grpSp>
      <p:sp>
        <p:nvSpPr>
          <p:cNvPr id="13" name="Cylinder 12">
            <a:extLst>
              <a:ext uri="{FF2B5EF4-FFF2-40B4-BE49-F238E27FC236}">
                <a16:creationId xmlns:a16="http://schemas.microsoft.com/office/drawing/2014/main" xmlns="" id="{13D2CEC7-3AB4-4184-B401-C72E9584F7B1}"/>
              </a:ext>
            </a:extLst>
          </p:cNvPr>
          <p:cNvSpPr/>
          <p:nvPr/>
        </p:nvSpPr>
        <p:spPr>
          <a:xfrm>
            <a:off x="3568853" y="709228"/>
            <a:ext cx="461578" cy="1401005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xmlns="" id="{03B03402-64C4-40C8-B149-95C128006450}"/>
              </a:ext>
            </a:extLst>
          </p:cNvPr>
          <p:cNvSpPr/>
          <p:nvPr/>
        </p:nvSpPr>
        <p:spPr>
          <a:xfrm>
            <a:off x="3568853" y="1175756"/>
            <a:ext cx="461578" cy="934477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xmlns="" id="{BD6D0FE9-A952-4982-B63B-6885DEE28A51}"/>
              </a:ext>
            </a:extLst>
          </p:cNvPr>
          <p:cNvCxnSpPr/>
          <p:nvPr/>
        </p:nvCxnSpPr>
        <p:spPr>
          <a:xfrm>
            <a:off x="2743200" y="1409731"/>
            <a:ext cx="7143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ylinder 22">
            <a:extLst>
              <a:ext uri="{FF2B5EF4-FFF2-40B4-BE49-F238E27FC236}">
                <a16:creationId xmlns:a16="http://schemas.microsoft.com/office/drawing/2014/main" xmlns="" id="{586F9078-DBA7-4B19-9B11-0DA68CD4530E}"/>
              </a:ext>
            </a:extLst>
          </p:cNvPr>
          <p:cNvSpPr/>
          <p:nvPr/>
        </p:nvSpPr>
        <p:spPr>
          <a:xfrm>
            <a:off x="4877011" y="756265"/>
            <a:ext cx="461578" cy="1401005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Cylinder 23">
            <a:extLst>
              <a:ext uri="{FF2B5EF4-FFF2-40B4-BE49-F238E27FC236}">
                <a16:creationId xmlns:a16="http://schemas.microsoft.com/office/drawing/2014/main" xmlns="" id="{FEE208E8-03E5-4A0D-A28D-F00CE19A88BB}"/>
              </a:ext>
            </a:extLst>
          </p:cNvPr>
          <p:cNvSpPr/>
          <p:nvPr/>
        </p:nvSpPr>
        <p:spPr>
          <a:xfrm>
            <a:off x="4869886" y="1222793"/>
            <a:ext cx="461578" cy="934477"/>
          </a:xfrm>
          <a:prstGeom prst="can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4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4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7D412480-2C7E-4D1D-9C25-D16185552441}"/>
              </a:ext>
            </a:extLst>
          </p:cNvPr>
          <p:cNvSpPr/>
          <p:nvPr/>
        </p:nvSpPr>
        <p:spPr>
          <a:xfrm>
            <a:off x="4898424" y="1447143"/>
            <a:ext cx="315152" cy="485775"/>
          </a:xfrm>
          <a:custGeom>
            <a:avLst/>
            <a:gdLst>
              <a:gd name="connsiteX0" fmla="*/ 202522 w 315152"/>
              <a:gd name="connsiteY0" fmla="*/ 114300 h 485775"/>
              <a:gd name="connsiteX1" fmla="*/ 116797 w 315152"/>
              <a:gd name="connsiteY1" fmla="*/ 28575 h 485775"/>
              <a:gd name="connsiteX2" fmla="*/ 159660 w 315152"/>
              <a:gd name="connsiteY2" fmla="*/ 0 h 485775"/>
              <a:gd name="connsiteX3" fmla="*/ 202522 w 315152"/>
              <a:gd name="connsiteY3" fmla="*/ 28575 h 485775"/>
              <a:gd name="connsiteX4" fmla="*/ 188235 w 315152"/>
              <a:gd name="connsiteY4" fmla="*/ 85725 h 485775"/>
              <a:gd name="connsiteX5" fmla="*/ 116797 w 315152"/>
              <a:gd name="connsiteY5" fmla="*/ 157162 h 485775"/>
              <a:gd name="connsiteX6" fmla="*/ 102510 w 315152"/>
              <a:gd name="connsiteY6" fmla="*/ 200025 h 485775"/>
              <a:gd name="connsiteX7" fmla="*/ 45360 w 315152"/>
              <a:gd name="connsiteY7" fmla="*/ 285750 h 485775"/>
              <a:gd name="connsiteX8" fmla="*/ 45360 w 315152"/>
              <a:gd name="connsiteY8" fmla="*/ 457200 h 485775"/>
              <a:gd name="connsiteX9" fmla="*/ 88222 w 315152"/>
              <a:gd name="connsiteY9" fmla="*/ 485775 h 485775"/>
              <a:gd name="connsiteX10" fmla="*/ 159660 w 315152"/>
              <a:gd name="connsiteY10" fmla="*/ 471487 h 485775"/>
              <a:gd name="connsiteX11" fmla="*/ 216810 w 315152"/>
              <a:gd name="connsiteY11" fmla="*/ 385762 h 485775"/>
              <a:gd name="connsiteX12" fmla="*/ 245385 w 315152"/>
              <a:gd name="connsiteY12" fmla="*/ 300037 h 485775"/>
              <a:gd name="connsiteX13" fmla="*/ 202522 w 315152"/>
              <a:gd name="connsiteY13" fmla="*/ 271462 h 485775"/>
              <a:gd name="connsiteX14" fmla="*/ 2497 w 315152"/>
              <a:gd name="connsiteY14" fmla="*/ 228600 h 485775"/>
              <a:gd name="connsiteX15" fmla="*/ 16785 w 315152"/>
              <a:gd name="connsiteY15" fmla="*/ 128587 h 485775"/>
              <a:gd name="connsiteX16" fmla="*/ 188235 w 315152"/>
              <a:gd name="connsiteY16" fmla="*/ 185737 h 485775"/>
              <a:gd name="connsiteX17" fmla="*/ 216810 w 315152"/>
              <a:gd name="connsiteY17" fmla="*/ 228600 h 485775"/>
              <a:gd name="connsiteX18" fmla="*/ 259672 w 315152"/>
              <a:gd name="connsiteY18" fmla="*/ 314325 h 485775"/>
              <a:gd name="connsiteX19" fmla="*/ 302535 w 315152"/>
              <a:gd name="connsiteY19" fmla="*/ 257175 h 485775"/>
              <a:gd name="connsiteX20" fmla="*/ 245385 w 315152"/>
              <a:gd name="connsiteY20" fmla="*/ 14287 h 485775"/>
              <a:gd name="connsiteX21" fmla="*/ 202522 w 315152"/>
              <a:gd name="connsiteY21" fmla="*/ 28575 h 485775"/>
              <a:gd name="connsiteX22" fmla="*/ 188235 w 315152"/>
              <a:gd name="connsiteY22" fmla="*/ 114300 h 485775"/>
              <a:gd name="connsiteX23" fmla="*/ 173947 w 315152"/>
              <a:gd name="connsiteY23" fmla="*/ 185737 h 485775"/>
              <a:gd name="connsiteX24" fmla="*/ 159660 w 315152"/>
              <a:gd name="connsiteY24" fmla="*/ 357187 h 485775"/>
              <a:gd name="connsiteX25" fmla="*/ 145372 w 315152"/>
              <a:gd name="connsiteY25" fmla="*/ 414337 h 485775"/>
              <a:gd name="connsiteX26" fmla="*/ 102510 w 315152"/>
              <a:gd name="connsiteY26" fmla="*/ 442912 h 485775"/>
              <a:gd name="connsiteX27" fmla="*/ 16785 w 315152"/>
              <a:gd name="connsiteY27" fmla="*/ 300037 h 485775"/>
              <a:gd name="connsiteX28" fmla="*/ 2497 w 315152"/>
              <a:gd name="connsiteY28" fmla="*/ 257175 h 485775"/>
              <a:gd name="connsiteX29" fmla="*/ 59647 w 315152"/>
              <a:gd name="connsiteY29" fmla="*/ 242887 h 485775"/>
              <a:gd name="connsiteX30" fmla="*/ 188235 w 315152"/>
              <a:gd name="connsiteY30" fmla="*/ 314325 h 485775"/>
              <a:gd name="connsiteX31" fmla="*/ 231097 w 315152"/>
              <a:gd name="connsiteY31" fmla="*/ 342900 h 485775"/>
              <a:gd name="connsiteX32" fmla="*/ 273960 w 315152"/>
              <a:gd name="connsiteY32" fmla="*/ 371475 h 485775"/>
              <a:gd name="connsiteX33" fmla="*/ 302535 w 315152"/>
              <a:gd name="connsiteY33" fmla="*/ 400050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15152" h="485775">
                <a:moveTo>
                  <a:pt x="202522" y="114300"/>
                </a:moveTo>
                <a:cubicBezTo>
                  <a:pt x="193642" y="108972"/>
                  <a:pt x="98937" y="73224"/>
                  <a:pt x="116797" y="28575"/>
                </a:cubicBezTo>
                <a:cubicBezTo>
                  <a:pt x="123174" y="12632"/>
                  <a:pt x="145372" y="9525"/>
                  <a:pt x="159660" y="0"/>
                </a:cubicBezTo>
                <a:cubicBezTo>
                  <a:pt x="173947" y="9525"/>
                  <a:pt x="197092" y="12285"/>
                  <a:pt x="202522" y="28575"/>
                </a:cubicBezTo>
                <a:cubicBezTo>
                  <a:pt x="208732" y="47204"/>
                  <a:pt x="195970" y="67676"/>
                  <a:pt x="188235" y="85725"/>
                </a:cubicBezTo>
                <a:cubicBezTo>
                  <a:pt x="169185" y="130174"/>
                  <a:pt x="154897" y="131763"/>
                  <a:pt x="116797" y="157162"/>
                </a:cubicBezTo>
                <a:cubicBezTo>
                  <a:pt x="112035" y="171450"/>
                  <a:pt x="109824" y="186860"/>
                  <a:pt x="102510" y="200025"/>
                </a:cubicBezTo>
                <a:cubicBezTo>
                  <a:pt x="85832" y="230046"/>
                  <a:pt x="45360" y="285750"/>
                  <a:pt x="45360" y="285750"/>
                </a:cubicBezTo>
                <a:cubicBezTo>
                  <a:pt x="28996" y="351204"/>
                  <a:pt x="14486" y="380015"/>
                  <a:pt x="45360" y="457200"/>
                </a:cubicBezTo>
                <a:cubicBezTo>
                  <a:pt x="51737" y="473143"/>
                  <a:pt x="73935" y="476250"/>
                  <a:pt x="88222" y="485775"/>
                </a:cubicBezTo>
                <a:cubicBezTo>
                  <a:pt x="112035" y="481012"/>
                  <a:pt x="140491" y="486396"/>
                  <a:pt x="159660" y="471487"/>
                </a:cubicBezTo>
                <a:cubicBezTo>
                  <a:pt x="186769" y="450402"/>
                  <a:pt x="216810" y="385762"/>
                  <a:pt x="216810" y="385762"/>
                </a:cubicBezTo>
                <a:cubicBezTo>
                  <a:pt x="226335" y="357187"/>
                  <a:pt x="270447" y="316745"/>
                  <a:pt x="245385" y="300037"/>
                </a:cubicBezTo>
                <a:cubicBezTo>
                  <a:pt x="231097" y="290512"/>
                  <a:pt x="218214" y="278436"/>
                  <a:pt x="202522" y="271462"/>
                </a:cubicBezTo>
                <a:cubicBezTo>
                  <a:pt x="122857" y="236056"/>
                  <a:pt x="92525" y="239853"/>
                  <a:pt x="2497" y="228600"/>
                </a:cubicBezTo>
                <a:cubicBezTo>
                  <a:pt x="7260" y="195262"/>
                  <a:pt x="-13336" y="143647"/>
                  <a:pt x="16785" y="128587"/>
                </a:cubicBezTo>
                <a:cubicBezTo>
                  <a:pt x="191452" y="41253"/>
                  <a:pt x="156594" y="122456"/>
                  <a:pt x="188235" y="185737"/>
                </a:cubicBezTo>
                <a:cubicBezTo>
                  <a:pt x="195914" y="201096"/>
                  <a:pt x="207285" y="214312"/>
                  <a:pt x="216810" y="228600"/>
                </a:cubicBezTo>
                <a:cubicBezTo>
                  <a:pt x="219321" y="236134"/>
                  <a:pt x="242361" y="317787"/>
                  <a:pt x="259672" y="314325"/>
                </a:cubicBezTo>
                <a:cubicBezTo>
                  <a:pt x="283022" y="309655"/>
                  <a:pt x="288247" y="276225"/>
                  <a:pt x="302535" y="257175"/>
                </a:cubicBezTo>
                <a:cubicBezTo>
                  <a:pt x="299485" y="208380"/>
                  <a:pt x="358275" y="14287"/>
                  <a:pt x="245385" y="14287"/>
                </a:cubicBezTo>
                <a:cubicBezTo>
                  <a:pt x="230324" y="14287"/>
                  <a:pt x="216810" y="23812"/>
                  <a:pt x="202522" y="28575"/>
                </a:cubicBezTo>
                <a:cubicBezTo>
                  <a:pt x="197760" y="57150"/>
                  <a:pt x="193417" y="85798"/>
                  <a:pt x="188235" y="114300"/>
                </a:cubicBezTo>
                <a:cubicBezTo>
                  <a:pt x="183891" y="138192"/>
                  <a:pt x="176784" y="161619"/>
                  <a:pt x="173947" y="185737"/>
                </a:cubicBezTo>
                <a:cubicBezTo>
                  <a:pt x="167246" y="242692"/>
                  <a:pt x="166773" y="300282"/>
                  <a:pt x="159660" y="357187"/>
                </a:cubicBezTo>
                <a:cubicBezTo>
                  <a:pt x="157224" y="376672"/>
                  <a:pt x="156264" y="397999"/>
                  <a:pt x="145372" y="414337"/>
                </a:cubicBezTo>
                <a:cubicBezTo>
                  <a:pt x="135847" y="428624"/>
                  <a:pt x="116797" y="433387"/>
                  <a:pt x="102510" y="442912"/>
                </a:cubicBezTo>
                <a:cubicBezTo>
                  <a:pt x="61880" y="381967"/>
                  <a:pt x="43146" y="361546"/>
                  <a:pt x="16785" y="300037"/>
                </a:cubicBezTo>
                <a:cubicBezTo>
                  <a:pt x="10852" y="286194"/>
                  <a:pt x="7260" y="271462"/>
                  <a:pt x="2497" y="257175"/>
                </a:cubicBezTo>
                <a:cubicBezTo>
                  <a:pt x="21547" y="252412"/>
                  <a:pt x="40011" y="242887"/>
                  <a:pt x="59647" y="242887"/>
                </a:cubicBezTo>
                <a:cubicBezTo>
                  <a:pt x="97368" y="242887"/>
                  <a:pt x="175998" y="306167"/>
                  <a:pt x="188235" y="314325"/>
                </a:cubicBezTo>
                <a:lnTo>
                  <a:pt x="231097" y="342900"/>
                </a:lnTo>
                <a:cubicBezTo>
                  <a:pt x="245385" y="352425"/>
                  <a:pt x="261818" y="359333"/>
                  <a:pt x="273960" y="371475"/>
                </a:cubicBezTo>
                <a:lnTo>
                  <a:pt x="302535" y="400050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xmlns="" id="{B13502EA-EF35-4ECA-909A-6092E0A69747}"/>
              </a:ext>
            </a:extLst>
          </p:cNvPr>
          <p:cNvCxnSpPr/>
          <p:nvPr/>
        </p:nvCxnSpPr>
        <p:spPr>
          <a:xfrm>
            <a:off x="5424489" y="1454897"/>
            <a:ext cx="7143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B5749F80-9491-4113-9BEA-8BCB38D30111}"/>
              </a:ext>
            </a:extLst>
          </p:cNvPr>
          <p:cNvCxnSpPr>
            <a:cxnSpLocks/>
          </p:cNvCxnSpPr>
          <p:nvPr/>
        </p:nvCxnSpPr>
        <p:spPr>
          <a:xfrm flipV="1">
            <a:off x="6500813" y="1409731"/>
            <a:ext cx="4200525" cy="3677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67899E26-B33C-4978-B4C1-51BF994F0D1E}"/>
              </a:ext>
            </a:extLst>
          </p:cNvPr>
          <p:cNvSpPr/>
          <p:nvPr/>
        </p:nvSpPr>
        <p:spPr>
          <a:xfrm>
            <a:off x="6705613" y="1079849"/>
            <a:ext cx="714375" cy="581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BOX1</a:t>
            </a:r>
            <a:endParaRPr lang="en-IN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xmlns="" id="{FA28D50A-459E-4CE7-941D-F093562CCACD}"/>
              </a:ext>
            </a:extLst>
          </p:cNvPr>
          <p:cNvCxnSpPr/>
          <p:nvPr/>
        </p:nvCxnSpPr>
        <p:spPr>
          <a:xfrm>
            <a:off x="4101871" y="1446503"/>
            <a:ext cx="7143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1F6D745B-3385-4602-8227-D571DEA256B1}"/>
              </a:ext>
            </a:extLst>
          </p:cNvPr>
          <p:cNvSpPr/>
          <p:nvPr/>
        </p:nvSpPr>
        <p:spPr>
          <a:xfrm>
            <a:off x="9835313" y="1061389"/>
            <a:ext cx="714375" cy="581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BOX2</a:t>
            </a:r>
            <a:endParaRPr lang="en-IN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9CCC94B4-8DB0-4D27-8093-F08542BB60E7}"/>
              </a:ext>
            </a:extLst>
          </p:cNvPr>
          <p:cNvSpPr/>
          <p:nvPr/>
        </p:nvSpPr>
        <p:spPr>
          <a:xfrm>
            <a:off x="7505888" y="1075601"/>
            <a:ext cx="714375" cy="581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ERIC1</a:t>
            </a:r>
            <a:endParaRPr lang="en-IN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63052B42-3065-41E9-9B08-98E645E6E385}"/>
              </a:ext>
            </a:extLst>
          </p:cNvPr>
          <p:cNvSpPr/>
          <p:nvPr/>
        </p:nvSpPr>
        <p:spPr>
          <a:xfrm>
            <a:off x="8282363" y="1075600"/>
            <a:ext cx="714375" cy="581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Rep1</a:t>
            </a:r>
            <a:endParaRPr lang="en-IN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596C72A1-2FD3-4A18-B5FD-4C94B20F6A47}"/>
              </a:ext>
            </a:extLst>
          </p:cNvPr>
          <p:cNvSpPr/>
          <p:nvPr/>
        </p:nvSpPr>
        <p:spPr>
          <a:xfrm>
            <a:off x="9058838" y="1061389"/>
            <a:ext cx="714375" cy="581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ERIC2</a:t>
            </a:r>
            <a:endParaRPr lang="en-IN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xmlns="" id="{68403069-3380-4AF1-8D4F-64E01118C9DA}"/>
              </a:ext>
            </a:extLst>
          </p:cNvPr>
          <p:cNvCxnSpPr/>
          <p:nvPr/>
        </p:nvCxnSpPr>
        <p:spPr>
          <a:xfrm flipH="1">
            <a:off x="6596088" y="1851383"/>
            <a:ext cx="35718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xmlns="" id="{1669CF5E-ACF2-45EB-ABD9-09F3117D7071}"/>
              </a:ext>
            </a:extLst>
          </p:cNvPr>
          <p:cNvCxnSpPr>
            <a:cxnSpLocks/>
          </p:cNvCxnSpPr>
          <p:nvPr/>
        </p:nvCxnSpPr>
        <p:spPr>
          <a:xfrm>
            <a:off x="7062801" y="1851383"/>
            <a:ext cx="35718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9C9BA33-27C1-4D11-A131-FD03277BDCF7}"/>
              </a:ext>
            </a:extLst>
          </p:cNvPr>
          <p:cNvSpPr txBox="1"/>
          <p:nvPr/>
        </p:nvSpPr>
        <p:spPr>
          <a:xfrm>
            <a:off x="7497350" y="1761083"/>
            <a:ext cx="3086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Designing BOX, EERIC or REP sequence specific primers, </a:t>
            </a:r>
          </a:p>
          <a:p>
            <a:pPr algn="just"/>
            <a:r>
              <a:rPr lang="en-US" dirty="0"/>
              <a:t>Copy number variation results in polymorphism</a:t>
            </a:r>
            <a:endParaRPr lang="en-IN" dirty="0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xmlns="" id="{518D9091-6B1F-4C1B-AEDE-F957AA214E62}"/>
              </a:ext>
            </a:extLst>
          </p:cNvPr>
          <p:cNvCxnSpPr>
            <a:cxnSpLocks/>
          </p:cNvCxnSpPr>
          <p:nvPr/>
        </p:nvCxnSpPr>
        <p:spPr>
          <a:xfrm>
            <a:off x="10701338" y="1575730"/>
            <a:ext cx="0" cy="15389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xmlns="" id="{FCAD313D-3B5F-4564-9AFD-EF9A2D57656C}"/>
              </a:ext>
            </a:extLst>
          </p:cNvPr>
          <p:cNvGrpSpPr/>
          <p:nvPr/>
        </p:nvGrpSpPr>
        <p:grpSpPr>
          <a:xfrm>
            <a:off x="8435642" y="3295064"/>
            <a:ext cx="2799342" cy="2631440"/>
            <a:chOff x="8268638" y="3365203"/>
            <a:chExt cx="2799342" cy="263144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7925F300-79DD-420D-8287-93D0471706C8}"/>
                </a:ext>
              </a:extLst>
            </p:cNvPr>
            <p:cNvSpPr/>
            <p:nvPr/>
          </p:nvSpPr>
          <p:spPr>
            <a:xfrm>
              <a:off x="8268638" y="3365203"/>
              <a:ext cx="2799342" cy="2631440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FC138704-2893-47DE-891C-270708450416}"/>
                </a:ext>
              </a:extLst>
            </p:cNvPr>
            <p:cNvSpPr/>
            <p:nvPr/>
          </p:nvSpPr>
          <p:spPr>
            <a:xfrm>
              <a:off x="8426857" y="3461877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xmlns="" id="{5D4BB8B7-E6E6-4810-8C75-EB7D6A51DC85}"/>
                </a:ext>
              </a:extLst>
            </p:cNvPr>
            <p:cNvSpPr/>
            <p:nvPr/>
          </p:nvSpPr>
          <p:spPr>
            <a:xfrm>
              <a:off x="8950490" y="345478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xmlns="" id="{42C26879-E7BE-405D-A6B6-C60F117A702A}"/>
                </a:ext>
              </a:extLst>
            </p:cNvPr>
            <p:cNvSpPr/>
            <p:nvPr/>
          </p:nvSpPr>
          <p:spPr>
            <a:xfrm>
              <a:off x="9508941" y="345478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918726BF-F000-45C2-A648-616B342ADE59}"/>
                </a:ext>
              </a:extLst>
            </p:cNvPr>
            <p:cNvSpPr/>
            <p:nvPr/>
          </p:nvSpPr>
          <p:spPr>
            <a:xfrm>
              <a:off x="10078026" y="345881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xmlns="" id="{0AABA50B-5F57-4DB9-9925-3D001B46D9C4}"/>
                </a:ext>
              </a:extLst>
            </p:cNvPr>
            <p:cNvSpPr/>
            <p:nvPr/>
          </p:nvSpPr>
          <p:spPr>
            <a:xfrm>
              <a:off x="10666687" y="345881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E1357130-B4DA-4B43-A5E7-7068B23B25E5}"/>
                </a:ext>
              </a:extLst>
            </p:cNvPr>
            <p:cNvCxnSpPr/>
            <p:nvPr/>
          </p:nvCxnSpPr>
          <p:spPr>
            <a:xfrm>
              <a:off x="8413949" y="3815757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xmlns="" id="{DBF43F26-A5AB-4D9E-A8A9-51081E9334AA}"/>
                </a:ext>
              </a:extLst>
            </p:cNvPr>
            <p:cNvCxnSpPr/>
            <p:nvPr/>
          </p:nvCxnSpPr>
          <p:spPr>
            <a:xfrm>
              <a:off x="8413949" y="433743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xmlns="" id="{0BFD274E-6273-4598-AEC5-44341AE096B2}"/>
                </a:ext>
              </a:extLst>
            </p:cNvPr>
            <p:cNvCxnSpPr/>
            <p:nvPr/>
          </p:nvCxnSpPr>
          <p:spPr>
            <a:xfrm>
              <a:off x="8411019" y="463329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xmlns="" id="{43324996-D972-4A4D-B25B-DE314802871D}"/>
                </a:ext>
              </a:extLst>
            </p:cNvPr>
            <p:cNvCxnSpPr/>
            <p:nvPr/>
          </p:nvCxnSpPr>
          <p:spPr>
            <a:xfrm>
              <a:off x="8411019" y="4991564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xmlns="" id="{A3185AB9-109F-4964-A4B2-2E6DD8F82493}"/>
                </a:ext>
              </a:extLst>
            </p:cNvPr>
            <p:cNvCxnSpPr/>
            <p:nvPr/>
          </p:nvCxnSpPr>
          <p:spPr>
            <a:xfrm>
              <a:off x="8411019" y="533505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xmlns="" id="{1681EA3D-443C-4A88-A547-16C5D385FDBC}"/>
                </a:ext>
              </a:extLst>
            </p:cNvPr>
            <p:cNvCxnSpPr/>
            <p:nvPr/>
          </p:nvCxnSpPr>
          <p:spPr>
            <a:xfrm>
              <a:off x="8890084" y="5308923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xmlns="" id="{69891484-C5C8-4F34-AD4A-8D9CF633D4AB}"/>
                </a:ext>
              </a:extLst>
            </p:cNvPr>
            <p:cNvCxnSpPr/>
            <p:nvPr/>
          </p:nvCxnSpPr>
          <p:spPr>
            <a:xfrm>
              <a:off x="9505970" y="5301425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xmlns="" id="{67464CA1-4ED6-4A17-BF84-6436A4F2B6C8}"/>
                </a:ext>
              </a:extLst>
            </p:cNvPr>
            <p:cNvCxnSpPr/>
            <p:nvPr/>
          </p:nvCxnSpPr>
          <p:spPr>
            <a:xfrm>
              <a:off x="10078026" y="526387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xmlns="" id="{DB294451-8F12-4AC7-8988-307CC57D8EC0}"/>
              </a:ext>
            </a:extLst>
          </p:cNvPr>
          <p:cNvCxnSpPr/>
          <p:nvPr/>
        </p:nvCxnSpPr>
        <p:spPr>
          <a:xfrm>
            <a:off x="10844214" y="5184101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83">
            <a:extLst>
              <a:ext uri="{FF2B5EF4-FFF2-40B4-BE49-F238E27FC236}">
                <a16:creationId xmlns:a16="http://schemas.microsoft.com/office/drawing/2014/main" xmlns="" id="{6ED535C6-8188-4462-AF4D-292AAB0801A4}"/>
              </a:ext>
            </a:extLst>
          </p:cNvPr>
          <p:cNvGrpSpPr/>
          <p:nvPr/>
        </p:nvGrpSpPr>
        <p:grpSpPr>
          <a:xfrm>
            <a:off x="5270375" y="3314090"/>
            <a:ext cx="2799342" cy="2631440"/>
            <a:chOff x="8268638" y="3365203"/>
            <a:chExt cx="2799342" cy="2631440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xmlns="" id="{0F598A95-70B9-4864-88A7-A761C583598B}"/>
                </a:ext>
              </a:extLst>
            </p:cNvPr>
            <p:cNvSpPr/>
            <p:nvPr/>
          </p:nvSpPr>
          <p:spPr>
            <a:xfrm>
              <a:off x="8268638" y="3365203"/>
              <a:ext cx="2799342" cy="2631440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xmlns="" id="{627BACBE-DA0D-40ED-9108-E355FC8232D1}"/>
                </a:ext>
              </a:extLst>
            </p:cNvPr>
            <p:cNvSpPr/>
            <p:nvPr/>
          </p:nvSpPr>
          <p:spPr>
            <a:xfrm>
              <a:off x="8426857" y="3461877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xmlns="" id="{5D055D3A-C78A-42D7-B8BE-6715DE2F04DB}"/>
                </a:ext>
              </a:extLst>
            </p:cNvPr>
            <p:cNvSpPr/>
            <p:nvPr/>
          </p:nvSpPr>
          <p:spPr>
            <a:xfrm>
              <a:off x="8950490" y="345478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11932655-78E1-4EE6-8628-A99EF70B02C5}"/>
                </a:ext>
              </a:extLst>
            </p:cNvPr>
            <p:cNvSpPr/>
            <p:nvPr/>
          </p:nvSpPr>
          <p:spPr>
            <a:xfrm>
              <a:off x="9508941" y="345478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xmlns="" id="{D11C8177-DA4D-499C-A5A4-D939A35C4901}"/>
                </a:ext>
              </a:extLst>
            </p:cNvPr>
            <p:cNvSpPr/>
            <p:nvPr/>
          </p:nvSpPr>
          <p:spPr>
            <a:xfrm>
              <a:off x="10078026" y="345881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xmlns="" id="{898DC94B-9886-4B00-8632-32A517896871}"/>
                </a:ext>
              </a:extLst>
            </p:cNvPr>
            <p:cNvSpPr/>
            <p:nvPr/>
          </p:nvSpPr>
          <p:spPr>
            <a:xfrm>
              <a:off x="10666687" y="345881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xmlns="" id="{238F3C7F-25A1-46BA-9F67-EF794B1F4F5E}"/>
                </a:ext>
              </a:extLst>
            </p:cNvPr>
            <p:cNvCxnSpPr/>
            <p:nvPr/>
          </p:nvCxnSpPr>
          <p:spPr>
            <a:xfrm>
              <a:off x="8413949" y="3815757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xmlns="" id="{095252DC-1A84-4A53-B3C0-3F7C76F9AE82}"/>
                </a:ext>
              </a:extLst>
            </p:cNvPr>
            <p:cNvCxnSpPr/>
            <p:nvPr/>
          </p:nvCxnSpPr>
          <p:spPr>
            <a:xfrm>
              <a:off x="8413949" y="433743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xmlns="" id="{DFF70697-F1B2-43FD-8C85-3C566ECC3C5C}"/>
                </a:ext>
              </a:extLst>
            </p:cNvPr>
            <p:cNvCxnSpPr/>
            <p:nvPr/>
          </p:nvCxnSpPr>
          <p:spPr>
            <a:xfrm>
              <a:off x="8411019" y="463329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xmlns="" id="{B49A01B1-0ED6-4D3B-99E8-F9C45E481D5D}"/>
                </a:ext>
              </a:extLst>
            </p:cNvPr>
            <p:cNvCxnSpPr/>
            <p:nvPr/>
          </p:nvCxnSpPr>
          <p:spPr>
            <a:xfrm>
              <a:off x="8411019" y="4991564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xmlns="" id="{1CE1BAF7-C2DD-4C1B-9B2A-1D2D006D4378}"/>
                </a:ext>
              </a:extLst>
            </p:cNvPr>
            <p:cNvCxnSpPr/>
            <p:nvPr/>
          </p:nvCxnSpPr>
          <p:spPr>
            <a:xfrm>
              <a:off x="8411019" y="533505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xmlns="" id="{FC6E04B2-16C5-445F-88C5-4DDDFA2AD5F8}"/>
                </a:ext>
              </a:extLst>
            </p:cNvPr>
            <p:cNvCxnSpPr/>
            <p:nvPr/>
          </p:nvCxnSpPr>
          <p:spPr>
            <a:xfrm>
              <a:off x="8890084" y="496601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xmlns="" id="{F94DD59B-73CE-4504-AF3D-DD2D2F30AA4C}"/>
                </a:ext>
              </a:extLst>
            </p:cNvPr>
            <p:cNvCxnSpPr/>
            <p:nvPr/>
          </p:nvCxnSpPr>
          <p:spPr>
            <a:xfrm>
              <a:off x="9371544" y="494422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xmlns="" id="{F8E60A9E-A496-4360-BDA8-7E473E73E4B2}"/>
                </a:ext>
              </a:extLst>
            </p:cNvPr>
            <p:cNvCxnSpPr/>
            <p:nvPr/>
          </p:nvCxnSpPr>
          <p:spPr>
            <a:xfrm>
              <a:off x="10062188" y="4930520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2672636D-0FF8-4B79-81ED-43038328C555}"/>
              </a:ext>
            </a:extLst>
          </p:cNvPr>
          <p:cNvGrpSpPr/>
          <p:nvPr/>
        </p:nvGrpSpPr>
        <p:grpSpPr>
          <a:xfrm>
            <a:off x="1848616" y="3314090"/>
            <a:ext cx="2799342" cy="2631440"/>
            <a:chOff x="8268638" y="3365203"/>
            <a:chExt cx="2799342" cy="2631440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xmlns="" id="{BDE3638B-A284-4089-B992-44E6E3A37844}"/>
                </a:ext>
              </a:extLst>
            </p:cNvPr>
            <p:cNvSpPr/>
            <p:nvPr/>
          </p:nvSpPr>
          <p:spPr>
            <a:xfrm>
              <a:off x="8268638" y="3365203"/>
              <a:ext cx="2799342" cy="2631440"/>
            </a:xfrm>
            <a:prstGeom prst="rect">
              <a:avLst/>
            </a:prstGeom>
            <a:solidFill>
              <a:schemeClr val="bg2"/>
            </a:solidFill>
            <a:ln w="28575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xmlns="" id="{406E893B-32DF-4B03-8FD8-64F9A2D65DBB}"/>
                </a:ext>
              </a:extLst>
            </p:cNvPr>
            <p:cNvSpPr/>
            <p:nvPr/>
          </p:nvSpPr>
          <p:spPr>
            <a:xfrm>
              <a:off x="8426857" y="3461877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xmlns="" id="{338662AC-0062-47D9-9ACD-6F7A07FC45D3}"/>
                </a:ext>
              </a:extLst>
            </p:cNvPr>
            <p:cNvSpPr/>
            <p:nvPr/>
          </p:nvSpPr>
          <p:spPr>
            <a:xfrm>
              <a:off x="8950490" y="345478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xmlns="" id="{0C15C6D2-8F94-417C-9E63-83023165B33A}"/>
                </a:ext>
              </a:extLst>
            </p:cNvPr>
            <p:cNvSpPr/>
            <p:nvPr/>
          </p:nvSpPr>
          <p:spPr>
            <a:xfrm>
              <a:off x="9508941" y="3454785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xmlns="" id="{E95A9A7B-06C8-4B5C-AAB0-FC21E1B7E45D}"/>
                </a:ext>
              </a:extLst>
            </p:cNvPr>
            <p:cNvSpPr/>
            <p:nvPr/>
          </p:nvSpPr>
          <p:spPr>
            <a:xfrm>
              <a:off x="10078026" y="345881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xmlns="" id="{3C89F34B-9BF1-40A5-B607-17EAF2D1EE79}"/>
                </a:ext>
              </a:extLst>
            </p:cNvPr>
            <p:cNvSpPr/>
            <p:nvPr/>
          </p:nvSpPr>
          <p:spPr>
            <a:xfrm>
              <a:off x="10666687" y="3458811"/>
              <a:ext cx="304800" cy="4571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xmlns="" id="{7D07DB32-EE50-42C2-85B2-6A27B0FAA94D}"/>
                </a:ext>
              </a:extLst>
            </p:cNvPr>
            <p:cNvCxnSpPr/>
            <p:nvPr/>
          </p:nvCxnSpPr>
          <p:spPr>
            <a:xfrm>
              <a:off x="8413949" y="3815757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xmlns="" id="{53843EB8-4FF3-4203-8FD8-2BEA6A1F7965}"/>
                </a:ext>
              </a:extLst>
            </p:cNvPr>
            <p:cNvCxnSpPr/>
            <p:nvPr/>
          </p:nvCxnSpPr>
          <p:spPr>
            <a:xfrm>
              <a:off x="8413949" y="4337439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xmlns="" id="{19E87961-AC34-45C6-8893-6829DC8C883C}"/>
                </a:ext>
              </a:extLst>
            </p:cNvPr>
            <p:cNvCxnSpPr/>
            <p:nvPr/>
          </p:nvCxnSpPr>
          <p:spPr>
            <a:xfrm>
              <a:off x="8411019" y="463329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xmlns="" id="{17B4B083-D08A-4694-BF43-1E99CD8CCAC6}"/>
                </a:ext>
              </a:extLst>
            </p:cNvPr>
            <p:cNvCxnSpPr/>
            <p:nvPr/>
          </p:nvCxnSpPr>
          <p:spPr>
            <a:xfrm>
              <a:off x="8411019" y="4991564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D58F750B-D970-407C-9DB8-D37CF8B8AB2C}"/>
                </a:ext>
              </a:extLst>
            </p:cNvPr>
            <p:cNvCxnSpPr/>
            <p:nvPr/>
          </p:nvCxnSpPr>
          <p:spPr>
            <a:xfrm>
              <a:off x="8411019" y="5335058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xmlns="" id="{A1F4C310-30EF-427B-AE15-AF2A1ACD4026}"/>
                </a:ext>
              </a:extLst>
            </p:cNvPr>
            <p:cNvCxnSpPr/>
            <p:nvPr/>
          </p:nvCxnSpPr>
          <p:spPr>
            <a:xfrm>
              <a:off x="8890084" y="4623115"/>
              <a:ext cx="243119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xmlns="" id="{A2F87931-9A89-4AFB-B991-6BCB5379C9D5}"/>
              </a:ext>
            </a:extLst>
          </p:cNvPr>
          <p:cNvCxnSpPr/>
          <p:nvPr/>
        </p:nvCxnSpPr>
        <p:spPr>
          <a:xfrm>
            <a:off x="3037780" y="4552950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xmlns="" id="{84D34646-8DAB-4411-A760-D52CF63912D3}"/>
              </a:ext>
            </a:extLst>
          </p:cNvPr>
          <p:cNvCxnSpPr/>
          <p:nvPr/>
        </p:nvCxnSpPr>
        <p:spPr>
          <a:xfrm>
            <a:off x="4215939" y="4552950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xmlns="" id="{A9D7C88C-A524-4739-87E7-42FBD8F743F8}"/>
              </a:ext>
            </a:extLst>
          </p:cNvPr>
          <p:cNvCxnSpPr/>
          <p:nvPr/>
        </p:nvCxnSpPr>
        <p:spPr>
          <a:xfrm>
            <a:off x="4182596" y="4805363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xmlns="" id="{16944B31-2A1F-42FF-BA58-4E51F31A1D7F}"/>
              </a:ext>
            </a:extLst>
          </p:cNvPr>
          <p:cNvCxnSpPr/>
          <p:nvPr/>
        </p:nvCxnSpPr>
        <p:spPr>
          <a:xfrm>
            <a:off x="4177829" y="4972051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xmlns="" id="{37CCC2E3-E091-4E84-875E-E0FF1E53D26F}"/>
              </a:ext>
            </a:extLst>
          </p:cNvPr>
          <p:cNvCxnSpPr/>
          <p:nvPr/>
        </p:nvCxnSpPr>
        <p:spPr>
          <a:xfrm>
            <a:off x="3033013" y="4719638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xmlns="" id="{6D1CBB05-E9AB-4018-8CFF-9AD5F93A9580}"/>
              </a:ext>
            </a:extLst>
          </p:cNvPr>
          <p:cNvCxnSpPr/>
          <p:nvPr/>
        </p:nvCxnSpPr>
        <p:spPr>
          <a:xfrm>
            <a:off x="3599758" y="4529133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xmlns="" id="{2F0D5803-C17C-4270-8548-108AD857B1C2}"/>
              </a:ext>
            </a:extLst>
          </p:cNvPr>
          <p:cNvCxnSpPr/>
          <p:nvPr/>
        </p:nvCxnSpPr>
        <p:spPr>
          <a:xfrm>
            <a:off x="7024008" y="4481506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xmlns="" id="{2FE6AF4E-67FB-4820-B7EE-D6BD99FA4D46}"/>
              </a:ext>
            </a:extLst>
          </p:cNvPr>
          <p:cNvCxnSpPr/>
          <p:nvPr/>
        </p:nvCxnSpPr>
        <p:spPr>
          <a:xfrm>
            <a:off x="7024008" y="5193740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xmlns="" id="{61D183D0-584F-42B2-9C0F-E3D7E6E77584}"/>
              </a:ext>
            </a:extLst>
          </p:cNvPr>
          <p:cNvCxnSpPr/>
          <p:nvPr/>
        </p:nvCxnSpPr>
        <p:spPr>
          <a:xfrm>
            <a:off x="7699264" y="3745601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xmlns="" id="{BE88144D-B38F-4ED5-91BB-F5C7D0D88DE7}"/>
              </a:ext>
            </a:extLst>
          </p:cNvPr>
          <p:cNvCxnSpPr/>
          <p:nvPr/>
        </p:nvCxnSpPr>
        <p:spPr>
          <a:xfrm>
            <a:off x="7724094" y="4010018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xmlns="" id="{461271F5-53A9-497F-8530-AEAAB2A9921D}"/>
              </a:ext>
            </a:extLst>
          </p:cNvPr>
          <p:cNvCxnSpPr/>
          <p:nvPr/>
        </p:nvCxnSpPr>
        <p:spPr>
          <a:xfrm>
            <a:off x="7733615" y="4205282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xmlns="" id="{B987DA33-266F-44B3-B0C7-1B61A8A07DD5}"/>
              </a:ext>
            </a:extLst>
          </p:cNvPr>
          <p:cNvCxnSpPr/>
          <p:nvPr/>
        </p:nvCxnSpPr>
        <p:spPr>
          <a:xfrm>
            <a:off x="7728848" y="4386258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xmlns="" id="{BB7DF70C-7586-4E9F-BCE0-071BA1A69F42}"/>
              </a:ext>
            </a:extLst>
          </p:cNvPr>
          <p:cNvCxnSpPr/>
          <p:nvPr/>
        </p:nvCxnSpPr>
        <p:spPr>
          <a:xfrm>
            <a:off x="7686001" y="5214937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xmlns="" id="{4F29BF0F-DC1B-44D3-97AD-A09F70303E01}"/>
              </a:ext>
            </a:extLst>
          </p:cNvPr>
          <p:cNvCxnSpPr/>
          <p:nvPr/>
        </p:nvCxnSpPr>
        <p:spPr>
          <a:xfrm>
            <a:off x="6362016" y="4474599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>
            <a:extLst>
              <a:ext uri="{FF2B5EF4-FFF2-40B4-BE49-F238E27FC236}">
                <a16:creationId xmlns:a16="http://schemas.microsoft.com/office/drawing/2014/main" xmlns="" id="{B07EF956-7BC9-42E8-822F-DB6916DC1A0D}"/>
              </a:ext>
            </a:extLst>
          </p:cNvPr>
          <p:cNvCxnSpPr/>
          <p:nvPr/>
        </p:nvCxnSpPr>
        <p:spPr>
          <a:xfrm>
            <a:off x="6342964" y="4255518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xmlns="" id="{22B4C305-984C-4760-AF2F-54BACC515E2B}"/>
              </a:ext>
            </a:extLst>
          </p:cNvPr>
          <p:cNvCxnSpPr/>
          <p:nvPr/>
        </p:nvCxnSpPr>
        <p:spPr>
          <a:xfrm>
            <a:off x="5880993" y="4250752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xmlns="" id="{A47A32AF-B30B-45BD-A43A-A6433AB39C17}"/>
              </a:ext>
            </a:extLst>
          </p:cNvPr>
          <p:cNvCxnSpPr/>
          <p:nvPr/>
        </p:nvCxnSpPr>
        <p:spPr>
          <a:xfrm>
            <a:off x="9680476" y="3869425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xmlns="" id="{0AF2410A-048D-4BC1-98B1-0449AD419764}"/>
              </a:ext>
            </a:extLst>
          </p:cNvPr>
          <p:cNvCxnSpPr/>
          <p:nvPr/>
        </p:nvCxnSpPr>
        <p:spPr>
          <a:xfrm>
            <a:off x="9639633" y="4897908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xmlns="" id="{35E8BFEF-3C44-4052-B12B-DFE224768CB3}"/>
              </a:ext>
            </a:extLst>
          </p:cNvPr>
          <p:cNvCxnSpPr/>
          <p:nvPr/>
        </p:nvCxnSpPr>
        <p:spPr>
          <a:xfrm>
            <a:off x="9634866" y="4721689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xmlns="" id="{4A7EE63A-E4CD-492A-ADE1-A05838010E2A}"/>
              </a:ext>
            </a:extLst>
          </p:cNvPr>
          <p:cNvCxnSpPr/>
          <p:nvPr/>
        </p:nvCxnSpPr>
        <p:spPr>
          <a:xfrm>
            <a:off x="9630101" y="4474035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xmlns="" id="{B37E4F94-32B7-42E5-93AA-27B01C87C6B6}"/>
              </a:ext>
            </a:extLst>
          </p:cNvPr>
          <p:cNvCxnSpPr/>
          <p:nvPr/>
        </p:nvCxnSpPr>
        <p:spPr>
          <a:xfrm>
            <a:off x="10239708" y="4697874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xmlns="" id="{6FE49270-6EAF-4339-9247-6B1AE9700C3D}"/>
              </a:ext>
            </a:extLst>
          </p:cNvPr>
          <p:cNvCxnSpPr/>
          <p:nvPr/>
        </p:nvCxnSpPr>
        <p:spPr>
          <a:xfrm>
            <a:off x="10878232" y="4521648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xmlns="" id="{5B2F1CB9-0CF0-459A-99CB-EDFEB8216A7D}"/>
              </a:ext>
            </a:extLst>
          </p:cNvPr>
          <p:cNvCxnSpPr/>
          <p:nvPr/>
        </p:nvCxnSpPr>
        <p:spPr>
          <a:xfrm>
            <a:off x="10873129" y="3773938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xmlns="" id="{C0F15864-5F93-4ADA-A344-8D8AE507D78F}"/>
              </a:ext>
            </a:extLst>
          </p:cNvPr>
          <p:cNvCxnSpPr/>
          <p:nvPr/>
        </p:nvCxnSpPr>
        <p:spPr>
          <a:xfrm>
            <a:off x="2466281" y="4295761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xmlns="" id="{4E4A0E75-5482-4202-B3C1-9AA75ACC472D}"/>
              </a:ext>
            </a:extLst>
          </p:cNvPr>
          <p:cNvCxnSpPr/>
          <p:nvPr/>
        </p:nvCxnSpPr>
        <p:spPr>
          <a:xfrm>
            <a:off x="2475802" y="4805353"/>
            <a:ext cx="24311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xtBox 182">
            <a:extLst>
              <a:ext uri="{FF2B5EF4-FFF2-40B4-BE49-F238E27FC236}">
                <a16:creationId xmlns:a16="http://schemas.microsoft.com/office/drawing/2014/main" xmlns="" id="{02F87F48-BB36-47C8-9E98-142278496832}"/>
              </a:ext>
            </a:extLst>
          </p:cNvPr>
          <p:cNvSpPr txBox="1"/>
          <p:nvPr/>
        </p:nvSpPr>
        <p:spPr>
          <a:xfrm>
            <a:off x="1838856" y="6067439"/>
            <a:ext cx="9532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Distinct differential banding patterns in BOX/ERIC/REP PCRs of bacteria upon Agarose Gel Electrophoresis</a:t>
            </a:r>
            <a:endParaRPr lang="en-IN" dirty="0"/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xmlns="" id="{AF269374-A6B3-4C99-B138-E15E432AC734}"/>
              </a:ext>
            </a:extLst>
          </p:cNvPr>
          <p:cNvSpPr txBox="1"/>
          <p:nvPr/>
        </p:nvSpPr>
        <p:spPr>
          <a:xfrm>
            <a:off x="460027" y="2398661"/>
            <a:ext cx="2536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Bacterial isolation</a:t>
            </a:r>
            <a:endParaRPr lang="en-IN" dirty="0"/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xmlns="" id="{962D390A-C3A2-4C5A-BF35-DBC84A25AC16}"/>
              </a:ext>
            </a:extLst>
          </p:cNvPr>
          <p:cNvSpPr txBox="1"/>
          <p:nvPr/>
        </p:nvSpPr>
        <p:spPr>
          <a:xfrm>
            <a:off x="2643577" y="2395789"/>
            <a:ext cx="2536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Bacterial culture</a:t>
            </a:r>
            <a:endParaRPr lang="en-IN" dirty="0"/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xmlns="" id="{054FA122-1D5E-4ED5-BC25-418982B2EC4B}"/>
              </a:ext>
            </a:extLst>
          </p:cNvPr>
          <p:cNvSpPr txBox="1"/>
          <p:nvPr/>
        </p:nvSpPr>
        <p:spPr>
          <a:xfrm>
            <a:off x="4414711" y="2391655"/>
            <a:ext cx="2536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DNA isolation</a:t>
            </a:r>
            <a:endParaRPr lang="en-IN" dirty="0"/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xmlns="" id="{F64D7B30-E8E4-4195-BFD2-4DC42A542DF0}"/>
              </a:ext>
            </a:extLst>
          </p:cNvPr>
          <p:cNvSpPr txBox="1"/>
          <p:nvPr/>
        </p:nvSpPr>
        <p:spPr>
          <a:xfrm>
            <a:off x="0" y="0"/>
            <a:ext cx="12192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8</a:t>
            </a:r>
            <a:r>
              <a:rPr lang="en-US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BOX/ERIC/REP PCR</a:t>
            </a:r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70869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7164</TotalTime>
  <Words>1945</Words>
  <Application>Microsoft Office PowerPoint</Application>
  <PresentationFormat>Widescreen</PresentationFormat>
  <Paragraphs>412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</vt:lpstr>
      <vt:lpstr>Calibri</vt:lpstr>
      <vt:lpstr>Calibri Light</vt:lpstr>
      <vt:lpstr>Times New Roman</vt:lpstr>
      <vt:lpstr>Times New Roman 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Darshan Panchariya</dc:creator>
  <cp:lastModifiedBy>Sandeep Kumar Kushwaha</cp:lastModifiedBy>
  <cp:revision>358</cp:revision>
  <dcterms:created xsi:type="dcterms:W3CDTF">2023-08-01T05:25:52Z</dcterms:created>
  <dcterms:modified xsi:type="dcterms:W3CDTF">2024-04-29T01:04:22Z</dcterms:modified>
</cp:coreProperties>
</file>