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7668" autoAdjust="0"/>
    <p:restoredTop sz="95482" autoAdjust="0"/>
  </p:normalViewPr>
  <p:slideViewPr>
    <p:cSldViewPr snapToGrid="0">
      <p:cViewPr varScale="1">
        <p:scale>
          <a:sx n="109" d="100"/>
          <a:sy n="109" d="100"/>
        </p:scale>
        <p:origin x="1416" y="108"/>
      </p:cViewPr>
      <p:guideLst/>
    </p:cSldViewPr>
  </p:slideViewPr>
  <p:notesTextViewPr>
    <p:cViewPr>
      <p:scale>
        <a:sx n="150" d="100"/>
        <a:sy n="15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C6DB2D-0E7E-7D53-1433-57A8ABBE73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D80EDD-1804-DA11-DC64-4080D16D7A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AA2F70-E3FE-E0A9-A863-7679F9395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EE230-7810-4D03-A785-CA44FC8532E7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55F408-9A6B-729D-6B56-A4386B326C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C90AE8-D6E7-D28E-6F16-D8DBF0A1E0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308A8-C857-4AEC-8657-B13B799F96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125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8D3E78-8A58-C570-FBC8-6F70443CAA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BFD49E-FE73-A5D4-A887-0E72FA6F22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4ACBB6-2E51-521C-3A3E-EA63D782E0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EE230-7810-4D03-A785-CA44FC8532E7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29DB52-3BD7-AC73-C61C-CE084AECAE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BCDA1E-EB01-F5D7-FEF2-6B9986BF16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308A8-C857-4AEC-8657-B13B799F96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64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502F985-4DC7-D23B-99E6-CD6690995E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5DA8AB-6778-D265-477D-42BA228E2C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A75481-1C82-9C53-7CCD-83C480065E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EE230-7810-4D03-A785-CA44FC8532E7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F9B9B3-77F4-1ED1-57D6-5F55B2DA0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B0DDF6-C9D9-54DB-80CA-7F9DB3588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308A8-C857-4AEC-8657-B13B799F96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716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DDA42B-CE80-CB6B-E6C2-2368D72A7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543891-51DB-2C5C-7504-E93C2E59E0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96E401-5C27-E771-E91B-76611CCA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EE230-7810-4D03-A785-CA44FC8532E7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65E244-9AC8-5CC3-3982-9AE093C123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6EB98B-3F8A-5031-25A6-6F20A1DC7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308A8-C857-4AEC-8657-B13B799F96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190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5E0BD3-C774-F118-753A-3EB34B500B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E4AFD1-E83B-113C-C41E-2E7314ADD7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E3CFBC-CB17-FB75-EF31-3EF4DBA10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EE230-7810-4D03-A785-CA44FC8532E7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C52D89-6A30-73E1-D710-5B0D25954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E926CB-BED1-6BC8-13EB-96C49B299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308A8-C857-4AEC-8657-B13B799F96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107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9186B8-4F0E-C8AD-0AFB-2256170C9E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F96BC9-B929-8571-4056-4A537B24F6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343D5A-6A9D-1A7D-4AF4-B2AFF250F6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995130-F347-26E5-54A2-93C1D7819A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EE230-7810-4D03-A785-CA44FC8532E7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DB318C-968D-56DE-42C0-4E49782E6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90E39D-508E-E92A-C3F7-BA19F8853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308A8-C857-4AEC-8657-B13B799F96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517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A24EA6-D832-802B-8F78-020B5A1897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7F1DF6-3368-3C13-40FE-9E48775F91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3B62F8-A262-C2B9-70E4-2960862FC5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4F49FC-9EC7-9AC3-5721-7699CEF491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C5A33AB-2241-D822-875C-C5B8B5CEE9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5A06302-E2DD-C06A-85E7-578BDBEFC2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EE230-7810-4D03-A785-CA44FC8532E7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93808DF-1F7B-4C25-BDE2-03ACFCB339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5CEAEE4-97F6-8EC9-617A-9A95D0C79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308A8-C857-4AEC-8657-B13B799F96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094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C47E1-ED33-1E7B-41BD-C4306013A8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5027586-34BD-550E-2B2F-B4BAA61104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EE230-7810-4D03-A785-CA44FC8532E7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37DA793-E1E4-3785-A58B-0DA589638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4D6D1D-7E5F-1584-93CA-4390E12C15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308A8-C857-4AEC-8657-B13B799F96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573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F2DF722-5478-B430-9959-3F52F6786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EE230-7810-4D03-A785-CA44FC8532E7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E37AF1D-F1FB-56D6-608A-CB62244563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1BEA80-6E40-F937-BE88-1194C8513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308A8-C857-4AEC-8657-B13B799F96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422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AC6D30-D2F5-548B-7133-3F62408B84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6229C5-1BBF-5EDF-E14B-60E99CEE3E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902EAE-8344-C19E-3568-48FA85596E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005FDC-540F-604B-3CE4-698FB782DD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EE230-7810-4D03-A785-CA44FC8532E7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78A165-0F96-D52B-09D6-8FAFB068FC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0F68B1-820E-6AED-95B2-93F244384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308A8-C857-4AEC-8657-B13B799F96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040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199612-CA99-3343-E5AC-FEAEBB8B62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870DE22-0D0A-E2D2-8279-0543D367E25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FA7F9E-05F9-9B57-8F3B-560ED5FA60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A9AADD-F7D6-8B39-1981-491259542F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EE230-7810-4D03-A785-CA44FC8532E7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F8E22C-4377-27C6-1C19-2F6365B337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0191F5-9367-0F12-20CA-67FDD829F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308A8-C857-4AEC-8657-B13B799F96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132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5BE2F4C-8CCE-881D-2794-9E911C7ABE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652EE3-506E-F9E9-29AD-3F60AD75A5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714045-DFD6-2EE1-7C6F-739FD7F5A5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1EE230-7810-4D03-A785-CA44FC8532E7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8FEEB5-BEF7-CDCC-FBBF-20ACE9B20F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AEEFF1-19AA-486E-DA9E-E261C7A003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A308A8-C857-4AEC-8657-B13B799F96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208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27838B0D-AEEC-B3C4-48B9-89F7B0C31C2C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022" r="8649" b="2429"/>
          <a:stretch/>
        </p:blipFill>
        <p:spPr>
          <a:xfrm rot="5400000">
            <a:off x="9208544" y="915774"/>
            <a:ext cx="2681243" cy="257056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299ABB6-6F86-36C4-5E09-69DBFDDA17D9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82" t="2495" r="11561" b="5023"/>
          <a:stretch/>
        </p:blipFill>
        <p:spPr>
          <a:xfrm rot="5400000">
            <a:off x="310819" y="820535"/>
            <a:ext cx="2681244" cy="276104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C470293-3A52-0941-B9EE-1EDF52B7DA57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94" t="2549" r="12856" b="4367"/>
          <a:stretch/>
        </p:blipFill>
        <p:spPr>
          <a:xfrm rot="5400000">
            <a:off x="3331772" y="821654"/>
            <a:ext cx="2681244" cy="27588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7E8CBD9-0AD7-2BD2-3182-6BF648D3557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84267" y="860432"/>
            <a:ext cx="2584525" cy="2681244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0E118BBD-EC95-9A78-902A-EB3851EA0BFC}"/>
              </a:ext>
            </a:extLst>
          </p:cNvPr>
          <p:cNvSpPr txBox="1"/>
          <p:nvPr/>
        </p:nvSpPr>
        <p:spPr>
          <a:xfrm>
            <a:off x="-1" y="763284"/>
            <a:ext cx="3577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A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8C9F27C-31F3-8F35-07D3-65275E3A75AA}"/>
              </a:ext>
            </a:extLst>
          </p:cNvPr>
          <p:cNvSpPr txBox="1"/>
          <p:nvPr/>
        </p:nvSpPr>
        <p:spPr>
          <a:xfrm>
            <a:off x="6118302" y="757301"/>
            <a:ext cx="3375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C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4DE3654-CD48-FDF2-3D07-CDD4BDAA2B9A}"/>
              </a:ext>
            </a:extLst>
          </p:cNvPr>
          <p:cNvSpPr txBox="1"/>
          <p:nvPr/>
        </p:nvSpPr>
        <p:spPr>
          <a:xfrm>
            <a:off x="9002854" y="757301"/>
            <a:ext cx="3645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D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A21CCC1-7506-7FE7-3001-CB15DCD88400}"/>
              </a:ext>
            </a:extLst>
          </p:cNvPr>
          <p:cNvSpPr txBox="1"/>
          <p:nvPr/>
        </p:nvSpPr>
        <p:spPr>
          <a:xfrm>
            <a:off x="3011846" y="757301"/>
            <a:ext cx="3459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B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ACC1710-0F88-19B5-C725-BE5D7EB5C983}"/>
              </a:ext>
            </a:extLst>
          </p:cNvPr>
          <p:cNvSpPr txBox="1"/>
          <p:nvPr/>
        </p:nvSpPr>
        <p:spPr>
          <a:xfrm>
            <a:off x="176892" y="3752881"/>
            <a:ext cx="11900414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Supplementary Figure 1.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>
                <a:effectLst/>
                <a:latin typeface="Times New Roman" panose="02020603050405020304" pitchFamily="18" charset="0"/>
                <a:ea typeface="MS Gothic" panose="020B0609070205080204" pitchFamily="49" charset="-128"/>
              </a:rPr>
              <a:t>Determination of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MS Gothic" panose="020B0609070205080204" pitchFamily="49" charset="-128"/>
              </a:rPr>
              <a:t>Escherichia</a:t>
            </a:r>
            <a:r>
              <a:rPr lang="en-US" sz="1800" dirty="0">
                <a:effectLst/>
                <a:latin typeface="Times New Roman" panose="02020603050405020304" pitchFamily="18" charset="0"/>
                <a:ea typeface="MS Gothic" panose="020B0609070205080204" pitchFamily="49" charset="-128"/>
              </a:rPr>
              <a:t> bacteriophage OSYSP host range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MS Gothic" panose="020B0609070205080204" pitchFamily="49" charset="-128"/>
              </a:rPr>
              <a:t> </a:t>
            </a:r>
            <a:r>
              <a:rPr lang="en-US" sz="1800" dirty="0">
                <a:effectLst/>
                <a:latin typeface="Times New Roman" panose="02020603050405020304" pitchFamily="18" charset="0"/>
                <a:ea typeface="MS Gothic" panose="020B0609070205080204" pitchFamily="49" charset="-128"/>
              </a:rPr>
              <a:t>using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MS Gothic" panose="020B0609070205080204" pitchFamily="49" charset="-128"/>
              </a:rPr>
              <a:t> 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MS Gothic" panose="020B0609070205080204" pitchFamily="49" charset="-128"/>
              </a:rPr>
              <a:t>(A)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E. coli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O157:H7 B6-914 (</a:t>
            </a:r>
            <a:r>
              <a:rPr lang="en-US" sz="1800" dirty="0">
                <a:effectLst/>
                <a:latin typeface="Times New Roman" panose="02020603050405020304" pitchFamily="18" charset="0"/>
                <a:ea typeface="MS Gothic" panose="020B0609070205080204" pitchFamily="49" charset="-128"/>
              </a:rPr>
              <a:t>+++; Clear plaques or complete inhibition zones), 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MS Gothic" panose="020B0609070205080204" pitchFamily="49" charset="-128"/>
              </a:rPr>
              <a:t>(B)</a:t>
            </a:r>
            <a:r>
              <a:rPr lang="en-US" sz="1800" dirty="0">
                <a:effectLst/>
                <a:latin typeface="Times New Roman" panose="02020603050405020304" pitchFamily="18" charset="0"/>
                <a:ea typeface="MS Gothic" panose="020B0609070205080204" pitchFamily="49" charset="-128"/>
              </a:rPr>
              <a:t>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Salmonella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Montevideo (</a:t>
            </a:r>
            <a:r>
              <a:rPr lang="en-US" sz="1800" dirty="0">
                <a:effectLst/>
                <a:latin typeface="Times New Roman" panose="02020603050405020304" pitchFamily="18" charset="0"/>
                <a:ea typeface="MS Gothic" panose="020B0609070205080204" pitchFamily="49" charset="-128"/>
              </a:rPr>
              <a:t>++ Clear plaques or complete inhibition zone with relatively low haziness), 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MS Gothic" panose="020B0609070205080204" pitchFamily="49" charset="-128"/>
              </a:rPr>
              <a:t>(C)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Salmonella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Tennessee (</a:t>
            </a:r>
            <a:r>
              <a:rPr lang="en-US" sz="1800" dirty="0">
                <a:effectLst/>
                <a:latin typeface="Times New Roman" panose="02020603050405020304" pitchFamily="18" charset="0"/>
                <a:ea typeface="MS Gothic" panose="020B0609070205080204" pitchFamily="49" charset="-128"/>
              </a:rPr>
              <a:t>+; Hazy plaques or inhibition zones with relatively high turbidity), and 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MS Gothic" panose="020B0609070205080204" pitchFamily="49" charset="-128"/>
              </a:rPr>
              <a:t>(D)</a:t>
            </a:r>
            <a:r>
              <a:rPr lang="en-US" sz="1800" dirty="0">
                <a:effectLst/>
                <a:latin typeface="Times New Roman" panose="02020603050405020304" pitchFamily="18" charset="0"/>
                <a:ea typeface="MS Gothic" panose="020B0609070205080204" pitchFamily="49" charset="-128"/>
              </a:rPr>
              <a:t>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E. coli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O157 E5 (</a:t>
            </a:r>
            <a:r>
              <a:rPr lang="en-US" sz="1800" dirty="0">
                <a:effectLst/>
                <a:latin typeface="Times New Roman" panose="02020603050405020304" pitchFamily="18" charset="0"/>
                <a:ea typeface="MS Gothic" panose="020B0609070205080204" pitchFamily="49" charset="-128"/>
              </a:rPr>
              <a:t>Phage has no effect on host growth under the experimental conditions tested).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0826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88</Words>
  <Application>Microsoft Office PowerPoint</Application>
  <PresentationFormat>Geniş ekran</PresentationFormat>
  <Paragraphs>5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7" baseType="lpstr">
      <vt:lpstr>MS Gothic</vt:lpstr>
      <vt:lpstr>Arial</vt:lpstr>
      <vt:lpstr>Calibri</vt:lpstr>
      <vt:lpstr>Calibri Light</vt:lpstr>
      <vt:lpstr>Times New Roman</vt:lpstr>
      <vt:lpstr>Office Theme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 Green</dc:creator>
  <cp:lastModifiedBy>Mustafa YESIL</cp:lastModifiedBy>
  <cp:revision>4</cp:revision>
  <dcterms:created xsi:type="dcterms:W3CDTF">2024-11-10T14:04:35Z</dcterms:created>
  <dcterms:modified xsi:type="dcterms:W3CDTF">2024-11-13T08:24:42Z</dcterms:modified>
</cp:coreProperties>
</file>