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1360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200334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708139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754045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472014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760742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394039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444740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789246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936815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37079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BC8709-FCE0-4568-BABC-F12E99A8F05C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0031DA-F3E4-4B34-BCAF-AA1BC9004D5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47093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271507232"/>
              </p:ext>
            </p:extLst>
          </p:nvPr>
        </p:nvGraphicFramePr>
        <p:xfrm>
          <a:off x="728663" y="1198563"/>
          <a:ext cx="7688262" cy="44608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Prism 8" r:id="rId3" imgW="7688537" imgH="4461228" progId="Prism8.Document">
                  <p:embed/>
                </p:oleObj>
              </mc:Choice>
              <mc:Fallback>
                <p:oleObj name="Prism 8" r:id="rId3" imgW="7688537" imgH="4461228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728663" y="1198563"/>
                        <a:ext cx="7688262" cy="44608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2250037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348896085"/>
              </p:ext>
            </p:extLst>
          </p:nvPr>
        </p:nvGraphicFramePr>
        <p:xfrm>
          <a:off x="769938" y="1222375"/>
          <a:ext cx="7605712" cy="44148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0" name="Prism 8" r:id="rId3" imgW="7606066" imgH="4414048" progId="Prism8.Document">
                  <p:embed/>
                </p:oleObj>
              </mc:Choice>
              <mc:Fallback>
                <p:oleObj name="Prism 8" r:id="rId3" imgW="7606066" imgH="4414048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769938" y="1222375"/>
                        <a:ext cx="7605712" cy="441483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60392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88629324"/>
              </p:ext>
            </p:extLst>
          </p:nvPr>
        </p:nvGraphicFramePr>
        <p:xfrm>
          <a:off x="593725" y="1244600"/>
          <a:ext cx="7958138" cy="4368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4" name="Prism 8" r:id="rId3" imgW="7958279" imgH="4368308" progId="Prism8.Document">
                  <p:embed/>
                </p:oleObj>
              </mc:Choice>
              <mc:Fallback>
                <p:oleObj name="Prism 8" r:id="rId3" imgW="7958279" imgH="4368308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593725" y="1244600"/>
                        <a:ext cx="7958138" cy="43688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6081535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全屏显示(4:3)</PresentationFormat>
  <Paragraphs>0</Paragraphs>
  <Slides>3</Slides>
  <Notes>0</Notes>
  <HiddenSlides>0</HiddenSlides>
  <MMClips>0</MMClips>
  <ScaleCrop>false</ScaleCrop>
  <HeadingPairs>
    <vt:vector size="6" baseType="variant"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5" baseType="lpstr">
      <vt:lpstr>Office 主题​​</vt:lpstr>
      <vt:lpstr>GraphPad Prism 8 Project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Windows 用户</dc:creator>
  <cp:lastModifiedBy>Windows 用户</cp:lastModifiedBy>
  <cp:revision>1</cp:revision>
  <dcterms:created xsi:type="dcterms:W3CDTF">2024-03-22T14:06:15Z</dcterms:created>
  <dcterms:modified xsi:type="dcterms:W3CDTF">2024-03-22T14:08:18Z</dcterms:modified>
</cp:coreProperties>
</file>

<file path=docProps/thumbnail.jpeg>
</file>