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1368-C43D-4BC9-86E8-26C8CD97F1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E54B-E25A-4E4F-8D50-83E668731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269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1368-C43D-4BC9-86E8-26C8CD97F1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E54B-E25A-4E4F-8D50-83E668731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7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1368-C43D-4BC9-86E8-26C8CD97F1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E54B-E25A-4E4F-8D50-83E668731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118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1368-C43D-4BC9-86E8-26C8CD97F1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E54B-E25A-4E4F-8D50-83E668731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527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1368-C43D-4BC9-86E8-26C8CD97F1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E54B-E25A-4E4F-8D50-83E668731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90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1368-C43D-4BC9-86E8-26C8CD97F1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E54B-E25A-4E4F-8D50-83E668731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643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1368-C43D-4BC9-86E8-26C8CD97F1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E54B-E25A-4E4F-8D50-83E668731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145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1368-C43D-4BC9-86E8-26C8CD97F1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E54B-E25A-4E4F-8D50-83E668731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1281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1368-C43D-4BC9-86E8-26C8CD97F1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E54B-E25A-4E4F-8D50-83E668731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7858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1368-C43D-4BC9-86E8-26C8CD97F1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E54B-E25A-4E4F-8D50-83E668731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3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1368-C43D-4BC9-86E8-26C8CD97F1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BE54B-E25A-4E4F-8D50-83E668731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154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41368-C43D-4BC9-86E8-26C8CD97F1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BE54B-E25A-4E4F-8D50-83E6687314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616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568295"/>
              </p:ext>
            </p:extLst>
          </p:nvPr>
        </p:nvGraphicFramePr>
        <p:xfrm>
          <a:off x="1639888" y="1479550"/>
          <a:ext cx="5862637" cy="389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8" r:id="rId3" imgW="5863370" imgH="3898667" progId="Prism8.Document">
                  <p:embed/>
                </p:oleObj>
              </mc:Choice>
              <mc:Fallback>
                <p:oleObj name="Prism 8" r:id="rId3" imgW="5863370" imgH="3898667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9888" y="1479550"/>
                        <a:ext cx="5862637" cy="389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144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562253"/>
              </p:ext>
            </p:extLst>
          </p:nvPr>
        </p:nvGraphicFramePr>
        <p:xfrm>
          <a:off x="1576388" y="1493838"/>
          <a:ext cx="5989637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ism 8" r:id="rId3" imgW="5990137" imgH="3870936" progId="Prism8.Document">
                  <p:embed/>
                </p:oleObj>
              </mc:Choice>
              <mc:Fallback>
                <p:oleObj name="Prism 8" r:id="rId3" imgW="5990137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76388" y="1493838"/>
                        <a:ext cx="5989637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3695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593859"/>
              </p:ext>
            </p:extLst>
          </p:nvPr>
        </p:nvGraphicFramePr>
        <p:xfrm>
          <a:off x="1458913" y="1493838"/>
          <a:ext cx="6226175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rism 8" r:id="rId3" imgW="6226386" imgH="3870936" progId="Prism8.Document">
                  <p:embed/>
                </p:oleObj>
              </mc:Choice>
              <mc:Fallback>
                <p:oleObj name="Prism 8" r:id="rId3" imgW="6226386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58913" y="1493838"/>
                        <a:ext cx="6226175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4347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3951428"/>
              </p:ext>
            </p:extLst>
          </p:nvPr>
        </p:nvGraphicFramePr>
        <p:xfrm>
          <a:off x="1639888" y="1493838"/>
          <a:ext cx="5862637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Prism 8" r:id="rId3" imgW="5863370" imgH="3870936" progId="Prism8.Document">
                  <p:embed/>
                </p:oleObj>
              </mc:Choice>
              <mc:Fallback>
                <p:oleObj name="Prism 8" r:id="rId3" imgW="5863370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9888" y="1493838"/>
                        <a:ext cx="5862637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0925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全屏显示(4:3)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Office 主题​​</vt:lpstr>
      <vt:lpstr>GraphPad Prism 8 Project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1</cp:revision>
  <dcterms:created xsi:type="dcterms:W3CDTF">2024-03-22T13:53:25Z</dcterms:created>
  <dcterms:modified xsi:type="dcterms:W3CDTF">2024-03-22T13:54:51Z</dcterms:modified>
</cp:coreProperties>
</file>