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3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25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17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51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0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21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438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20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77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903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4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1B5B5-C648-414F-B1DF-57AA6CC4C7E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48E47-16BC-4E76-9CD4-3788B85FC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98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00133"/>
              </p:ext>
            </p:extLst>
          </p:nvPr>
        </p:nvGraphicFramePr>
        <p:xfrm>
          <a:off x="720725" y="1177925"/>
          <a:ext cx="7702550" cy="450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7702223" imgH="4503726" progId="Prism8.Document">
                  <p:embed/>
                </p:oleObj>
              </mc:Choice>
              <mc:Fallback>
                <p:oleObj name="Prism 8" r:id="rId3" imgW="7702223" imgH="450372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0725" y="1177925"/>
                        <a:ext cx="7702550" cy="4503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121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675743"/>
              </p:ext>
            </p:extLst>
          </p:nvPr>
        </p:nvGraphicFramePr>
        <p:xfrm>
          <a:off x="630238" y="1227138"/>
          <a:ext cx="7885112" cy="440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7885171" imgH="4404684" progId="Prism8.Document">
                  <p:embed/>
                </p:oleObj>
              </mc:Choice>
              <mc:Fallback>
                <p:oleObj name="Prism 8" r:id="rId3" imgW="7885171" imgH="440468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238" y="1227138"/>
                        <a:ext cx="7885112" cy="440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804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550085"/>
              </p:ext>
            </p:extLst>
          </p:nvPr>
        </p:nvGraphicFramePr>
        <p:xfrm>
          <a:off x="650875" y="1135063"/>
          <a:ext cx="7843838" cy="458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7844116" imgH="4587642" progId="Prism8.Document">
                  <p:embed/>
                </p:oleObj>
              </mc:Choice>
              <mc:Fallback>
                <p:oleObj name="Prism 8" r:id="rId3" imgW="7844116" imgH="458764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0875" y="1135063"/>
                        <a:ext cx="7843838" cy="4587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429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主题​​</vt:lpstr>
      <vt:lpstr>GraphPad Prism 8 Project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2024-03-22T14:16:50Z</dcterms:created>
  <dcterms:modified xsi:type="dcterms:W3CDTF">2024-03-22T14:17:48Z</dcterms:modified>
</cp:coreProperties>
</file>