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DCB-D487-4BA1-BA6B-021C22F5761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D9DA-91F2-4EC7-B956-077A243E95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393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DCB-D487-4BA1-BA6B-021C22F5761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D9DA-91F2-4EC7-B956-077A243E95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3327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DCB-D487-4BA1-BA6B-021C22F5761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D9DA-91F2-4EC7-B956-077A243E95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9261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DCB-D487-4BA1-BA6B-021C22F5761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D9DA-91F2-4EC7-B956-077A243E95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9235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DCB-D487-4BA1-BA6B-021C22F5761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D9DA-91F2-4EC7-B956-077A243E95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8349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DCB-D487-4BA1-BA6B-021C22F5761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D9DA-91F2-4EC7-B956-077A243E95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6598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DCB-D487-4BA1-BA6B-021C22F5761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D9DA-91F2-4EC7-B956-077A243E95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48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DCB-D487-4BA1-BA6B-021C22F5761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D9DA-91F2-4EC7-B956-077A243E95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134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DCB-D487-4BA1-BA6B-021C22F5761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D9DA-91F2-4EC7-B956-077A243E95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7074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DCB-D487-4BA1-BA6B-021C22F5761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D9DA-91F2-4EC7-B956-077A243E95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2002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9DCB-D487-4BA1-BA6B-021C22F5761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ED9DA-91F2-4EC7-B956-077A243E95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0802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A9DCB-D487-4BA1-BA6B-021C22F5761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ED9DA-91F2-4EC7-B956-077A243E95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9499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5837170"/>
              </p:ext>
            </p:extLst>
          </p:nvPr>
        </p:nvGraphicFramePr>
        <p:xfrm>
          <a:off x="776288" y="1187450"/>
          <a:ext cx="7593012" cy="448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8" r:id="rId3" imgW="7592381" imgH="4482477" progId="Prism8.Document">
                  <p:embed/>
                </p:oleObj>
              </mc:Choice>
              <mc:Fallback>
                <p:oleObj name="Prism 8" r:id="rId3" imgW="7592381" imgH="4482477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76288" y="1187450"/>
                        <a:ext cx="7593012" cy="4483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5858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8604296"/>
              </p:ext>
            </p:extLst>
          </p:nvPr>
        </p:nvGraphicFramePr>
        <p:xfrm>
          <a:off x="760413" y="1225550"/>
          <a:ext cx="7624762" cy="440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rism 8" r:id="rId3" imgW="7624433" imgH="4406125" progId="Prism8.Document">
                  <p:embed/>
                </p:oleObj>
              </mc:Choice>
              <mc:Fallback>
                <p:oleObj name="Prism 8" r:id="rId3" imgW="7624433" imgH="4406125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0413" y="1225550"/>
                        <a:ext cx="7624762" cy="4406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2431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6505379"/>
              </p:ext>
            </p:extLst>
          </p:nvPr>
        </p:nvGraphicFramePr>
        <p:xfrm>
          <a:off x="620713" y="1187450"/>
          <a:ext cx="7904162" cy="448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Prism 8" r:id="rId3" imgW="7903538" imgH="4485358" progId="Prism8.Document">
                  <p:embed/>
                </p:oleObj>
              </mc:Choice>
              <mc:Fallback>
                <p:oleObj name="Prism 8" r:id="rId3" imgW="7903538" imgH="448535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0713" y="1187450"/>
                        <a:ext cx="7904162" cy="4484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8705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全屏显示(4:3)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Office 主题​​</vt:lpstr>
      <vt:lpstr>GraphPad Prism 8 Project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1</cp:revision>
  <dcterms:created xsi:type="dcterms:W3CDTF">2024-03-22T14:18:06Z</dcterms:created>
  <dcterms:modified xsi:type="dcterms:W3CDTF">2024-03-22T14:24:21Z</dcterms:modified>
</cp:coreProperties>
</file>