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6" r:id="rId11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10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e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9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82781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934281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847916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725268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059717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961422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549705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31126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894712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070369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16485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73FDA4-3F00-4DD5-9582-51092F895406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682BC7-768F-430A-9039-DA16A88450E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274161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0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0.vml"/><Relationship Id="rId4" Type="http://schemas.openxmlformats.org/officeDocument/2006/relationships/image" Target="../media/image10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3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4" Type="http://schemas.openxmlformats.org/officeDocument/2006/relationships/image" Target="../media/image4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5.vml"/><Relationship Id="rId4" Type="http://schemas.openxmlformats.org/officeDocument/2006/relationships/image" Target="../media/image5.e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6.vml"/><Relationship Id="rId4" Type="http://schemas.openxmlformats.org/officeDocument/2006/relationships/image" Target="../media/image6.emf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7.vml"/><Relationship Id="rId4" Type="http://schemas.openxmlformats.org/officeDocument/2006/relationships/image" Target="../media/image7.emf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8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8.vml"/><Relationship Id="rId4" Type="http://schemas.openxmlformats.org/officeDocument/2006/relationships/image" Target="../media/image8.emf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9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9.vml"/><Relationship Id="rId4" Type="http://schemas.openxmlformats.org/officeDocument/2006/relationships/image" Target="../media/image9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11844539"/>
              </p:ext>
            </p:extLst>
          </p:nvPr>
        </p:nvGraphicFramePr>
        <p:xfrm>
          <a:off x="1462088" y="1493838"/>
          <a:ext cx="6219825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Prism 8" r:id="rId3" imgW="6220264" imgH="3870936" progId="Prism8.Document">
                  <p:embed/>
                </p:oleObj>
              </mc:Choice>
              <mc:Fallback>
                <p:oleObj name="Prism 8" r:id="rId3" imgW="6220264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462088" y="1493838"/>
                        <a:ext cx="6219825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9810808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620830699"/>
              </p:ext>
            </p:extLst>
          </p:nvPr>
        </p:nvGraphicFramePr>
        <p:xfrm>
          <a:off x="1519238" y="1493838"/>
          <a:ext cx="6107112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43" name="Prism 8" r:id="rId3" imgW="6107542" imgH="3870936" progId="Prism8.Document">
                  <p:embed/>
                </p:oleObj>
              </mc:Choice>
              <mc:Fallback>
                <p:oleObj name="Prism 8" r:id="rId3" imgW="6107542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19238" y="1493838"/>
                        <a:ext cx="6107112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5459272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061282491"/>
              </p:ext>
            </p:extLst>
          </p:nvPr>
        </p:nvGraphicFramePr>
        <p:xfrm>
          <a:off x="1522413" y="1493838"/>
          <a:ext cx="6100762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1" name="Prism 8" r:id="rId3" imgW="6101419" imgH="3870936" progId="Prism8.Document">
                  <p:embed/>
                </p:oleObj>
              </mc:Choice>
              <mc:Fallback>
                <p:oleObj name="Prism 8" r:id="rId3" imgW="6101419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22413" y="1493838"/>
                        <a:ext cx="6100762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4638045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3736909"/>
              </p:ext>
            </p:extLst>
          </p:nvPr>
        </p:nvGraphicFramePr>
        <p:xfrm>
          <a:off x="1520825" y="1493838"/>
          <a:ext cx="6102350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5" name="Prism 8" r:id="rId3" imgW="6102860" imgH="3870936" progId="Prism8.Document">
                  <p:embed/>
                </p:oleObj>
              </mc:Choice>
              <mc:Fallback>
                <p:oleObj name="Prism 8" r:id="rId3" imgW="6102860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20825" y="1493838"/>
                        <a:ext cx="6102350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3098273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79964657"/>
              </p:ext>
            </p:extLst>
          </p:nvPr>
        </p:nvGraphicFramePr>
        <p:xfrm>
          <a:off x="1520825" y="1493838"/>
          <a:ext cx="6102350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099" name="Prism 8" r:id="rId3" imgW="6102860" imgH="3870936" progId="Prism8.Document">
                  <p:embed/>
                </p:oleObj>
              </mc:Choice>
              <mc:Fallback>
                <p:oleObj name="Prism 8" r:id="rId3" imgW="6102860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20825" y="1493838"/>
                        <a:ext cx="6102350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9863225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08725089"/>
              </p:ext>
            </p:extLst>
          </p:nvPr>
        </p:nvGraphicFramePr>
        <p:xfrm>
          <a:off x="1522413" y="1493838"/>
          <a:ext cx="6100762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23" name="Prism 8" r:id="rId3" imgW="6101419" imgH="3870936" progId="Prism8.Document">
                  <p:embed/>
                </p:oleObj>
              </mc:Choice>
              <mc:Fallback>
                <p:oleObj name="Prism 8" r:id="rId3" imgW="6101419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22413" y="1493838"/>
                        <a:ext cx="6100762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7918695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96928707"/>
              </p:ext>
            </p:extLst>
          </p:nvPr>
        </p:nvGraphicFramePr>
        <p:xfrm>
          <a:off x="1577975" y="1493838"/>
          <a:ext cx="5986463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147" name="Prism 8" r:id="rId3" imgW="5986896" imgH="3870936" progId="Prism8.Document">
                  <p:embed/>
                </p:oleObj>
              </mc:Choice>
              <mc:Fallback>
                <p:oleObj name="Prism 8" r:id="rId3" imgW="5986896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77975" y="1493838"/>
                        <a:ext cx="5986463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3425447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253036666"/>
              </p:ext>
            </p:extLst>
          </p:nvPr>
        </p:nvGraphicFramePr>
        <p:xfrm>
          <a:off x="1519238" y="1493838"/>
          <a:ext cx="6105525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171" name="Prism 8" r:id="rId3" imgW="6106101" imgH="3870936" progId="Prism8.Document">
                  <p:embed/>
                </p:oleObj>
              </mc:Choice>
              <mc:Fallback>
                <p:oleObj name="Prism 8" r:id="rId3" imgW="6106101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19238" y="1493838"/>
                        <a:ext cx="6105525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53462744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284810704"/>
              </p:ext>
            </p:extLst>
          </p:nvPr>
        </p:nvGraphicFramePr>
        <p:xfrm>
          <a:off x="1579563" y="1493838"/>
          <a:ext cx="5983287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5" name="Prism 8" r:id="rId3" imgW="5982574" imgH="3870936" progId="Prism8.Document">
                  <p:embed/>
                </p:oleObj>
              </mc:Choice>
              <mc:Fallback>
                <p:oleObj name="Prism 8" r:id="rId3" imgW="5982574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79563" y="1493838"/>
                        <a:ext cx="5983287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0429442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31196872"/>
              </p:ext>
            </p:extLst>
          </p:nvPr>
        </p:nvGraphicFramePr>
        <p:xfrm>
          <a:off x="1517650" y="1493838"/>
          <a:ext cx="6108700" cy="3870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219" name="Prism 8" r:id="rId3" imgW="6108982" imgH="3870936" progId="Prism8.Document">
                  <p:embed/>
                </p:oleObj>
              </mc:Choice>
              <mc:Fallback>
                <p:oleObj name="Prism 8" r:id="rId3" imgW="6108982" imgH="387093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17650" y="1493838"/>
                        <a:ext cx="6108700" cy="3870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9575377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全屏显示(4:3)</PresentationFormat>
  <Paragraphs>0</Paragraphs>
  <Slides>10</Slides>
  <Notes>0</Notes>
  <HiddenSlides>0</HiddenSlides>
  <MMClips>0</MMClips>
  <ScaleCrop>false</ScaleCrop>
  <HeadingPairs>
    <vt:vector size="6" baseType="variant">
      <vt:variant>
        <vt:lpstr>主题</vt:lpstr>
      </vt:variant>
      <vt:variant>
        <vt:i4>1</vt:i4>
      </vt:variant>
      <vt:variant>
        <vt:lpstr>嵌入 OLE 服务器</vt:lpstr>
      </vt:variant>
      <vt:variant>
        <vt:i4>2</vt:i4>
      </vt:variant>
      <vt:variant>
        <vt:lpstr>幻灯片标题</vt:lpstr>
      </vt:variant>
      <vt:variant>
        <vt:i4>10</vt:i4>
      </vt:variant>
    </vt:vector>
  </HeadingPairs>
  <TitlesOfParts>
    <vt:vector size="13" baseType="lpstr">
      <vt:lpstr>Office 主题​​</vt:lpstr>
      <vt:lpstr>Prism 8</vt:lpstr>
      <vt:lpstr>GraphPad Prism 8 Project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Windows 用户</dc:creator>
  <cp:lastModifiedBy>Windows 用户</cp:lastModifiedBy>
  <cp:revision>2</cp:revision>
  <dcterms:created xsi:type="dcterms:W3CDTF">2024-03-22T13:55:20Z</dcterms:created>
  <dcterms:modified xsi:type="dcterms:W3CDTF">2024-03-22T14:37:48Z</dcterms:modified>
</cp:coreProperties>
</file>

<file path=docProps/thumbnail.jpeg>
</file>