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343937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233277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192613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892357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183498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265985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794828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111346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670740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320027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708026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AA9DCB-D487-4BA1-BA6B-021C22F57613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AED9DA-91F2-4EC7-B956-077A243E95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594995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895837170"/>
              </p:ext>
            </p:extLst>
          </p:nvPr>
        </p:nvGraphicFramePr>
        <p:xfrm>
          <a:off x="776288" y="1187450"/>
          <a:ext cx="7593012" cy="44831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Prism 8" r:id="rId3" imgW="7592381" imgH="4482477" progId="Prism8.Document">
                  <p:embed/>
                </p:oleObj>
              </mc:Choice>
              <mc:Fallback>
                <p:oleObj name="Prism 8" r:id="rId3" imgW="7592381" imgH="4482477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776288" y="1187450"/>
                        <a:ext cx="7593012" cy="44831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3658586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868604296"/>
              </p:ext>
            </p:extLst>
          </p:nvPr>
        </p:nvGraphicFramePr>
        <p:xfrm>
          <a:off x="760413" y="1225550"/>
          <a:ext cx="7624762" cy="44069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0" name="Prism 8" r:id="rId3" imgW="7624433" imgH="4406125" progId="Prism8.Document">
                  <p:embed/>
                </p:oleObj>
              </mc:Choice>
              <mc:Fallback>
                <p:oleObj name="Prism 8" r:id="rId3" imgW="7624433" imgH="4406125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760413" y="1225550"/>
                        <a:ext cx="7624762" cy="44069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0424316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866505379"/>
              </p:ext>
            </p:extLst>
          </p:nvPr>
        </p:nvGraphicFramePr>
        <p:xfrm>
          <a:off x="620713" y="1187450"/>
          <a:ext cx="7904162" cy="44846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4" name="Prism 8" r:id="rId3" imgW="7903538" imgH="4485358" progId="Prism8.Document">
                  <p:embed/>
                </p:oleObj>
              </mc:Choice>
              <mc:Fallback>
                <p:oleObj name="Prism 8" r:id="rId3" imgW="7903538" imgH="4485358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620713" y="1187450"/>
                        <a:ext cx="7904162" cy="44846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2787057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全屏显示(4:3)</PresentationFormat>
  <Paragraphs>0</Paragraphs>
  <Slides>3</Slides>
  <Notes>0</Notes>
  <HiddenSlides>0</HiddenSlides>
  <MMClips>0</MMClips>
  <ScaleCrop>false</ScaleCrop>
  <HeadingPairs>
    <vt:vector size="6" baseType="variant"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5" baseType="lpstr">
      <vt:lpstr>Office 主题​​</vt:lpstr>
      <vt:lpstr>GraphPad Prism 8 Project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Windows 用户</dc:creator>
  <cp:lastModifiedBy>Windows 用户</cp:lastModifiedBy>
  <cp:revision>1</cp:revision>
  <dcterms:created xsi:type="dcterms:W3CDTF">2024-03-22T14:18:06Z</dcterms:created>
  <dcterms:modified xsi:type="dcterms:W3CDTF">2024-03-22T14:24:21Z</dcterms:modified>
</cp:coreProperties>
</file>

<file path=docProps/thumbnail.jpeg>
</file>