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76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93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105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656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75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7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55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50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4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37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207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D811-4B3D-4086-867F-923D00D195B9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7EC69-A108-4A83-AB15-EBF1C1F595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79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297676"/>
              </p:ext>
            </p:extLst>
          </p:nvPr>
        </p:nvGraphicFramePr>
        <p:xfrm>
          <a:off x="1368425" y="1493838"/>
          <a:ext cx="64071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6407895" imgH="3870936" progId="Prism8.Document">
                  <p:embed/>
                </p:oleObj>
              </mc:Choice>
              <mc:Fallback>
                <p:oleObj name="Prism 8" r:id="rId3" imgW="6407895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8425" y="1493838"/>
                        <a:ext cx="64071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550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152888"/>
              </p:ext>
            </p:extLst>
          </p:nvPr>
        </p:nvGraphicFramePr>
        <p:xfrm>
          <a:off x="1520825" y="1493838"/>
          <a:ext cx="61023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3" imgW="6102860" imgH="3870936" progId="Prism8.Document">
                  <p:embed/>
                </p:oleObj>
              </mc:Choice>
              <mc:Fallback>
                <p:oleObj name="Prism 8" r:id="rId3" imgW="6102860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0825" y="1493838"/>
                        <a:ext cx="61023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2769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244927"/>
              </p:ext>
            </p:extLst>
          </p:nvPr>
        </p:nvGraphicFramePr>
        <p:xfrm>
          <a:off x="1519238" y="1493838"/>
          <a:ext cx="6107112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3" imgW="6107542" imgH="3870936" progId="Prism8.Document">
                  <p:embed/>
                </p:oleObj>
              </mc:Choice>
              <mc:Fallback>
                <p:oleObj name="Prism 8" r:id="rId3" imgW="6107542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9238" y="1493838"/>
                        <a:ext cx="6107112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399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618247"/>
              </p:ext>
            </p:extLst>
          </p:nvPr>
        </p:nvGraphicFramePr>
        <p:xfrm>
          <a:off x="1579563" y="1493838"/>
          <a:ext cx="5983287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8" r:id="rId3" imgW="5984015" imgH="3870936" progId="Prism8.Document">
                  <p:embed/>
                </p:oleObj>
              </mc:Choice>
              <mc:Fallback>
                <p:oleObj name="Prism 8" r:id="rId3" imgW="5984015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79563" y="1493838"/>
                        <a:ext cx="5983287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668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977278"/>
              </p:ext>
            </p:extLst>
          </p:nvPr>
        </p:nvGraphicFramePr>
        <p:xfrm>
          <a:off x="1519238" y="1493838"/>
          <a:ext cx="6105525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8" r:id="rId3" imgW="6106101" imgH="3870936" progId="Prism8.Document">
                  <p:embed/>
                </p:oleObj>
              </mc:Choice>
              <mc:Fallback>
                <p:oleObj name="Prism 8" r:id="rId3" imgW="6106101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9238" y="1493838"/>
                        <a:ext cx="6105525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8592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04826"/>
              </p:ext>
            </p:extLst>
          </p:nvPr>
        </p:nvGraphicFramePr>
        <p:xfrm>
          <a:off x="1520825" y="1493838"/>
          <a:ext cx="610235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ism 8" r:id="rId3" imgW="6102860" imgH="3870936" progId="Prism8.Document">
                  <p:embed/>
                </p:oleObj>
              </mc:Choice>
              <mc:Fallback>
                <p:oleObj name="Prism 8" r:id="rId3" imgW="6102860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0825" y="1493838"/>
                        <a:ext cx="610235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2584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288649"/>
              </p:ext>
            </p:extLst>
          </p:nvPr>
        </p:nvGraphicFramePr>
        <p:xfrm>
          <a:off x="1462088" y="1493838"/>
          <a:ext cx="6219825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rism 8" r:id="rId3" imgW="6220264" imgH="3870936" progId="Prism8.Document">
                  <p:embed/>
                </p:oleObj>
              </mc:Choice>
              <mc:Fallback>
                <p:oleObj name="Prism 8" r:id="rId3" imgW="6220264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62088" y="1493838"/>
                        <a:ext cx="6219825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045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544929"/>
              </p:ext>
            </p:extLst>
          </p:nvPr>
        </p:nvGraphicFramePr>
        <p:xfrm>
          <a:off x="1517650" y="1493838"/>
          <a:ext cx="6108700" cy="387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rism 8" r:id="rId3" imgW="6108982" imgH="3870936" progId="Prism8.Document">
                  <p:embed/>
                </p:oleObj>
              </mc:Choice>
              <mc:Fallback>
                <p:oleObj name="Prism 8" r:id="rId3" imgW="6108982" imgH="3870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17650" y="1493838"/>
                        <a:ext cx="6108700" cy="387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237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主题​​</vt:lpstr>
      <vt:lpstr>GraphPad Prism 8 Project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2024-03-22T14:01:57Z</dcterms:created>
  <dcterms:modified xsi:type="dcterms:W3CDTF">2024-03-22T14:02:56Z</dcterms:modified>
</cp:coreProperties>
</file>