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69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48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34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10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970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04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756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9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6BF29-2F92-4A54-A008-E3FD0D94F9FA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36960-BE78-4F9F-90A7-170BA83766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25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507099"/>
              </p:ext>
            </p:extLst>
          </p:nvPr>
        </p:nvGraphicFramePr>
        <p:xfrm>
          <a:off x="1636713" y="1493838"/>
          <a:ext cx="5868987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5869492" imgH="3870936" progId="Prism8.Document">
                  <p:embed/>
                </p:oleObj>
              </mc:Choice>
              <mc:Fallback>
                <p:oleObj name="Prism 8" r:id="rId3" imgW="5869492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6713" y="1493838"/>
                        <a:ext cx="5868987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214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042402"/>
              </p:ext>
            </p:extLst>
          </p:nvPr>
        </p:nvGraphicFramePr>
        <p:xfrm>
          <a:off x="1577975" y="1493838"/>
          <a:ext cx="598805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5988697" imgH="3870936" progId="Prism8.Document">
                  <p:embed/>
                </p:oleObj>
              </mc:Choice>
              <mc:Fallback>
                <p:oleObj name="Prism 8" r:id="rId3" imgW="5988697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77975" y="1493838"/>
                        <a:ext cx="598805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5841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602521"/>
              </p:ext>
            </p:extLst>
          </p:nvPr>
        </p:nvGraphicFramePr>
        <p:xfrm>
          <a:off x="1638300" y="1493838"/>
          <a:ext cx="586740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3" imgW="5868051" imgH="3870936" progId="Prism8.Document">
                  <p:embed/>
                </p:oleObj>
              </mc:Choice>
              <mc:Fallback>
                <p:oleObj name="Prism 8" r:id="rId3" imgW="5868051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8300" y="1493838"/>
                        <a:ext cx="586740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6144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390332"/>
              </p:ext>
            </p:extLst>
          </p:nvPr>
        </p:nvGraphicFramePr>
        <p:xfrm>
          <a:off x="1460500" y="1493838"/>
          <a:ext cx="6224588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ism 8" r:id="rId3" imgW="6224946" imgH="3870936" progId="Prism8.Document">
                  <p:embed/>
                </p:oleObj>
              </mc:Choice>
              <mc:Fallback>
                <p:oleObj name="Prism 8" r:id="rId3" imgW="6224946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60500" y="1493838"/>
                        <a:ext cx="6224588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17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Office 主题​​</vt:lpstr>
      <vt:lpstr>GraphPad Prism 8 Project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2024-03-22T13:59:13Z</dcterms:created>
  <dcterms:modified xsi:type="dcterms:W3CDTF">2024-03-22T13:59:54Z</dcterms:modified>
</cp:coreProperties>
</file>