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3FDA4-3F00-4DD5-9582-51092F895406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82BC7-768F-430A-9039-DA16A88450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278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3FDA4-3F00-4DD5-9582-51092F895406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82BC7-768F-430A-9039-DA16A88450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3428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3FDA4-3F00-4DD5-9582-51092F895406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82BC7-768F-430A-9039-DA16A88450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4791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3FDA4-3F00-4DD5-9582-51092F895406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82BC7-768F-430A-9039-DA16A88450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2526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3FDA4-3F00-4DD5-9582-51092F895406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82BC7-768F-430A-9039-DA16A88450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5971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3FDA4-3F00-4DD5-9582-51092F895406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82BC7-768F-430A-9039-DA16A88450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6142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3FDA4-3F00-4DD5-9582-51092F895406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82BC7-768F-430A-9039-DA16A88450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4970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3FDA4-3F00-4DD5-9582-51092F895406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82BC7-768F-430A-9039-DA16A88450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3112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3FDA4-3F00-4DD5-9582-51092F895406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82BC7-768F-430A-9039-DA16A88450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9471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3FDA4-3F00-4DD5-9582-51092F895406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82BC7-768F-430A-9039-DA16A88450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7036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3FDA4-3F00-4DD5-9582-51092F895406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82BC7-768F-430A-9039-DA16A88450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648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73FDA4-3F00-4DD5-9582-51092F895406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82BC7-768F-430A-9039-DA16A88450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7416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0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1844539"/>
              </p:ext>
            </p:extLst>
          </p:nvPr>
        </p:nvGraphicFramePr>
        <p:xfrm>
          <a:off x="1462088" y="1493838"/>
          <a:ext cx="6219825" cy="3870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Prism 8" r:id="rId3" imgW="6220264" imgH="3870936" progId="Prism8.Document">
                  <p:embed/>
                </p:oleObj>
              </mc:Choice>
              <mc:Fallback>
                <p:oleObj name="Prism 8" r:id="rId3" imgW="6220264" imgH="3870936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62088" y="1493838"/>
                        <a:ext cx="6219825" cy="3870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810808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0830699"/>
              </p:ext>
            </p:extLst>
          </p:nvPr>
        </p:nvGraphicFramePr>
        <p:xfrm>
          <a:off x="1519238" y="1493838"/>
          <a:ext cx="6107112" cy="3870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3" name="Prism 8" r:id="rId3" imgW="6107542" imgH="3870936" progId="Prism8.Document">
                  <p:embed/>
                </p:oleObj>
              </mc:Choice>
              <mc:Fallback>
                <p:oleObj name="Prism 8" r:id="rId3" imgW="6107542" imgH="3870936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19238" y="1493838"/>
                        <a:ext cx="6107112" cy="3870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45927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1282491"/>
              </p:ext>
            </p:extLst>
          </p:nvPr>
        </p:nvGraphicFramePr>
        <p:xfrm>
          <a:off x="1522413" y="1493838"/>
          <a:ext cx="6100762" cy="3870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Prism 8" r:id="rId3" imgW="6101419" imgH="3870936" progId="Prism8.Document">
                  <p:embed/>
                </p:oleObj>
              </mc:Choice>
              <mc:Fallback>
                <p:oleObj name="Prism 8" r:id="rId3" imgW="6101419" imgH="3870936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2413" y="1493838"/>
                        <a:ext cx="6100762" cy="3870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63804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736909"/>
              </p:ext>
            </p:extLst>
          </p:nvPr>
        </p:nvGraphicFramePr>
        <p:xfrm>
          <a:off x="1520825" y="1493838"/>
          <a:ext cx="6102350" cy="3870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Prism 8" r:id="rId3" imgW="6102860" imgH="3870936" progId="Prism8.Document">
                  <p:embed/>
                </p:oleObj>
              </mc:Choice>
              <mc:Fallback>
                <p:oleObj name="Prism 8" r:id="rId3" imgW="6102860" imgH="3870936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0825" y="1493838"/>
                        <a:ext cx="6102350" cy="3870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098273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9964657"/>
              </p:ext>
            </p:extLst>
          </p:nvPr>
        </p:nvGraphicFramePr>
        <p:xfrm>
          <a:off x="1520825" y="1493838"/>
          <a:ext cx="6102350" cy="3870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Prism 8" r:id="rId3" imgW="6102860" imgH="3870936" progId="Prism8.Document">
                  <p:embed/>
                </p:oleObj>
              </mc:Choice>
              <mc:Fallback>
                <p:oleObj name="Prism 8" r:id="rId3" imgW="6102860" imgH="3870936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0825" y="1493838"/>
                        <a:ext cx="6102350" cy="3870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86322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725089"/>
              </p:ext>
            </p:extLst>
          </p:nvPr>
        </p:nvGraphicFramePr>
        <p:xfrm>
          <a:off x="1522413" y="1493838"/>
          <a:ext cx="6100762" cy="3870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Prism 8" r:id="rId3" imgW="6101419" imgH="3870936" progId="Prism8.Document">
                  <p:embed/>
                </p:oleObj>
              </mc:Choice>
              <mc:Fallback>
                <p:oleObj name="Prism 8" r:id="rId3" imgW="6101419" imgH="3870936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2413" y="1493838"/>
                        <a:ext cx="6100762" cy="3870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918695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6928707"/>
              </p:ext>
            </p:extLst>
          </p:nvPr>
        </p:nvGraphicFramePr>
        <p:xfrm>
          <a:off x="1577975" y="1493838"/>
          <a:ext cx="5986463" cy="3870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name="Prism 8" r:id="rId3" imgW="5986896" imgH="3870936" progId="Prism8.Document">
                  <p:embed/>
                </p:oleObj>
              </mc:Choice>
              <mc:Fallback>
                <p:oleObj name="Prism 8" r:id="rId3" imgW="5986896" imgH="3870936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77975" y="1493838"/>
                        <a:ext cx="5986463" cy="3870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425447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3036666"/>
              </p:ext>
            </p:extLst>
          </p:nvPr>
        </p:nvGraphicFramePr>
        <p:xfrm>
          <a:off x="1519238" y="1493838"/>
          <a:ext cx="6105525" cy="3870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" name="Prism 8" r:id="rId3" imgW="6106101" imgH="3870936" progId="Prism8.Document">
                  <p:embed/>
                </p:oleObj>
              </mc:Choice>
              <mc:Fallback>
                <p:oleObj name="Prism 8" r:id="rId3" imgW="6106101" imgH="3870936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19238" y="1493838"/>
                        <a:ext cx="6105525" cy="3870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346274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4810704"/>
              </p:ext>
            </p:extLst>
          </p:nvPr>
        </p:nvGraphicFramePr>
        <p:xfrm>
          <a:off x="1579563" y="1493838"/>
          <a:ext cx="5983287" cy="3870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" name="Prism 8" r:id="rId3" imgW="5982574" imgH="3870936" progId="Prism8.Document">
                  <p:embed/>
                </p:oleObj>
              </mc:Choice>
              <mc:Fallback>
                <p:oleObj name="Prism 8" r:id="rId3" imgW="5982574" imgH="3870936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79563" y="1493838"/>
                        <a:ext cx="5983287" cy="3870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429442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1196872"/>
              </p:ext>
            </p:extLst>
          </p:nvPr>
        </p:nvGraphicFramePr>
        <p:xfrm>
          <a:off x="1517650" y="1493838"/>
          <a:ext cx="6108700" cy="3870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9" name="Prism 8" r:id="rId3" imgW="6108982" imgH="3870936" progId="Prism8.Document">
                  <p:embed/>
                </p:oleObj>
              </mc:Choice>
              <mc:Fallback>
                <p:oleObj name="Prism 8" r:id="rId3" imgW="6108982" imgH="3870936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17650" y="1493838"/>
                        <a:ext cx="6108700" cy="3870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575377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全屏显示(4:3)</PresentationFormat>
  <Paragraphs>0</Paragraphs>
  <Slides>10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13" baseType="lpstr">
      <vt:lpstr>Office 主题​​</vt:lpstr>
      <vt:lpstr>Prism 8</vt:lpstr>
      <vt:lpstr>GraphPad Prism 8 Project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Windows 用户</cp:lastModifiedBy>
  <cp:revision>2</cp:revision>
  <dcterms:created xsi:type="dcterms:W3CDTF">2024-03-22T13:55:20Z</dcterms:created>
  <dcterms:modified xsi:type="dcterms:W3CDTF">2024-03-22T14:37:48Z</dcterms:modified>
</cp:coreProperties>
</file>