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22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04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51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14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810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3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81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75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81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05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69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8ED7B-7926-4511-80DA-A1E62CD1B6D7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6418E-003A-4B5B-B9DC-4BD5F950CA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40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8507"/>
              </p:ext>
            </p:extLst>
          </p:nvPr>
        </p:nvGraphicFramePr>
        <p:xfrm>
          <a:off x="598488" y="1212850"/>
          <a:ext cx="7948612" cy="443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7949276" imgH="4433856" progId="Prism8.Document">
                  <p:embed/>
                </p:oleObj>
              </mc:Choice>
              <mc:Fallback>
                <p:oleObj name="Prism 8" r:id="rId3" imgW="7949276" imgH="443385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8488" y="1212850"/>
                        <a:ext cx="7948612" cy="443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646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04784"/>
              </p:ext>
            </p:extLst>
          </p:nvPr>
        </p:nvGraphicFramePr>
        <p:xfrm>
          <a:off x="601663" y="1225550"/>
          <a:ext cx="7940675" cy="440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7939912" imgH="4406125" progId="Prism8.Document">
                  <p:embed/>
                </p:oleObj>
              </mc:Choice>
              <mc:Fallback>
                <p:oleObj name="Prism 8" r:id="rId3" imgW="7939912" imgH="440612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1663" y="1225550"/>
                        <a:ext cx="7940675" cy="440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992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705881"/>
              </p:ext>
            </p:extLst>
          </p:nvPr>
        </p:nvGraphicFramePr>
        <p:xfrm>
          <a:off x="619125" y="1200150"/>
          <a:ext cx="7907338" cy="445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7907860" imgH="4459787" progId="Prism8.Document">
                  <p:embed/>
                </p:oleObj>
              </mc:Choice>
              <mc:Fallback>
                <p:oleObj name="Prism 8" r:id="rId3" imgW="7907860" imgH="445978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125" y="1200150"/>
                        <a:ext cx="7907338" cy="4459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9353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主题​​</vt:lpstr>
      <vt:lpstr>GraphPad Prism 8 Project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2024-03-22T14:08:43Z</dcterms:created>
  <dcterms:modified xsi:type="dcterms:W3CDTF">2024-03-22T14:09:16Z</dcterms:modified>
</cp:coreProperties>
</file>