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EBC35-B4BD-4273-AED3-C032A17ECB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AC981-1B91-451B-B3C4-6CF23D8EDD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1132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EBC35-B4BD-4273-AED3-C032A17ECB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AC981-1B91-451B-B3C4-6CF23D8EDD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2150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EBC35-B4BD-4273-AED3-C032A17ECB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AC981-1B91-451B-B3C4-6CF23D8EDD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4521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EBC35-B4BD-4273-AED3-C032A17ECB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AC981-1B91-451B-B3C4-6CF23D8EDD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1922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EBC35-B4BD-4273-AED3-C032A17ECB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AC981-1B91-451B-B3C4-6CF23D8EDD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4427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EBC35-B4BD-4273-AED3-C032A17ECB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AC981-1B91-451B-B3C4-6CF23D8EDD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721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EBC35-B4BD-4273-AED3-C032A17ECB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AC981-1B91-451B-B3C4-6CF23D8EDD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2494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EBC35-B4BD-4273-AED3-C032A17ECB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AC981-1B91-451B-B3C4-6CF23D8EDD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3956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EBC35-B4BD-4273-AED3-C032A17ECB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AC981-1B91-451B-B3C4-6CF23D8EDD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4526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EBC35-B4BD-4273-AED3-C032A17ECB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AC981-1B91-451B-B3C4-6CF23D8EDD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2722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EBC35-B4BD-4273-AED3-C032A17ECB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AC981-1B91-451B-B3C4-6CF23D8EDD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7814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7EBC35-B4BD-4273-AED3-C032A17ECB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AC981-1B91-451B-B3C4-6CF23D8EDD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230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4555266"/>
              </p:ext>
            </p:extLst>
          </p:nvPr>
        </p:nvGraphicFramePr>
        <p:xfrm>
          <a:off x="1892300" y="852488"/>
          <a:ext cx="5357813" cy="5154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ism 8" r:id="rId3" imgW="5357379" imgH="5154885" progId="Prism8.Document">
                  <p:embed/>
                </p:oleObj>
              </mc:Choice>
              <mc:Fallback>
                <p:oleObj name="Prism 8" r:id="rId3" imgW="5357379" imgH="5154885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92300" y="852488"/>
                        <a:ext cx="5357813" cy="5154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37174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3" baseType="lpstr">
      <vt:lpstr>Office 主题​​</vt:lpstr>
      <vt:lpstr>GraphPad Prism 8 Project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Windows 用户</cp:lastModifiedBy>
  <cp:revision>1</cp:revision>
  <dcterms:created xsi:type="dcterms:W3CDTF">2024-03-22T14:49:22Z</dcterms:created>
  <dcterms:modified xsi:type="dcterms:W3CDTF">2024-03-22T14:49:55Z</dcterms:modified>
</cp:coreProperties>
</file>