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482201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070473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625113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21418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488105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85039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9811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177595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49818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610597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416904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08ED7B-7926-4511-80DA-A1E62CD1B6D7}" type="datetimeFigureOut">
              <a:rPr lang="zh-CN" altLang="en-US" smtClean="0"/>
              <a:t>2024/3/22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16418E-003A-4B5B-B9DC-4BD5F950CA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904083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8678507"/>
              </p:ext>
            </p:extLst>
          </p:nvPr>
        </p:nvGraphicFramePr>
        <p:xfrm>
          <a:off x="598488" y="1212850"/>
          <a:ext cx="7948612" cy="44338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Prism 8" r:id="rId3" imgW="7949276" imgH="4433856" progId="Prism8.Document">
                  <p:embed/>
                </p:oleObj>
              </mc:Choice>
              <mc:Fallback>
                <p:oleObj name="Prism 8" r:id="rId3" imgW="7949276" imgH="4433856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598488" y="1212850"/>
                        <a:ext cx="7948612" cy="44338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5364643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66004784"/>
              </p:ext>
            </p:extLst>
          </p:nvPr>
        </p:nvGraphicFramePr>
        <p:xfrm>
          <a:off x="601663" y="1225550"/>
          <a:ext cx="7940675" cy="44069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0" name="Prism 8" r:id="rId3" imgW="7939912" imgH="4406125" progId="Prism8.Document">
                  <p:embed/>
                </p:oleObj>
              </mc:Choice>
              <mc:Fallback>
                <p:oleObj name="Prism 8" r:id="rId3" imgW="7939912" imgH="4406125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601663" y="1225550"/>
                        <a:ext cx="7940675" cy="44069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2499216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117705881"/>
              </p:ext>
            </p:extLst>
          </p:nvPr>
        </p:nvGraphicFramePr>
        <p:xfrm>
          <a:off x="619125" y="1200150"/>
          <a:ext cx="7907338" cy="44592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4" name="Prism 8" r:id="rId3" imgW="7907860" imgH="4459787" progId="Prism8.Document">
                  <p:embed/>
                </p:oleObj>
              </mc:Choice>
              <mc:Fallback>
                <p:oleObj name="Prism 8" r:id="rId3" imgW="7907860" imgH="4459787" progId="Prism8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619125" y="1200150"/>
                        <a:ext cx="7907338" cy="44592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193535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全屏显示(4:3)</PresentationFormat>
  <Paragraphs>0</Paragraphs>
  <Slides>3</Slides>
  <Notes>0</Notes>
  <HiddenSlides>0</HiddenSlides>
  <MMClips>0</MMClips>
  <ScaleCrop>false</ScaleCrop>
  <HeadingPairs>
    <vt:vector size="6" baseType="variant"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5" baseType="lpstr">
      <vt:lpstr>Office 主题​​</vt:lpstr>
      <vt:lpstr>GraphPad Prism 8 Project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Windows 用户</dc:creator>
  <cp:lastModifiedBy>Windows 用户</cp:lastModifiedBy>
  <cp:revision>1</cp:revision>
  <dcterms:created xsi:type="dcterms:W3CDTF">2024-03-22T14:08:43Z</dcterms:created>
  <dcterms:modified xsi:type="dcterms:W3CDTF">2024-03-22T14:09:16Z</dcterms:modified>
</cp:coreProperties>
</file>

<file path=docProps/thumbnail.jpeg>
</file>