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576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44932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091054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466563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907576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3877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205559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90507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774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69375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23207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BD811-4B3D-4086-867F-923D00D195B9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77EC69-A108-4A83-AB15-EBF1C1F595B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97790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4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5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Relationship Id="rId4" Type="http://schemas.openxmlformats.org/officeDocument/2006/relationships/image" Target="../media/image6.e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Relationship Id="rId4" Type="http://schemas.openxmlformats.org/officeDocument/2006/relationships/image" Target="../media/image7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Relationship Id="rId4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86297676"/>
              </p:ext>
            </p:extLst>
          </p:nvPr>
        </p:nvGraphicFramePr>
        <p:xfrm>
          <a:off x="1368425" y="1493838"/>
          <a:ext cx="640715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Prism 8" r:id="rId3" imgW="6407895" imgH="3870936" progId="Prism8.Document">
                  <p:embed/>
                </p:oleObj>
              </mc:Choice>
              <mc:Fallback>
                <p:oleObj name="Prism 8" r:id="rId3" imgW="6407895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68425" y="1493838"/>
                        <a:ext cx="640715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45506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55152888"/>
              </p:ext>
            </p:extLst>
          </p:nvPr>
        </p:nvGraphicFramePr>
        <p:xfrm>
          <a:off x="1520825" y="1493838"/>
          <a:ext cx="610235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name="Prism 8" r:id="rId3" imgW="6102860" imgH="3870936" progId="Prism8.Document">
                  <p:embed/>
                </p:oleObj>
              </mc:Choice>
              <mc:Fallback>
                <p:oleObj name="Prism 8" r:id="rId3" imgW="6102860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0825" y="1493838"/>
                        <a:ext cx="610235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027697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22244927"/>
              </p:ext>
            </p:extLst>
          </p:nvPr>
        </p:nvGraphicFramePr>
        <p:xfrm>
          <a:off x="1519238" y="1493838"/>
          <a:ext cx="6107112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Prism 8" r:id="rId3" imgW="6107542" imgH="3870936" progId="Prism8.Document">
                  <p:embed/>
                </p:oleObj>
              </mc:Choice>
              <mc:Fallback>
                <p:oleObj name="Prism 8" r:id="rId3" imgW="6107542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9238" y="1493838"/>
                        <a:ext cx="6107112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103998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805618247"/>
              </p:ext>
            </p:extLst>
          </p:nvPr>
        </p:nvGraphicFramePr>
        <p:xfrm>
          <a:off x="1579563" y="1493838"/>
          <a:ext cx="5983287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098" name="Prism 8" r:id="rId3" imgW="5984015" imgH="3870936" progId="Prism8.Document">
                  <p:embed/>
                </p:oleObj>
              </mc:Choice>
              <mc:Fallback>
                <p:oleObj name="Prism 8" r:id="rId3" imgW="5984015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79563" y="1493838"/>
                        <a:ext cx="5983287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8666808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53977278"/>
              </p:ext>
            </p:extLst>
          </p:nvPr>
        </p:nvGraphicFramePr>
        <p:xfrm>
          <a:off x="1519238" y="1493838"/>
          <a:ext cx="6105525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22" name="Prism 8" r:id="rId3" imgW="6106101" imgH="3870936" progId="Prism8.Document">
                  <p:embed/>
                </p:oleObj>
              </mc:Choice>
              <mc:Fallback>
                <p:oleObj name="Prism 8" r:id="rId3" imgW="6106101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9238" y="1493838"/>
                        <a:ext cx="6105525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385928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8804826"/>
              </p:ext>
            </p:extLst>
          </p:nvPr>
        </p:nvGraphicFramePr>
        <p:xfrm>
          <a:off x="1520825" y="1493838"/>
          <a:ext cx="610235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46" name="Prism 8" r:id="rId3" imgW="6102860" imgH="3870936" progId="Prism8.Document">
                  <p:embed/>
                </p:oleObj>
              </mc:Choice>
              <mc:Fallback>
                <p:oleObj name="Prism 8" r:id="rId3" imgW="6102860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0825" y="1493838"/>
                        <a:ext cx="610235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7325849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69288649"/>
              </p:ext>
            </p:extLst>
          </p:nvPr>
        </p:nvGraphicFramePr>
        <p:xfrm>
          <a:off x="1462088" y="1493838"/>
          <a:ext cx="6219825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170" name="Prism 8" r:id="rId3" imgW="6220264" imgH="3870936" progId="Prism8.Document">
                  <p:embed/>
                </p:oleObj>
              </mc:Choice>
              <mc:Fallback>
                <p:oleObj name="Prism 8" r:id="rId3" imgW="6220264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462088" y="1493838"/>
                        <a:ext cx="6219825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104570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4544929"/>
              </p:ext>
            </p:extLst>
          </p:nvPr>
        </p:nvGraphicFramePr>
        <p:xfrm>
          <a:off x="1517650" y="1493838"/>
          <a:ext cx="610870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4" name="Prism 8" r:id="rId3" imgW="6108982" imgH="3870936" progId="Prism8.Document">
                  <p:embed/>
                </p:oleObj>
              </mc:Choice>
              <mc:Fallback>
                <p:oleObj name="Prism 8" r:id="rId3" imgW="6108982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7650" y="1493838"/>
                        <a:ext cx="610870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6962372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全屏显示(4:3)</PresentationFormat>
  <Paragraphs>0</Paragraphs>
  <Slides>8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0" baseType="lpstr">
      <vt:lpstr>Office 主题​​</vt:lpstr>
      <vt:lpstr>GraphPad Prism 8 Project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1</cp:revision>
  <dcterms:created xsi:type="dcterms:W3CDTF">2024-03-22T14:01:57Z</dcterms:created>
  <dcterms:modified xsi:type="dcterms:W3CDTF">2024-03-22T14:02:56Z</dcterms:modified>
</cp:coreProperties>
</file>

<file path=docProps/thumbnail.jpeg>
</file>