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60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033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813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404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20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074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40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47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924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68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0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C8709-FCE0-4568-BABC-F12E99A8F05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031DA-F3E4-4B34-BCAF-AA1BC9004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0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1507232"/>
              </p:ext>
            </p:extLst>
          </p:nvPr>
        </p:nvGraphicFramePr>
        <p:xfrm>
          <a:off x="728663" y="1198563"/>
          <a:ext cx="7688262" cy="446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7688537" imgH="4461228" progId="Prism8.Document">
                  <p:embed/>
                </p:oleObj>
              </mc:Choice>
              <mc:Fallback>
                <p:oleObj name="Prism 8" r:id="rId3" imgW="7688537" imgH="446122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8663" y="1198563"/>
                        <a:ext cx="7688262" cy="4460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5003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896085"/>
              </p:ext>
            </p:extLst>
          </p:nvPr>
        </p:nvGraphicFramePr>
        <p:xfrm>
          <a:off x="769938" y="1222375"/>
          <a:ext cx="7605712" cy="441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3" imgW="7606066" imgH="4414048" progId="Prism8.Document">
                  <p:embed/>
                </p:oleObj>
              </mc:Choice>
              <mc:Fallback>
                <p:oleObj name="Prism 8" r:id="rId3" imgW="7606066" imgH="441404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9938" y="1222375"/>
                        <a:ext cx="7605712" cy="4414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39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8629324"/>
              </p:ext>
            </p:extLst>
          </p:nvPr>
        </p:nvGraphicFramePr>
        <p:xfrm>
          <a:off x="593725" y="1244600"/>
          <a:ext cx="79581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8" r:id="rId3" imgW="7958279" imgH="4368308" progId="Prism8.Document">
                  <p:embed/>
                </p:oleObj>
              </mc:Choice>
              <mc:Fallback>
                <p:oleObj name="Prism 8" r:id="rId3" imgW="7958279" imgH="436830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3725" y="1244600"/>
                        <a:ext cx="7958138" cy="436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8153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Office 主题​​</vt:lpstr>
      <vt:lpstr>GraphPad Prism 8 Project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2024-03-22T14:06:15Z</dcterms:created>
  <dcterms:modified xsi:type="dcterms:W3CDTF">2024-03-22T14:08:18Z</dcterms:modified>
</cp:coreProperties>
</file>