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27000" y="561975"/>
            <a:ext cx="12065635" cy="5545455"/>
          </a:xfrm>
          <a:prstGeom prst="rect">
            <a:avLst/>
          </a:prstGeom>
        </p:spPr>
        <p:txBody>
          <a:bodyPr wrap="square">
            <a:noAutofit/>
          </a:bodyPr>
          <a:p>
            <a:pPr indent="0" algn="just" defTabSz="266700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>
                <a:latin typeface="Times New Roman" panose="02020603050405020304"/>
                <a:ea typeface="Times New Roman" panose="02020603050405020304"/>
              </a:rPr>
              <a:t>&gt;H.rhamnoides SEP1</a:t>
            </a:r>
            <a:endParaRPr lang="en-US" sz="2000">
              <a:latin typeface="Times New Roman" panose="02020603050405020304"/>
              <a:ea typeface="Times New Roman" panose="02020603050405020304"/>
            </a:endParaRPr>
          </a:p>
          <a:p>
            <a:pPr indent="0" algn="just" defTabSz="266700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>
                <a:latin typeface="Times New Roman" panose="02020603050405020304"/>
                <a:ea typeface="Times New Roman" panose="02020603050405020304"/>
              </a:rPr>
              <a:t>ATGGGTAGAGGAAGAGTAGAGTTGAAGAGGATAGAGAACAAGATAAACAGACAAGTTACTTTTGCAAAGAGAAGAAATGGGCTTCTTAAGAAAGCTTATGAGCTTTCTGTGCTCTGTGATGCTGAGGTTGCTCTCATCATCTTCTCTAACCGTGGCAAGCTTTATGAGTTTTGTAGCAGCTCTAGCATGCTTAAAACACTGGAAAGGTACCAAAAGTGTAGTTATGGAGCAATGGAAGTCAGCAAACAACCCAAAGAACTTGAGCAGAGCAGCTACAGTGAATATTTGAAACTGAAAACCAGATGTGAGTCCCTACAGAGAACTCAGAGAAACCTCCTTGGAGAAGAACTGGGTCCTTTAAACTCAAAGGAGCTTGAACAGCTTGAGCGTCAACTTGAGGCATCACTCAAGCAAGTTAGATCAACCAAGACTCAGTACATGCTCGACCAGCTTACTGACCTTCAAAACAAGGAACAAATGCTAATAGAAGCTAACAGAGCCTTGACAATAAAGTTTGATGAGCTTAGTTCAAGAAATCATCAGCTTCGACAGACATGGGACGGTGGGGCGCAAAACATGGGTTATGCTCCACAACATGCTCAATCTCAGGGATTCTTTCAGGCTTTAGATTGCAACCCCTCCTTGCAAATTGGGTATCCAGCTGGAGGTTCAGATATGACCTCCACAAGTAATGGTCAACAATGCAATGTATTCATCCCTGGTTGGATGCTTTGA</a:t>
            </a:r>
            <a:endParaRPr lang="en-US" altLang="zh-CN" sz="2000">
              <a:latin typeface="Times New Roman" panose="02020603050405020304"/>
              <a:ea typeface="Times New Roman" panose="02020603050405020304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753</Words>
  <Application>WPS 演示</Application>
  <PresentationFormat>宽屏</PresentationFormat>
  <Paragraphs>3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Times New Roman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congdi</cp:lastModifiedBy>
  <cp:revision>155</cp:revision>
  <dcterms:created xsi:type="dcterms:W3CDTF">2019-06-19T02:08:00Z</dcterms:created>
  <dcterms:modified xsi:type="dcterms:W3CDTF">2024-12-16T03:32:20Z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00F0CDECE9AC4592A1B4CE543D8D2640_11</vt:lpwstr>
  </property>
</Properties>
</file>