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sldIdLst>
    <p:sldId id="387" r:id="rId2"/>
    <p:sldId id="396" r:id="rId3"/>
    <p:sldId id="375" r:id="rId4"/>
    <p:sldId id="402" r:id="rId5"/>
  </p:sldIdLst>
  <p:sldSz cx="12192000" cy="16256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="" roundtripDataSignature="AMtx7mgoPr0JHCZmRyxQZPZd2rwEoiA+rg==" r:id="rId26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ly Van Remmen, PhD" initials="HVRP" lastIdx="14" clrIdx="0">
    <p:extLst>
      <p:ext uri="{19B8F6BF-5375-455C-9EA6-DF929625EA0E}">
        <p15:presenceInfo xmlns:p15="http://schemas.microsoft.com/office/powerpoint/2012/main" userId="S-1-5-21-476199471-1270088061-624655392-113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DA942E"/>
    <a:srgbClr val="EC93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3100" autoAdjust="0"/>
  </p:normalViewPr>
  <p:slideViewPr>
    <p:cSldViewPr snapToGrid="0">
      <p:cViewPr varScale="1">
        <p:scale>
          <a:sx n="54" d="100"/>
          <a:sy n="54" d="100"/>
        </p:scale>
        <p:origin x="303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customschemas.google.com/relationships/presentationmetadata" Target="metadata"/><Relationship Id="rId3" Type="http://schemas.openxmlformats.org/officeDocument/2006/relationships/slide" Target="slides/slide2.xml"/><Relationship Id="rId2" Type="http://schemas.openxmlformats.org/officeDocument/2006/relationships/slide" Target="slides/slide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28" Type="http://schemas.openxmlformats.org/officeDocument/2006/relationships/presProps" Target="presProps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D64AD9-1D8F-469D-8569-6E8897CDFB10}" type="datetimeFigureOut">
              <a:rPr lang="en-US" smtClean="0"/>
              <a:t>10/30/24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162050"/>
            <a:ext cx="2352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EB9DB3-63CF-47F2-A0D2-6C6D2E3E9B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45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DEE9-0256-4B47-9F64-DD73CA3C52EA}" type="datetimeFigureOut">
              <a:rPr lang="en-US" smtClean="0"/>
              <a:t>10/30/24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2319-F6BC-4CE6-A16E-A00B444E6F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05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DEE9-0256-4B47-9F64-DD73CA3C52EA}" type="datetimeFigureOut">
              <a:rPr lang="en-US" smtClean="0"/>
              <a:t>10/30/24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2319-F6BC-4CE6-A16E-A00B444E6F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50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DEE9-0256-4B47-9F64-DD73CA3C52EA}" type="datetimeFigureOut">
              <a:rPr lang="en-US" smtClean="0"/>
              <a:t>10/30/24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2319-F6BC-4CE6-A16E-A00B444E6F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63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DEE9-0256-4B47-9F64-DD73CA3C52EA}" type="datetimeFigureOut">
              <a:rPr lang="en-US" smtClean="0"/>
              <a:t>10/30/24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2319-F6BC-4CE6-A16E-A00B444E6F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52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DEE9-0256-4B47-9F64-DD73CA3C52EA}" type="datetimeFigureOut">
              <a:rPr lang="en-US" smtClean="0"/>
              <a:t>10/30/24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2319-F6BC-4CE6-A16E-A00B444E6F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019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DEE9-0256-4B47-9F64-DD73CA3C52EA}" type="datetimeFigureOut">
              <a:rPr lang="en-US" smtClean="0"/>
              <a:t>10/30/24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2319-F6BC-4CE6-A16E-A00B444E6F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452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DEE9-0256-4B47-9F64-DD73CA3C52EA}" type="datetimeFigureOut">
              <a:rPr lang="en-US" smtClean="0"/>
              <a:t>10/30/24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2319-F6BC-4CE6-A16E-A00B444E6F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23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DEE9-0256-4B47-9F64-DD73CA3C52EA}" type="datetimeFigureOut">
              <a:rPr lang="en-US" smtClean="0"/>
              <a:t>10/30/24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2319-F6BC-4CE6-A16E-A00B444E6F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1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DEE9-0256-4B47-9F64-DD73CA3C52EA}" type="datetimeFigureOut">
              <a:rPr lang="en-US" smtClean="0"/>
              <a:t>10/30/24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2319-F6BC-4CE6-A16E-A00B444E6F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40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DEE9-0256-4B47-9F64-DD73CA3C52EA}" type="datetimeFigureOut">
              <a:rPr lang="en-US" smtClean="0"/>
              <a:t>10/30/24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2319-F6BC-4CE6-A16E-A00B444E6F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404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DEE9-0256-4B47-9F64-DD73CA3C52EA}" type="datetimeFigureOut">
              <a:rPr lang="en-US" smtClean="0"/>
              <a:t>10/30/24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2319-F6BC-4CE6-A16E-A00B444E6F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61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2DEE9-0256-4B47-9F64-DD73CA3C52EA}" type="datetimeFigureOut">
              <a:rPr lang="en-US" smtClean="0"/>
              <a:t>10/30/24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32319-F6BC-4CE6-A16E-A00B444E6F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5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5.emf"/><Relationship Id="rId7" Type="http://schemas.openxmlformats.org/officeDocument/2006/relationships/image" Target="../media/image7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BD1CB36-9AD4-69E1-2C58-99F75E858C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279492"/>
              </p:ext>
            </p:extLst>
          </p:nvPr>
        </p:nvGraphicFramePr>
        <p:xfrm>
          <a:off x="1911350" y="1176338"/>
          <a:ext cx="9085263" cy="555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2" imgW="4408360" imgH="2694313" progId="Prism10.Document">
                  <p:embed/>
                </p:oleObj>
              </mc:Choice>
              <mc:Fallback>
                <p:oleObj name="Prism 10" r:id="rId2" imgW="4408360" imgH="2694313" progId="Prism10.Document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BD1CB36-9AD4-69E1-2C58-99F75E858C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11350" y="1176338"/>
                        <a:ext cx="9085263" cy="555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236AB3F-5B67-2023-9088-0F0B83EFB240}"/>
              </a:ext>
            </a:extLst>
          </p:cNvPr>
          <p:cNvSpPr txBox="1"/>
          <p:nvPr/>
        </p:nvSpPr>
        <p:spPr>
          <a:xfrm>
            <a:off x="2639291" y="9622492"/>
            <a:ext cx="1367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Survival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1BB958-0360-7A54-458E-C2A3E9A44BE9}"/>
              </a:ext>
            </a:extLst>
          </p:cNvPr>
          <p:cNvSpPr txBox="1"/>
          <p:nvPr/>
        </p:nvSpPr>
        <p:spPr>
          <a:xfrm>
            <a:off x="1007284" y="9653269"/>
            <a:ext cx="2213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Figure S1.</a:t>
            </a:r>
          </a:p>
        </p:txBody>
      </p:sp>
    </p:spTree>
    <p:extLst>
      <p:ext uri="{BB962C8B-B14F-4D97-AF65-F5344CB8AC3E}">
        <p14:creationId xmlns:p14="http://schemas.microsoft.com/office/powerpoint/2010/main" val="318134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8102639-C555-0954-4D4F-2FF9E049338D}"/>
              </a:ext>
            </a:extLst>
          </p:cNvPr>
          <p:cNvGrpSpPr/>
          <p:nvPr/>
        </p:nvGrpSpPr>
        <p:grpSpPr>
          <a:xfrm>
            <a:off x="2473802" y="4365725"/>
            <a:ext cx="7754258" cy="7648574"/>
            <a:chOff x="2636838" y="4248151"/>
            <a:chExt cx="7754258" cy="7648574"/>
          </a:xfrm>
        </p:grpSpPr>
        <p:graphicFrame>
          <p:nvGraphicFramePr>
            <p:cNvPr id="2" name="Object 1">
              <a:extLst>
                <a:ext uri="{FF2B5EF4-FFF2-40B4-BE49-F238E27FC236}">
                  <a16:creationId xmlns:a16="http://schemas.microsoft.com/office/drawing/2014/main" id="{0E5EF9E4-03EA-9819-C4A0-CB1A4649641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9476726"/>
                </p:ext>
              </p:extLst>
            </p:nvPr>
          </p:nvGraphicFramePr>
          <p:xfrm>
            <a:off x="3026822" y="4432817"/>
            <a:ext cx="6511925" cy="277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rism 10" r:id="rId2" imgW="6512653" imgH="2462497" progId="Prism10.Document">
                    <p:embed/>
                  </p:oleObj>
                </mc:Choice>
                <mc:Fallback>
                  <p:oleObj name="Prism 10" r:id="rId2" imgW="6512653" imgH="2462497" progId="Prism10.Document">
                    <p:embed/>
                    <p:pic>
                      <p:nvPicPr>
                        <p:cNvPr id="2" name="Object 1">
                          <a:extLst>
                            <a:ext uri="{FF2B5EF4-FFF2-40B4-BE49-F238E27FC236}">
                              <a16:creationId xmlns:a16="http://schemas.microsoft.com/office/drawing/2014/main" id="{0E5EF9E4-03EA-9819-C4A0-CB1A4649641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026822" y="4432817"/>
                          <a:ext cx="6511925" cy="27717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8FD26E72-DE1F-0B1E-FD8F-D96F4589370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5970618"/>
                </p:ext>
              </p:extLst>
            </p:nvPr>
          </p:nvGraphicFramePr>
          <p:xfrm>
            <a:off x="2636838" y="8343900"/>
            <a:ext cx="4497387" cy="3552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rism 10" r:id="rId4" imgW="3920622" imgH="3097830" progId="Prism10.Document">
                    <p:embed/>
                  </p:oleObj>
                </mc:Choice>
                <mc:Fallback>
                  <p:oleObj name="Prism 10" r:id="rId4" imgW="3920622" imgH="3097830" progId="Prism10.Document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8FD26E72-DE1F-0B1E-FD8F-D96F4589370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636838" y="8343900"/>
                          <a:ext cx="4497387" cy="35528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id="{90ED99C4-F9FF-3692-691A-BBC066B6585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53904289"/>
                </p:ext>
              </p:extLst>
            </p:nvPr>
          </p:nvGraphicFramePr>
          <p:xfrm>
            <a:off x="7046233" y="8424862"/>
            <a:ext cx="3344863" cy="3471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rism 10" r:id="rId6" imgW="2924269" imgH="3035556" progId="Prism10.Document">
                    <p:embed/>
                  </p:oleObj>
                </mc:Choice>
                <mc:Fallback>
                  <p:oleObj name="Prism 10" r:id="rId6" imgW="2924269" imgH="3035556" progId="Prism10.Document">
                    <p:embed/>
                    <p:pic>
                      <p:nvPicPr>
                        <p:cNvPr id="4" name="Object 3">
                          <a:extLst>
                            <a:ext uri="{FF2B5EF4-FFF2-40B4-BE49-F238E27FC236}">
                              <a16:creationId xmlns:a16="http://schemas.microsoft.com/office/drawing/2014/main" id="{90ED99C4-F9FF-3692-691A-BBC066B6585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046233" y="8424862"/>
                          <a:ext cx="3344863" cy="34718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EFFCD98-7576-A5E5-AF90-54FBC9140E7C}"/>
                </a:ext>
              </a:extLst>
            </p:cNvPr>
            <p:cNvSpPr/>
            <p:nvPr/>
          </p:nvSpPr>
          <p:spPr>
            <a:xfrm>
              <a:off x="3576639" y="6829085"/>
              <a:ext cx="6814457" cy="598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5C0B7E-B9AD-6247-DA0F-3418BC2D095D}"/>
                </a:ext>
              </a:extLst>
            </p:cNvPr>
            <p:cNvSpPr/>
            <p:nvPr/>
          </p:nvSpPr>
          <p:spPr>
            <a:xfrm>
              <a:off x="5016047" y="4573286"/>
              <a:ext cx="216353" cy="18505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37B37C2-B361-95AA-CAEA-CCC9614EC492}"/>
                </a:ext>
              </a:extLst>
            </p:cNvPr>
            <p:cNvSpPr/>
            <p:nvPr/>
          </p:nvSpPr>
          <p:spPr>
            <a:xfrm>
              <a:off x="5021211" y="4324275"/>
              <a:ext cx="216354" cy="18505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D9CC118-3EC1-6814-4A67-F44EDC9D0B77}"/>
                </a:ext>
              </a:extLst>
            </p:cNvPr>
            <p:cNvSpPr txBox="1"/>
            <p:nvPr/>
          </p:nvSpPr>
          <p:spPr>
            <a:xfrm>
              <a:off x="3972052" y="4248151"/>
              <a:ext cx="9621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Wildtype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8422F2-309F-F624-1828-F7D5417CCD41}"/>
                </a:ext>
              </a:extLst>
            </p:cNvPr>
            <p:cNvSpPr txBox="1"/>
            <p:nvPr/>
          </p:nvSpPr>
          <p:spPr>
            <a:xfrm>
              <a:off x="4348428" y="4481149"/>
              <a:ext cx="6495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G93A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4082FB-0913-06A3-6346-5AC5CBF757A2}"/>
                </a:ext>
              </a:extLst>
            </p:cNvPr>
            <p:cNvSpPr txBox="1"/>
            <p:nvPr/>
          </p:nvSpPr>
          <p:spPr>
            <a:xfrm>
              <a:off x="3943198" y="7053680"/>
              <a:ext cx="5549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UNT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ACEDA56-EF70-10A7-BF84-826849EE99CA}"/>
                </a:ext>
              </a:extLst>
            </p:cNvPr>
            <p:cNvSpPr txBox="1"/>
            <p:nvPr/>
          </p:nvSpPr>
          <p:spPr>
            <a:xfrm>
              <a:off x="3972052" y="6752848"/>
              <a:ext cx="4972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135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7CA743D-E9A2-E65B-B564-8F60493DF556}"/>
                </a:ext>
              </a:extLst>
            </p:cNvPr>
            <p:cNvSpPr txBox="1"/>
            <p:nvPr/>
          </p:nvSpPr>
          <p:spPr>
            <a:xfrm>
              <a:off x="6281591" y="6748651"/>
              <a:ext cx="12634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95           155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1899260-9601-0392-1781-FE191358D39B}"/>
                </a:ext>
              </a:extLst>
            </p:cNvPr>
            <p:cNvSpPr txBox="1"/>
            <p:nvPr/>
          </p:nvSpPr>
          <p:spPr>
            <a:xfrm>
              <a:off x="2892002" y="6757037"/>
              <a:ext cx="5900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Days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E0C386D-1E8F-FC35-F442-18A34842C59B}"/>
                </a:ext>
              </a:extLst>
            </p:cNvPr>
            <p:cNvSpPr txBox="1"/>
            <p:nvPr/>
          </p:nvSpPr>
          <p:spPr>
            <a:xfrm>
              <a:off x="4483880" y="7045642"/>
              <a:ext cx="10515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/>
                <a:t>150mg/kg</a:t>
              </a:r>
            </a:p>
            <a:p>
              <a:pPr algn="ctr"/>
              <a:r>
                <a:rPr lang="en-US" sz="1600" b="1" dirty="0"/>
                <a:t>OKN-007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17C5FBA-8A6D-5C5A-C70C-05486E6575B9}"/>
                </a:ext>
              </a:extLst>
            </p:cNvPr>
            <p:cNvSpPr txBox="1"/>
            <p:nvPr/>
          </p:nvSpPr>
          <p:spPr>
            <a:xfrm>
              <a:off x="6635854" y="7048907"/>
              <a:ext cx="5549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UNT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F3782A2-96A7-3999-338D-07D8786FE97B}"/>
                </a:ext>
              </a:extLst>
            </p:cNvPr>
            <p:cNvSpPr txBox="1"/>
            <p:nvPr/>
          </p:nvSpPr>
          <p:spPr>
            <a:xfrm>
              <a:off x="7837212" y="6766030"/>
              <a:ext cx="12634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95           155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B086B81-85E8-C82A-06AF-B0F040AC496F}"/>
                </a:ext>
              </a:extLst>
            </p:cNvPr>
            <p:cNvSpPr txBox="1"/>
            <p:nvPr/>
          </p:nvSpPr>
          <p:spPr>
            <a:xfrm>
              <a:off x="4688388" y="6773403"/>
              <a:ext cx="4972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135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AEA94C4-A283-26AA-4C11-09C59CB0BC44}"/>
                </a:ext>
              </a:extLst>
            </p:cNvPr>
            <p:cNvSpPr txBox="1"/>
            <p:nvPr/>
          </p:nvSpPr>
          <p:spPr>
            <a:xfrm>
              <a:off x="7943202" y="6984044"/>
              <a:ext cx="10515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/>
                <a:t>300mg/kg</a:t>
              </a:r>
            </a:p>
            <a:p>
              <a:pPr algn="ctr"/>
              <a:r>
                <a:rPr lang="en-US" sz="1600" b="1" dirty="0"/>
                <a:t>OKN-007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BE5D7AF-A1D1-E742-4669-482F841D51A4}"/>
              </a:ext>
            </a:extLst>
          </p:cNvPr>
          <p:cNvSpPr txBox="1"/>
          <p:nvPr/>
        </p:nvSpPr>
        <p:spPr>
          <a:xfrm>
            <a:off x="2178699" y="13622370"/>
            <a:ext cx="4219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Muscle Mass and Function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ECA9F6-6FEF-849D-836D-05C6C2A61070}"/>
              </a:ext>
            </a:extLst>
          </p:cNvPr>
          <p:cNvSpPr txBox="1"/>
          <p:nvPr/>
        </p:nvSpPr>
        <p:spPr>
          <a:xfrm>
            <a:off x="304371" y="13622370"/>
            <a:ext cx="1874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Figure S2.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B47088-4115-CE74-4F54-C4A5BDDD6837}"/>
              </a:ext>
            </a:extLst>
          </p:cNvPr>
          <p:cNvSpPr txBox="1"/>
          <p:nvPr/>
        </p:nvSpPr>
        <p:spPr>
          <a:xfrm>
            <a:off x="1616622" y="4504266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A).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815EC6-E56F-B2B5-C011-9AC76D01B8D9}"/>
              </a:ext>
            </a:extLst>
          </p:cNvPr>
          <p:cNvSpPr txBox="1"/>
          <p:nvPr/>
        </p:nvSpPr>
        <p:spPr>
          <a:xfrm>
            <a:off x="1616622" y="8097679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B).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919984C-B6DA-4DEC-6475-1D1CCE48EBF1}"/>
              </a:ext>
            </a:extLst>
          </p:cNvPr>
          <p:cNvCxnSpPr/>
          <p:nvPr/>
        </p:nvCxnSpPr>
        <p:spPr>
          <a:xfrm flipV="1">
            <a:off x="6118555" y="7168403"/>
            <a:ext cx="1210733" cy="1601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FF266E-08B4-42D6-CF36-A6865E59383E}"/>
              </a:ext>
            </a:extLst>
          </p:cNvPr>
          <p:cNvCxnSpPr/>
          <p:nvPr/>
        </p:nvCxnSpPr>
        <p:spPr>
          <a:xfrm flipV="1">
            <a:off x="7700552" y="7151469"/>
            <a:ext cx="1210733" cy="1601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D1C6AC7-96AE-22BE-BB55-9597C3A1BB0A}"/>
              </a:ext>
            </a:extLst>
          </p:cNvPr>
          <p:cNvCxnSpPr>
            <a:cxnSpLocks/>
          </p:cNvCxnSpPr>
          <p:nvPr/>
        </p:nvCxnSpPr>
        <p:spPr>
          <a:xfrm>
            <a:off x="3714180" y="7192424"/>
            <a:ext cx="519038" cy="32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EBC7103-F57B-8EF5-CD09-D5A9D19C19CD}"/>
              </a:ext>
            </a:extLst>
          </p:cNvPr>
          <p:cNvCxnSpPr>
            <a:cxnSpLocks/>
          </p:cNvCxnSpPr>
          <p:nvPr/>
        </p:nvCxnSpPr>
        <p:spPr>
          <a:xfrm>
            <a:off x="4492438" y="7182794"/>
            <a:ext cx="519038" cy="32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150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799B49-A22E-9EC4-81EF-47882B82A520}"/>
              </a:ext>
            </a:extLst>
          </p:cNvPr>
          <p:cNvSpPr txBox="1"/>
          <p:nvPr/>
        </p:nvSpPr>
        <p:spPr>
          <a:xfrm>
            <a:off x="448658" y="14355776"/>
            <a:ext cx="5247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Figure S3. Mitochondrial Function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1D4F24B-9542-A537-22D0-2308A36B4498}"/>
              </a:ext>
            </a:extLst>
          </p:cNvPr>
          <p:cNvGrpSpPr/>
          <p:nvPr/>
        </p:nvGrpSpPr>
        <p:grpSpPr>
          <a:xfrm>
            <a:off x="1178909" y="3886038"/>
            <a:ext cx="10015085" cy="9778844"/>
            <a:chOff x="1531008" y="1636003"/>
            <a:chExt cx="10015085" cy="9778844"/>
          </a:xfrm>
        </p:grpSpPr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07620F5E-FD30-3C24-0E13-FE4DF670873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7777373"/>
                </p:ext>
              </p:extLst>
            </p:nvPr>
          </p:nvGraphicFramePr>
          <p:xfrm>
            <a:off x="1671638" y="2308225"/>
            <a:ext cx="4013200" cy="420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rism 10" r:id="rId2" imgW="2843279" imgH="2976163" progId="Prism10.Document">
                    <p:embed/>
                  </p:oleObj>
                </mc:Choice>
                <mc:Fallback>
                  <p:oleObj name="Prism 10" r:id="rId2" imgW="2843279" imgH="2976163" progId="Prism10.Document">
                    <p:embed/>
                    <p:pic>
                      <p:nvPicPr>
                        <p:cNvPr id="5" name="Object 4">
                          <a:extLst>
                            <a:ext uri="{FF2B5EF4-FFF2-40B4-BE49-F238E27FC236}">
                              <a16:creationId xmlns:a16="http://schemas.microsoft.com/office/drawing/2014/main" id="{07620F5E-FD30-3C24-0E13-FE4DF670873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671638" y="2308225"/>
                          <a:ext cx="4013200" cy="42021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FE042013-92A8-47D3-59AC-576C4974DDA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3527470"/>
                </p:ext>
              </p:extLst>
            </p:nvPr>
          </p:nvGraphicFramePr>
          <p:xfrm>
            <a:off x="6656478" y="7742764"/>
            <a:ext cx="4889615" cy="36720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rism 9" r:id="rId4" imgW="3148160" imgH="2694313" progId="Prism9.Document">
                    <p:embed/>
                  </p:oleObj>
                </mc:Choice>
                <mc:Fallback>
                  <p:oleObj name="Prism 9" r:id="rId4" imgW="3148160" imgH="2694313" progId="Prism9.Document">
                    <p:embed/>
                    <p:pic>
                      <p:nvPicPr>
                        <p:cNvPr id="6" name="Object 5">
                          <a:extLst>
                            <a:ext uri="{FF2B5EF4-FFF2-40B4-BE49-F238E27FC236}">
                              <a16:creationId xmlns:a16="http://schemas.microsoft.com/office/drawing/2014/main" id="{FE042013-92A8-47D3-59AC-576C4974DDA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656478" y="7742764"/>
                          <a:ext cx="4889615" cy="367208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C024CB61-1CD8-9074-C8B3-73F01405CB9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503964"/>
                </p:ext>
              </p:extLst>
            </p:nvPr>
          </p:nvGraphicFramePr>
          <p:xfrm>
            <a:off x="1531008" y="6884122"/>
            <a:ext cx="4318000" cy="4530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rism 10" r:id="rId6" imgW="2927148" imgH="3326405" progId="Prism10.Document">
                    <p:embed/>
                  </p:oleObj>
                </mc:Choice>
                <mc:Fallback>
                  <p:oleObj name="Prism 10" r:id="rId6" imgW="2927148" imgH="3326405" progId="Prism10.Document">
                    <p:embed/>
                    <p:pic>
                      <p:nvPicPr>
                        <p:cNvPr id="7" name="Object 6">
                          <a:extLst>
                            <a:ext uri="{FF2B5EF4-FFF2-40B4-BE49-F238E27FC236}">
                              <a16:creationId xmlns:a16="http://schemas.microsoft.com/office/drawing/2014/main" id="{C024CB61-1CD8-9074-C8B3-73F01405CB9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531008" y="6884122"/>
                          <a:ext cx="4318000" cy="4530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5B6A6D88-9E0A-06B8-C2E7-291575C0032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6689329"/>
                </p:ext>
              </p:extLst>
            </p:nvPr>
          </p:nvGraphicFramePr>
          <p:xfrm>
            <a:off x="6448099" y="2718007"/>
            <a:ext cx="5097994" cy="38431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rism 10" r:id="rId8" imgW="3125483" imgH="2694313" progId="Prism10.Document">
                    <p:embed/>
                  </p:oleObj>
                </mc:Choice>
                <mc:Fallback>
                  <p:oleObj name="Prism 10" r:id="rId8" imgW="3125483" imgH="2694313" progId="Prism10.Document">
                    <p:embed/>
                    <p:pic>
                      <p:nvPicPr>
                        <p:cNvPr id="8" name="Object 7">
                          <a:extLst>
                            <a:ext uri="{FF2B5EF4-FFF2-40B4-BE49-F238E27FC236}">
                              <a16:creationId xmlns:a16="http://schemas.microsoft.com/office/drawing/2014/main" id="{5B6A6D88-9E0A-06B8-C2E7-291575C0032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448099" y="2718007"/>
                          <a:ext cx="5097994" cy="384314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A252CC0-359A-2FC7-244A-BF87DB11A56D}"/>
                </a:ext>
              </a:extLst>
            </p:cNvPr>
            <p:cNvSpPr txBox="1"/>
            <p:nvPr/>
          </p:nvSpPr>
          <p:spPr>
            <a:xfrm>
              <a:off x="1833707" y="1636003"/>
              <a:ext cx="26462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H</a:t>
              </a:r>
              <a:r>
                <a:rPr lang="en-US" sz="2800" b="1" baseline="-25000" dirty="0"/>
                <a:t>2</a:t>
              </a:r>
              <a:r>
                <a:rPr lang="en-US" sz="2800" b="1" dirty="0"/>
                <a:t>O</a:t>
              </a:r>
              <a:r>
                <a:rPr lang="en-US" sz="2800" b="1" baseline="-25000" dirty="0"/>
                <a:t>2 </a:t>
              </a:r>
              <a:r>
                <a:rPr lang="en-US" sz="2800" b="1" dirty="0"/>
                <a:t>generation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0AA2DA3-D72F-15B1-88D7-27B437FC10FB}"/>
                </a:ext>
              </a:extLst>
            </p:cNvPr>
            <p:cNvSpPr txBox="1"/>
            <p:nvPr/>
          </p:nvSpPr>
          <p:spPr>
            <a:xfrm>
              <a:off x="7887650" y="1636003"/>
              <a:ext cx="33682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Oxygen Consumption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821C689-3925-3220-260E-C361231103C7}"/>
              </a:ext>
            </a:extLst>
          </p:cNvPr>
          <p:cNvSpPr txBox="1"/>
          <p:nvPr/>
        </p:nvSpPr>
        <p:spPr>
          <a:xfrm>
            <a:off x="710255" y="3611232"/>
            <a:ext cx="546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A).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90FC2C-61EE-12D5-D3C6-295D311CBFB0}"/>
              </a:ext>
            </a:extLst>
          </p:cNvPr>
          <p:cNvSpPr txBox="1"/>
          <p:nvPr/>
        </p:nvSpPr>
        <p:spPr>
          <a:xfrm>
            <a:off x="6569188" y="3611232"/>
            <a:ext cx="546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B).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8548CD-85E4-39AB-3085-A08FBED42ED2}"/>
              </a:ext>
            </a:extLst>
          </p:cNvPr>
          <p:cNvSpPr txBox="1"/>
          <p:nvPr/>
        </p:nvSpPr>
        <p:spPr>
          <a:xfrm>
            <a:off x="708909" y="886257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C).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4B388E-92A7-268A-C651-2650BCFC29A0}"/>
              </a:ext>
            </a:extLst>
          </p:cNvPr>
          <p:cNvSpPr txBox="1"/>
          <p:nvPr/>
        </p:nvSpPr>
        <p:spPr>
          <a:xfrm>
            <a:off x="6569188" y="8850889"/>
            <a:ext cx="495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D).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2F8AF7-220C-CE14-134F-51AC5BB0B499}"/>
              </a:ext>
            </a:extLst>
          </p:cNvPr>
          <p:cNvSpPr txBox="1"/>
          <p:nvPr/>
        </p:nvSpPr>
        <p:spPr>
          <a:xfrm>
            <a:off x="8197398" y="4558260"/>
            <a:ext cx="883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95 day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1CFE17-49D8-5892-53BB-25186C93484D}"/>
              </a:ext>
            </a:extLst>
          </p:cNvPr>
          <p:cNvSpPr txBox="1"/>
          <p:nvPr/>
        </p:nvSpPr>
        <p:spPr>
          <a:xfrm>
            <a:off x="8374664" y="9268522"/>
            <a:ext cx="1013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155 day</a:t>
            </a:r>
          </a:p>
        </p:txBody>
      </p:sp>
    </p:spTree>
    <p:extLst>
      <p:ext uri="{BB962C8B-B14F-4D97-AF65-F5344CB8AC3E}">
        <p14:creationId xmlns:p14="http://schemas.microsoft.com/office/powerpoint/2010/main" val="1087877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A07FA-CBEF-E84B-C456-F20598AB4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4705F9-5E08-4510-268F-8AD1DF4EC38B}"/>
              </a:ext>
            </a:extLst>
          </p:cNvPr>
          <p:cNvSpPr txBox="1"/>
          <p:nvPr/>
        </p:nvSpPr>
        <p:spPr>
          <a:xfrm>
            <a:off x="5632964" y="98431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206F43-2B4F-93AD-E4FA-C335347C7AC9}"/>
              </a:ext>
            </a:extLst>
          </p:cNvPr>
          <p:cNvSpPr txBox="1"/>
          <p:nvPr/>
        </p:nvSpPr>
        <p:spPr>
          <a:xfrm>
            <a:off x="896229" y="98431"/>
            <a:ext cx="386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E6AD12-3CB1-56F3-3B20-53CEFB4A0973}"/>
              </a:ext>
            </a:extLst>
          </p:cNvPr>
          <p:cNvSpPr txBox="1"/>
          <p:nvPr/>
        </p:nvSpPr>
        <p:spPr>
          <a:xfrm>
            <a:off x="1977865" y="15106115"/>
            <a:ext cx="97987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Untreated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E8B46F-9433-C40B-0156-02BD4ECBA2E9}"/>
              </a:ext>
            </a:extLst>
          </p:cNvPr>
          <p:cNvSpPr txBox="1"/>
          <p:nvPr/>
        </p:nvSpPr>
        <p:spPr>
          <a:xfrm>
            <a:off x="3517475" y="15106115"/>
            <a:ext cx="86348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OKN-007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A414AD-4698-0757-9C6B-218884C632CB}"/>
              </a:ext>
            </a:extLst>
          </p:cNvPr>
          <p:cNvSpPr txBox="1"/>
          <p:nvPr/>
        </p:nvSpPr>
        <p:spPr>
          <a:xfrm>
            <a:off x="4020313" y="14794728"/>
            <a:ext cx="59022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G93A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5C469E-225C-72C8-E261-311AF250DD84}"/>
              </a:ext>
            </a:extLst>
          </p:cNvPr>
          <p:cNvSpPr txBox="1"/>
          <p:nvPr/>
        </p:nvSpPr>
        <p:spPr>
          <a:xfrm>
            <a:off x="3358258" y="14794728"/>
            <a:ext cx="47076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WT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2441D0E-0102-6C66-389D-54B04F5D9717}"/>
              </a:ext>
            </a:extLst>
          </p:cNvPr>
          <p:cNvCxnSpPr>
            <a:cxnSpLocks/>
          </p:cNvCxnSpPr>
          <p:nvPr/>
        </p:nvCxnSpPr>
        <p:spPr>
          <a:xfrm>
            <a:off x="3491944" y="15077303"/>
            <a:ext cx="8634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5E81684-8371-CBC2-95B5-0EFBF94F8BBD}"/>
              </a:ext>
            </a:extLst>
          </p:cNvPr>
          <p:cNvSpPr txBox="1"/>
          <p:nvPr/>
        </p:nvSpPr>
        <p:spPr>
          <a:xfrm>
            <a:off x="7366795" y="98431"/>
            <a:ext cx="10430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155 Days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AAB515-8F3D-5E5A-AE34-25A651B9E22B}"/>
              </a:ext>
            </a:extLst>
          </p:cNvPr>
          <p:cNvSpPr txBox="1"/>
          <p:nvPr/>
        </p:nvSpPr>
        <p:spPr>
          <a:xfrm>
            <a:off x="1561565" y="15629842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RNA seq analysis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FB22B5-63CD-EF11-BAAF-0D56C435A905}"/>
              </a:ext>
            </a:extLst>
          </p:cNvPr>
          <p:cNvSpPr txBox="1"/>
          <p:nvPr/>
        </p:nvSpPr>
        <p:spPr>
          <a:xfrm>
            <a:off x="189742" y="15629843"/>
            <a:ext cx="187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Figure S4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472DE46-6A37-0B9E-2637-9261D65EB101}"/>
              </a:ext>
            </a:extLst>
          </p:cNvPr>
          <p:cNvSpPr txBox="1"/>
          <p:nvPr/>
        </p:nvSpPr>
        <p:spPr>
          <a:xfrm>
            <a:off x="2564432" y="14794728"/>
            <a:ext cx="59022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G93A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1C633DA-B232-E876-1931-51C13C8A6A2E}"/>
              </a:ext>
            </a:extLst>
          </p:cNvPr>
          <p:cNvSpPr txBox="1"/>
          <p:nvPr/>
        </p:nvSpPr>
        <p:spPr>
          <a:xfrm>
            <a:off x="1881713" y="14794728"/>
            <a:ext cx="5221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WT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5D10E25-9C23-56D1-1F44-A040D5C48A2D}"/>
              </a:ext>
            </a:extLst>
          </p:cNvPr>
          <p:cNvCxnSpPr>
            <a:cxnSpLocks/>
          </p:cNvCxnSpPr>
          <p:nvPr/>
        </p:nvCxnSpPr>
        <p:spPr>
          <a:xfrm>
            <a:off x="2036063" y="15077303"/>
            <a:ext cx="8634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90149FA5-FEBF-07C4-E896-80489DA3DAF3}"/>
              </a:ext>
            </a:extLst>
          </p:cNvPr>
          <p:cNvSpPr txBox="1"/>
          <p:nvPr/>
        </p:nvSpPr>
        <p:spPr>
          <a:xfrm>
            <a:off x="2957742" y="98431"/>
            <a:ext cx="926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95 Days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42F4B433-6295-5E64-DD11-2D0D026022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303"/>
          <a:stretch/>
        </p:blipFill>
        <p:spPr>
          <a:xfrm>
            <a:off x="1557896" y="505238"/>
            <a:ext cx="3291840" cy="14324101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3D15C365-7858-7DFA-1811-7EB55FBF38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326"/>
          <a:stretch/>
        </p:blipFill>
        <p:spPr>
          <a:xfrm>
            <a:off x="6012326" y="505238"/>
            <a:ext cx="3291840" cy="14320487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FBFC7DA1-1646-CDB2-C65D-77B6A0EBC96C}"/>
              </a:ext>
            </a:extLst>
          </p:cNvPr>
          <p:cNvSpPr txBox="1"/>
          <p:nvPr/>
        </p:nvSpPr>
        <p:spPr>
          <a:xfrm>
            <a:off x="6422960" y="15140726"/>
            <a:ext cx="97987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Untreated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D01B94A-F979-9E00-3815-0C4F4631488C}"/>
              </a:ext>
            </a:extLst>
          </p:cNvPr>
          <p:cNvSpPr txBox="1"/>
          <p:nvPr/>
        </p:nvSpPr>
        <p:spPr>
          <a:xfrm>
            <a:off x="7962570" y="15140726"/>
            <a:ext cx="86348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OKN-007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4E41C56-EFC1-F54B-7918-500CFD2DA3E5}"/>
              </a:ext>
            </a:extLst>
          </p:cNvPr>
          <p:cNvSpPr txBox="1"/>
          <p:nvPr/>
        </p:nvSpPr>
        <p:spPr>
          <a:xfrm>
            <a:off x="8465408" y="14829339"/>
            <a:ext cx="59022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G93A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8FE1B97-8113-9E6B-8972-8B356484B1DA}"/>
              </a:ext>
            </a:extLst>
          </p:cNvPr>
          <p:cNvSpPr txBox="1"/>
          <p:nvPr/>
        </p:nvSpPr>
        <p:spPr>
          <a:xfrm>
            <a:off x="7803353" y="14829339"/>
            <a:ext cx="47076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WT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6BF0081-928D-56DC-4CCD-973A43135281}"/>
              </a:ext>
            </a:extLst>
          </p:cNvPr>
          <p:cNvCxnSpPr>
            <a:cxnSpLocks/>
          </p:cNvCxnSpPr>
          <p:nvPr/>
        </p:nvCxnSpPr>
        <p:spPr>
          <a:xfrm>
            <a:off x="7937039" y="15111914"/>
            <a:ext cx="8634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0D1AE585-4F63-351F-A21B-ACED445133AC}"/>
              </a:ext>
            </a:extLst>
          </p:cNvPr>
          <p:cNvSpPr txBox="1"/>
          <p:nvPr/>
        </p:nvSpPr>
        <p:spPr>
          <a:xfrm>
            <a:off x="7009527" y="14829339"/>
            <a:ext cx="59022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G93A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CFDB974-040F-9C1F-AEDF-A9433A8B539A}"/>
              </a:ext>
            </a:extLst>
          </p:cNvPr>
          <p:cNvSpPr txBox="1"/>
          <p:nvPr/>
        </p:nvSpPr>
        <p:spPr>
          <a:xfrm>
            <a:off x="6326808" y="14829339"/>
            <a:ext cx="5221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WT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EFB98E2-AAE1-105C-9ACE-CA3C01C50951}"/>
              </a:ext>
            </a:extLst>
          </p:cNvPr>
          <p:cNvCxnSpPr>
            <a:cxnSpLocks/>
          </p:cNvCxnSpPr>
          <p:nvPr/>
        </p:nvCxnSpPr>
        <p:spPr>
          <a:xfrm>
            <a:off x="6481158" y="15111914"/>
            <a:ext cx="8634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103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1302665-BB54-4939-874C-8829684B07CE}">
  <we:reference id="wa200006038" version="1.0.0.3" store="en-US" storeType="OMEX"/>
  <we:alternateReferences>
    <we:reference id="wa200006038" version="1.0.0.3" store="" storeType="OMEX"/>
  </we:alternateReferences>
  <we:properties>
    <we:property name="63ae0400de211bf67c6e6d1d_1719887340911" value="{&quot;id&quot;:&quot;8a6e5639-3f62-4f9e-be2c-2a550b7cbf85&quot;,&quot;objects&quot;:{&quot;8a6e5639-3f62-4f9e-be2c-2a550b7cbf85&quot;:{&quot;id&quot;:&quot;8a6e5639-3f62-4f9e-be2c-2a550b7cbf85&quot;,&quot;type&quot;:&quot;FIGURE_OBJECT&quot;,&quot;document&quot;:{&quot;type&quot;:&quot;DOCUMENT_GROUP&quot;,&quot;canvasType&quot;:&quot;FIGURE&quot;,&quot;units&quot;:&quot;in&quot;}},&quot;d52a2d9f-ea95-4ac9-8946-4f3da3ea1e9c&quot;:{&quot;id&quot;:&quot;d52a2d9f-ea95-4ac9-8946-4f3da3ea1e9c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8a6e5639-3f62-4f9e-be2c-2a550b7cbf85&quot;,&quot;type&quot;:&quot;FRAME&quot;,&quot;order&quot;:&quot;5&quot;}},&quot;f36712e3-c744-40ce-8004-9b71b4f0e233&quot;:{&quot;id&quot;:&quot;f36712e3-c744-40ce-8004-9b71b4f0e233&quot;,&quot;type&quot;:&quot;FIGURE_OBJECT&quot;,&quot;document&quot;:{&quot;type&quot;:&quot;FIGURE&quot;,&quot;canvasType&quot;:&quot;FIGURE&quot;,&quot;units&quot;:&quot;in&quot;},&quot;parent&quot;:{&quot;parentId&quot;:&quot;8a6e5639-3f62-4f9e-be2c-2a550b7cbf85&quot;,&quot;type&quot;:&quot;DOCUMENT&quot;,&quot;order&quot;:&quot;5&quot;}},&quot;cf77900f-28ab-46b7-80b2-c06e89415f37&quot;:{&quot;id&quot;:&quot;cf77900f-28ab-46b7-80b2-c06e89415f37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type&quot;:&quot;FRAME&quot;,&quot;parentId&quot;:&quot;f36712e3-c744-40ce-8004-9b71b4f0e233&quot;,&quot;order&quot;:&quot;5&quot;}},&quot;017bcbd0-6824-4bd3-bf72-41be737bd4c3&quot;:{&quot;id&quot;:&quot;017bcbd0-6824-4bd3-bf72-41be737bd4c3&quot;,&quot;type&quot;:&quot;FIGURE_OBJECT&quot;,&quot;guide&quot;:{&quot;type&quot;:&quot;GRID&quot;,&quot;distance&quot;:0.5,&quot;units&quot;:&quot;in&quot;},&quot;parent&quot;:{&quot;parentId&quot;:&quot;8a6e5639-3f62-4f9e-be2c-2a550b7cbf85&quot;,&quot;type&quot;:&quot;GUIDE&quot;,&quot;order&quot;:&quot;5&quot;}},&quot;c4535e98-1007-45c4-bee2-29dcc62a7ef2&quot;:{&quot;id&quot;:&quot;c4535e98-1007-45c4-bee2-29dcc62a7ef2&quot;,&quot;name&quot;:&quot;Mouse (black, curved tail)&quot;,&quot;displayName&quot;:&quot;&quot;,&quot;type&quot;:&quot;FIGURE_OBJECT&quot;,&quot;relativeTransform&quot;:{&quot;translate&quot;:{&quot;x&quot;:-407.6751070082256,&quot;y&quot;:-163.22926667708424},&quot;rotate&quot;:6.283185307179586,&quot;skewX&quot;:1.1457049044540366e-31,&quot;scale&quot;:{&quot;x&quot;:-0.328,&quot;y&quot;:0.42745806451612917}},&quot;image&quot;:{&quot;url&quot;:&quot;https://icons.biorender.com/biorender/63a5edb110a58d00218d7c6e/20221223180623/image/mouse-black-curved-tail.png&quot;,&quot;fallbackUrl&quot;:&quot;https://res.cloudinary.com/dlcjuc3ej/image/upload/v1671818783/ty2vlji4tlf3pm1ae10u.svg#/keystone/api/icons/63a5edb110a58d00218d7c6e/20221223180623/image/mouse-black-curved-tail.svg&quot;,&quot;isPremium&quot;:false,&quot;size&quot;:{&quot;x&quot;:250,&quot;y&quot;:135.96491228070175}},&quot;source&quot;:{&quot;id&quot;:&quot;63a5edb110a58d00218d7c6e&quot;,&quot;type&quot;:&quot;ASSETS&quot;},&quot;isPremium&quot;:false,&quot;parent&quot;:{&quot;type&quot;:&quot;CHILD&quot;,&quot;parentId&quot;:&quot;f36712e3-c744-40ce-8004-9b71b4f0e233&quot;,&quot;order&quot;:&quot;5&quot;}},&quot;d230b852-be6f-42ec-94e7-463a579d9580&quot;:{&quot;type&quot;:&quot;FIGURE_OBJECT&quot;,&quot;id&quot;:&quot;d230b852-be6f-42ec-94e7-463a579d9580&quot;,&quot;relativeTransform&quot;:{&quot;translate&quot;:{&quot;x&quot;:-303.5784934718565,&quot;y&quot;:-189.58375398923158},&quot;rotate&quot;:-0.42880406787538583,&quot;skewX&quot;:0,&quot;scale&quot;:{&quot;x&quot;:1,&quot;y&quot;:1.0000000000000002}},&quot;opacity&quot;:1,&quot;path&quot;:{&quot;type&quot;:&quot;POLY_LINE&quot;,&quot;points&quot;:[{&quot;x&quot;:-49.35784030809508,&quot;y&quot;:12.488786516853933},{&quot;x&quot;:49.35784030809508,&quot;y&quot;:-12.488786516853933}],&quot;closed&quot;:false},&quot;pathStyles&quot;:[{&quot;type&quot;:&quot;FILL&quot;,&quot;fillStyle&quot;:&quot;rgba(0,0,0,0)&quot;},{&quot;type&quot;:&quot;STROKE&quot;,&quot;strokeStyle&quot;:&quot;#232323&quot;,&quot;lineWidth&quot;:1.784112359550562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36712e3-c744-40ce-8004-9b71b4f0e233&quot;,&quot;order&quot;:&quot;7&quot;},&quot;connectorInfo&quot;:{&quot;connectedObjects&quot;:[],&quot;type&quot;:&quot;LINE&quot;,&quot;offset&quot;:{&quot;x&quot;:0,&quot;y&quot;:0},&quot;bending&quot;:0.1,&quot;firstElementIsHead&quot;:true,&quot;customized&quot;:false}},&quot;6e3f3d1a-5c70-4a70-aa44-b47b9e28bf84&quot;:{&quot;type&quot;:&quot;FIGURE_OBJECT&quot;,&quot;id&quot;:&quot;6e3f3d1a-5c70-4a70-aa44-b47b9e28bf84&quot;,&quot;relativeTransform&quot;:{&quot;translate&quot;:{&quot;x&quot;:-309.97859359837787,&quot;y&quot;:-98.45846663956611},&quot;rotate&quot;:-2.777906071697001,&quot;skewX&quot;:0,&quot;scale&quot;:{&quot;x&quot;:0.9999999999999999,&quot;y&quot;:1}},&quot;opacity&quot;:1,&quot;path&quot;:{&quot;type&quot;:&quot;POLY_LINE&quot;,&quot;points&quot;:[{&quot;x&quot;:44.55359433158082,&quot;y&quot;:18.5222807895336},{&quot;x&quot;:-44.55359433158082,&quot;y&quot;:-18.5222807895336}],&quot;closed&quot;:false},&quot;pathStyles&quot;:[{&quot;type&quot;:&quot;FILL&quot;,&quot;fillStyle&quot;:&quot;rgba(0,0,0,0)&quot;},{&quot;type&quot;:&quot;STROKE&quot;,&quot;strokeStyle&quot;:&quot;#232323&quot;,&quot;lineWidth&quot;:2.002408734003632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36712e3-c744-40ce-8004-9b71b4f0e233&quot;,&quot;order&quot;:&quot;8&quot;},&quot;connectorInfo&quot;:{&quot;connectedObjects&quot;:[],&quot;type&quot;:&quot;LINE&quot;,&quot;offset&quot;:{&quot;x&quot;:0,&quot;y&quot;:0},&quot;bending&quot;:0.1,&quot;firstElementIsHead&quot;:true,&quot;customized&quot;:false}},&quot;924c0f9a-ab07-46c1-bd14-5c5e7e2fe4da&quot;:{&quot;id&quot;:&quot;924c0f9a-ab07-46c1-bd14-5c5e7e2fe4da&quot;,&quot;type&quot;:&quot;FIGURE_OBJECT&quot;,&quot;relativeTransform&quot;:{&quot;translate&quot;:{&quot;x&quot;:-192.31363239638347,&quot;y&quot;:-242.26899664309366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Carlito&quot;,&quot;fontSize&quot;:20,&quot;color&quot;:&quot;rgba(23,23,23,1)&quot;,&quot;fontWeight&quot;:&quot;bold&quot;,&quot;fontStyle&quot;:&quot;normal&quot;,&quot;decoration&quot;:&quot;none&quot;},&quot;range&quot;:[0,6]}],&quot;text&quot;:&quot;Vehicle&quot;}],&quot;_lastCaretLocation&quot;:{&quot;lineIndex&quot;:0,&quot;runIndex&quot;:0,&quot;charIndex&quot;:1}},&quot;format&quot;:&quot;BETTER_TEXT&quot;,&quot;size&quot;:{&quot;x&quot;:120,&quot;y&quot;:24.24},&quot;targetSize&quot;:{&quot;x&quot;:120,&quot;y&quot;:24.24}},&quot;parent&quot;:{&quot;type&quot;:&quot;CHILD&quot;,&quot;parentId&quot;:&quot;f36712e3-c744-40ce-8004-9b71b4f0e233&quot;,&quot;order&quot;:&quot;9&quot;}},&quot;b8fe5df7-6436-4fe8-9f96-1fd2872c9ffa&quot;:{&quot;id&quot;:&quot;b8fe5df7-6436-4fe8-9f96-1fd2872c9ffa&quot;,&quot;type&quot;:&quot;FIGURE_OBJECT&quot;,&quot;relativeTransform&quot;:{&quot;translate&quot;:{&quot;x&quot;:-200.45916255467938,&quot;y&quot;:-59.61386536937732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Carlito&quot;,&quot;fontSize&quot;:20,&quot;color&quot;:&quot;black&quot;,&quot;fontWeight&quot;:&quot;bold&quot;,&quot;fontStyle&quot;:&quot;normal&quot;,&quot;decoration&quot;:&quot;none&quot;,&quot;script&quot;:&quot;none&quot;},&quot;range&quot;:[0,6]}],&quot;text&quot;:&quot;OKN-007&quot;}],&quot;_lastCaretLocation&quot;:{&quot;lineIndex&quot;:0,&quot;runIndex&quot;:0,&quot;charIndex&quot;:4}},&quot;format&quot;:&quot;BETTER_TEXT&quot;,&quot;size&quot;:{&quot;x&quot;:120,&quot;y&quot;:24.24},&quot;targetSize&quot;:{&quot;x&quot;:120,&quot;y&quot;:24.24}},&quot;parent&quot;:{&quot;type&quot;:&quot;CHILD&quot;,&quot;parentId&quot;:&quot;f36712e3-c744-40ce-8004-9b71b4f0e233&quot;,&quot;order&quot;:&quot;95&quot;}},&quot;e53fe3d0-20b5-4208-b2f3-bcbc73e192b8&quot;:{&quot;type&quot;:&quot;FIGURE_OBJECT&quot;,&quot;id&quot;:&quot;e53fe3d0-20b5-4208-b2f3-bcbc73e192b8&quot;,&quot;relativeTransform&quot;:{&quot;translate&quot;:{&quot;x&quot;:-28.10084767105309,&quot;y&quot;:-139.33336970230442},&quot;rotate&quot;:0,&quot;skewX&quot;:0,&quot;scale&quot;:{&quot;x&quot;:1,&quot;y&quot;:1}},&quot;opacity&quot;:1,&quot;path&quot;:{&quot;type&quot;:&quot;POLY_LINE&quot;,&quot;points&quot;:[{&quot;x&quot;:-144.8260976942829,&quot;y&quot;:-71.96317054599498},{&quot;x&quot;:179.3981553288335,&quot;y&quot;:-71.96317054599498}],&quot;closed&quot;:false},&quot;pathStyles&quot;:[{&quot;type&quot;:&quot;FILL&quot;,&quot;fillStyle&quot;:&quot;rgba(0,0,0,0)&quot;},{&quot;type&quot;:&quot;STROKE&quot;,&quot;strokeStyle&quot;:&quot;#232323&quot;,&quot;lineWidth&quot;:2,&quot;lineJoin&quot;:&quot;round&quot;,&quot;dashArray&quot;:[4]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36712e3-c744-40ce-8004-9b71b4f0e233&quot;,&quot;order&quot;:&quot;99&quot;},&quot;connectorInfo&quot;:{&quot;connectedObjects&quot;:[],&quot;type&quot;:&quot;LINE&quot;,&quot;offset&quot;:{&quot;x&quot;:0,&quot;y&quot;:0},&quot;bending&quot;:0.1,&quot;firstElementIsHead&quot;:false,&quot;customized&quot;:false}},&quot;3f071530-7212-4c62-8e88-c21417d5d041&quot;:{&quot;id&quot;:&quot;3f071530-7212-4c62-8e88-c21417d5d041&quot;,&quot;type&quot;:&quot;FIGURE_OBJECT&quot;,&quot;relativeTransform&quot;:{&quot;translate&quot;:{&quot;x&quot;:121.5081822737877,&quot;y&quot;:-280.4577961453293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Carlito&quot;,&quot;fontSize&quot;:20,&quot;color&quot;:&quot;black&quot;,&quot;fontWeight&quot;:&quot;bold&quot;,&quot;fontStyle&quot;:&quot;normal&quot;,&quot;decoration&quot;:&quot;none&quot;},&quot;range&quot;:[0,11]}],&quot;text&quot;:&quot;125-145 days&quot;}],&quot;_lastCaretLocation&quot;:{&quot;lineIndex&quot;:0,&quot;runIndex&quot;:0,&quot;charIndex&quot;:4}},&quot;format&quot;:&quot;BETTER_TEXT&quot;,&quot;size&quot;:{&quot;x&quot;:120,&quot;y&quot;:34.98521191776325},&quot;targetSize&quot;:{&quot;x&quot;:120,&quot;y&quot;:34.98521191776325}},&quot;parent&quot;:{&quot;type&quot;:&quot;CHILD&quot;,&quot;parentId&quot;:&quot;f36712e3-c744-40ce-8004-9b71b4f0e233&quot;,&quot;order&quot;:&quot;995&quot;}},&quot;e31c8ab3-29cb-4565-9d8c-f50a3e565f4e&quot;:{&quot;type&quot;:&quot;FIGURE_OBJECT&quot;,&quot;id&quot;:&quot;e31c8ab3-29cb-4565-9d8c-f50a3e565f4e&quot;,&quot;relativeTransform&quot;:{&quot;translate&quot;:{&quot;x&quot;:105.03318753892844,&quot;y&quot;:-250.10108151285056},&quot;rotate&quot;:0,&quot;skewX&quot;:0,&quot;scale&quot;:{&quot;x&quot;:1,&quot;y&quot;:1}},&quot;opacity&quot;:1,&quot;path&quot;:{&quot;type&quot;:&quot;POLY_LINE&quot;,&quot;points&quot;:[{&quot;x&quot;:0,&quot;y&quot;:-23.2955},{&quot;x&quot;:0,&quot;y&quot;:23.2955}],&quot;closed&quot;:false},&quot;pathStyles&quot;:[{&quot;type&quot;:&quot;FILL&quot;,&quot;fillStyle&quot;:&quot;rgba(0,0,0,0)&quot;},{&quot;type&quot;:&quot;STROKE&quot;,&quot;strokeStyle&quot;:&quot;#232323&quot;,&quot;lineWidth&quot;:2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36712e3-c744-40ce-8004-9b71b4f0e233&quot;,&quot;order&quot;:&quot;997&quot;},&quot;connectorInfo&quot;:{&quot;connectedObjects&quot;:[],&quot;type&quot;:&quot;LINE&quot;,&quot;offset&quot;:{&quot;x&quot;:0,&quot;y&quot;:0},&quot;bending&quot;:0.1,&quot;firstElementIsHead&quot;:true,&quot;customized&quot;:false}},&quot;fe48c6e9-0102-4dcb-b23d-632526245d36&quot;:{&quot;id&quot;:&quot;fe48c6e9-0102-4dcb-b23d-632526245d36&quot;,&quot;type&quot;:&quot;FIGURE_OBJECT&quot;,&quot;relativeTransform&quot;:{&quot;translate&quot;:{&quot;x&quot;:1.5079452222719851,&quot;y&quot;:-89.19998998679333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Carlito&quot;,&quot;fontSize&quot;:20,&quot;color&quot;:&quot;rgba(92,93,158,1)&quot;,&quot;fontWeight&quot;:&quot;bold&quot;,&quot;fontStyle&quot;:&quot;normal&quot;,&quot;decoration&quot;:&quot;none&quot;},&quot;range&quot;:[0,8]}],&quot;text&quot;:&quot;Sacrifice&quot;}],&quot;_lastCaretLocation&quot;:{&quot;lineIndex&quot;:0,&quot;runIndex&quot;:0,&quot;charIndex&quot;:2}},&quot;format&quot;:&quot;BETTER_TEXT&quot;,&quot;size&quot;:{&quot;x&quot;:120,&quot;y&quot;:24.24},&quot;targetSize&quot;:{&quot;x&quot;:120,&quot;y&quot;:24.24}},&quot;parent&quot;:{&quot;type&quot;:&quot;CHILD&quot;,&quot;parentId&quot;:&quot;f36712e3-c744-40ce-8004-9b71b4f0e233&quot;,&quot;order&quot;:&quot;9997&quot;}},&quot;0a0452bb-6e65-46d4-ad1c-ff480719c794&quot;:{&quot;id&quot;:&quot;0a0452bb-6e65-46d4-ad1c-ff480719c794&quot;,&quot;type&quot;:&quot;FIGURE_OBJECT&quot;,&quot;relativeTransform&quot;:{&quot;translate&quot;:{&quot;x&quot;:-407.6751070082256,&quot;y&quot;:-112.87003860690878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Family&quot;:&quot;Carlito&quot;,&quot;fontSize&quot;:20,&quot;color&quot;:&quot;black&quot;,&quot;fontWeight&quot;:&quot;bold&quot;,&quot;fontStyle&quot;:&quot;normal&quot;,&quot;decoration&quot;:&quot;none&quot;},&quot;range&quot;:[0,12]}],&quot;text&quot;:&quot;Wildtype/G93A&quot;}],&quot;_lastCaretLocation&quot;:{&quot;lineIndex&quot;:0,&quot;runIndex&quot;:0,&quot;charIndex&quot;:8}},&quot;format&quot;:&quot;BETTER_TEXT&quot;,&quot;size&quot;:{&quot;x&quot;:120,&quot;y&quot;:42.599999999999994},&quot;targetSize&quot;:{&quot;x&quot;:120,&quot;y&quot;:24.24}},&quot;parent&quot;:{&quot;type&quot;:&quot;CHILD&quot;,&quot;parentId&quot;:&quot;f36712e3-c744-40ce-8004-9b71b4f0e233&quot;,&quot;order&quot;:&quot;9998&quot;}},&quot;d579e6a8-d242-47fa-8081-8d568f26be45&quot;:{&quot;type&quot;:&quot;FIGURE_OBJECT&quot;,&quot;id&quot;:&quot;d579e6a8-d242-47fa-8081-8d568f26be45&quot;,&quot;relativeTransform&quot;:{&quot;translate&quot;:{&quot;x&quot;:-15.221079071907422,&quot;y&quot;:-54.51975648263744},&quot;rotate&quot;:3.141592653589793,&quot;skewX&quot;:0,&quot;scale&quot;:{&quot;x&quot;:1,&quot;y&quot;:1}},&quot;opacity&quot;:1,&quot;path&quot;:{&quot;type&quot;:&quot;POLY_LINE&quot;,&quot;points&quot;:[{&quot;x&quot;:0,&quot;y&quot;:-21.560000000000002},{&quot;x&quot;:0,&quot;y&quot;:21.560000000000002}],&quot;closed&quot;:false},&quot;pathStyles&quot;:[{&quot;type&quot;:&quot;FILL&quot;,&quot;fillStyle&quot;:&quot;rgba(0,0,0,0)&quot;},{&quot;type&quot;:&quot;STROKE&quot;,&quot;strokeStyle&quot;:&quot;#232323&quot;,&quot;lineWidth&quot;:2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36712e3-c744-40ce-8004-9b71b4f0e233&quot;,&quot;order&quot;:&quot;9999&quot;},&quot;connectorInfo&quot;:{&quot;connectedObjects&quot;:[],&quot;type&quot;:&quot;LINE&quot;,&quot;offset&quot;:{&quot;x&quot;:0,&quot;y&quot;:0},&quot;bending&quot;:0.1,&quot;firstElementIsHead&quot;:true,&quot;customized&quot;:false}},&quot;970e6109-4dba-436c-9d77-fe48fa6e649a&quot;:{&quot;id&quot;:&quot;970e6109-4dba-436c-9d77-fe48fa6e649a&quot;,&quot;type&quot;:&quot;FIGURE_OBJECT&quot;,&quot;relativeTransform&quot;:{&quot;translate&quot;:{&quot;x&quot;:-37.200225472019284,&quot;y&quot;:-230.36539343201952},&quot;rotate&quot;:0},&quot;text&quot;:{&quot;textData&quot;:{&quot;lineSpacing&quot;:&quot;normal&quot;,&quot;alignment&quot;:&quot;left&quot;,&quot;verticalAlign&quot;:&quot;TOP&quot;,&quot;lines&quot;:[{&quot;runs&quot;:[{&quot;style&quot;:{&quot;fontFamily&quot;:&quot;Carlito&quot;,&quot;fontSize&quot;:20,&quot;color&quot;:&quot;rgba(6,148,142,1)&quot;,&quot;fontWeight&quot;:&quot;bold&quot;,&quot;fontStyle&quot;:&quot;normal&quot;,&quot;decoration&quot;:&quot;none&quot;},&quot;range&quot;:[0,14]}],&quot;text&quot;:&quot;(150 mg/Kg BWT)&quot;},{&quot;runs&quot;:[{&quot;style&quot;:{&quot;fontFamily&quot;:&quot;Carlito&quot;,&quot;fontSize&quot;:20,&quot;color&quot;:&quot;rgba(6,148,142,1)&quot;,&quot;fontWeight&quot;:&quot;bold&quot;,&quot;fontStyle&quot;:&quot;normal&quot;,&quot;decoration&quot;:&quot;none&quot;,&quot;script&quot;:&quot;none&quot;},&quot;range&quot;:[0,12]}],&quot;text&quot;:&quot;     LOW DOSE&quot;}],&quot;_lastCaretLocation&quot;:{&quot;lineIndex&quot;:0,&quot;runIndex&quot;:0,&quot;charIndex&quot;:5}},&quot;format&quot;:&quot;BETTER_TEXT&quot;,&quot;size&quot;:{&quot;x&quot;:144.06864423979005,&quot;y&quot;:65.19999999999999},&quot;targetSize&quot;:{&quot;x&quot;:144.06864423979005,&quot;y&quot;:65.19999999999999}},&quot;parent&quot;:{&quot;type&quot;:&quot;CHILD&quot;,&quot;parentId&quot;:&quot;f36712e3-c744-40ce-8004-9b71b4f0e233&quot;,&quot;order&quot;:&quot;99995&quot;}},&quot;5851aa22-d443-4785-9003-5f85da752e5c&quot;:{&quot;id&quot;:&quot;5851aa22-d443-4785-9003-5f85da752e5c&quot;,&quot;type&quot;:&quot;FIGURE_OBJECT&quot;,&quot;relativeTransform&quot;:{&quot;translate&quot;:{&quot;x&quot;:60.27903946672831,&quot;y&quot;:-133.9748863053809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Carlito&quot;,&quot;fontSize&quot;:20,&quot;color&quot;:&quot;rgba(192,56,48,1)&quot;,&quot;fontWeight&quot;:&quot;bold&quot;,&quot;fontStyle&quot;:&quot;normal&quot;,&quot;decoration&quot;:&quot;none&quot;},&quot;range&quot;:[0,14]}],&quot;text&quot;:&quot;(300 mg/Kg BWT)&quot;},{&quot;runs&quot;:[{&quot;style&quot;:{&quot;fontFamily&quot;:&quot;Carlito&quot;,&quot;fontSize&quot;:20,&quot;color&quot;:&quot;rgba(192,56,48,1)&quot;,&quot;fontWeight&quot;:&quot;bold&quot;,&quot;fontStyle&quot;:&quot;normal&quot;,&quot;decoration&quot;:&quot;none&quot;,&quot;script&quot;:&quot;none&quot;},&quot;range&quot;:[0,14]}],&quot;text&quot;:&quot;      HIGH DOSE&quot;}],&quot;_lastCaretLocation&quot;:{&quot;lineIndex&quot;:0,&quot;runIndex&quot;:0,&quot;charIndex&quot;:5}},&quot;format&quot;:&quot;BETTER_TEXT&quot;,&quot;size&quot;:{&quot;x&quot;:153,&quot;y&quot;:44.093333333333334},&quot;targetSize&quot;:{&quot;x&quot;:153,&quot;y&quot;:44.093333333333334}},&quot;parent&quot;:{&quot;type&quot;:&quot;CHILD&quot;,&quot;parentId&quot;:&quot;f36712e3-c744-40ce-8004-9b71b4f0e233&quot;,&quot;order&quot;:&quot;99997&quot;}},&quot;6c56bc98-4c0e-4c2e-a36d-6383c3fa450a&quot;:{&quot;id&quot;:&quot;6c56bc98-4c0e-4c2e-a36d-6383c3fa450a&quot;,&quot;type&quot;:&quot;FIGURE_OBJECT&quot;,&quot;relativeTransform&quot;:{&quot;translate&quot;:{&quot;x&quot;:12.704664451893947,&quot;y&quot;:-3.503316827301049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Carlito&quot;,&quot;fontSize&quot;:20,&quot;color&quot;:&quot;black&quot;,&quot;fontWeight&quot;:&quot;bold&quot;,&quot;fontStyle&quot;:&quot;normal&quot;,&quot;decoration&quot;:&quot;none&quot;},&quot;range&quot;:[0,6]}],&quot;text&quot;:&quot;95 days&quot;}],&quot;_lastCaretLocation&quot;:{&quot;lineIndex&quot;:0,&quot;runIndex&quot;:0,&quot;charIndex&quot;:0}},&quot;format&quot;:&quot;BETTER_TEXT&quot;,&quot;size&quot;:{&quot;x&quot;:120,&quot;y&quot;:24.24},&quot;targetSize&quot;:{&quot;x&quot;:120,&quot;y&quot;:24.24}},&quot;parent&quot;:{&quot;type&quot;:&quot;CHILD&quot;,&quot;parentId&quot;:&quot;f36712e3-c744-40ce-8004-9b71b4f0e233&quot;,&quot;order&quot;:&quot;99998&quot;}},&quot;8177276f-4526-4849-8294-7f036d8808cb&quot;:{&quot;type&quot;:&quot;FIGURE_OBJECT&quot;,&quot;id&quot;:&quot;8177276f-4526-4849-8294-7f036d8808cb&quot;,&quot;relativeTransform&quot;:{&quot;translate&quot;:{&quot;x&quot;:239.88759965083642,&quot;y&quot;:-59.2018589314254},&quot;rotate&quot;:3.141592653589793,&quot;skewX&quot;:0,&quot;scale&quot;:{&quot;x&quot;:1,&quot;y&quot;:1}},&quot;opacity&quot;:1,&quot;path&quot;:{&quot;type&quot;:&quot;POLY_LINE&quot;,&quot;points&quot;:[{&quot;x&quot;:0,&quot;y&quot;:-22.2955},{&quot;x&quot;:0,&quot;y&quot;:22.2955}],&quot;closed&quot;:false},&quot;pathStyles&quot;:[{&quot;type&quot;:&quot;FILL&quot;,&quot;fillStyle&quot;:&quot;rgba(0,0,0,0)&quot;},{&quot;type&quot;:&quot;STROKE&quot;,&quot;strokeStyle&quot;:&quot;#232323&quot;,&quot;lineWidth&quot;:2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36712e3-c744-40ce-8004-9b71b4f0e233&quot;,&quot;order&quot;:&quot;99999&quot;},&quot;connectorInfo&quot;:{&quot;connectedObjects&quot;:[],&quot;type&quot;:&quot;LINE&quot;,&quot;offset&quot;:{&quot;x&quot;:0,&quot;y&quot;:0},&quot;bending&quot;:0.1,&quot;firstElementIsHead&quot;:true,&quot;customized&quot;:false}},&quot;b71bc26c-9d55-427e-8223-780b45f0a2a0&quot;:{&quot;id&quot;:&quot;b71bc26c-9d55-427e-8223-780b45f0a2a0&quot;,&quot;type&quot;:&quot;FIGURE_OBJECT&quot;,&quot;relativeTransform&quot;:{&quot;translate&quot;:{&quot;x&quot;:251.2047004513044,&quot;y&quot;:-3.5035062156153316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Carlito&quot;,&quot;fontSize&quot;:20,&quot;color&quot;:&quot;black&quot;,&quot;fontWeight&quot;:&quot;bold&quot;,&quot;fontStyle&quot;:&quot;normal&quot;,&quot;decoration&quot;:&quot;none&quot;},&quot;range&quot;:[0,8]}],&quot;text&quot;:&quot;155  days&quot;}],&quot;_lastCaretLocation&quot;:{&quot;lineIndex&quot;:0,&quot;runIndex&quot;:0,&quot;charIndex&quot;:4}},&quot;format&quot;:&quot;BETTER_TEXT&quot;,&quot;size&quot;:{&quot;x&quot;:117.00000000000001,&quot;y&quot;:24.24},&quot;targetSize&quot;:{&quot;x&quot;:117.00000000000001,&quot;y&quot;:24.24}},&quot;parent&quot;:{&quot;type&quot;:&quot;CHILD&quot;,&quot;parentId&quot;:&quot;f36712e3-c744-40ce-8004-9b71b4f0e233&quot;,&quot;order&quot;:&quot;999997&quot;}},&quot;7a7d3d8d-d368-49fa-8974-8793cd7bb273&quot;:{&quot;id&quot;:&quot;7a7d3d8d-d368-49fa-8974-8793cd7bb273&quot;,&quot;type&quot;:&quot;FIGURE_OBJECT&quot;,&quot;relativeTransform&quot;:{&quot;translate&quot;:{&quot;x&quot;:129.7051859315592,&quot;y&quot;:-190.913907162336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Carlito&quot;,&quot;fontSize&quot;:20,&quot;color&quot;:&quot;rgba(92,93,158,1)&quot;,&quot;fontWeight&quot;:&quot;bold&quot;,&quot;fontStyle&quot;:&quot;normal&quot;,&quot;decoration&quot;:&quot;none&quot;},&quot;range&quot;:[0,8]}],&quot;text&quot;:&quot;Sacrifice&quot;}],&quot;_lastCaretLocation&quot;:{&quot;lineIndex&quot;:0,&quot;runIndex&quot;:0,&quot;charIndex&quot;:2}},&quot;format&quot;:&quot;BETTER_TEXT&quot;,&quot;size&quot;:{&quot;x&quot;:120,&quot;y&quot;:24.24},&quot;targetSize&quot;:{&quot;x&quot;:120,&quot;y&quot;:24.24}},&quot;parent&quot;:{&quot;type&quot;:&quot;CHILD&quot;,&quot;parentId&quot;:&quot;f36712e3-c744-40ce-8004-9b71b4f0e233&quot;,&quot;order&quot;:&quot;999998&quot;}},&quot;0edd968c-52f1-49e8-95ae-9acff7e6a395&quot;:{&quot;id&quot;:&quot;0edd968c-52f1-49e8-95ae-9acff7e6a395&quot;,&quot;type&quot;:&quot;FIGURE_OBJECT&quot;,&quot;relativeTransform&quot;:{&quot;translate&quot;:{&quot;x&quot;:264.7177815221591,&quot;y&quot;:-91.34232999222331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Carlito&quot;,&quot;fontSize&quot;:20,&quot;color&quot;:&quot;rgba(92,93,158,1)&quot;,&quot;fontWeight&quot;:&quot;bold&quot;,&quot;fontStyle&quot;:&quot;normal&quot;,&quot;decoration&quot;:&quot;none&quot;},&quot;range&quot;:[0,8]}],&quot;text&quot;:&quot;Sacrifice&quot;}],&quot;_lastCaretLocation&quot;:{&quot;lineIndex&quot;:0,&quot;runIndex&quot;:0,&quot;charIndex&quot;:2}},&quot;format&quot;:&quot;BETTER_TEXT&quot;,&quot;size&quot;:{&quot;x&quot;:120,&quot;y&quot;:24.24},&quot;targetSize&quot;:{&quot;x&quot;:120,&quot;y&quot;:24.24}},&quot;parent&quot;:{&quot;type&quot;:&quot;CHILD&quot;,&quot;parentId&quot;:&quot;f36712e3-c744-40ce-8004-9b71b4f0e233&quot;,&quot;order&quot;:&quot;999999&quot;}},&quot;4023c21c-ffd1-4073-adfa-7670c3770f9c&quot;:{&quot;id&quot;:&quot;4023c21c-ffd1-4073-adfa-7670c3770f9c&quot;,&quot;name&quot;:&quot;Rodent water bottle&quot;,&quot;displayName&quot;:&quot;&quot;,&quot;type&quot;:&quot;FIGURE_OBJECT&quot;,&quot;relativeTransform&quot;:{&quot;translate&quot;:{&quot;x&quot;:-222.829526915739,&quot;y&quot;:-142.9714500714724},&quot;rotate&quot;:0,&quot;skewX&quot;:0,&quot;scale&quot;:{&quot;x&quot;:0.3530522325812657,&quot;y&quot;:0.3530522325812657}},&quot;image&quot;:{&quot;url&quot;:&quot;https://icons.biorender.com/biorender/5c6589c217105533000e023b/20190214153339/image/rodent-water-bottle.png&quot;,&quot;fallbackUrl&quot;:&quot;https://res.cloudinary.com/dlcjuc3ej/image/upload/v1550158419/nloilklq6tifxfpf3s2a.svg#/keystone/api/icons/5c6589c217105533000e023b/20190214153339/image/rodent-water-bottle.svg&quot;,&quot;isPremium&quot;:false,&quot;size&quot;:{&quot;x&quot;:100,&quot;y&quot;:340.2489626556017}},&quot;source&quot;:{&quot;id&quot;:&quot;5c6589c217105533000e023b&quot;,&quot;type&quot;:&quot;ASSETS&quot;},&quot;isPremium&quot;:false,&quot;parent&quot;:{&quot;type&quot;:&quot;CHILD&quot;,&quot;parentId&quot;:&quot;f36712e3-c744-40ce-8004-9b71b4f0e233&quot;,&quot;order&quot;:&quot;9999995&quot;}},&quot;9610a237-650d-429b-9532-b46cf058a1ff&quot;:{&quot;type&quot;:&quot;FIGURE_OBJECT&quot;,&quot;id&quot;:&quot;9610a237-650d-429b-9532-b46cf058a1ff&quot;,&quot;relativeTransform&quot;:{&quot;translate&quot;:{&quot;x&quot;:70.27059000053866,&quot;y&quot;:-105.39330659371078},&quot;rotate&quot;:0,&quot;skewX&quot;:0,&quot;scale&quot;:{&quot;x&quot;:1,&quot;y&quot;:1}},&quot;opacity&quot;:1,&quot;path&quot;:{&quot;type&quot;:&quot;POLY_LINE&quot;,&quot;points&quot;:[{&quot;x&quot;:-244.72129248848708,&quot;y&quot;:0},{&quot;x&quot;:244.72129248848708,&quot;y&quot;:0}],&quot;closed&quot;:false},&quot;pathStyles&quot;:[{&quot;type&quot;:&quot;FILL&quot;,&quot;fillStyle&quot;:&quot;rgba(0,0,0,0)&quot;},{&quot;type&quot;:&quot;STROKE&quot;,&quot;strokeStyle&quot;:&quot;#232323&quot;,&quot;lineWidth&quot;:2,&quot;lineJoin&quot;:&quot;round&quot;,&quot;dashArray&quot;:[4]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36712e3-c744-40ce-8004-9b71b4f0e233&quot;,&quot;order&quot;:&quot;9999997&quot;},&quot;connectorInfo&quot;:{&quot;connectedObjects&quot;:[],&quot;type&quot;:&quot;LINE&quot;,&quot;offset&quot;:{&quot;x&quot;:0,&quot;y&quot;:0},&quot;bending&quot;:0.1,&quot;firstElementIsHead&quot;:true,&quot;customized&quot;:false}},&quot;6503f306-f53b-4a78-aad3-0597d75ca900&quot;:{&quot;id&quot;:&quot;6503f306-f53b-4a78-aad3-0597d75ca900&quot;,&quot;type&quot;:&quot;FIGURE_OBJECT&quot;,&quot;relativeTransform&quot;:{&quot;translate&quot;:{&quot;x&quot;:-8.469689833996513,&quot;y&quot;:41.14489604612018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Family&quot;:&quot;Carlito&quot;,&quot;fontSize&quot;:20,&quot;color&quot;:&quot;black&quot;,&quot;fontWeight&quot;:&quot;bold&quot;,&quot;fontStyle&quot;:&quot;normal&quot;,&quot;decoration&quot;:&quot;none&quot;},&quot;range&quot;:[0,14]}],&quot;text&quot;:&quot;~ Disease Onset&quot;}],&quot;_lastCaretLocation&quot;:{&quot;lineIndex&quot;:0,&quot;runIndex&quot;:0,&quot;charIndex&quot;:10}},&quot;format&quot;:&quot;BETTER_TEXT&quot;,&quot;size&quot;:{&quot;x&quot;:162.34956581501885,&quot;y&quot;:44.093333333333334},&quot;targetSize&quot;:{&quot;x&quot;:162.34956581501885,&quot;y&quot;:44.093333333333334}},&quot;parent&quot;:{&quot;type&quot;:&quot;CHILD&quot;,&quot;parentId&quot;:&quot;f36712e3-c744-40ce-8004-9b71b4f0e233&quot;,&quot;order&quot;:&quot;99999999&quot;}},&quot;472893c6-c43c-4ba9-86a2-0c17ee88a17e&quot;:{&quot;id&quot;:&quot;472893c6-c43c-4ba9-86a2-0c17ee88a17e&quot;,&quot;type&quot;:&quot;FIGURE_OBJECT&quot;,&quot;relativeTransform&quot;:{&quot;translate&quot;:{&quot;x&quot;:356.2865953417025,&quot;y&quot;:-102.19742589738819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Family&quot;:&quot;Carlito&quot;,&quot;fontSize&quot;:20,&quot;color&quot;:&quot;black&quot;,&quot;fontWeight&quot;:&quot;bold&quot;,&quot;fontStyle&quot;:&quot;normal&quot;,&quot;decoration&quot;:&quot;none&quot;},&quot;range&quot;:[0,4]}],&quot;text&quot;:&quot;Death&quot;}],&quot;_lastCaretLocation&quot;:{&quot;lineIndex&quot;:0,&quot;runIndex&quot;:-1,&quot;charIndex&quot;:-1,&quot;endOfLine&quot;:true}},&quot;format&quot;:&quot;BETTER_TEXT&quot;,&quot;size&quot;:{&quot;x&quot;:74.39735412597656,&quot;y&quot;:24.24},&quot;targetSize&quot;:{&quot;x&quot;:70.82351657565721,&quot;y&quot;:24.24}},&quot;parent&quot;:{&quot;type&quot;:&quot;CHILD&quot;,&quot;parentId&quot;:&quot;f36712e3-c744-40ce-8004-9b71b4f0e233&quot;,&quot;order&quot;:&quot;999999995&quot;}},&quot;0cda668c-cb53-4132-9a69-19a57faad837&quot;:{&quot;type&quot;:&quot;FIGURE_OBJECT&quot;,&quot;id&quot;:&quot;0cda668c-cb53-4132-9a69-19a57faad837&quot;,&quot;relativeTransform&quot;:{&quot;translate&quot;:{&quot;x&quot;:356.286782930263,&quot;y&quot;:-59.61356382851137},&quot;rotate&quot;:3.141592653589793,&quot;skewX&quot;:0,&quot;scale&quot;:{&quot;x&quot;:1,&quot;y&quot;:1}},&quot;opacity&quot;:1,&quot;path&quot;:{&quot;type&quot;:&quot;POLY_LINE&quot;,&quot;points&quot;:[{&quot;x&quot;:0,&quot;y&quot;:-22.2955},{&quot;x&quot;:0,&quot;y&quot;:22.2955}],&quot;closed&quot;:false},&quot;pathStyles&quot;:[{&quot;type&quot;:&quot;FILL&quot;,&quot;fillStyle&quot;:&quot;rgba(0,0,0,0)&quot;},{&quot;type&quot;:&quot;STROKE&quot;,&quot;strokeStyle&quot;:&quot;#232323&quot;,&quot;lineWidth&quot;:2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36712e3-c744-40ce-8004-9b71b4f0e233&quot;,&quot;order&quot;:&quot;9999999995&quot;},&quot;connectorInfo&quot;:{&quot;connectedObjects&quot;:[],&quot;type&quot;:&quot;LINE&quot;,&quot;offset&quot;:{&quot;x&quot;:0,&quot;y&quot;:0},&quot;bending&quot;:0.1,&quot;firstElementIsHead&quot;:true,&quot;customized&quot;:false}},&quot;0cfa3446-5d03-4940-8028-c6d118000208&quot;:{&quot;id&quot;:&quot;0cfa3446-5d03-4940-8028-c6d118000208&quot;,&quot;type&quot;:&quot;FIGURE_OBJECT&quot;,&quot;relativeTransform&quot;:{&quot;translate&quot;:{&quot;x&quot;:387.65851497104285,&quot;y&quot;:-3.503930051141877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Carlito&quot;,&quot;fontSize&quot;:20,&quot;color&quot;:&quot;black&quot;,&quot;fontWeight&quot;:&quot;bold&quot;,&quot;fontStyle&quot;:&quot;normal&quot;,&quot;decoration&quot;:&quot;none&quot;},&quot;range&quot;:[0,9]}],&quot;text&quot;:&quot;~165  days&quot;}],&quot;_lastCaretLocation&quot;:{&quot;lineIndex&quot;:0,&quot;runIndex&quot;:0,&quot;charIndex&quot;:3}},&quot;format&quot;:&quot;BETTER_TEXT&quot;,&quot;size&quot;:{&quot;x&quot;:117.00000000000001,&quot;y&quot;:24.24},&quot;targetSize&quot;:{&quot;x&quot;:117.00000000000001,&quot;y&quot;:24.24}},&quot;parent&quot;:{&quot;type&quot;:&quot;CHILD&quot;,&quot;parentId&quot;:&quot;f36712e3-c744-40ce-8004-9b71b4f0e233&quot;,&quot;order&quot;:&quot;9999999997&quot;}},&quot;5984dd21-90a5-4426-a102-804c1ebdc9e1&quot;:{&quot;type&quot;:&quot;FIGURE_OBJECT&quot;,&quot;id&quot;:&quot;5984dd21-90a5-4426-a102-804c1ebdc9e1&quot;,&quot;relativeTransform&quot;:{&quot;translate&quot;:{&quot;x&quot;:111.33359505320325,&quot;y&quot;:64.19159230078188},&quot;rotate&quot;:0},&quot;opacity&quot;:1,&quot;path&quot;:{&quot;type&quot;:&quot;POLY_LINE&quot;,&quot;points&quot;:[{&quot;x&quot;:-126.55482123355128,&quot;y&quot;:0},{&quot;x&quot;:126.55482123355128,&quot;y&quot;:0}],&quot;closed&quot;:false},&quot;pathStyles&quot;:[{&quot;type&quot;:&quot;FILL&quot;,&quot;fillStyle&quot;:&quot;rgba(0,0,0,0)&quot;},{&quot;type&quot;:&quot;STROKE&quot;,&quot;strokeStyle&quot;:&quot;#232323&quot;,&quot;lineWidth&quot;:2,&quot;lineJoin&quot;:&quot;round&quot;,&quot;dashArray&quot;:[4]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36712e3-c744-40ce-8004-9b71b4f0e233&quot;,&quot;order&quot;:&quot;9999999998&quot;},&quot;connectorInfo&quot;:{&quot;connectedObjects&quot;:[],&quot;type&quot;:&quot;LINE&quot;,&quot;offset&quot;:{&quot;x&quot;:0,&quot;y&quot;:0},&quot;bending&quot;:0.1,&quot;firstElementIsHead&quot;:true,&quot;customized&quot;:false}},&quot;6befe387-95c9-41d2-a11c-b64301f8c1b9&quot;:{&quot;id&quot;:&quot;6befe387-95c9-41d2-a11c-b64301f8c1b9&quot;,&quot;type&quot;:&quot;FIGURE_OBJECT&quot;,&quot;relativeTransform&quot;:{&quot;translate&quot;:{&quot;x&quot;:111.33357366738693,&quot;y&quot;:95.7192891041615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Carlito&quot;,&quot;fontSize&quot;:20,&quot;color&quot;:&quot;rgba(192,56,48,1)&quot;,&quot;fontWeight&quot;:&quot;bold&quot;,&quot;fontStyle&quot;:&quot;normal&quot;,&quot;decoration&quot;:&quot;none&quot;},&quot;range&quot;:[0,14]}],&quot;text&quot;:&quot;(300 mg/Kg BWT)&quot;},{&quot;runs&quot;:[{&quot;style&quot;:{&quot;fontFamily&quot;:&quot;Carlito&quot;,&quot;fontSize&quot;:20,&quot;color&quot;:&quot;rgba(192,56,48,1)&quot;,&quot;fontWeight&quot;:&quot;bold&quot;,&quot;fontStyle&quot;:&quot;normal&quot;,&quot;decoration&quot;:&quot;none&quot;,&quot;script&quot;:&quot;none&quot;},&quot;range&quot;:[0,14]}],&quot;text&quot;:&quot;      HIGH DOSE&quot;}],&quot;_lastCaretLocation&quot;:{&quot;lineIndex&quot;:0,&quot;runIndex&quot;:0,&quot;charIndex&quot;:5}},&quot;format&quot;:&quot;BETTER_TEXT&quot;,&quot;size&quot;:{&quot;x&quot;:153,&quot;y&quot;:44.093333333333334},&quot;targetSize&quot;:{&quot;x&quot;:153,&quot;y&quot;:44.093333333333334}},&quot;parent&quot;:{&quot;type&quot;:&quot;CHILD&quot;,&quot;parentId&quot;:&quot;f36712e3-c744-40ce-8004-9b71b4f0e233&quot;,&quot;order&quot;:&quot;9999999999&quot;}},&quot;13b931c8-0b93-4493-aff0-0f9e25b4019b&quot;:{&quot;id&quot;:&quot;13b931c8-0b93-4493-aff0-0f9e25b4019b&quot;,&quot;type&quot;:&quot;FIGURE_OBJECT&quot;,&quot;relativeTransform&quot;:{&quot;translate&quot;:{&quot;x&quot;:259.08751877924715,&quot;y&quot;:95.71862649224632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Carlito&quot;,&quot;fontSize&quot;:20,&quot;color&quot;:&quot;rgba(92,93,158,1)&quot;,&quot;fontWeight&quot;:&quot;bold&quot;,&quot;fontStyle&quot;:&quot;normal&quot;,&quot;decoration&quot;:&quot;none&quot;},&quot;range&quot;:[0,8]}],&quot;text&quot;:&quot;Sacrifice&quot;}],&quot;_lastCaretLocation&quot;:{&quot;lineIndex&quot;:0,&quot;runIndex&quot;:0,&quot;charIndex&quot;:2}},&quot;format&quot;:&quot;BETTER_TEXT&quot;,&quot;size&quot;:{&quot;x&quot;:120,&quot;y&quot;:24.24},&quot;targetSize&quot;:{&quot;x&quot;:120,&quot;y&quot;:24.24}},&quot;parent&quot;:{&quot;type&quot;:&quot;CHILD&quot;,&quot;parentId&quot;:&quot;f36712e3-c744-40ce-8004-9b71b4f0e233&quot;,&quot;order&quot;:&quot;99999999995&quot;}},&quot;7a8383c7-2029-4b65-a8bd-75a83fa72251&quot;:{&quot;type&quot;:&quot;FIGURE_OBJECT&quot;,&quot;id&quot;:&quot;7a8383c7-2029-4b65-a8bd-75a83fa72251&quot;,&quot;relativeTransform&quot;:{&quot;translate&quot;:{&quot;x&quot;:241.88778132289377,&quot;y&quot;:-4.044798762379759},&quot;rotate&quot;:3.141592653589793,&quot;skewX&quot;:0,&quot;scale&quot;:{&quot;x&quot;:1,&quot;y&quot;:1}},&quot;opacity&quot;:1,&quot;path&quot;:{&quot;type&quot;:&quot;POLY_LINE&quot;,&quot;points&quot;:[{&quot;x&quot;:0,&quot;y&quot;:-13.661974633343036},{&quot;x&quot;:0,&quot;y&quot;:-55.215254952423145}],&quot;closed&quot;:false},&quot;pathStyles&quot;:[{&quot;type&quot;:&quot;FILL&quot;,&quot;fillStyle&quot;:&quot;rgba(0,0,0,0)&quot;},{&quot;type&quot;:&quot;STROKE&quot;,&quot;strokeStyle&quot;:&quot;#232323&quot;,&quot;lineWidth&quot;:2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36712e3-c744-40ce-8004-9b71b4f0e233&quot;,&quot;order&quot;:&quot;99999999997&quot;},&quot;connectorInfo&quot;:{&quot;connectedObjects&quot;:[],&quot;type&quot;:&quot;LINE&quot;,&quot;offset&quot;:{&quot;x&quot;:0,&quot;y&quot;:0},&quot;bending&quot;:0.1,&quot;firstElementIsHead&quot;:true,&quot;customized&quot;:false}},&quot;d1aca3de-2683-49e2-a702-46e0baf06276&quot;:{&quot;type&quot;:&quot;FIGURE_OBJECT&quot;,&quot;id&quot;:&quot;d1aca3de-2683-49e2-a702-46e0baf06276&quot;,&quot;relativeTransform&quot;:{&quot;translate&quot;:{&quot;x&quot;:230.26032428107715,&quot;y&quot;:-133.35364463683524},&quot;rotate&quot;:0,&quot;skewX&quot;:0,&quot;scale&quot;:{&quot;x&quot;:1,&quot;y&quot;:1}},&quot;layout&quot;:{&quot;sizeRatio&quot;:{&quot;x&quot;:0.88,&quot;y&quot;:0.88},&quot;keepAspectRatio&quot;:false},&quot;opacity&quot;:1,&quot;path&quot;:{&quot;type&quot;:&quot;RECT&quot;,&quot;size&quot;:{&quot;x&quot;:95.5049706813428,&quot;y&quot;:36.073321479375856},&quot;cornerRounding&quot;:{&quot;type&quot;:&quot;ARC_LENGTH&quot;,&quot;global&quot;:6.283185307179586}},&quot;pathStyles&quot;:[{&quot;type&quot;:&quot;FILL&quot;,&quot;fillStyle&quot;:&quot;rgba(208,211,214,1)&quot;},{&quot;type&quot;:&quot;STROKE&quot;,&quot;strokeStyle&quot;:&quot;#95AAD3&quot;,&quot;lineWidth&quot;:2,&quot;lineJoin&quot;:&quot;round&quot;}],&quot;isLocked&quot;:false,&quot;parent&quot;:{&quot;type&quot;:&quot;CHILD&quot;,&quot;parentId&quot;:&quot;f36712e3-c744-40ce-8004-9b71b4f0e233&quot;,&quot;order&quot;:&quot;99999999999&quot;}},&quot;c3f5dfad-0c1c-4033-8ea0-e4bbbf262406&quot;:{&quot;type&quot;:&quot;FIGURE_OBJECT&quot;,&quot;id&quot;:&quot;c3f5dfad-0c1c-4033-8ea0-e4bbbf262406&quot;,&quot;relativeTransform&quot;:{&quot;translate&quot;:{&quot;x&quot;:0,&quot;y&quot;:0},&quot;rotate&quot;:0},&quot;text&quot;:{&quot;textData&quot;:{&quot;lineSpacing&quot;:&quot;normal&quot;,&quot;alignment&quot;:&quot;center&quot;,&quot;lines&quot;:[{&quot;runs&quot;:[{&quot;style&quot;:{&quot;fontFamily&quot;:&quot;Carlito&quot;,&quot;fontSize&quot;:21.333333333333332,&quot;color&quot;:&quot;black&quot;,&quot;fontWeight&quot;:&quot;bold&quot;,&quot;fontStyle&quot;:&quot;normal&quot;,&quot;decoration&quot;:&quot;none&quot;,&quot;script&quot;:&quot;none&quot;},&quot;range&quot;:[0,7]}],&quot;text&quot;:&quot;Cohort 1&quot;}],&quot;verticalAlign&quot;:&quot;TOP&quot;,&quot;_lastCaretLocation&quot;:{&quot;lineIndex&quot;:0,&quot;runIndex&quot;:-1,&quot;charIndex&quot;:-1,&quot;endOfLine&quot;:true}},&quot;size&quot;:{&quot;x&quot;:84.04437419958168,&quot;y&quot;:21},&quot;targetSize&quot;:{&quot;x&quot;:84.04437419958168,&quot;y&quot;:2},&quot;format&quot;:&quot;BETTER_TEXT&quot;},&quot;parent&quot;:{&quot;type&quot;:&quot;CHILD&quot;,&quot;parentId&quot;:&quot;d1aca3de-2683-49e2-a702-46e0baf06276&quot;,&quot;order&quot;:&quot;5&quot;}},&quot;7954bc7d-316e-4563-a199-f8cca24c0f29&quot;:{&quot;type&quot;:&quot;FIGURE_OBJECT&quot;,&quot;id&quot;:&quot;7954bc7d-316e-4563-a199-f8cca24c0f29&quot;,&quot;relativeTransform&quot;:{&quot;translate&quot;:{&quot;x&quot;:105.03336652537055,&quot;y&quot;:147.28329412726976},&quot;rotate&quot;:0,&quot;skewX&quot;:0,&quot;scale&quot;:{&quot;x&quot;:1,&quot;y&quot;:1}},&quot;layout&quot;:{&quot;sizeRatio&quot;:{&quot;x&quot;:0.88,&quot;y&quot;:0.88},&quot;keepAspectRatio&quot;:false},&quot;opacity&quot;:1,&quot;path&quot;:{&quot;type&quot;:&quot;RECT&quot;,&quot;size&quot;:{&quot;x&quot;:95.5049706813428,&quot;y&quot;:36.073321479375856},&quot;cornerRounding&quot;:{&quot;type&quot;:&quot;ARC_LENGTH&quot;,&quot;global&quot;:6.283185307179586}},&quot;pathStyles&quot;:[{&quot;type&quot;:&quot;FILL&quot;,&quot;fillStyle&quot;:&quot;rgba(244,230,170,1)&quot;},{&quot;type&quot;:&quot;STROKE&quot;,&quot;strokeStyle&quot;:&quot;#95AAD3&quot;,&quot;lineWidth&quot;:2,&quot;lineJoin&quot;:&quot;round&quot;}],&quot;isLocked&quot;:false,&quot;parent&quot;:{&quot;type&quot;:&quot;CHILD&quot;,&quot;parentId&quot;:&quot;f36712e3-c744-40ce-8004-9b71b4f0e233&quot;,&quot;order&quot;:&quot;999999999995&quot;}},&quot;b6649274-ff93-4b25-8060-8fb265df7743&quot;:{&quot;type&quot;:&quot;FIGURE_OBJECT&quot;,&quot;id&quot;:&quot;b6649274-ff93-4b25-8060-8fb265df7743&quot;,&quot;relativeTransform&quot;:{&quot;translate&quot;:{&quot;x&quot;:0,&quot;y&quot;:0},&quot;rotate&quot;:0},&quot;text&quot;:{&quot;textData&quot;:{&quot;lineSpacing&quot;:&quot;normal&quot;,&quot;alignment&quot;:&quot;center&quot;,&quot;lines&quot;:[{&quot;runs&quot;:[{&quot;style&quot;:{&quot;fontFamily&quot;:&quot;Carlito&quot;,&quot;fontSize&quot;:21.333333333333332,&quot;color&quot;:&quot;black&quot;,&quot;fontWeight&quot;:&quot;bold&quot;,&quot;fontStyle&quot;:&quot;normal&quot;,&quot;decoration&quot;:&quot;none&quot;,&quot;script&quot;:&quot;none&quot;},&quot;range&quot;:[0,7]}],&quot;text&quot;:&quot;Cohort 3&quot;}],&quot;verticalAlign&quot;:&quot;TOP&quot;,&quot;_lastCaretLocation&quot;:{&quot;lineIndex&quot;:0,&quot;runIndex&quot;:-1,&quot;charIndex&quot;:-1,&quot;endOfLine&quot;:true}},&quot;size&quot;:{&quot;x&quot;:84.04437419958168,&quot;y&quot;:21},&quot;targetSize&quot;:{&quot;x&quot;:84.04437419958168,&quot;y&quot;:2},&quot;format&quot;:&quot;BETTER_TEXT&quot;},&quot;parent&quot;:{&quot;type&quot;:&quot;CHILD&quot;,&quot;parentId&quot;:&quot;7954bc7d-316e-4563-a199-f8cca24c0f29&quot;,&quot;order&quot;:&quot;5&quot;}},&quot;7d79e5ff-361c-4703-8581-6fb5c30f7982&quot;:{&quot;type&quot;:&quot;FIGURE_OBJECT&quot;,&quot;id&quot;:&quot;7d79e5ff-361c-4703-8581-6fb5c30f7982&quot;,&quot;relativeTransform&quot;:{&quot;translate&quot;:{&quot;x&quot;:-15.220749316211993,&quot;y&quot;:-38.616223661442746},&quot;rotate&quot;:0,&quot;skewX&quot;:0,&quot;scale&quot;:{&quot;x&quot;:1,&quot;y&quot;:1}},&quot;layout&quot;:{&quot;sizeRatio&quot;:{&quot;x&quot;:0.88,&quot;y&quot;:0.88},&quot;keepAspectRatio&quot;:false},&quot;opacity&quot;:1,&quot;path&quot;:{&quot;type&quot;:&quot;RECT&quot;,&quot;size&quot;:{&quot;x&quot;:95.5049706813428,&quot;y&quot;:36.073321479375856},&quot;cornerRounding&quot;:{&quot;type&quot;:&quot;ARC_LENGTH&quot;,&quot;global&quot;:6.283185307179586}},&quot;pathStyles&quot;:[{&quot;type&quot;:&quot;FILL&quot;,&quot;fillStyle&quot;:&quot;rgba(225,242,239,1)&quot;},{&quot;type&quot;:&quot;STROKE&quot;,&quot;strokeStyle&quot;:&quot;#95AAD3&quot;,&quot;lineWidth&quot;:2,&quot;lineJoin&quot;:&quot;round&quot;}],&quot;isLocked&quot;:false,&quot;parent&quot;:{&quot;type&quot;:&quot;CHILD&quot;,&quot;parentId&quot;:&quot;f36712e3-c744-40ce-8004-9b71b4f0e233&quot;,&quot;order&quot;:&quot;999999999997&quot;}},&quot;f6f0d9ab-4a4a-4041-a1c4-a6a49638db92&quot;:{&quot;type&quot;:&quot;FIGURE_OBJECT&quot;,&quot;id&quot;:&quot;f6f0d9ab-4a4a-4041-a1c4-a6a49638db92&quot;,&quot;relativeTransform&quot;:{&quot;translate&quot;:{&quot;x&quot;:0,&quot;y&quot;:0},&quot;rotate&quot;:0},&quot;text&quot;:{&quot;textData&quot;:{&quot;lineSpacing&quot;:&quot;normal&quot;,&quot;alignment&quot;:&quot;center&quot;,&quot;lines&quot;:[{&quot;runs&quot;:[{&quot;style&quot;:{&quot;fontFamily&quot;:&quot;Carlito&quot;,&quot;fontSize&quot;:21.333333333333332,&quot;color&quot;:&quot;black&quot;,&quot;fontWeight&quot;:&quot;bold&quot;,&quot;fontStyle&quot;:&quot;normal&quot;,&quot;decoration&quot;:&quot;none&quot;,&quot;script&quot;:&quot;none&quot;},&quot;range&quot;:[0,7]}],&quot;text&quot;:&quot;Cohort 2&quot;}],&quot;verticalAlign&quot;:&quot;TOP&quot;,&quot;_lastCaretLocation&quot;:{&quot;lineIndex&quot;:0,&quot;runIndex&quot;:-1,&quot;charIndex&quot;:-1,&quot;endOfLine&quot;:true}},&quot;size&quot;:{&quot;x&quot;:84.04437419958168,&quot;y&quot;:21},&quot;targetSize&quot;:{&quot;x&quot;:84.04437419958168,&quot;y&quot;:2},&quot;format&quot;:&quot;BETTER_TEXT&quot;},&quot;parent&quot;:{&quot;type&quot;:&quot;CHILD&quot;,&quot;parentId&quot;:&quot;7d79e5ff-361c-4703-8581-6fb5c30f7982&quot;,&quot;order&quot;:&quot;5&quot;}},&quot;f28a4c42-13d7-4e04-a804-c10b38fc4b0f&quot;:{&quot;type&quot;:&quot;FIGURE_OBJECT&quot;,&quot;id&quot;:&quot;f28a4c42-13d7-4e04-a804-c10b38fc4b0f&quot;,&quot;relativeTransform&quot;:{&quot;translate&quot;:{&quot;x&quot;:367.8401819753874,&quot;y&quot;:41.14487075035865},&quot;rotate&quot;:0,&quot;skewX&quot;:0,&quot;scale&quot;:{&quot;x&quot;:1,&quot;y&quot;:1}},&quot;layout&quot;:{&quot;sizeRatio&quot;:{&quot;x&quot;:0.88,&quot;y&quot;:0.88},&quot;keepAspectRatio&quot;:false},&quot;opacity&quot;:1,&quot;path&quot;:{&quot;type&quot;:&quot;RECT&quot;,&quot;size&quot;:{&quot;x&quot;:95.5049706813428,&quot;y&quot;:36.073321479375856},&quot;cornerRounding&quot;:{&quot;type&quot;:&quot;ARC_LENGTH&quot;,&quot;global&quot;:6.283185307179586}},&quot;pathStyles&quot;:[{&quot;type&quot;:&quot;FILL&quot;,&quot;fillStyle&quot;:&quot;rgba(243,205,204,1)&quot;},{&quot;type&quot;:&quot;STROKE&quot;,&quot;strokeStyle&quot;:&quot;#95AAD3&quot;,&quot;lineWidth&quot;:2,&quot;lineJoin&quot;:&quot;round&quot;}],&quot;isLocked&quot;:false,&quot;parent&quot;:{&quot;type&quot;:&quot;CHILD&quot;,&quot;parentId&quot;:&quot;f36712e3-c744-40ce-8004-9b71b4f0e233&quot;,&quot;order&quot;:&quot;999999999998&quot;}},&quot;8e20db94-dca0-4a05-ac32-90ef168a5aae&quot;:{&quot;type&quot;:&quot;FIGURE_OBJECT&quot;,&quot;id&quot;:&quot;8e20db94-dca0-4a05-ac32-90ef168a5aae&quot;,&quot;relativeTransform&quot;:{&quot;translate&quot;:{&quot;x&quot;:0,&quot;y&quot;:0},&quot;rotate&quot;:0},&quot;text&quot;:{&quot;textData&quot;:{&quot;lineSpacing&quot;:&quot;normal&quot;,&quot;alignment&quot;:&quot;center&quot;,&quot;lines&quot;:[{&quot;runs&quot;:[{&quot;style&quot;:{&quot;fontFamily&quot;:&quot;Carlito&quot;,&quot;fontSize&quot;:21.333333333333332,&quot;color&quot;:&quot;rgba(21,82,137,1)&quot;,&quot;fontWeight&quot;:&quot;bold&quot;,&quot;fontStyle&quot;:&quot;normal&quot;,&quot;decoration&quot;:&quot;none&quot;,&quot;script&quot;:&quot;none&quot;},&quot;range&quot;:[0,7]}],&quot;text&quot;:&quot;Cohort 4&quot;}],&quot;verticalAlign&quot;:&quot;TOP&quot;,&quot;_lastCaretLocation&quot;:{&quot;lineIndex&quot;:0,&quot;runIndex&quot;:-1,&quot;charIndex&quot;:-1,&quot;endOfLine&quot;:true}},&quot;size&quot;:{&quot;x&quot;:84.04437419958168,&quot;y&quot;:21},&quot;targetSize&quot;:{&quot;x&quot;:84.04437419958168,&quot;y&quot;:2},&quot;format&quot;:&quot;BETTER_TEXT&quot;},&quot;parent&quot;:{&quot;type&quot;:&quot;CHILD&quot;,&quot;parentId&quot;:&quot;f28a4c42-13d7-4e04-a804-c10b38fc4b0f&quot;,&quot;order&quot;:&quot;5&quot;}},&quot;19403afe-9217-4965-aff6-31c6a1048cad&quot;:{&quot;type&quot;:&quot;FIGURE_OBJECT&quot;,&quot;id&quot;:&quot;19403afe-9217-4965-aff6-31c6a1048cad&quot;,&quot;relativeTransform&quot;:{&quot;translate&quot;:{&quot;x&quot;:0,&quot;y&quot;:0},&quot;rotate&quot;:0,&quot;skewX&quot;:0,&quot;scale&quot;:{&quot;x&quot;:1,&quot;y&quot;:1}},&quot;opacity&quot;:1,&quot;path&quot;:{&quot;type&quot;:&quot;POLY_LINE&quot;,&quot;points&quot;:[{&quot;x&quot;:-159.37004362225684,&quot;y&quot;:-47.493865369377325},{&quot;x&quot;:-159.47513168223261,&quot;y&quot;:-87.68041708037173}],&quot;closed&quot;:false},&quot;pathStyles&quot;:[{&quot;type&quot;:&quot;FILL&quot;,&quot;fillStyle&quot;:&quot;rgba(0,0,0,0)&quot;},{&quot;type&quot;:&quot;STROKE&quot;,&quot;strokeStyle&quot;:&quot;#232323&quot;,&quot;lineWidth&quot;:2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36712e3-c744-40ce-8004-9b71b4f0e233&quot;,&quot;order&quot;:&quot;999999999999&quot;},&quot;connectorInfo&quot;:{&quot;connectedObjects&quot;:[{&quot;objectId&quot;:&quot;b8fe5df7-6436-4fe8-9f96-1fd2872c9ffa&quot;,&quot;coordinates&quot;:{&quot;x&quot;:0.8424093244368545,&quot;y&quot;:1}}],&quot;type&quot;:&quot;LINE&quot;,&quot;offset&quot;:{&quot;x&quot;:0,&quot;y&quot;:0},&quot;bending&quot;:0.1,&quot;firstElementIsHead&quot;:true,&quot;customized&quot;:false}},&quot;ce411f57-f819-4719-9072-71927ccb8f86&quot;:{&quot;id&quot;:&quot;ce411f57-f819-4719-9072-71927ccb8f86&quot;,&quot;type&quot;:&quot;FIGURE_OBJECT&quot;,&quot;relativeTransform&quot;:{&quot;translate&quot;:{&quot;x&quot;:-159.42318460603659,&quot;y&quot;:-9.481135871608565},&quot;rotate&quot;:-2.4492935982947064e-16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Carlito&quot;,&quot;fontSize&quot;:20,&quot;color&quot;:&quot;black&quot;,&quot;fontWeight&quot;:&quot;bold&quot;,&quot;fontStyle&quot;:&quot;normal&quot;,&quot;decoration&quot;:&quot;none&quot;},&quot;range&quot;:[0,4]}],&quot;text&quot;:&quot;30-45&quot;},{&quot;runs&quot;:[{&quot;style&quot;:{&quot;fontFamily&quot;:&quot;Carlito&quot;,&quot;fontSize&quot;:20,&quot;color&quot;:&quot;black&quot;,&quot;fontWeight&quot;:&quot;bold&quot;,&quot;fontStyle&quot;:&quot;normal&quot;,&quot;decoration&quot;:&quot;none&quot;},&quot;range&quot;:[0,5]}],&quot;text&quot;:&quot;  days&quot;,&quot;baseStyle&quot;:{&quot;fontFamily&quot;:&quot;Carlito&quot;,&quot;fontSize&quot;:20,&quot;color&quot;:&quot;black&quot;,&quot;fontWeight&quot;:&quot;bold&quot;,&quot;fontStyle&quot;:&quot;normal&quot;,&quot;decoration&quot;:&quot;none&quot;,&quot;script&quot;:&quot;none&quot;}}],&quot;_lastCaretLocation&quot;:{&quot;lineIndex&quot;:0,&quot;runIndex&quot;:-1,&quot;charIndex&quot;:-1,&quot;endOfLine&quot;:true}},&quot;format&quot;:&quot;BETTER_TEXT&quot;,&quot;size&quot;:{&quot;x&quot;:46.669921875,&quot;y&quot;:42.599999999999994},&quot;targetSize&quot;:{&quot;x&quot;:46.669921875,&quot;y&quot;:42.599999999999994}},&quot;parent&quot;:{&quot;type&quot;:&quot;CHILD&quot;,&quot;parentId&quot;:&quot;f36712e3-c744-40ce-8004-9b71b4f0e233&quot;,&quot;order&quot;:&quot;9999999999995&quot;}},&quot;bc5136a6-c315-4160-90c4-eaa9af2a4bd6&quot;:{&quot;id&quot;:&quot;bc5136a6-c315-4160-90c4-eaa9af2a4bd6&quot;,&quot;type&quot;:&quot;FIGURE_OBJECT&quot;,&quot;relativeTransform&quot;:{&quot;translate&quot;:{&quot;x&quot;:-145.17703961766233,&quot;y&quot;:-280.4577961453293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Carlito&quot;,&quot;fontSize&quot;:20,&quot;color&quot;:&quot;black&quot;,&quot;fontWeight&quot;:&quot;bold&quot;,&quot;fontStyle&quot;:&quot;normal&quot;,&quot;decoration&quot;:&quot;none&quot;},&quot;range&quot;:[0,7]}],&quot;text&quot;:&quot;~60 days&quot;}],&quot;_lastCaretLocation&quot;:{&quot;lineIndex&quot;:0,&quot;runIndex&quot;:0,&quot;charIndex&quot;:3}},&quot;format&quot;:&quot;BETTER_TEXT&quot;,&quot;size&quot;:{&quot;x&quot;:120,&quot;y&quot;:34.98521191776325},&quot;targetSize&quot;:{&quot;x&quot;:120,&quot;y&quot;:34.98521191776325}},&quot;parent&quot;:{&quot;type&quot;:&quot;CHILD&quot;,&quot;parentId&quot;:&quot;f36712e3-c744-40ce-8004-9b71b4f0e233&quot;,&quot;order&quot;:&quot;9999999999997&quot;}},&quot;292b84f9-4ab6-4d9b-b64f-b3b33f471f60&quot;:{&quot;type&quot;:&quot;FIGURE_OBJECT&quot;,&quot;id&quot;:&quot;292b84f9-4ab6-4d9b-b64f-b3b33f471f60&quot;,&quot;relativeTransform&quot;:{&quot;translate&quot;:{&quot;x&quot;:-167.21121620726643,&quot;y&quot;:-250.10108151285056},&quot;rotate&quot;:0,&quot;skewX&quot;:0,&quot;scale&quot;:{&quot;x&quot;:1,&quot;y&quot;:1}},&quot;opacity&quot;:1,&quot;path&quot;:{&quot;type&quot;:&quot;POLY_LINE&quot;,&quot;points&quot;:[{&quot;x&quot;:0,&quot;y&quot;:-23.2955},{&quot;x&quot;:0,&quot;y&quot;:23.2955}],&quot;closed&quot;:false},&quot;pathStyles&quot;:[{&quot;type&quot;:&quot;FILL&quot;,&quot;fillStyle&quot;:&quot;rgba(0,0,0,0)&quot;},{&quot;type&quot;:&quot;STROKE&quot;,&quot;strokeStyle&quot;:&quot;#232323&quot;,&quot;lineWidth&quot;:2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36712e3-c744-40ce-8004-9b71b4f0e233&quot;,&quot;order&quot;:&quot;9999999999998&quot;},&quot;connectorInfo&quot;:{&quot;connectedObjects&quot;:[],&quot;type&quot;:&quot;LINE&quot;,&quot;offset&quot;:{&quot;x&quot;:0,&quot;y&quot;:0},&quot;bending&quot;:0.1,&quot;firstElementIsHead&quot;:true,&quot;customized&quot;:false}}}}"/>
    <we:property name="has-user-completed-add" value="true"/>
    <we:property name="63ae0400de211bf67c6e6d1d_1719887362896" value="{&quot;id&quot;:&quot;8a6e5639-3f62-4f9e-be2c-2a550b7cbf85&quot;,&quot;objects&quot;:{&quot;8a6e5639-3f62-4f9e-be2c-2a550b7cbf85&quot;:{&quot;id&quot;:&quot;8a6e5639-3f62-4f9e-be2c-2a550b7cbf85&quot;,&quot;type&quot;:&quot;FIGURE_OBJECT&quot;,&quot;document&quot;:{&quot;type&quot;:&quot;DOCUMENT_GROUP&quot;,&quot;canvasType&quot;:&quot;FIGURE&quot;,&quot;units&quot;:&quot;in&quot;}},&quot;d52a2d9f-ea95-4ac9-8946-4f3da3ea1e9c&quot;:{&quot;id&quot;:&quot;d52a2d9f-ea95-4ac9-8946-4f3da3ea1e9c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8a6e5639-3f62-4f9e-be2c-2a550b7cbf85&quot;,&quot;type&quot;:&quot;FRAME&quot;,&quot;order&quot;:&quot;5&quot;}},&quot;f36712e3-c744-40ce-8004-9b71b4f0e233&quot;:{&quot;id&quot;:&quot;f36712e3-c744-40ce-8004-9b71b4f0e233&quot;,&quot;type&quot;:&quot;FIGURE_OBJECT&quot;,&quot;document&quot;:{&quot;type&quot;:&quot;FIGURE&quot;,&quot;canvasType&quot;:&quot;FIGURE&quot;,&quot;units&quot;:&quot;in&quot;},&quot;parent&quot;:{&quot;parentId&quot;:&quot;8a6e5639-3f62-4f9e-be2c-2a550b7cbf85&quot;,&quot;type&quot;:&quot;DOCUMENT&quot;,&quot;order&quot;:&quot;5&quot;}},&quot;cf77900f-28ab-46b7-80b2-c06e89415f37&quot;:{&quot;id&quot;:&quot;cf77900f-28ab-46b7-80b2-c06e89415f37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type&quot;:&quot;FRAME&quot;,&quot;parentId&quot;:&quot;f36712e3-c744-40ce-8004-9b71b4f0e233&quot;,&quot;order&quot;:&quot;5&quot;}},&quot;017bcbd0-6824-4bd3-bf72-41be737bd4c3&quot;:{&quot;id&quot;:&quot;017bcbd0-6824-4bd3-bf72-41be737bd4c3&quot;,&quot;type&quot;:&quot;FIGURE_OBJECT&quot;,&quot;guide&quot;:{&quot;type&quot;:&quot;GRID&quot;,&quot;distance&quot;:0.5,&quot;units&quot;:&quot;in&quot;},&quot;parent&quot;:{&quot;parentId&quot;:&quot;8a6e5639-3f62-4f9e-be2c-2a550b7cbf85&quot;,&quot;type&quot;:&quot;GUIDE&quot;,&quot;order&quot;:&quot;5&quot;}},&quot;c4535e98-1007-45c4-bee2-29dcc62a7ef2&quot;:{&quot;id&quot;:&quot;c4535e98-1007-45c4-bee2-29dcc62a7ef2&quot;,&quot;name&quot;:&quot;Mouse (black, curved tail)&quot;,&quot;displayName&quot;:&quot;&quot;,&quot;type&quot;:&quot;FIGURE_OBJECT&quot;,&quot;relativeTransform&quot;:{&quot;translate&quot;:{&quot;x&quot;:-407.6751070082256,&quot;y&quot;:-163.22926667708424},&quot;rotate&quot;:6.283185307179586,&quot;skewX&quot;:1.1457049044540366e-31,&quot;scale&quot;:{&quot;x&quot;:-0.328,&quot;y&quot;:0.42745806451612917}},&quot;image&quot;:{&quot;url&quot;:&quot;https://icons.biorender.com/biorender/63a5edb110a58d00218d7c6e/20221223180623/image/mouse-black-curved-tail.png&quot;,&quot;fallbackUrl&quot;:&quot;https://res.cloudinary.com/dlcjuc3ej/image/upload/v1671818783/ty2vlji4tlf3pm1ae10u.svg#/keystone/api/icons/63a5edb110a58d00218d7c6e/20221223180623/image/mouse-black-curved-tail.svg&quot;,&quot;isPremium&quot;:false,&quot;size&quot;:{&quot;x&quot;:250,&quot;y&quot;:135.96491228070175}},&quot;source&quot;:{&quot;id&quot;:&quot;63a5edb110a58d00218d7c6e&quot;,&quot;type&quot;:&quot;ASSETS&quot;},&quot;isPremium&quot;:false,&quot;parent&quot;:{&quot;type&quot;:&quot;CHILD&quot;,&quot;parentId&quot;:&quot;f36712e3-c744-40ce-8004-9b71b4f0e233&quot;,&quot;order&quot;:&quot;5&quot;}},&quot;d230b852-be6f-42ec-94e7-463a579d9580&quot;:{&quot;type&quot;:&quot;FIGURE_OBJECT&quot;,&quot;id&quot;:&quot;d230b852-be6f-42ec-94e7-463a579d9580&quot;,&quot;relativeTransform&quot;:{&quot;translate&quot;:{&quot;x&quot;:-303.5784934718565,&quot;y&quot;:-189.58375398923158},&quot;rotate&quot;:-0.42880406787538583,&quot;skewX&quot;:0,&quot;scale&quot;:{&quot;x&quot;:1,&quot;y&quot;:1.0000000000000002}},&quot;opacity&quot;:1,&quot;path&quot;:{&quot;type&quot;:&quot;POLY_LINE&quot;,&quot;points&quot;:[{&quot;x&quot;:-49.35784030809508,&quot;y&quot;:12.488786516853933},{&quot;x&quot;:49.35784030809508,&quot;y&quot;:-12.488786516853933}],&quot;closed&quot;:false},&quot;pathStyles&quot;:[{&quot;type&quot;:&quot;FILL&quot;,&quot;fillStyle&quot;:&quot;rgba(0,0,0,0)&quot;},{&quot;type&quot;:&quot;STROKE&quot;,&quot;strokeStyle&quot;:&quot;#232323&quot;,&quot;lineWidth&quot;:1.784112359550562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36712e3-c744-40ce-8004-9b71b4f0e233&quot;,&quot;order&quot;:&quot;7&quot;},&quot;connectorInfo&quot;:{&quot;connectedObjects&quot;:[],&quot;type&quot;:&quot;LINE&quot;,&quot;offset&quot;:{&quot;x&quot;:0,&quot;y&quot;:0},&quot;bending&quot;:0.1,&quot;firstElementIsHead&quot;:true,&quot;customized&quot;:false}},&quot;6e3f3d1a-5c70-4a70-aa44-b47b9e28bf84&quot;:{&quot;type&quot;:&quot;FIGURE_OBJECT&quot;,&quot;id&quot;:&quot;6e3f3d1a-5c70-4a70-aa44-b47b9e28bf84&quot;,&quot;relativeTransform&quot;:{&quot;translate&quot;:{&quot;x&quot;:-309.97859359837787,&quot;y&quot;:-98.45846663956611},&quot;rotate&quot;:-2.777906071697001,&quot;skewX&quot;:0,&quot;scale&quot;:{&quot;x&quot;:0.9999999999999999,&quot;y&quot;:1}},&quot;opacity&quot;:1,&quot;path&quot;:{&quot;type&quot;:&quot;POLY_LINE&quot;,&quot;points&quot;:[{&quot;x&quot;:44.55359433158082,&quot;y&quot;:18.5222807895336},{&quot;x&quot;:-44.55359433158082,&quot;y&quot;:-18.5222807895336}],&quot;closed&quot;:false},&quot;pathStyles&quot;:[{&quot;type&quot;:&quot;FILL&quot;,&quot;fillStyle&quot;:&quot;rgba(0,0,0,0)&quot;},{&quot;type&quot;:&quot;STROKE&quot;,&quot;strokeStyle&quot;:&quot;#232323&quot;,&quot;lineWidth&quot;:2.002408734003632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36712e3-c744-40ce-8004-9b71b4f0e233&quot;,&quot;order&quot;:&quot;8&quot;},&quot;connectorInfo&quot;:{&quot;connectedObjects&quot;:[],&quot;type&quot;:&quot;LINE&quot;,&quot;offset&quot;:{&quot;x&quot;:0,&quot;y&quot;:0},&quot;bending&quot;:0.1,&quot;firstElementIsHead&quot;:true,&quot;customized&quot;:false}},&quot;924c0f9a-ab07-46c1-bd14-5c5e7e2fe4da&quot;:{&quot;id&quot;:&quot;924c0f9a-ab07-46c1-bd14-5c5e7e2fe4da&quot;,&quot;type&quot;:&quot;FIGURE_OBJECT&quot;,&quot;relativeTransform&quot;:{&quot;translate&quot;:{&quot;x&quot;:-192.31363239638347,&quot;y&quot;:-242.26899664309366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Carlito&quot;,&quot;fontSize&quot;:20,&quot;color&quot;:&quot;rgba(23,23,23,1)&quot;,&quot;fontWeight&quot;:&quot;bold&quot;,&quot;fontStyle&quot;:&quot;normal&quot;,&quot;decoration&quot;:&quot;none&quot;},&quot;range&quot;:[0,6]}],&quot;text&quot;:&quot;Vehicle&quot;}],&quot;_lastCaretLocation&quot;:{&quot;lineIndex&quot;:0,&quot;runIndex&quot;:0,&quot;charIndex&quot;:1}},&quot;format&quot;:&quot;BETTER_TEXT&quot;,&quot;size&quot;:{&quot;x&quot;:120,&quot;y&quot;:24.24},&quot;targetSize&quot;:{&quot;x&quot;:120,&quot;y&quot;:24.24}},&quot;parent&quot;:{&quot;type&quot;:&quot;CHILD&quot;,&quot;parentId&quot;:&quot;f36712e3-c744-40ce-8004-9b71b4f0e233&quot;,&quot;order&quot;:&quot;9&quot;}},&quot;b8fe5df7-6436-4fe8-9f96-1fd2872c9ffa&quot;:{&quot;id&quot;:&quot;b8fe5df7-6436-4fe8-9f96-1fd2872c9ffa&quot;,&quot;type&quot;:&quot;FIGURE_OBJECT&quot;,&quot;relativeTransform&quot;:{&quot;translate&quot;:{&quot;x&quot;:-200.45916255467938,&quot;y&quot;:-59.61386536937732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Carlito&quot;,&quot;fontSize&quot;:20,&quot;color&quot;:&quot;black&quot;,&quot;fontWeight&quot;:&quot;bold&quot;,&quot;fontStyle&quot;:&quot;normal&quot;,&quot;decoration&quot;:&quot;none&quot;,&quot;script&quot;:&quot;none&quot;},&quot;range&quot;:[0,6]}],&quot;text&quot;:&quot;OKN-007&quot;}],&quot;_lastCaretLocation&quot;:{&quot;lineIndex&quot;:0,&quot;runIndex&quot;:0,&quot;charIndex&quot;:4}},&quot;format&quot;:&quot;BETTER_TEXT&quot;,&quot;size&quot;:{&quot;x&quot;:120,&quot;y&quot;:24.24},&quot;targetSize&quot;:{&quot;x&quot;:120,&quot;y&quot;:24.24}},&quot;parent&quot;:{&quot;type&quot;:&quot;CHILD&quot;,&quot;parentId&quot;:&quot;f36712e3-c744-40ce-8004-9b71b4f0e233&quot;,&quot;order&quot;:&quot;95&quot;}},&quot;e53fe3d0-20b5-4208-b2f3-bcbc73e192b8&quot;:{&quot;type&quot;:&quot;FIGURE_OBJECT&quot;,&quot;id&quot;:&quot;e53fe3d0-20b5-4208-b2f3-bcbc73e192b8&quot;,&quot;relativeTransform&quot;:{&quot;translate&quot;:{&quot;x&quot;:-28.10084767105309,&quot;y&quot;:-139.33336970230442},&quot;rotate&quot;:0,&quot;skewX&quot;:0,&quot;scale&quot;:{&quot;x&quot;:1,&quot;y&quot;:1}},&quot;opacity&quot;:1,&quot;path&quot;:{&quot;type&quot;:&quot;POLY_LINE&quot;,&quot;points&quot;:[{&quot;x&quot;:-144.8260976942829,&quot;y&quot;:-71.96317054599498},{&quot;x&quot;:179.3981553288335,&quot;y&quot;:-71.96317054599498}],&quot;closed&quot;:false},&quot;pathStyles&quot;:[{&quot;type&quot;:&quot;FILL&quot;,&quot;fillStyle&quot;:&quot;rgba(0,0,0,0)&quot;},{&quot;type&quot;:&quot;STROKE&quot;,&quot;strokeStyle&quot;:&quot;#232323&quot;,&quot;lineWidth&quot;:2,&quot;lineJoin&quot;:&quot;round&quot;,&quot;dashArray&quot;:[4]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36712e3-c744-40ce-8004-9b71b4f0e233&quot;,&quot;order&quot;:&quot;99&quot;},&quot;connectorInfo&quot;:{&quot;connectedObjects&quot;:[],&quot;type&quot;:&quot;LINE&quot;,&quot;offset&quot;:{&quot;x&quot;:0,&quot;y&quot;:0},&quot;bending&quot;:0.1,&quot;firstElementIsHead&quot;:false,&quot;customized&quot;:false}},&quot;3f071530-7212-4c62-8e88-c21417d5d041&quot;:{&quot;id&quot;:&quot;3f071530-7212-4c62-8e88-c21417d5d041&quot;,&quot;type&quot;:&quot;FIGURE_OBJECT&quot;,&quot;relativeTransform&quot;:{&quot;translate&quot;:{&quot;x&quot;:121.5081822737877,&quot;y&quot;:-280.4577961453293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Carlito&quot;,&quot;fontSize&quot;:20,&quot;color&quot;:&quot;black&quot;,&quot;fontWeight&quot;:&quot;bold&quot;,&quot;fontStyle&quot;:&quot;normal&quot;,&quot;decoration&quot;:&quot;none&quot;},&quot;range&quot;:[0,11]}],&quot;text&quot;:&quot;125-145 days&quot;}],&quot;_lastCaretLocation&quot;:{&quot;lineIndex&quot;:0,&quot;runIndex&quot;:0,&quot;charIndex&quot;:4}},&quot;format&quot;:&quot;BETTER_TEXT&quot;,&quot;size&quot;:{&quot;x&quot;:120,&quot;y&quot;:34.98521191776325},&quot;targetSize&quot;:{&quot;x&quot;:120,&quot;y&quot;:34.98521191776325}},&quot;parent&quot;:{&quot;type&quot;:&quot;CHILD&quot;,&quot;parentId&quot;:&quot;f36712e3-c744-40ce-8004-9b71b4f0e233&quot;,&quot;order&quot;:&quot;995&quot;}},&quot;e31c8ab3-29cb-4565-9d8c-f50a3e565f4e&quot;:{&quot;type&quot;:&quot;FIGURE_OBJECT&quot;,&quot;id&quot;:&quot;e31c8ab3-29cb-4565-9d8c-f50a3e565f4e&quot;,&quot;relativeTransform&quot;:{&quot;translate&quot;:{&quot;x&quot;:105.03318753892844,&quot;y&quot;:-250.10108151285056},&quot;rotate&quot;:0,&quot;skewX&quot;:0,&quot;scale&quot;:{&quot;x&quot;:1,&quot;y&quot;:1}},&quot;opacity&quot;:1,&quot;path&quot;:{&quot;type&quot;:&quot;POLY_LINE&quot;,&quot;points&quot;:[{&quot;x&quot;:0,&quot;y&quot;:-23.2955},{&quot;x&quot;:0,&quot;y&quot;:23.2955}],&quot;closed&quot;:false},&quot;pathStyles&quot;:[{&quot;type&quot;:&quot;FILL&quot;,&quot;fillStyle&quot;:&quot;rgba(0,0,0,0)&quot;},{&quot;type&quot;:&quot;STROKE&quot;,&quot;strokeStyle&quot;:&quot;#232323&quot;,&quot;lineWidth&quot;:2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36712e3-c744-40ce-8004-9b71b4f0e233&quot;,&quot;order&quot;:&quot;997&quot;},&quot;connectorInfo&quot;:{&quot;connectedObjects&quot;:[],&quot;type&quot;:&quot;LINE&quot;,&quot;offset&quot;:{&quot;x&quot;:0,&quot;y&quot;:0},&quot;bending&quot;:0.1,&quot;firstElementIsHead&quot;:true,&quot;customized&quot;:false}},&quot;fe48c6e9-0102-4dcb-b23d-632526245d36&quot;:{&quot;id&quot;:&quot;fe48c6e9-0102-4dcb-b23d-632526245d36&quot;,&quot;type&quot;:&quot;FIGURE_OBJECT&quot;,&quot;relativeTransform&quot;:{&quot;translate&quot;:{&quot;x&quot;:1.5079452222719851,&quot;y&quot;:-89.19998998679333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Carlito&quot;,&quot;fontSize&quot;:20,&quot;color&quot;:&quot;rgba(92,93,158,1)&quot;,&quot;fontWeight&quot;:&quot;bold&quot;,&quot;fontStyle&quot;:&quot;normal&quot;,&quot;decoration&quot;:&quot;none&quot;},&quot;range&quot;:[0,8]}],&quot;text&quot;:&quot;Sacrifice&quot;}],&quot;_lastCaretLocation&quot;:{&quot;lineIndex&quot;:0,&quot;runIndex&quot;:0,&quot;charIndex&quot;:2}},&quot;format&quot;:&quot;BETTER_TEXT&quot;,&quot;size&quot;:{&quot;x&quot;:120,&quot;y&quot;:24.24},&quot;targetSize&quot;:{&quot;x&quot;:120,&quot;y&quot;:24.24}},&quot;parent&quot;:{&quot;type&quot;:&quot;CHILD&quot;,&quot;parentId&quot;:&quot;f36712e3-c744-40ce-8004-9b71b4f0e233&quot;,&quot;order&quot;:&quot;9997&quot;}},&quot;0a0452bb-6e65-46d4-ad1c-ff480719c794&quot;:{&quot;id&quot;:&quot;0a0452bb-6e65-46d4-ad1c-ff480719c794&quot;,&quot;type&quot;:&quot;FIGURE_OBJECT&quot;,&quot;relativeTransform&quot;:{&quot;translate&quot;:{&quot;x&quot;:-407.6751070082256,&quot;y&quot;:-112.87003860690878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Family&quot;:&quot;Carlito&quot;,&quot;fontSize&quot;:20,&quot;color&quot;:&quot;black&quot;,&quot;fontWeight&quot;:&quot;bold&quot;,&quot;fontStyle&quot;:&quot;normal&quot;,&quot;decoration&quot;:&quot;none&quot;},&quot;range&quot;:[0,12]}],&quot;text&quot;:&quot;Wildtype/G93A&quot;}],&quot;_lastCaretLocation&quot;:{&quot;lineIndex&quot;:0,&quot;runIndex&quot;:0,&quot;charIndex&quot;:8}},&quot;format&quot;:&quot;BETTER_TEXT&quot;,&quot;size&quot;:{&quot;x&quot;:120,&quot;y&quot;:42.599999999999994},&quot;targetSize&quot;:{&quot;x&quot;:120,&quot;y&quot;:24.24}},&quot;parent&quot;:{&quot;type&quot;:&quot;CHILD&quot;,&quot;parentId&quot;:&quot;f36712e3-c744-40ce-8004-9b71b4f0e233&quot;,&quot;order&quot;:&quot;9998&quot;}},&quot;d579e6a8-d242-47fa-8081-8d568f26be45&quot;:{&quot;type&quot;:&quot;FIGURE_OBJECT&quot;,&quot;id&quot;:&quot;d579e6a8-d242-47fa-8081-8d568f26be45&quot;,&quot;relativeTransform&quot;:{&quot;translate&quot;:{&quot;x&quot;:-15.221079071907422,&quot;y&quot;:-54.51975648263744},&quot;rotate&quot;:3.141592653589793,&quot;skewX&quot;:0,&quot;scale&quot;:{&quot;x&quot;:1,&quot;y&quot;:1}},&quot;opacity&quot;:1,&quot;path&quot;:{&quot;type&quot;:&quot;POLY_LINE&quot;,&quot;points&quot;:[{&quot;x&quot;:0,&quot;y&quot;:-21.560000000000002},{&quot;x&quot;:0,&quot;y&quot;:21.560000000000002}],&quot;closed&quot;:false},&quot;pathStyles&quot;:[{&quot;type&quot;:&quot;FILL&quot;,&quot;fillStyle&quot;:&quot;rgba(0,0,0,0)&quot;},{&quot;type&quot;:&quot;STROKE&quot;,&quot;strokeStyle&quot;:&quot;#232323&quot;,&quot;lineWidth&quot;:2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36712e3-c744-40ce-8004-9b71b4f0e233&quot;,&quot;order&quot;:&quot;9999&quot;},&quot;connectorInfo&quot;:{&quot;connectedObjects&quot;:[],&quot;type&quot;:&quot;LINE&quot;,&quot;offset&quot;:{&quot;x&quot;:0,&quot;y&quot;:0},&quot;bending&quot;:0.1,&quot;firstElementIsHead&quot;:true,&quot;customized&quot;:false}},&quot;970e6109-4dba-436c-9d77-fe48fa6e649a&quot;:{&quot;id&quot;:&quot;970e6109-4dba-436c-9d77-fe48fa6e649a&quot;,&quot;type&quot;:&quot;FIGURE_OBJECT&quot;,&quot;relativeTransform&quot;:{&quot;translate&quot;:{&quot;x&quot;:-37.200225472019284,&quot;y&quot;:-230.36539343201952},&quot;rotate&quot;:0},&quot;text&quot;:{&quot;textData&quot;:{&quot;lineSpacing&quot;:&quot;normal&quot;,&quot;alignment&quot;:&quot;left&quot;,&quot;verticalAlign&quot;:&quot;TOP&quot;,&quot;lines&quot;:[{&quot;runs&quot;:[{&quot;style&quot;:{&quot;fontFamily&quot;:&quot;Carlito&quot;,&quot;fontSize&quot;:20,&quot;color&quot;:&quot;rgba(6,148,142,1)&quot;,&quot;fontWeight&quot;:&quot;bold&quot;,&quot;fontStyle&quot;:&quot;normal&quot;,&quot;decoration&quot;:&quot;none&quot;},&quot;range&quot;:[0,14]}],&quot;text&quot;:&quot;(150 mg/Kg BWT)&quot;},{&quot;runs&quot;:[{&quot;style&quot;:{&quot;fontFamily&quot;:&quot;Carlito&quot;,&quot;fontSize&quot;:20,&quot;color&quot;:&quot;rgba(6,148,142,1)&quot;,&quot;fontWeight&quot;:&quot;bold&quot;,&quot;fontStyle&quot;:&quot;normal&quot;,&quot;decoration&quot;:&quot;none&quot;,&quot;script&quot;:&quot;none&quot;},&quot;range&quot;:[0,12]}],&quot;text&quot;:&quot;     LOW DOSE&quot;}],&quot;_lastCaretLocation&quot;:{&quot;lineIndex&quot;:0,&quot;runIndex&quot;:0,&quot;charIndex&quot;:5}},&quot;format&quot;:&quot;BETTER_TEXT&quot;,&quot;size&quot;:{&quot;x&quot;:144.06864423979005,&quot;y&quot;:65.19999999999999},&quot;targetSize&quot;:{&quot;x&quot;:144.06864423979005,&quot;y&quot;:65.19999999999999}},&quot;parent&quot;:{&quot;type&quot;:&quot;CHILD&quot;,&quot;parentId&quot;:&quot;f36712e3-c744-40ce-8004-9b71b4f0e233&quot;,&quot;order&quot;:&quot;99995&quot;}},&quot;5851aa22-d443-4785-9003-5f85da752e5c&quot;:{&quot;id&quot;:&quot;5851aa22-d443-4785-9003-5f85da752e5c&quot;,&quot;type&quot;:&quot;FIGURE_OBJECT&quot;,&quot;relativeTransform&quot;:{&quot;translate&quot;:{&quot;x&quot;:60.27903946672831,&quot;y&quot;:-133.9748863053809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Carlito&quot;,&quot;fontSize&quot;:20,&quot;color&quot;:&quot;rgba(192,56,48,1)&quot;,&quot;fontWeight&quot;:&quot;bold&quot;,&quot;fontStyle&quot;:&quot;normal&quot;,&quot;decoration&quot;:&quot;none&quot;},&quot;range&quot;:[0,14]}],&quot;text&quot;:&quot;(300 mg/Kg BWT)&quot;},{&quot;runs&quot;:[{&quot;style&quot;:{&quot;fontFamily&quot;:&quot;Carlito&quot;,&quot;fontSize&quot;:20,&quot;color&quot;:&quot;rgba(192,56,48,1)&quot;,&quot;fontWeight&quot;:&quot;bold&quot;,&quot;fontStyle&quot;:&quot;normal&quot;,&quot;decoration&quot;:&quot;none&quot;,&quot;script&quot;:&quot;none&quot;},&quot;range&quot;:[0,14]}],&quot;text&quot;:&quot;      HIGH DOSE&quot;}],&quot;_lastCaretLocation&quot;:{&quot;lineIndex&quot;:0,&quot;runIndex&quot;:0,&quot;charIndex&quot;:5}},&quot;format&quot;:&quot;BETTER_TEXT&quot;,&quot;size&quot;:{&quot;x&quot;:153,&quot;y&quot;:44.093333333333334},&quot;targetSize&quot;:{&quot;x&quot;:153,&quot;y&quot;:44.093333333333334}},&quot;parent&quot;:{&quot;type&quot;:&quot;CHILD&quot;,&quot;parentId&quot;:&quot;f36712e3-c744-40ce-8004-9b71b4f0e233&quot;,&quot;order&quot;:&quot;99997&quot;}},&quot;6c56bc98-4c0e-4c2e-a36d-6383c3fa450a&quot;:{&quot;id&quot;:&quot;6c56bc98-4c0e-4c2e-a36d-6383c3fa450a&quot;,&quot;type&quot;:&quot;FIGURE_OBJECT&quot;,&quot;relativeTransform&quot;:{&quot;translate&quot;:{&quot;x&quot;:12.704664451893947,&quot;y&quot;:-3.503316827301049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Carlito&quot;,&quot;fontSize&quot;:20,&quot;color&quot;:&quot;black&quot;,&quot;fontWeight&quot;:&quot;bold&quot;,&quot;fontStyle&quot;:&quot;normal&quot;,&quot;decoration&quot;:&quot;none&quot;},&quot;range&quot;:[0,6]}],&quot;text&quot;:&quot;95 days&quot;}],&quot;_lastCaretLocation&quot;:{&quot;lineIndex&quot;:0,&quot;runIndex&quot;:0,&quot;charIndex&quot;:0}},&quot;format&quot;:&quot;BETTER_TEXT&quot;,&quot;size&quot;:{&quot;x&quot;:120,&quot;y&quot;:24.24},&quot;targetSize&quot;:{&quot;x&quot;:120,&quot;y&quot;:24.24}},&quot;parent&quot;:{&quot;type&quot;:&quot;CHILD&quot;,&quot;parentId&quot;:&quot;f36712e3-c744-40ce-8004-9b71b4f0e233&quot;,&quot;order&quot;:&quot;99998&quot;}},&quot;8177276f-4526-4849-8294-7f036d8808cb&quot;:{&quot;type&quot;:&quot;FIGURE_OBJECT&quot;,&quot;id&quot;:&quot;8177276f-4526-4849-8294-7f036d8808cb&quot;,&quot;relativeTransform&quot;:{&quot;translate&quot;:{&quot;x&quot;:239.88759965083642,&quot;y&quot;:-59.2018589314254},&quot;rotate&quot;:3.141592653589793,&quot;skewX&quot;:0,&quot;scale&quot;:{&quot;x&quot;:1,&quot;y&quot;:1}},&quot;opacity&quot;:1,&quot;path&quot;:{&quot;type&quot;:&quot;POLY_LINE&quot;,&quot;points&quot;:[{&quot;x&quot;:0,&quot;y&quot;:-22.2955},{&quot;x&quot;:0,&quot;y&quot;:22.2955}],&quot;closed&quot;:false},&quot;pathStyles&quot;:[{&quot;type&quot;:&quot;FILL&quot;,&quot;fillStyle&quot;:&quot;rgba(0,0,0,0)&quot;},{&quot;type&quot;:&quot;STROKE&quot;,&quot;strokeStyle&quot;:&quot;#232323&quot;,&quot;lineWidth&quot;:2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36712e3-c744-40ce-8004-9b71b4f0e233&quot;,&quot;order&quot;:&quot;99999&quot;},&quot;connectorInfo&quot;:{&quot;connectedObjects&quot;:[],&quot;type&quot;:&quot;LINE&quot;,&quot;offset&quot;:{&quot;x&quot;:0,&quot;y&quot;:0},&quot;bending&quot;:0.1,&quot;firstElementIsHead&quot;:true,&quot;customized&quot;:false}},&quot;b71bc26c-9d55-427e-8223-780b45f0a2a0&quot;:{&quot;id&quot;:&quot;b71bc26c-9d55-427e-8223-780b45f0a2a0&quot;,&quot;type&quot;:&quot;FIGURE_OBJECT&quot;,&quot;relativeTransform&quot;:{&quot;translate&quot;:{&quot;x&quot;:251.2047004513044,&quot;y&quot;:-3.5035062156153316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Carlito&quot;,&quot;fontSize&quot;:20,&quot;color&quot;:&quot;black&quot;,&quot;fontWeight&quot;:&quot;bold&quot;,&quot;fontStyle&quot;:&quot;normal&quot;,&quot;decoration&quot;:&quot;none&quot;},&quot;range&quot;:[0,8]}],&quot;text&quot;:&quot;155  days&quot;}],&quot;_lastCaretLocation&quot;:{&quot;lineIndex&quot;:0,&quot;runIndex&quot;:0,&quot;charIndex&quot;:4}},&quot;format&quot;:&quot;BETTER_TEXT&quot;,&quot;size&quot;:{&quot;x&quot;:117.00000000000001,&quot;y&quot;:24.24},&quot;targetSize&quot;:{&quot;x&quot;:117.00000000000001,&quot;y&quot;:24.24}},&quot;parent&quot;:{&quot;type&quot;:&quot;CHILD&quot;,&quot;parentId&quot;:&quot;f36712e3-c744-40ce-8004-9b71b4f0e233&quot;,&quot;order&quot;:&quot;999997&quot;}},&quot;7a7d3d8d-d368-49fa-8974-8793cd7bb273&quot;:{&quot;id&quot;:&quot;7a7d3d8d-d368-49fa-8974-8793cd7bb273&quot;,&quot;type&quot;:&quot;FIGURE_OBJECT&quot;,&quot;relativeTransform&quot;:{&quot;translate&quot;:{&quot;x&quot;:129.7051859315592,&quot;y&quot;:-190.913907162336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Carlito&quot;,&quot;fontSize&quot;:20,&quot;color&quot;:&quot;rgba(92,93,158,1)&quot;,&quot;fontWeight&quot;:&quot;bold&quot;,&quot;fontStyle&quot;:&quot;normal&quot;,&quot;decoration&quot;:&quot;none&quot;},&quot;range&quot;:[0,8]}],&quot;text&quot;:&quot;Sacrifice&quot;}],&quot;_lastCaretLocation&quot;:{&quot;lineIndex&quot;:0,&quot;runIndex&quot;:0,&quot;charIndex&quot;:2}},&quot;format&quot;:&quot;BETTER_TEXT&quot;,&quot;size&quot;:{&quot;x&quot;:120,&quot;y&quot;:24.24},&quot;targetSize&quot;:{&quot;x&quot;:120,&quot;y&quot;:24.24}},&quot;parent&quot;:{&quot;type&quot;:&quot;CHILD&quot;,&quot;parentId&quot;:&quot;f36712e3-c744-40ce-8004-9b71b4f0e233&quot;,&quot;order&quot;:&quot;999998&quot;}},&quot;0edd968c-52f1-49e8-95ae-9acff7e6a395&quot;:{&quot;id&quot;:&quot;0edd968c-52f1-49e8-95ae-9acff7e6a395&quot;,&quot;type&quot;:&quot;FIGURE_OBJECT&quot;,&quot;relativeTransform&quot;:{&quot;translate&quot;:{&quot;x&quot;:264.7177815221591,&quot;y&quot;:-91.34232999222331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Carlito&quot;,&quot;fontSize&quot;:20,&quot;color&quot;:&quot;rgba(92,93,158,1)&quot;,&quot;fontWeight&quot;:&quot;bold&quot;,&quot;fontStyle&quot;:&quot;normal&quot;,&quot;decoration&quot;:&quot;none&quot;},&quot;range&quot;:[0,8]}],&quot;text&quot;:&quot;Sacrifice&quot;}],&quot;_lastCaretLocation&quot;:{&quot;lineIndex&quot;:0,&quot;runIndex&quot;:0,&quot;charIndex&quot;:2}},&quot;format&quot;:&quot;BETTER_TEXT&quot;,&quot;size&quot;:{&quot;x&quot;:120,&quot;y&quot;:24.24},&quot;targetSize&quot;:{&quot;x&quot;:120,&quot;y&quot;:24.24}},&quot;parent&quot;:{&quot;type&quot;:&quot;CHILD&quot;,&quot;parentId&quot;:&quot;f36712e3-c744-40ce-8004-9b71b4f0e233&quot;,&quot;order&quot;:&quot;999999&quot;}},&quot;4023c21c-ffd1-4073-adfa-7670c3770f9c&quot;:{&quot;id&quot;:&quot;4023c21c-ffd1-4073-adfa-7670c3770f9c&quot;,&quot;name&quot;:&quot;Rodent water bottle&quot;,&quot;displayName&quot;:&quot;&quot;,&quot;type&quot;:&quot;FIGURE_OBJECT&quot;,&quot;relativeTransform&quot;:{&quot;translate&quot;:{&quot;x&quot;:-222.829526915739,&quot;y&quot;:-142.9714500714724},&quot;rotate&quot;:0,&quot;skewX&quot;:0,&quot;scale&quot;:{&quot;x&quot;:0.3530522325812657,&quot;y&quot;:0.3530522325812657}},&quot;image&quot;:{&quot;url&quot;:&quot;https://icons.biorender.com/biorender/5c6589c217105533000e023b/20190214153339/image/rodent-water-bottle.png&quot;,&quot;fallbackUrl&quot;:&quot;https://res.cloudinary.com/dlcjuc3ej/image/upload/v1550158419/nloilklq6tifxfpf3s2a.svg#/keystone/api/icons/5c6589c217105533000e023b/20190214153339/image/rodent-water-bottle.svg&quot;,&quot;isPremium&quot;:false,&quot;size&quot;:{&quot;x&quot;:100,&quot;y&quot;:340.2489626556017}},&quot;source&quot;:{&quot;id&quot;:&quot;5c6589c217105533000e023b&quot;,&quot;type&quot;:&quot;ASSETS&quot;},&quot;isPremium&quot;:false,&quot;parent&quot;:{&quot;type&quot;:&quot;CHILD&quot;,&quot;parentId&quot;:&quot;f36712e3-c744-40ce-8004-9b71b4f0e233&quot;,&quot;order&quot;:&quot;9999995&quot;}},&quot;9610a237-650d-429b-9532-b46cf058a1ff&quot;:{&quot;type&quot;:&quot;FIGURE_OBJECT&quot;,&quot;id&quot;:&quot;9610a237-650d-429b-9532-b46cf058a1ff&quot;,&quot;relativeTransform&quot;:{&quot;translate&quot;:{&quot;x&quot;:70.27059000053866,&quot;y&quot;:-105.39330659371078},&quot;rotate&quot;:0,&quot;skewX&quot;:0,&quot;scale&quot;:{&quot;x&quot;:1,&quot;y&quot;:1}},&quot;opacity&quot;:1,&quot;path&quot;:{&quot;type&quot;:&quot;POLY_LINE&quot;,&quot;points&quot;:[{&quot;x&quot;:-244.72129248848708,&quot;y&quot;:0},{&quot;x&quot;:244.72129248848708,&quot;y&quot;:0}],&quot;closed&quot;:false},&quot;pathStyles&quot;:[{&quot;type&quot;:&quot;FILL&quot;,&quot;fillStyle&quot;:&quot;rgba(0,0,0,0)&quot;},{&quot;type&quot;:&quot;STROKE&quot;,&quot;strokeStyle&quot;:&quot;#232323&quot;,&quot;lineWidth&quot;:2,&quot;lineJoin&quot;:&quot;round&quot;,&quot;dashArray&quot;:[4]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36712e3-c744-40ce-8004-9b71b4f0e233&quot;,&quot;order&quot;:&quot;9999997&quot;},&quot;connectorInfo&quot;:{&quot;connectedObjects&quot;:[],&quot;type&quot;:&quot;LINE&quot;,&quot;offset&quot;:{&quot;x&quot;:0,&quot;y&quot;:0},&quot;bending&quot;:0.1,&quot;firstElementIsHead&quot;:true,&quot;customized&quot;:false}},&quot;6503f306-f53b-4a78-aad3-0597d75ca900&quot;:{&quot;id&quot;:&quot;6503f306-f53b-4a78-aad3-0597d75ca900&quot;,&quot;type&quot;:&quot;FIGURE_OBJECT&quot;,&quot;relativeTransform&quot;:{&quot;translate&quot;:{&quot;x&quot;:-8.469689833996513,&quot;y&quot;:41.14489604612018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Family&quot;:&quot;Carlito&quot;,&quot;fontSize&quot;:20,&quot;color&quot;:&quot;black&quot;,&quot;fontWeight&quot;:&quot;bold&quot;,&quot;fontStyle&quot;:&quot;normal&quot;,&quot;decoration&quot;:&quot;none&quot;},&quot;range&quot;:[0,14]}],&quot;text&quot;:&quot;~ Disease Onset&quot;}],&quot;_lastCaretLocation&quot;:{&quot;lineIndex&quot;:0,&quot;runIndex&quot;:0,&quot;charIndex&quot;:10}},&quot;format&quot;:&quot;BETTER_TEXT&quot;,&quot;size&quot;:{&quot;x&quot;:162.34956581501885,&quot;y&quot;:44.093333333333334},&quot;targetSize&quot;:{&quot;x&quot;:162.34956581501885,&quot;y&quot;:44.093333333333334}},&quot;parent&quot;:{&quot;type&quot;:&quot;CHILD&quot;,&quot;parentId&quot;:&quot;f36712e3-c744-40ce-8004-9b71b4f0e233&quot;,&quot;order&quot;:&quot;99999999&quot;}},&quot;472893c6-c43c-4ba9-86a2-0c17ee88a17e&quot;:{&quot;id&quot;:&quot;472893c6-c43c-4ba9-86a2-0c17ee88a17e&quot;,&quot;type&quot;:&quot;FIGURE_OBJECT&quot;,&quot;relativeTransform&quot;:{&quot;translate&quot;:{&quot;x&quot;:356.2865953417025,&quot;y&quot;:-102.19742589738819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Family&quot;:&quot;Carlito&quot;,&quot;fontSize&quot;:20,&quot;color&quot;:&quot;black&quot;,&quot;fontWeight&quot;:&quot;bold&quot;,&quot;fontStyle&quot;:&quot;normal&quot;,&quot;decoration&quot;:&quot;none&quot;},&quot;range&quot;:[0,4]}],&quot;text&quot;:&quot;Death&quot;}],&quot;_lastCaretLocation&quot;:{&quot;lineIndex&quot;:0,&quot;runIndex&quot;:-1,&quot;charIndex&quot;:-1,&quot;endOfLine&quot;:true}},&quot;format&quot;:&quot;BETTER_TEXT&quot;,&quot;size&quot;:{&quot;x&quot;:74.39735412597656,&quot;y&quot;:24.24},&quot;targetSize&quot;:{&quot;x&quot;:70.82351657565721,&quot;y&quot;:24.24}},&quot;parent&quot;:{&quot;type&quot;:&quot;CHILD&quot;,&quot;parentId&quot;:&quot;f36712e3-c744-40ce-8004-9b71b4f0e233&quot;,&quot;order&quot;:&quot;999999995&quot;}},&quot;0cda668c-cb53-4132-9a69-19a57faad837&quot;:{&quot;type&quot;:&quot;FIGURE_OBJECT&quot;,&quot;id&quot;:&quot;0cda668c-cb53-4132-9a69-19a57faad837&quot;,&quot;relativeTransform&quot;:{&quot;translate&quot;:{&quot;x&quot;:356.286782930263,&quot;y&quot;:-59.61356382851137},&quot;rotate&quot;:3.141592653589793,&quot;skewX&quot;:0,&quot;scale&quot;:{&quot;x&quot;:1,&quot;y&quot;:1}},&quot;opacity&quot;:1,&quot;path&quot;:{&quot;type&quot;:&quot;POLY_LINE&quot;,&quot;points&quot;:[{&quot;x&quot;:0,&quot;y&quot;:-22.2955},{&quot;x&quot;:0,&quot;y&quot;:22.2955}],&quot;closed&quot;:false},&quot;pathStyles&quot;:[{&quot;type&quot;:&quot;FILL&quot;,&quot;fillStyle&quot;:&quot;rgba(0,0,0,0)&quot;},{&quot;type&quot;:&quot;STROKE&quot;,&quot;strokeStyle&quot;:&quot;#232323&quot;,&quot;lineWidth&quot;:2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36712e3-c744-40ce-8004-9b71b4f0e233&quot;,&quot;order&quot;:&quot;9999999995&quot;},&quot;connectorInfo&quot;:{&quot;connectedObjects&quot;:[],&quot;type&quot;:&quot;LINE&quot;,&quot;offset&quot;:{&quot;x&quot;:0,&quot;y&quot;:0},&quot;bending&quot;:0.1,&quot;firstElementIsHead&quot;:true,&quot;customized&quot;:false}},&quot;0cfa3446-5d03-4940-8028-c6d118000208&quot;:{&quot;id&quot;:&quot;0cfa3446-5d03-4940-8028-c6d118000208&quot;,&quot;type&quot;:&quot;FIGURE_OBJECT&quot;,&quot;relativeTransform&quot;:{&quot;translate&quot;:{&quot;x&quot;:387.65851497104285,&quot;y&quot;:-3.503930051141877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Carlito&quot;,&quot;fontSize&quot;:20,&quot;color&quot;:&quot;black&quot;,&quot;fontWeight&quot;:&quot;bold&quot;,&quot;fontStyle&quot;:&quot;normal&quot;,&quot;decoration&quot;:&quot;none&quot;},&quot;range&quot;:[0,9]}],&quot;text&quot;:&quot;~165  days&quot;}],&quot;_lastCaretLocation&quot;:{&quot;lineIndex&quot;:0,&quot;runIndex&quot;:0,&quot;charIndex&quot;:3}},&quot;format&quot;:&quot;BETTER_TEXT&quot;,&quot;size&quot;:{&quot;x&quot;:117.00000000000001,&quot;y&quot;:24.24},&quot;targetSize&quot;:{&quot;x&quot;:117.00000000000001,&quot;y&quot;:24.24}},&quot;parent&quot;:{&quot;type&quot;:&quot;CHILD&quot;,&quot;parentId&quot;:&quot;f36712e3-c744-40ce-8004-9b71b4f0e233&quot;,&quot;order&quot;:&quot;9999999997&quot;}},&quot;5984dd21-90a5-4426-a102-804c1ebdc9e1&quot;:{&quot;type&quot;:&quot;FIGURE_OBJECT&quot;,&quot;id&quot;:&quot;5984dd21-90a5-4426-a102-804c1ebdc9e1&quot;,&quot;relativeTransform&quot;:{&quot;translate&quot;:{&quot;x&quot;:111.33359505320325,&quot;y&quot;:64.19159230078188},&quot;rotate&quot;:0},&quot;opacity&quot;:1,&quot;path&quot;:{&quot;type&quot;:&quot;POLY_LINE&quot;,&quot;points&quot;:[{&quot;x&quot;:-126.55482123355128,&quot;y&quot;:0},{&quot;x&quot;:126.55482123355128,&quot;y&quot;:0}],&quot;closed&quot;:false},&quot;pathStyles&quot;:[{&quot;type&quot;:&quot;FILL&quot;,&quot;fillStyle&quot;:&quot;rgba(0,0,0,0)&quot;},{&quot;type&quot;:&quot;STROKE&quot;,&quot;strokeStyle&quot;:&quot;#232323&quot;,&quot;lineWidth&quot;:2,&quot;lineJoin&quot;:&quot;round&quot;,&quot;dashArray&quot;:[4]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36712e3-c744-40ce-8004-9b71b4f0e233&quot;,&quot;order&quot;:&quot;9999999998&quot;},&quot;connectorInfo&quot;:{&quot;connectedObjects&quot;:[],&quot;type&quot;:&quot;LINE&quot;,&quot;offset&quot;:{&quot;x&quot;:0,&quot;y&quot;:0},&quot;bending&quot;:0.1,&quot;firstElementIsHead&quot;:true,&quot;customized&quot;:false}},&quot;6befe387-95c9-41d2-a11c-b64301f8c1b9&quot;:{&quot;id&quot;:&quot;6befe387-95c9-41d2-a11c-b64301f8c1b9&quot;,&quot;type&quot;:&quot;FIGURE_OBJECT&quot;,&quot;relativeTransform&quot;:{&quot;translate&quot;:{&quot;x&quot;:111.33357366738693,&quot;y&quot;:95.7192891041615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Carlito&quot;,&quot;fontSize&quot;:20,&quot;color&quot;:&quot;rgba(192,56,48,1)&quot;,&quot;fontWeight&quot;:&quot;bold&quot;,&quot;fontStyle&quot;:&quot;normal&quot;,&quot;decoration&quot;:&quot;none&quot;},&quot;range&quot;:[0,14]}],&quot;text&quot;:&quot;(300 mg/Kg BWT)&quot;},{&quot;runs&quot;:[{&quot;style&quot;:{&quot;fontFamily&quot;:&quot;Carlito&quot;,&quot;fontSize&quot;:20,&quot;color&quot;:&quot;rgba(192,56,48,1)&quot;,&quot;fontWeight&quot;:&quot;bold&quot;,&quot;fontStyle&quot;:&quot;normal&quot;,&quot;decoration&quot;:&quot;none&quot;,&quot;script&quot;:&quot;none&quot;},&quot;range&quot;:[0,14]}],&quot;text&quot;:&quot;      HIGH DOSE&quot;}],&quot;_lastCaretLocation&quot;:{&quot;lineIndex&quot;:0,&quot;runIndex&quot;:0,&quot;charIndex&quot;:5}},&quot;format&quot;:&quot;BETTER_TEXT&quot;,&quot;size&quot;:{&quot;x&quot;:153,&quot;y&quot;:44.093333333333334},&quot;targetSize&quot;:{&quot;x&quot;:153,&quot;y&quot;:44.093333333333334}},&quot;parent&quot;:{&quot;type&quot;:&quot;CHILD&quot;,&quot;parentId&quot;:&quot;f36712e3-c744-40ce-8004-9b71b4f0e233&quot;,&quot;order&quot;:&quot;9999999999&quot;}},&quot;13b931c8-0b93-4493-aff0-0f9e25b4019b&quot;:{&quot;id&quot;:&quot;13b931c8-0b93-4493-aff0-0f9e25b4019b&quot;,&quot;type&quot;:&quot;FIGURE_OBJECT&quot;,&quot;relativeTransform&quot;:{&quot;translate&quot;:{&quot;x&quot;:259.08751877924715,&quot;y&quot;:95.71862649224632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Carlito&quot;,&quot;fontSize&quot;:20,&quot;color&quot;:&quot;rgba(92,93,158,1)&quot;,&quot;fontWeight&quot;:&quot;bold&quot;,&quot;fontStyle&quot;:&quot;normal&quot;,&quot;decoration&quot;:&quot;none&quot;},&quot;range&quot;:[0,8]}],&quot;text&quot;:&quot;Sacrifice&quot;}],&quot;_lastCaretLocation&quot;:{&quot;lineIndex&quot;:0,&quot;runIndex&quot;:0,&quot;charIndex&quot;:2}},&quot;format&quot;:&quot;BETTER_TEXT&quot;,&quot;size&quot;:{&quot;x&quot;:120,&quot;y&quot;:24.24},&quot;targetSize&quot;:{&quot;x&quot;:120,&quot;y&quot;:24.24}},&quot;parent&quot;:{&quot;type&quot;:&quot;CHILD&quot;,&quot;parentId&quot;:&quot;f36712e3-c744-40ce-8004-9b71b4f0e233&quot;,&quot;order&quot;:&quot;99999999995&quot;}},&quot;7a8383c7-2029-4b65-a8bd-75a83fa72251&quot;:{&quot;type&quot;:&quot;FIGURE_OBJECT&quot;,&quot;id&quot;:&quot;7a8383c7-2029-4b65-a8bd-75a83fa72251&quot;,&quot;relativeTransform&quot;:{&quot;translate&quot;:{&quot;x&quot;:241.88778132289377,&quot;y&quot;:-4.044798762379759},&quot;rotate&quot;:3.141592653589793,&quot;skewX&quot;:0,&quot;scale&quot;:{&quot;x&quot;:1,&quot;y&quot;:1}},&quot;opacity&quot;:1,&quot;path&quot;:{&quot;type&quot;:&quot;POLY_LINE&quot;,&quot;points&quot;:[{&quot;x&quot;:0,&quot;y&quot;:-13.661974633343036},{&quot;x&quot;:0,&quot;y&quot;:-55.215254952423145}],&quot;closed&quot;:false},&quot;pathStyles&quot;:[{&quot;type&quot;:&quot;FILL&quot;,&quot;fillStyle&quot;:&quot;rgba(0,0,0,0)&quot;},{&quot;type&quot;:&quot;STROKE&quot;,&quot;strokeStyle&quot;:&quot;#232323&quot;,&quot;lineWidth&quot;:2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36712e3-c744-40ce-8004-9b71b4f0e233&quot;,&quot;order&quot;:&quot;99999999997&quot;},&quot;connectorInfo&quot;:{&quot;connectedObjects&quot;:[],&quot;type&quot;:&quot;LINE&quot;,&quot;offset&quot;:{&quot;x&quot;:0,&quot;y&quot;:0},&quot;bending&quot;:0.1,&quot;firstElementIsHead&quot;:true,&quot;customized&quot;:false}},&quot;d1aca3de-2683-49e2-a702-46e0baf06276&quot;:{&quot;type&quot;:&quot;FIGURE_OBJECT&quot;,&quot;id&quot;:&quot;d1aca3de-2683-49e2-a702-46e0baf06276&quot;,&quot;relativeTransform&quot;:{&quot;translate&quot;:{&quot;x&quot;:230.26032428107715,&quot;y&quot;:-133.35364463683524},&quot;rotate&quot;:0,&quot;skewX&quot;:0,&quot;scale&quot;:{&quot;x&quot;:1,&quot;y&quot;:1}},&quot;layout&quot;:{&quot;sizeRatio&quot;:{&quot;x&quot;:0.88,&quot;y&quot;:0.88},&quot;keepAspectRatio&quot;:false},&quot;opacity&quot;:1,&quot;path&quot;:{&quot;type&quot;:&quot;RECT&quot;,&quot;size&quot;:{&quot;x&quot;:95.5049706813428,&quot;y&quot;:36.073321479375856},&quot;cornerRounding&quot;:{&quot;type&quot;:&quot;ARC_LENGTH&quot;,&quot;global&quot;:6.283185307179586}},&quot;pathStyles&quot;:[{&quot;type&quot;:&quot;FILL&quot;,&quot;fillStyle&quot;:&quot;rgba(208,211,214,1)&quot;},{&quot;type&quot;:&quot;STROKE&quot;,&quot;strokeStyle&quot;:&quot;#95AAD3&quot;,&quot;lineWidth&quot;:2,&quot;lineJoin&quot;:&quot;round&quot;}],&quot;isLocked&quot;:false,&quot;parent&quot;:{&quot;type&quot;:&quot;CHILD&quot;,&quot;parentId&quot;:&quot;f36712e3-c744-40ce-8004-9b71b4f0e233&quot;,&quot;order&quot;:&quot;99999999999&quot;}},&quot;c3f5dfad-0c1c-4033-8ea0-e4bbbf262406&quot;:{&quot;type&quot;:&quot;FIGURE_OBJECT&quot;,&quot;id&quot;:&quot;c3f5dfad-0c1c-4033-8ea0-e4bbbf262406&quot;,&quot;relativeTransform&quot;:{&quot;translate&quot;:{&quot;x&quot;:0,&quot;y&quot;:0},&quot;rotate&quot;:0},&quot;text&quot;:{&quot;textData&quot;:{&quot;lineSpacing&quot;:&quot;normal&quot;,&quot;alignment&quot;:&quot;center&quot;,&quot;lines&quot;:[{&quot;runs&quot;:[{&quot;style&quot;:{&quot;fontFamily&quot;:&quot;Carlito&quot;,&quot;fontSize&quot;:21.333333333333332,&quot;color&quot;:&quot;black&quot;,&quot;fontWeight&quot;:&quot;bold&quot;,&quot;fontStyle&quot;:&quot;normal&quot;,&quot;decoration&quot;:&quot;none&quot;,&quot;script&quot;:&quot;none&quot;},&quot;range&quot;:[0,7]}],&quot;text&quot;:&quot;Cohort 1&quot;}],&quot;verticalAlign&quot;:&quot;TOP&quot;,&quot;_lastCaretLocation&quot;:{&quot;lineIndex&quot;:0,&quot;runIndex&quot;:-1,&quot;charIndex&quot;:-1,&quot;endOfLine&quot;:true}},&quot;size&quot;:{&quot;x&quot;:84.04437419958168,&quot;y&quot;:21},&quot;targetSize&quot;:{&quot;x&quot;:84.04437419958168,&quot;y&quot;:2},&quot;format&quot;:&quot;BETTER_TEXT&quot;},&quot;parent&quot;:{&quot;type&quot;:&quot;CHILD&quot;,&quot;parentId&quot;:&quot;d1aca3de-2683-49e2-a702-46e0baf06276&quot;,&quot;order&quot;:&quot;5&quot;}},&quot;7954bc7d-316e-4563-a199-f8cca24c0f29&quot;:{&quot;type&quot;:&quot;FIGURE_OBJECT&quot;,&quot;id&quot;:&quot;7954bc7d-316e-4563-a199-f8cca24c0f29&quot;,&quot;relativeTransform&quot;:{&quot;translate&quot;:{&quot;x&quot;:105.03336652537055,&quot;y&quot;:147.28329412726976},&quot;rotate&quot;:0,&quot;skewX&quot;:0,&quot;scale&quot;:{&quot;x&quot;:1,&quot;y&quot;:1}},&quot;layout&quot;:{&quot;sizeRatio&quot;:{&quot;x&quot;:0.88,&quot;y&quot;:0.88},&quot;keepAspectRatio&quot;:false},&quot;opacity&quot;:1,&quot;path&quot;:{&quot;type&quot;:&quot;RECT&quot;,&quot;size&quot;:{&quot;x&quot;:95.5049706813428,&quot;y&quot;:36.073321479375856},&quot;cornerRounding&quot;:{&quot;type&quot;:&quot;ARC_LENGTH&quot;,&quot;global&quot;:6.283185307179586}},&quot;pathStyles&quot;:[{&quot;type&quot;:&quot;FILL&quot;,&quot;fillStyle&quot;:&quot;rgba(244,230,170,1)&quot;},{&quot;type&quot;:&quot;STROKE&quot;,&quot;strokeStyle&quot;:&quot;#95AAD3&quot;,&quot;lineWidth&quot;:2,&quot;lineJoin&quot;:&quot;round&quot;}],&quot;isLocked&quot;:false,&quot;parent&quot;:{&quot;type&quot;:&quot;CHILD&quot;,&quot;parentId&quot;:&quot;f36712e3-c744-40ce-8004-9b71b4f0e233&quot;,&quot;order&quot;:&quot;999999999995&quot;}},&quot;b6649274-ff93-4b25-8060-8fb265df7743&quot;:{&quot;type&quot;:&quot;FIGURE_OBJECT&quot;,&quot;id&quot;:&quot;b6649274-ff93-4b25-8060-8fb265df7743&quot;,&quot;relativeTransform&quot;:{&quot;translate&quot;:{&quot;x&quot;:0,&quot;y&quot;:0},&quot;rotate&quot;:0},&quot;text&quot;:{&quot;textData&quot;:{&quot;lineSpacing&quot;:&quot;normal&quot;,&quot;alignment&quot;:&quot;center&quot;,&quot;lines&quot;:[{&quot;runs&quot;:[{&quot;style&quot;:{&quot;fontFamily&quot;:&quot;Carlito&quot;,&quot;fontSize&quot;:21.333333333333332,&quot;color&quot;:&quot;black&quot;,&quot;fontWeight&quot;:&quot;bold&quot;,&quot;fontStyle&quot;:&quot;normal&quot;,&quot;decoration&quot;:&quot;none&quot;,&quot;script&quot;:&quot;none&quot;},&quot;range&quot;:[0,7]}],&quot;text&quot;:&quot;Cohort 3&quot;}],&quot;verticalAlign&quot;:&quot;TOP&quot;,&quot;_lastCaretLocation&quot;:{&quot;lineIndex&quot;:0,&quot;runIndex&quot;:-1,&quot;charIndex&quot;:-1,&quot;endOfLine&quot;:true}},&quot;size&quot;:{&quot;x&quot;:84.04437419958168,&quot;y&quot;:21},&quot;targetSize&quot;:{&quot;x&quot;:84.04437419958168,&quot;y&quot;:2},&quot;format&quot;:&quot;BETTER_TEXT&quot;},&quot;parent&quot;:{&quot;type&quot;:&quot;CHILD&quot;,&quot;parentId&quot;:&quot;7954bc7d-316e-4563-a199-f8cca24c0f29&quot;,&quot;order&quot;:&quot;5&quot;}},&quot;7d79e5ff-361c-4703-8581-6fb5c30f7982&quot;:{&quot;type&quot;:&quot;FIGURE_OBJECT&quot;,&quot;id&quot;:&quot;7d79e5ff-361c-4703-8581-6fb5c30f7982&quot;,&quot;relativeTransform&quot;:{&quot;translate&quot;:{&quot;x&quot;:-15.220749316211993,&quot;y&quot;:-38.616223661442746},&quot;rotate&quot;:0,&quot;skewX&quot;:0,&quot;scale&quot;:{&quot;x&quot;:1,&quot;y&quot;:1}},&quot;layout&quot;:{&quot;sizeRatio&quot;:{&quot;x&quot;:0.88,&quot;y&quot;:0.88},&quot;keepAspectRatio&quot;:false},&quot;opacity&quot;:1,&quot;path&quot;:{&quot;type&quot;:&quot;RECT&quot;,&quot;size&quot;:{&quot;x&quot;:95.5049706813428,&quot;y&quot;:36.073321479375856},&quot;cornerRounding&quot;:{&quot;type&quot;:&quot;ARC_LENGTH&quot;,&quot;global&quot;:6.283185307179586}},&quot;pathStyles&quot;:[{&quot;type&quot;:&quot;FILL&quot;,&quot;fillStyle&quot;:&quot;rgba(225,242,239,1)&quot;},{&quot;type&quot;:&quot;STROKE&quot;,&quot;strokeStyle&quot;:&quot;#95AAD3&quot;,&quot;lineWidth&quot;:2,&quot;lineJoin&quot;:&quot;round&quot;}],&quot;isLocked&quot;:false,&quot;parent&quot;:{&quot;type&quot;:&quot;CHILD&quot;,&quot;parentId&quot;:&quot;f36712e3-c744-40ce-8004-9b71b4f0e233&quot;,&quot;order&quot;:&quot;999999999997&quot;}},&quot;f6f0d9ab-4a4a-4041-a1c4-a6a49638db92&quot;:{&quot;type&quot;:&quot;FIGURE_OBJECT&quot;,&quot;id&quot;:&quot;f6f0d9ab-4a4a-4041-a1c4-a6a49638db92&quot;,&quot;relativeTransform&quot;:{&quot;translate&quot;:{&quot;x&quot;:0,&quot;y&quot;:0},&quot;rotate&quot;:0},&quot;text&quot;:{&quot;textData&quot;:{&quot;lineSpacing&quot;:&quot;normal&quot;,&quot;alignment&quot;:&quot;center&quot;,&quot;lines&quot;:[{&quot;runs&quot;:[{&quot;style&quot;:{&quot;fontFamily&quot;:&quot;Carlito&quot;,&quot;fontSize&quot;:21.333333333333332,&quot;color&quot;:&quot;black&quot;,&quot;fontWeight&quot;:&quot;bold&quot;,&quot;fontStyle&quot;:&quot;normal&quot;,&quot;decoration&quot;:&quot;none&quot;,&quot;script&quot;:&quot;none&quot;},&quot;range&quot;:[0,7]}],&quot;text&quot;:&quot;Cohort 2&quot;}],&quot;verticalAlign&quot;:&quot;TOP&quot;,&quot;_lastCaretLocation&quot;:{&quot;lineIndex&quot;:0,&quot;runIndex&quot;:-1,&quot;charIndex&quot;:-1,&quot;endOfLine&quot;:true}},&quot;size&quot;:{&quot;x&quot;:84.04437419958168,&quot;y&quot;:21},&quot;targetSize&quot;:{&quot;x&quot;:84.04437419958168,&quot;y&quot;:2},&quot;format&quot;:&quot;BETTER_TEXT&quot;},&quot;parent&quot;:{&quot;type&quot;:&quot;CHILD&quot;,&quot;parentId&quot;:&quot;7d79e5ff-361c-4703-8581-6fb5c30f7982&quot;,&quot;order&quot;:&quot;5&quot;}},&quot;f28a4c42-13d7-4e04-a804-c10b38fc4b0f&quot;:{&quot;type&quot;:&quot;FIGURE_OBJECT&quot;,&quot;id&quot;:&quot;f28a4c42-13d7-4e04-a804-c10b38fc4b0f&quot;,&quot;relativeTransform&quot;:{&quot;translate&quot;:{&quot;x&quot;:367.8401819753874,&quot;y&quot;:41.14487075035865},&quot;rotate&quot;:0,&quot;skewX&quot;:0,&quot;scale&quot;:{&quot;x&quot;:1,&quot;y&quot;:1}},&quot;layout&quot;:{&quot;sizeRatio&quot;:{&quot;x&quot;:0.88,&quot;y&quot;:0.88},&quot;keepAspectRatio&quot;:false},&quot;opacity&quot;:1,&quot;path&quot;:{&quot;type&quot;:&quot;RECT&quot;,&quot;size&quot;:{&quot;x&quot;:95.5049706813428,&quot;y&quot;:36.073321479375856},&quot;cornerRounding&quot;:{&quot;type&quot;:&quot;ARC_LENGTH&quot;,&quot;global&quot;:6.283185307179586}},&quot;pathStyles&quot;:[{&quot;type&quot;:&quot;FILL&quot;,&quot;fillStyle&quot;:&quot;rgba(243,205,204,1)&quot;},{&quot;type&quot;:&quot;STROKE&quot;,&quot;strokeStyle&quot;:&quot;#95AAD3&quot;,&quot;lineWidth&quot;:2,&quot;lineJoin&quot;:&quot;round&quot;}],&quot;isLocked&quot;:false,&quot;parent&quot;:{&quot;type&quot;:&quot;CHILD&quot;,&quot;parentId&quot;:&quot;f36712e3-c744-40ce-8004-9b71b4f0e233&quot;,&quot;order&quot;:&quot;999999999998&quot;}},&quot;8e20db94-dca0-4a05-ac32-90ef168a5aae&quot;:{&quot;type&quot;:&quot;FIGURE_OBJECT&quot;,&quot;id&quot;:&quot;8e20db94-dca0-4a05-ac32-90ef168a5aae&quot;,&quot;relativeTransform&quot;:{&quot;translate&quot;:{&quot;x&quot;:0,&quot;y&quot;:0},&quot;rotate&quot;:0},&quot;text&quot;:{&quot;textData&quot;:{&quot;lineSpacing&quot;:&quot;normal&quot;,&quot;alignment&quot;:&quot;center&quot;,&quot;lines&quot;:[{&quot;runs&quot;:[{&quot;style&quot;:{&quot;fontFamily&quot;:&quot;Carlito&quot;,&quot;fontSize&quot;:21.333333333333332,&quot;color&quot;:&quot;rgba(21,82,137,1)&quot;,&quot;fontWeight&quot;:&quot;bold&quot;,&quot;fontStyle&quot;:&quot;normal&quot;,&quot;decoration&quot;:&quot;none&quot;,&quot;script&quot;:&quot;none&quot;},&quot;range&quot;:[0,7]}],&quot;text&quot;:&quot;Cohort 4&quot;}],&quot;verticalAlign&quot;:&quot;TOP&quot;,&quot;_lastCaretLocation&quot;:{&quot;lineIndex&quot;:0,&quot;runIndex&quot;:-1,&quot;charIndex&quot;:-1,&quot;endOfLine&quot;:true}},&quot;size&quot;:{&quot;x&quot;:84.04437419958168,&quot;y&quot;:21},&quot;targetSize&quot;:{&quot;x&quot;:84.04437419958168,&quot;y&quot;:2},&quot;format&quot;:&quot;BETTER_TEXT&quot;},&quot;parent&quot;:{&quot;type&quot;:&quot;CHILD&quot;,&quot;parentId&quot;:&quot;f28a4c42-13d7-4e04-a804-c10b38fc4b0f&quot;,&quot;order&quot;:&quot;5&quot;}},&quot;19403afe-9217-4965-aff6-31c6a1048cad&quot;:{&quot;type&quot;:&quot;FIGURE_OBJECT&quot;,&quot;id&quot;:&quot;19403afe-9217-4965-aff6-31c6a1048cad&quot;,&quot;relativeTransform&quot;:{&quot;translate&quot;:{&quot;x&quot;:0,&quot;y&quot;:0},&quot;rotate&quot;:0,&quot;skewX&quot;:0,&quot;scale&quot;:{&quot;x&quot;:1,&quot;y&quot;:1}},&quot;opacity&quot;:1,&quot;path&quot;:{&quot;type&quot;:&quot;POLY_LINE&quot;,&quot;points&quot;:[{&quot;x&quot;:-159.37004362225684,&quot;y&quot;:-47.493865369377325},{&quot;x&quot;:-159.47513168223261,&quot;y&quot;:-87.68041708037173}],&quot;closed&quot;:false},&quot;pathStyles&quot;:[{&quot;type&quot;:&quot;FILL&quot;,&quot;fillStyle&quot;:&quot;rgba(0,0,0,0)&quot;},{&quot;type&quot;:&quot;STROKE&quot;,&quot;strokeStyle&quot;:&quot;#232323&quot;,&quot;lineWidth&quot;:2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36712e3-c744-40ce-8004-9b71b4f0e233&quot;,&quot;order&quot;:&quot;999999999999&quot;},&quot;connectorInfo&quot;:{&quot;connectedObjects&quot;:[{&quot;objectId&quot;:&quot;b8fe5df7-6436-4fe8-9f96-1fd2872c9ffa&quot;,&quot;coordinates&quot;:{&quot;x&quot;:0.8424093244368545,&quot;y&quot;:1}}],&quot;type&quot;:&quot;LINE&quot;,&quot;offset&quot;:{&quot;x&quot;:0,&quot;y&quot;:0},&quot;bending&quot;:0.1,&quot;firstElementIsHead&quot;:true,&quot;customized&quot;:false}},&quot;ce411f57-f819-4719-9072-71927ccb8f86&quot;:{&quot;id&quot;:&quot;ce411f57-f819-4719-9072-71927ccb8f86&quot;,&quot;type&quot;:&quot;FIGURE_OBJECT&quot;,&quot;relativeTransform&quot;:{&quot;translate&quot;:{&quot;x&quot;:-159.42318460603659,&quot;y&quot;:-9.481135871608565},&quot;rotate&quot;:-2.4492935982947064e-16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Carlito&quot;,&quot;fontSize&quot;:20,&quot;color&quot;:&quot;black&quot;,&quot;fontWeight&quot;:&quot;bold&quot;,&quot;fontStyle&quot;:&quot;normal&quot;,&quot;decoration&quot;:&quot;none&quot;},&quot;range&quot;:[0,4]}],&quot;text&quot;:&quot;30-45&quot;},{&quot;runs&quot;:[{&quot;style&quot;:{&quot;fontFamily&quot;:&quot;Carlito&quot;,&quot;fontSize&quot;:20,&quot;color&quot;:&quot;black&quot;,&quot;fontWeight&quot;:&quot;bold&quot;,&quot;fontStyle&quot;:&quot;normal&quot;,&quot;decoration&quot;:&quot;none&quot;},&quot;range&quot;:[0,5]}],&quot;text&quot;:&quot;  days&quot;,&quot;baseStyle&quot;:{&quot;fontFamily&quot;:&quot;Carlito&quot;,&quot;fontSize&quot;:20,&quot;color&quot;:&quot;black&quot;,&quot;fontWeight&quot;:&quot;bold&quot;,&quot;fontStyle&quot;:&quot;normal&quot;,&quot;decoration&quot;:&quot;none&quot;,&quot;script&quot;:&quot;none&quot;}}],&quot;_lastCaretLocation&quot;:{&quot;lineIndex&quot;:0,&quot;runIndex&quot;:-1,&quot;charIndex&quot;:-1,&quot;endOfLine&quot;:true}},&quot;format&quot;:&quot;BETTER_TEXT&quot;,&quot;size&quot;:{&quot;x&quot;:46.669921875,&quot;y&quot;:42.599999999999994},&quot;targetSize&quot;:{&quot;x&quot;:46.669921875,&quot;y&quot;:42.599999999999994}},&quot;parent&quot;:{&quot;type&quot;:&quot;CHILD&quot;,&quot;parentId&quot;:&quot;f36712e3-c744-40ce-8004-9b71b4f0e233&quot;,&quot;order&quot;:&quot;9999999999995&quot;}},&quot;bc5136a6-c315-4160-90c4-eaa9af2a4bd6&quot;:{&quot;id&quot;:&quot;bc5136a6-c315-4160-90c4-eaa9af2a4bd6&quot;,&quot;type&quot;:&quot;FIGURE_OBJECT&quot;,&quot;relativeTransform&quot;:{&quot;translate&quot;:{&quot;x&quot;:-145.17703961766233,&quot;y&quot;:-280.4577961453293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Carlito&quot;,&quot;fontSize&quot;:20,&quot;color&quot;:&quot;black&quot;,&quot;fontWeight&quot;:&quot;bold&quot;,&quot;fontStyle&quot;:&quot;normal&quot;,&quot;decoration&quot;:&quot;none&quot;},&quot;range&quot;:[0,7]}],&quot;text&quot;:&quot;~60 days&quot;}],&quot;_lastCaretLocation&quot;:{&quot;lineIndex&quot;:0,&quot;runIndex&quot;:0,&quot;charIndex&quot;:3}},&quot;format&quot;:&quot;BETTER_TEXT&quot;,&quot;size&quot;:{&quot;x&quot;:120,&quot;y&quot;:34.98521191776325},&quot;targetSize&quot;:{&quot;x&quot;:120,&quot;y&quot;:34.98521191776325}},&quot;parent&quot;:{&quot;type&quot;:&quot;CHILD&quot;,&quot;parentId&quot;:&quot;f36712e3-c744-40ce-8004-9b71b4f0e233&quot;,&quot;order&quot;:&quot;9999999999997&quot;}},&quot;292b84f9-4ab6-4d9b-b64f-b3b33f471f60&quot;:{&quot;type&quot;:&quot;FIGURE_OBJECT&quot;,&quot;id&quot;:&quot;292b84f9-4ab6-4d9b-b64f-b3b33f471f60&quot;,&quot;relativeTransform&quot;:{&quot;translate&quot;:{&quot;x&quot;:-167.21121620726643,&quot;y&quot;:-250.10108151285056},&quot;rotate&quot;:0,&quot;skewX&quot;:0,&quot;scale&quot;:{&quot;x&quot;:1,&quot;y&quot;:1}},&quot;opacity&quot;:1,&quot;path&quot;:{&quot;type&quot;:&quot;POLY_LINE&quot;,&quot;points&quot;:[{&quot;x&quot;:0,&quot;y&quot;:-23.2955},{&quot;x&quot;:0,&quot;y&quot;:23.2955}],&quot;closed&quot;:false},&quot;pathStyles&quot;:[{&quot;type&quot;:&quot;FILL&quot;,&quot;fillStyle&quot;:&quot;rgba(0,0,0,0)&quot;},{&quot;type&quot;:&quot;STROKE&quot;,&quot;strokeStyle&quot;:&quot;#232323&quot;,&quot;lineWidth&quot;:2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36712e3-c744-40ce-8004-9b71b4f0e233&quot;,&quot;order&quot;:&quot;9999999999998&quot;},&quot;connectorInfo&quot;:{&quot;connectedObjects&quot;:[],&quot;type&quot;:&quot;LINE&quot;,&quot;offset&quot;:{&quot;x&quot;:0,&quot;y&quot;:0},&quot;bending&quot;:0.1,&quot;firstElementIsHead&quot;:true,&quot;customized&quot;:false}}}}"/>
  </we:properties>
  <we:bindings/>
  <we:snapshot xmlns:r="http://schemas.openxmlformats.org/officeDocument/2006/relationships"/>
  <we:extLst>
    <a:ext xmlns:a="http://schemas.openxmlformats.org/drawingml/2006/main" uri="{0858819E-0033-43BF-8937-05EC82904868}">
      <we:backgroundApp state="1" runtimeId="Taskpane.Url"/>
    </a:ext>
  </we:extLst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65369</TotalTime>
  <Words>80</Words>
  <Application>Microsoft Macintosh PowerPoint</Application>
  <PresentationFormat>Custom</PresentationFormat>
  <Paragraphs>46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Prism 10</vt:lpstr>
      <vt:lpstr>Prism 9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Shylesh Bhaskaran, PhD</dc:creator>
  <cp:lastModifiedBy>Christopher Bottoms, PhD</cp:lastModifiedBy>
  <cp:revision>594</cp:revision>
  <cp:lastPrinted>2024-09-30T20:57:31Z</cp:lastPrinted>
  <dcterms:created xsi:type="dcterms:W3CDTF">2022-01-27T21:10:34Z</dcterms:created>
  <dcterms:modified xsi:type="dcterms:W3CDTF">2024-10-30T21:19:35Z</dcterms:modified>
</cp:coreProperties>
</file>