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63FF-6261-461D-AC0C-97C7144C1B17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F8A-F59C-45DA-AA51-E069342ACC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57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63FF-6261-461D-AC0C-97C7144C1B17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F8A-F59C-45DA-AA51-E069342ACC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8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63FF-6261-461D-AC0C-97C7144C1B17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F8A-F59C-45DA-AA51-E069342ACC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89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63FF-6261-461D-AC0C-97C7144C1B17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F8A-F59C-45DA-AA51-E069342ACC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23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63FF-6261-461D-AC0C-97C7144C1B17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F8A-F59C-45DA-AA51-E069342ACC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12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63FF-6261-461D-AC0C-97C7144C1B17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F8A-F59C-45DA-AA51-E069342ACC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22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63FF-6261-461D-AC0C-97C7144C1B17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F8A-F59C-45DA-AA51-E069342ACC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52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63FF-6261-461D-AC0C-97C7144C1B17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F8A-F59C-45DA-AA51-E069342ACC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00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63FF-6261-461D-AC0C-97C7144C1B17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F8A-F59C-45DA-AA51-E069342ACC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31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63FF-6261-461D-AC0C-97C7144C1B17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F8A-F59C-45DA-AA51-E069342ACC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94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63FF-6261-461D-AC0C-97C7144C1B17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F8A-F59C-45DA-AA51-E069342ACC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63FF-6261-461D-AC0C-97C7144C1B17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02F8A-F59C-45DA-AA51-E069342ACC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9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t="4259" r="20372" b="20926"/>
          <a:stretch/>
        </p:blipFill>
        <p:spPr>
          <a:xfrm>
            <a:off x="513587" y="2103120"/>
            <a:ext cx="3746455" cy="28884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13587" y="1595289"/>
            <a:ext cx="15632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CC-60d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699" y="1595288"/>
            <a:ext cx="16786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CC-120d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5" t="28148" r="6364" b="13518"/>
          <a:stretch/>
        </p:blipFill>
        <p:spPr>
          <a:xfrm>
            <a:off x="4584699" y="2103120"/>
            <a:ext cx="3974085" cy="28844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441" y="2103119"/>
            <a:ext cx="2601418" cy="288441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883441" y="1595288"/>
            <a:ext cx="16786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CC-180d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9164" y="5180183"/>
            <a:ext cx="106159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S1. Pathological lesions observed in SPF chicken challenged with the MDV vvMD5 strain.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9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</Words>
  <Application>Microsoft Office PowerPoint</Application>
  <PresentationFormat>宽屏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Times New Roman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2</cp:revision>
  <dcterms:created xsi:type="dcterms:W3CDTF">2024-11-24T12:52:12Z</dcterms:created>
  <dcterms:modified xsi:type="dcterms:W3CDTF">2024-11-25T06:40:52Z</dcterms:modified>
</cp:coreProperties>
</file>