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3"/>
  </p:notesMasterIdLst>
  <p:sldIdLst>
    <p:sldId id="321" r:id="rId5"/>
    <p:sldId id="354" r:id="rId6"/>
    <p:sldId id="362" r:id="rId7"/>
    <p:sldId id="358" r:id="rId8"/>
    <p:sldId id="355" r:id="rId9"/>
    <p:sldId id="359" r:id="rId10"/>
    <p:sldId id="361" r:id="rId11"/>
    <p:sldId id="36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241"/>
    <p:restoredTop sz="96638" autoAdjust="0"/>
  </p:normalViewPr>
  <p:slideViewPr>
    <p:cSldViewPr snapToGrid="0">
      <p:cViewPr varScale="1">
        <p:scale>
          <a:sx n="106" d="100"/>
          <a:sy n="106" d="100"/>
        </p:scale>
        <p:origin x="216" y="6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64008" cy="64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11E2D8-581D-4DBA-A4D5-49102082A8B0}" type="datetimeFigureOut">
              <a:rPr lang="de-DE" smtClean="0"/>
              <a:t>19.06.25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2C3469-C704-4209-BEB2-5FC58E9923F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8393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C3469-C704-4209-BEB2-5FC58E9923F9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40251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C3469-C704-4209-BEB2-5FC58E9923F9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72130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C3469-C704-4209-BEB2-5FC58E9923F9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49337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45958C-008F-67FF-9F35-9A11ED23EC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F18D4A-76D5-56AA-60DE-22CC770F93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F896AB-B33F-743B-C37D-9EBEBE2971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A4A793-5EC1-9BD9-85C1-F51A497164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C3469-C704-4209-BEB2-5FC58E9923F9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51711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530DE1-AEE1-7748-AD8D-C79610C143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81A35C6-33C9-773B-63F5-1B620DCB9C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9EB39D-9931-FA9F-22DC-AF6D4E7365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A373D7-5604-4895-1E4C-05BD72139B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C3469-C704-4209-BEB2-5FC58E9923F9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2386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C1988-0B58-F376-C60A-C3E2F31C4D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C189D7-3EBC-A92D-D921-E90D16B67D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02125-F530-C3B2-6037-A3BD5C3E9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CD7EF-D043-4DF1-98CF-F9266766FD38}" type="datetimeFigureOut">
              <a:rPr lang="en-US" smtClean="0"/>
              <a:t>6/19/25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80FE2C-3671-5444-C2C9-177418524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112B0F-47AA-E8B6-9F41-37905F97A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7C21A-DCD4-44F6-ADA0-8AE0CE176E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661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4C3DB-E5DE-ABF7-EE01-BCA8FF8E2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CB416E-8D00-922C-CC91-ECE7ABD19F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6FED68-0159-1A1D-492B-AF8499F90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CD7EF-D043-4DF1-98CF-F9266766FD38}" type="datetimeFigureOut">
              <a:rPr lang="en-US" smtClean="0"/>
              <a:t>6/19/25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8B1294-D3B1-D72B-ACCE-08E8918BE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65A3E2-62BA-AC7F-687A-E3875E2B3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7C21A-DCD4-44F6-ADA0-8AE0CE176E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6902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014425-43F9-4D96-F148-5E880DBDD9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3125BE-7A6C-6372-F06F-6A86EC6D15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620383-8AA8-AB46-601A-03EE99B48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CD7EF-D043-4DF1-98CF-F9266766FD38}" type="datetimeFigureOut">
              <a:rPr lang="en-US" smtClean="0"/>
              <a:t>6/19/25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FFB4C-2C2B-4B9D-D1BD-6F7FB9A31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BC74FA-9362-7489-7F0C-32C17E017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7C21A-DCD4-44F6-ADA0-8AE0CE176E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968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14F81-B1EB-8F78-561A-6BAA55B9A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1BF9FC-AA62-F688-FCC7-67B02BB509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A3940A-D18A-8EE2-462D-A8C14784F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CD7EF-D043-4DF1-98CF-F9266766FD38}" type="datetimeFigureOut">
              <a:rPr lang="en-US" smtClean="0"/>
              <a:t>6/19/25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58F22E-DF3C-EC55-865F-9050D1D0F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85DA3D-619D-6668-A89A-739D6C27A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7C21A-DCD4-44F6-ADA0-8AE0CE176E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524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C4BCD-A98D-DA96-8EDE-AB9FD56B7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2A7CEC-88D7-5C9C-E05F-C623A98BC4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ADE9C7-30E5-3625-23EB-84C2934B1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CD7EF-D043-4DF1-98CF-F9266766FD38}" type="datetimeFigureOut">
              <a:rPr lang="en-US" smtClean="0"/>
              <a:t>6/19/25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1A0DEB-1EEA-DB44-F4B4-0A777EA6A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D36A69-7472-9D78-EC35-72DA5EA1C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7C21A-DCD4-44F6-ADA0-8AE0CE176E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5122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6475A-B5DD-29B8-2D96-7FDE0DACF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818325-D141-9CEC-3926-A4AC3FCDEC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DAD21D-535B-8013-6F01-B4EE8BC83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063667-B09D-9F85-166E-975DE851B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CD7EF-D043-4DF1-98CF-F9266766FD38}" type="datetimeFigureOut">
              <a:rPr lang="en-US" smtClean="0"/>
              <a:t>6/19/25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2212E1-098F-E605-CC79-4DF55CDA9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0B30DD-54D5-6A17-C689-9EC40486A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7C21A-DCD4-44F6-ADA0-8AE0CE176E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0374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074C9-B3B8-4B89-9B3C-D5849142D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A7C319-149B-3983-3FB0-B5A1AAB817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CD98AE-EE40-618F-C721-222B7A4E93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3DB6D98-C500-35E3-B9E2-FC54358653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EFD731-CCD8-9F88-4653-558E090F27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B422924-6758-45F8-2A99-903ECD7F0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CD7EF-D043-4DF1-98CF-F9266766FD38}" type="datetimeFigureOut">
              <a:rPr lang="en-US" smtClean="0"/>
              <a:t>6/19/25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EE58FB-8081-B6C3-2274-E22808115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A4631C-FFC1-81A8-DDD6-F4521A776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7C21A-DCD4-44F6-ADA0-8AE0CE176E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4981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4D71F-6EBE-AEE6-1E35-5CC9030D5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EB28F2-5ED7-EEB3-4EB9-979515BA1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CD7EF-D043-4DF1-98CF-F9266766FD38}" type="datetimeFigureOut">
              <a:rPr lang="en-US" smtClean="0"/>
              <a:t>6/19/25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5298F5-1C55-20F1-FAAE-048E87CF9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34BDA5-8ACC-BFED-61F3-1A2C7BFEA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7C21A-DCD4-44F6-ADA0-8AE0CE176E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927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B88685-5A17-1C2D-46DF-EF5D62929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CD7EF-D043-4DF1-98CF-F9266766FD38}" type="datetimeFigureOut">
              <a:rPr lang="en-US" smtClean="0"/>
              <a:t>6/19/25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4AD781-B880-AE28-116F-4BE026077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9BBEA0-00BA-82AF-FD02-D55DC5FE0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7C21A-DCD4-44F6-ADA0-8AE0CE176E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841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EE400-5D77-A8C6-5488-5EEAF5DAB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57FEB6-1FE7-3C07-1196-462EF40076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FABAE9-5B18-EA48-C81B-8F41592FA6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0B94C1-95AF-454B-FC83-94D9DF0C9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CD7EF-D043-4DF1-98CF-F9266766FD38}" type="datetimeFigureOut">
              <a:rPr lang="en-US" smtClean="0"/>
              <a:t>6/19/25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E63547-1CF4-BB3C-9D02-7EDE5E835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368A57-1A25-2137-7F55-339AF3E02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7C21A-DCD4-44F6-ADA0-8AE0CE176E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124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D672E-5982-EC3A-BC6D-6F5FB629B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19315A-AC08-5FDB-77DF-A3330EB1F3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7F2C26-3ABB-37EA-5E9B-78AA0157E9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8FD4F3-70E2-6C06-402B-F5B349E56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CD7EF-D043-4DF1-98CF-F9266766FD38}" type="datetimeFigureOut">
              <a:rPr lang="en-US" smtClean="0"/>
              <a:t>6/19/25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E1178C-307D-D2BE-CEE8-6C2E7D1DA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F3201A-29F3-4C2B-2941-48407DF5D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7C21A-DCD4-44F6-ADA0-8AE0CE176E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349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880F421-53E9-E86B-3081-1997B58DC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E4835D-039F-E91B-9F9F-012698A588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A02C9A-4F7C-5323-75B4-2A59FAD50C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1CD7EF-D043-4DF1-98CF-F9266766FD38}" type="datetimeFigureOut">
              <a:rPr lang="en-US" smtClean="0"/>
              <a:t>6/19/25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170D54-3716-B2DE-9881-CF93EB095A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B82AAC-7484-CAF3-720F-CF518AE574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B7C21A-DCD4-44F6-ADA0-8AE0CE176E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980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e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4.emf"/><Relationship Id="rId4" Type="http://schemas.openxmlformats.org/officeDocument/2006/relationships/image" Target="../media/image1.emf"/><Relationship Id="rId9" Type="http://schemas.openxmlformats.org/officeDocument/2006/relationships/oleObject" Target="../embeddings/oleObject4.bin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8.bin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7.bin"/><Relationship Id="rId10" Type="http://schemas.openxmlformats.org/officeDocument/2006/relationships/image" Target="../media/image9.emf"/><Relationship Id="rId4" Type="http://schemas.openxmlformats.org/officeDocument/2006/relationships/image" Target="../media/image6.emf"/><Relationship Id="rId9" Type="http://schemas.openxmlformats.org/officeDocument/2006/relationships/oleObject" Target="../embeddings/oleObject9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oleObject" Target="../embeddings/oleObject10.bin"/><Relationship Id="rId7" Type="http://schemas.openxmlformats.org/officeDocument/2006/relationships/oleObject" Target="../embeddings/oleObject12.bin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emf"/><Relationship Id="rId5" Type="http://schemas.openxmlformats.org/officeDocument/2006/relationships/oleObject" Target="../embeddings/oleObject11.bin"/><Relationship Id="rId10" Type="http://schemas.openxmlformats.org/officeDocument/2006/relationships/image" Target="../media/image13.emf"/><Relationship Id="rId4" Type="http://schemas.openxmlformats.org/officeDocument/2006/relationships/image" Target="../media/image10.emf"/><Relationship Id="rId9" Type="http://schemas.openxmlformats.org/officeDocument/2006/relationships/oleObject" Target="../embeddings/oleObject13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13" Type="http://schemas.openxmlformats.org/officeDocument/2006/relationships/image" Target="../media/image19.emf"/><Relationship Id="rId3" Type="http://schemas.openxmlformats.org/officeDocument/2006/relationships/image" Target="../media/image14.emf"/><Relationship Id="rId7" Type="http://schemas.openxmlformats.org/officeDocument/2006/relationships/image" Target="../media/image16.emf"/><Relationship Id="rId12" Type="http://schemas.openxmlformats.org/officeDocument/2006/relationships/oleObject" Target="../embeddings/oleObject19.bin"/><Relationship Id="rId2" Type="http://schemas.openxmlformats.org/officeDocument/2006/relationships/oleObject" Target="../embeddings/oleObject14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6.bin"/><Relationship Id="rId11" Type="http://schemas.openxmlformats.org/officeDocument/2006/relationships/image" Target="../media/image18.emf"/><Relationship Id="rId5" Type="http://schemas.openxmlformats.org/officeDocument/2006/relationships/image" Target="../media/image15.emf"/><Relationship Id="rId10" Type="http://schemas.openxmlformats.org/officeDocument/2006/relationships/oleObject" Target="../embeddings/oleObject18.bin"/><Relationship Id="rId4" Type="http://schemas.openxmlformats.org/officeDocument/2006/relationships/oleObject" Target="../embeddings/oleObject15.bin"/><Relationship Id="rId9" Type="http://schemas.openxmlformats.org/officeDocument/2006/relationships/image" Target="../media/image17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oleObject" Target="../embeddings/oleObject20.bin"/><Relationship Id="rId7" Type="http://schemas.openxmlformats.org/officeDocument/2006/relationships/oleObject" Target="../embeddings/oleObject22.bin"/><Relationship Id="rId12" Type="http://schemas.openxmlformats.org/officeDocument/2006/relationships/image" Target="../media/image2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emf"/><Relationship Id="rId11" Type="http://schemas.openxmlformats.org/officeDocument/2006/relationships/oleObject" Target="../embeddings/oleObject24.bin"/><Relationship Id="rId5" Type="http://schemas.openxmlformats.org/officeDocument/2006/relationships/oleObject" Target="../embeddings/oleObject21.bin"/><Relationship Id="rId10" Type="http://schemas.openxmlformats.org/officeDocument/2006/relationships/image" Target="../media/image23.emf"/><Relationship Id="rId4" Type="http://schemas.openxmlformats.org/officeDocument/2006/relationships/image" Target="../media/image20.emf"/><Relationship Id="rId9" Type="http://schemas.openxmlformats.org/officeDocument/2006/relationships/oleObject" Target="../embeddings/oleObject23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oleObject" Target="../embeddings/oleObject25.bin"/><Relationship Id="rId7" Type="http://schemas.openxmlformats.org/officeDocument/2006/relationships/oleObject" Target="../embeddings/oleObject27.bin"/><Relationship Id="rId12" Type="http://schemas.openxmlformats.org/officeDocument/2006/relationships/image" Target="../media/image2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emf"/><Relationship Id="rId11" Type="http://schemas.openxmlformats.org/officeDocument/2006/relationships/oleObject" Target="../embeddings/oleObject29.bin"/><Relationship Id="rId5" Type="http://schemas.openxmlformats.org/officeDocument/2006/relationships/oleObject" Target="../embeddings/oleObject26.bin"/><Relationship Id="rId10" Type="http://schemas.openxmlformats.org/officeDocument/2006/relationships/image" Target="../media/image28.emf"/><Relationship Id="rId4" Type="http://schemas.openxmlformats.org/officeDocument/2006/relationships/image" Target="../media/image25.emf"/><Relationship Id="rId9" Type="http://schemas.openxmlformats.org/officeDocument/2006/relationships/oleObject" Target="../embeddings/oleObject28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"/><Relationship Id="rId2" Type="http://schemas.openxmlformats.org/officeDocument/2006/relationships/image" Target="../media/image30.t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9F9AB7-4775-DED8-6728-5F5F1B8B7BA5}"/>
              </a:ext>
            </a:extLst>
          </p:cNvPr>
          <p:cNvSpPr txBox="1"/>
          <p:nvPr/>
        </p:nvSpPr>
        <p:spPr>
          <a:xfrm>
            <a:off x="3781768" y="2621889"/>
            <a:ext cx="49552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Supplementary Figures</a:t>
            </a:r>
          </a:p>
        </p:txBody>
      </p:sp>
    </p:spTree>
    <p:extLst>
      <p:ext uri="{BB962C8B-B14F-4D97-AF65-F5344CB8AC3E}">
        <p14:creationId xmlns:p14="http://schemas.microsoft.com/office/powerpoint/2010/main" val="37142501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5D5B45-A8B2-C330-0705-E279FA33D9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A2B6C87D-A81B-BFEE-67C2-BC984DFEE95E}"/>
              </a:ext>
            </a:extLst>
          </p:cNvPr>
          <p:cNvGrpSpPr/>
          <p:nvPr/>
        </p:nvGrpSpPr>
        <p:grpSpPr>
          <a:xfrm>
            <a:off x="1038539" y="897804"/>
            <a:ext cx="10506323" cy="5062391"/>
            <a:chOff x="1061399" y="649667"/>
            <a:chExt cx="10506323" cy="5062391"/>
          </a:xfrm>
        </p:grpSpPr>
        <p:graphicFrame>
          <p:nvGraphicFramePr>
            <p:cNvPr id="8" name="Object 7">
              <a:extLst>
                <a:ext uri="{FF2B5EF4-FFF2-40B4-BE49-F238E27FC236}">
                  <a16:creationId xmlns:a16="http://schemas.microsoft.com/office/drawing/2014/main" id="{D9F795D1-B533-73F7-BE63-822A046A50C4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37818450"/>
                </p:ext>
              </p:extLst>
            </p:nvPr>
          </p:nvGraphicFramePr>
          <p:xfrm>
            <a:off x="8398440" y="678478"/>
            <a:ext cx="3169282" cy="24271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Graph" r:id="rId3" imgW="3581977" imgH="2738601" progId="Origin50.Graph">
                    <p:embed/>
                  </p:oleObj>
                </mc:Choice>
                <mc:Fallback>
                  <p:oleObj name="Graph" r:id="rId3" imgW="3581977" imgH="2738601" progId="Origin50.Graph">
                    <p:embed/>
                    <p:pic>
                      <p:nvPicPr>
                        <p:cNvPr id="8" name="Object 7">
                          <a:extLst>
                            <a:ext uri="{FF2B5EF4-FFF2-40B4-BE49-F238E27FC236}">
                              <a16:creationId xmlns:a16="http://schemas.microsoft.com/office/drawing/2014/main" id="{D9F795D1-B533-73F7-BE63-822A046A50C4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8398440" y="678478"/>
                          <a:ext cx="3169282" cy="242710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" name="Object 3">
              <a:extLst>
                <a:ext uri="{FF2B5EF4-FFF2-40B4-BE49-F238E27FC236}">
                  <a16:creationId xmlns:a16="http://schemas.microsoft.com/office/drawing/2014/main" id="{13D316FE-4971-6F6F-0E4E-06699B65964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29131222"/>
                </p:ext>
              </p:extLst>
            </p:nvPr>
          </p:nvGraphicFramePr>
          <p:xfrm>
            <a:off x="4887291" y="678478"/>
            <a:ext cx="3174337" cy="242710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Graph" r:id="rId5" imgW="3581977" imgH="2738601" progId="Origin50.Graph">
                    <p:embed/>
                  </p:oleObj>
                </mc:Choice>
                <mc:Fallback>
                  <p:oleObj name="Graph" r:id="rId5" imgW="3581977" imgH="2738601" progId="Origin50.Graph">
                    <p:embed/>
                    <p:pic>
                      <p:nvPicPr>
                        <p:cNvPr id="4" name="Object 3">
                          <a:extLst>
                            <a:ext uri="{FF2B5EF4-FFF2-40B4-BE49-F238E27FC236}">
                              <a16:creationId xmlns:a16="http://schemas.microsoft.com/office/drawing/2014/main" id="{13D316FE-4971-6F6F-0E4E-06699B65964B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4887291" y="678478"/>
                          <a:ext cx="3174337" cy="242710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" name="Object 5">
              <a:extLst>
                <a:ext uri="{FF2B5EF4-FFF2-40B4-BE49-F238E27FC236}">
                  <a16:creationId xmlns:a16="http://schemas.microsoft.com/office/drawing/2014/main" id="{DBEF5E0E-06E3-35D9-BCC4-2911DA4B36F2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68372299"/>
                </p:ext>
              </p:extLst>
            </p:nvPr>
          </p:nvGraphicFramePr>
          <p:xfrm>
            <a:off x="1246706" y="678479"/>
            <a:ext cx="3176149" cy="242710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Graph" r:id="rId7" imgW="3581977" imgH="2738601" progId="Origin50.Graph">
                    <p:embed/>
                  </p:oleObj>
                </mc:Choice>
                <mc:Fallback>
                  <p:oleObj name="Graph" r:id="rId7" imgW="3581977" imgH="2738601" progId="Origin50.Graph">
                    <p:embed/>
                    <p:pic>
                      <p:nvPicPr>
                        <p:cNvPr id="6" name="Object 5">
                          <a:extLst>
                            <a:ext uri="{FF2B5EF4-FFF2-40B4-BE49-F238E27FC236}">
                              <a16:creationId xmlns:a16="http://schemas.microsoft.com/office/drawing/2014/main" id="{DBEF5E0E-06E3-35D9-BCC4-2911DA4B36F2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1246706" y="678479"/>
                          <a:ext cx="3176149" cy="242710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" name="Object 8">
              <a:extLst>
                <a:ext uri="{FF2B5EF4-FFF2-40B4-BE49-F238E27FC236}">
                  <a16:creationId xmlns:a16="http://schemas.microsoft.com/office/drawing/2014/main" id="{32DD94D8-0DF8-A296-CAFF-5F0D7B58425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65403723"/>
                </p:ext>
              </p:extLst>
            </p:nvPr>
          </p:nvGraphicFramePr>
          <p:xfrm>
            <a:off x="7042948" y="3256317"/>
            <a:ext cx="3211784" cy="245574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Graph" r:id="rId9" imgW="3581977" imgH="2738601" progId="Origin50.Graph">
                    <p:embed/>
                  </p:oleObj>
                </mc:Choice>
                <mc:Fallback>
                  <p:oleObj name="Graph" r:id="rId9" imgW="3581977" imgH="2738601" progId="Origin50.Graph">
                    <p:embed/>
                    <p:pic>
                      <p:nvPicPr>
                        <p:cNvPr id="9" name="Object 8">
                          <a:extLst>
                            <a:ext uri="{FF2B5EF4-FFF2-40B4-BE49-F238E27FC236}">
                              <a16:creationId xmlns:a16="http://schemas.microsoft.com/office/drawing/2014/main" id="{32DD94D8-0DF8-A296-CAFF-5F0D7B58425B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7042948" y="3256317"/>
                          <a:ext cx="3211784" cy="245574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1732C9E-E1F2-9EE8-FF73-7071B3D0DE2F}"/>
                </a:ext>
              </a:extLst>
            </p:cNvPr>
            <p:cNvSpPr txBox="1"/>
            <p:nvPr/>
          </p:nvSpPr>
          <p:spPr>
            <a:xfrm>
              <a:off x="4656847" y="649667"/>
              <a:ext cx="3706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graphicFrame>
          <p:nvGraphicFramePr>
            <p:cNvPr id="11" name="Object 10">
              <a:extLst>
                <a:ext uri="{FF2B5EF4-FFF2-40B4-BE49-F238E27FC236}">
                  <a16:creationId xmlns:a16="http://schemas.microsoft.com/office/drawing/2014/main" id="{12EE9E98-3FDC-9F14-C0A7-86385A7F189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65967743"/>
                </p:ext>
              </p:extLst>
            </p:nvPr>
          </p:nvGraphicFramePr>
          <p:xfrm>
            <a:off x="3247954" y="3256318"/>
            <a:ext cx="3209502" cy="24557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Graph" r:id="rId11" imgW="3581977" imgH="2738601" progId="Origin50.Graph">
                    <p:embed/>
                  </p:oleObj>
                </mc:Choice>
                <mc:Fallback>
                  <p:oleObj name="Graph" r:id="rId11" imgW="3581977" imgH="2738601" progId="Origin50.Graph">
                    <p:embed/>
                    <p:pic>
                      <p:nvPicPr>
                        <p:cNvPr id="11" name="Object 10">
                          <a:extLst>
                            <a:ext uri="{FF2B5EF4-FFF2-40B4-BE49-F238E27FC236}">
                              <a16:creationId xmlns:a16="http://schemas.microsoft.com/office/drawing/2014/main" id="{12EE9E98-3FDC-9F14-C0A7-86385A7F189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3247954" y="3256318"/>
                          <a:ext cx="3209502" cy="245574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3E1D5BB-E2CE-12E2-3287-E9B823CC91FC}"/>
                </a:ext>
              </a:extLst>
            </p:cNvPr>
            <p:cNvSpPr txBox="1"/>
            <p:nvPr/>
          </p:nvSpPr>
          <p:spPr>
            <a:xfrm>
              <a:off x="1061399" y="649667"/>
              <a:ext cx="3706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113CCCF-5EBB-04C7-AC18-65F54478C414}"/>
                </a:ext>
              </a:extLst>
            </p:cNvPr>
            <p:cNvSpPr txBox="1"/>
            <p:nvPr/>
          </p:nvSpPr>
          <p:spPr>
            <a:xfrm>
              <a:off x="2956485" y="3105586"/>
              <a:ext cx="3673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C8E1908-69A7-A848-C2B9-203CEB0A0790}"/>
                </a:ext>
              </a:extLst>
            </p:cNvPr>
            <p:cNvSpPr txBox="1"/>
            <p:nvPr/>
          </p:nvSpPr>
          <p:spPr>
            <a:xfrm flipH="1">
              <a:off x="6794268" y="3105586"/>
              <a:ext cx="367324" cy="40011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E84E184-6CCD-01D8-A123-6735D3FD7D58}"/>
                </a:ext>
              </a:extLst>
            </p:cNvPr>
            <p:cNvSpPr txBox="1"/>
            <p:nvPr/>
          </p:nvSpPr>
          <p:spPr>
            <a:xfrm flipH="1">
              <a:off x="8151902" y="649667"/>
              <a:ext cx="367324" cy="40011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9A0C2EAB-0616-5EBA-8C00-A9BE3FDDDE7A}"/>
              </a:ext>
            </a:extLst>
          </p:cNvPr>
          <p:cNvSpPr txBox="1"/>
          <p:nvPr/>
        </p:nvSpPr>
        <p:spPr>
          <a:xfrm>
            <a:off x="0" y="4529"/>
            <a:ext cx="22028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Suppl. Fig. 1</a:t>
            </a:r>
          </a:p>
        </p:txBody>
      </p:sp>
    </p:spTree>
    <p:extLst>
      <p:ext uri="{BB962C8B-B14F-4D97-AF65-F5344CB8AC3E}">
        <p14:creationId xmlns:p14="http://schemas.microsoft.com/office/powerpoint/2010/main" val="2275821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90E122B2-15FE-9FEB-CD4D-C969FEA1A2D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7681166"/>
              </p:ext>
            </p:extLst>
          </p:nvPr>
        </p:nvGraphicFramePr>
        <p:xfrm>
          <a:off x="2388101" y="1365879"/>
          <a:ext cx="2886699" cy="22024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3" imgW="3581977" imgH="2738601" progId="Origin50.Graph">
                  <p:embed/>
                </p:oleObj>
              </mc:Choice>
              <mc:Fallback>
                <p:oleObj name="Graph" r:id="rId3" imgW="3581977" imgH="2738601" progId="Origin50.Graph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EBF1D2C3-77B2-7433-3984-53412F0FAE9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8101" y="1365879"/>
                        <a:ext cx="2886699" cy="2202459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EC65FD57-1C51-CE80-46DD-A4460DB900E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6746136"/>
              </p:ext>
            </p:extLst>
          </p:nvPr>
        </p:nvGraphicFramePr>
        <p:xfrm>
          <a:off x="5326937" y="1316767"/>
          <a:ext cx="2886699" cy="22024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5" imgW="3581977" imgH="2738601" progId="Origin50.Graph">
                  <p:embed/>
                </p:oleObj>
              </mc:Choice>
              <mc:Fallback>
                <p:oleObj name="Graph" r:id="rId5" imgW="3581977" imgH="2738601" progId="Origin50.Graph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B93FBA42-8FD7-0D77-4411-D3A5670C0E0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26937" y="1316767"/>
                        <a:ext cx="2886699" cy="2202459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15F3D799-A47B-2459-C594-3491640D48C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3394319"/>
              </p:ext>
            </p:extLst>
          </p:nvPr>
        </p:nvGraphicFramePr>
        <p:xfrm>
          <a:off x="2392865" y="3519226"/>
          <a:ext cx="2913030" cy="2222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7" imgW="3581977" imgH="2738601" progId="Origin50.Graph">
                  <p:embed/>
                </p:oleObj>
              </mc:Choice>
              <mc:Fallback>
                <p:oleObj name="Graph" r:id="rId7" imgW="3581977" imgH="2738601" progId="Origin50.Graph">
                  <p:embed/>
                  <p:pic>
                    <p:nvPicPr>
                      <p:cNvPr id="24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92865" y="3519226"/>
                        <a:ext cx="2913030" cy="2222937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F89037B5-488F-6DF9-0E51-AA453A89E4D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8772500"/>
              </p:ext>
            </p:extLst>
          </p:nvPr>
        </p:nvGraphicFramePr>
        <p:xfrm>
          <a:off x="5296893" y="3519226"/>
          <a:ext cx="2946788" cy="2249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9" imgW="3581977" imgH="2738601" progId="Origin50.Graph">
                  <p:embed/>
                </p:oleObj>
              </mc:Choice>
              <mc:Fallback>
                <p:oleObj name="Graph" r:id="rId9" imgW="3581977" imgH="2738601" progId="Origin50.Graph">
                  <p:embed/>
                  <p:pic>
                    <p:nvPicPr>
                      <p:cNvPr id="26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6893" y="3519226"/>
                        <a:ext cx="2946788" cy="2249138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744B37E3-73F7-2CE2-BBC2-D4C387FB2964}"/>
              </a:ext>
            </a:extLst>
          </p:cNvPr>
          <p:cNvSpPr txBox="1"/>
          <p:nvPr/>
        </p:nvSpPr>
        <p:spPr>
          <a:xfrm>
            <a:off x="-2022" y="0"/>
            <a:ext cx="22028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Suppl. Fig. 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ADAB23-F041-21D5-C9D6-BA5D27F8796F}"/>
              </a:ext>
            </a:extLst>
          </p:cNvPr>
          <p:cNvSpPr txBox="1"/>
          <p:nvPr/>
        </p:nvSpPr>
        <p:spPr>
          <a:xfrm>
            <a:off x="2299367" y="1346419"/>
            <a:ext cx="370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/>
                <a:cs typeface="Arial"/>
              </a:rPr>
              <a:t>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E4672E-3A19-4DAC-1085-82F4C1B0ADE7}"/>
              </a:ext>
            </a:extLst>
          </p:cNvPr>
          <p:cNvSpPr txBox="1"/>
          <p:nvPr/>
        </p:nvSpPr>
        <p:spPr>
          <a:xfrm>
            <a:off x="5298637" y="1346419"/>
            <a:ext cx="370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/>
                <a:cs typeface="Arial"/>
              </a:rPr>
              <a:t>B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1047A0-9274-CF08-9E58-C5E33012521C}"/>
              </a:ext>
            </a:extLst>
          </p:cNvPr>
          <p:cNvSpPr txBox="1"/>
          <p:nvPr/>
        </p:nvSpPr>
        <p:spPr>
          <a:xfrm>
            <a:off x="2306625" y="3617905"/>
            <a:ext cx="370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/>
                <a:cs typeface="Arial"/>
              </a:rPr>
              <a:t>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5EF7AC1-F224-ADAD-20D8-996227A16E24}"/>
              </a:ext>
            </a:extLst>
          </p:cNvPr>
          <p:cNvSpPr txBox="1"/>
          <p:nvPr/>
        </p:nvSpPr>
        <p:spPr>
          <a:xfrm>
            <a:off x="5305895" y="3617905"/>
            <a:ext cx="370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/>
                <a:cs typeface="Arial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6034787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8FCEFA7-9C73-58FF-8D2E-011CA4A088E1}"/>
              </a:ext>
            </a:extLst>
          </p:cNvPr>
          <p:cNvSpPr txBox="1"/>
          <p:nvPr/>
        </p:nvSpPr>
        <p:spPr>
          <a:xfrm>
            <a:off x="66402" y="0"/>
            <a:ext cx="22028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Suppl. Fig. 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B7EB21D-635E-0BB0-8D44-C487DEBC17FE}"/>
              </a:ext>
            </a:extLst>
          </p:cNvPr>
          <p:cNvSpPr txBox="1"/>
          <p:nvPr/>
        </p:nvSpPr>
        <p:spPr>
          <a:xfrm>
            <a:off x="2269249" y="1009325"/>
            <a:ext cx="370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/>
                <a:cs typeface="Arial"/>
              </a:rPr>
              <a:t>A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FD66B3D9-7103-7C3D-B64B-DB079E6C1D0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6856065"/>
              </p:ext>
            </p:extLst>
          </p:nvPr>
        </p:nvGraphicFramePr>
        <p:xfrm>
          <a:off x="2356679" y="1112470"/>
          <a:ext cx="2902844" cy="22192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3" imgW="3581977" imgH="2738601" progId="Origin50.Graph">
                  <p:embed/>
                </p:oleObj>
              </mc:Choice>
              <mc:Fallback>
                <p:oleObj name="Graph" r:id="rId3" imgW="3581977" imgH="2738601" progId="Origin50.Graph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FD66B3D9-7103-7C3D-B64B-DB079E6C1D0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56679" y="1112470"/>
                        <a:ext cx="2902844" cy="22192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7F514AB7-EEE0-1211-30D6-3B30A4AE215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5948047"/>
              </p:ext>
            </p:extLst>
          </p:nvPr>
        </p:nvGraphicFramePr>
        <p:xfrm>
          <a:off x="5259523" y="1067755"/>
          <a:ext cx="2956620" cy="22639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5" imgW="3581977" imgH="2738601" progId="Origin50.Graph">
                  <p:embed/>
                </p:oleObj>
              </mc:Choice>
              <mc:Fallback>
                <p:oleObj name="Graph" r:id="rId5" imgW="3581977" imgH="2738601" progId="Origin50.Graph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7F514AB7-EEE0-1211-30D6-3B30A4AE21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259523" y="1067755"/>
                        <a:ext cx="2956620" cy="22639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10852B13-7932-6BE0-A5DD-9ACABAC8A73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7464345"/>
              </p:ext>
            </p:extLst>
          </p:nvPr>
        </p:nvGraphicFramePr>
        <p:xfrm>
          <a:off x="2376344" y="3390134"/>
          <a:ext cx="2902844" cy="22236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7" imgW="3581977" imgH="2738601" progId="Origin50.Graph">
                  <p:embed/>
                </p:oleObj>
              </mc:Choice>
              <mc:Fallback>
                <p:oleObj name="Graph" r:id="rId7" imgW="3581977" imgH="2738601" progId="Origin50.Graph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FAF6FD0F-A03C-58BD-2333-39F15346DEC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376344" y="3390134"/>
                        <a:ext cx="2902844" cy="22236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27B6113E-B09E-001E-4F43-58DF7E05555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5809246"/>
              </p:ext>
            </p:extLst>
          </p:nvPr>
        </p:nvGraphicFramePr>
        <p:xfrm>
          <a:off x="5279188" y="3415096"/>
          <a:ext cx="2881547" cy="22025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9" imgW="3581977" imgH="2738601" progId="Origin50.Graph">
                  <p:embed/>
                </p:oleObj>
              </mc:Choice>
              <mc:Fallback>
                <p:oleObj name="Graph" r:id="rId9" imgW="3581977" imgH="2738601" progId="Origin50.Graph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FF6A5B32-F960-4E2D-565F-B3F0F28AAED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279188" y="3415096"/>
                        <a:ext cx="2881547" cy="22025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TextBox 31">
            <a:extLst>
              <a:ext uri="{FF2B5EF4-FFF2-40B4-BE49-F238E27FC236}">
                <a16:creationId xmlns:a16="http://schemas.microsoft.com/office/drawing/2014/main" id="{341F9EBB-55D1-272C-8516-97586A5059B6}"/>
              </a:ext>
            </a:extLst>
          </p:cNvPr>
          <p:cNvSpPr txBox="1"/>
          <p:nvPr/>
        </p:nvSpPr>
        <p:spPr>
          <a:xfrm>
            <a:off x="5217483" y="1009325"/>
            <a:ext cx="370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/>
                <a:cs typeface="Arial"/>
              </a:rPr>
              <a:t>B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F05DEC-901F-B859-3959-D956BF08CBF7}"/>
              </a:ext>
            </a:extLst>
          </p:cNvPr>
          <p:cNvSpPr txBox="1"/>
          <p:nvPr/>
        </p:nvSpPr>
        <p:spPr>
          <a:xfrm>
            <a:off x="2261995" y="3353383"/>
            <a:ext cx="370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/>
                <a:cs typeface="Arial"/>
              </a:rPr>
              <a:t>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2549AF-8617-39C7-D611-FE6136E7EE5D}"/>
              </a:ext>
            </a:extLst>
          </p:cNvPr>
          <p:cNvSpPr txBox="1"/>
          <p:nvPr/>
        </p:nvSpPr>
        <p:spPr>
          <a:xfrm>
            <a:off x="5210229" y="3353383"/>
            <a:ext cx="370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/>
                <a:cs typeface="Arial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25206266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92000D-EC60-2873-2A38-6FF580C330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E6FA3698-47B9-E464-3703-A0C4BC0C0506}"/>
              </a:ext>
            </a:extLst>
          </p:cNvPr>
          <p:cNvSpPr txBox="1"/>
          <p:nvPr/>
        </p:nvSpPr>
        <p:spPr>
          <a:xfrm>
            <a:off x="7569" y="4613"/>
            <a:ext cx="22028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Suppl. Fig. 4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CA5EA36-C88A-F585-9603-4925B5DBE0FD}"/>
              </a:ext>
            </a:extLst>
          </p:cNvPr>
          <p:cNvGrpSpPr/>
          <p:nvPr/>
        </p:nvGrpSpPr>
        <p:grpSpPr>
          <a:xfrm>
            <a:off x="2462927" y="245506"/>
            <a:ext cx="7992322" cy="6366988"/>
            <a:chOff x="2462927" y="245506"/>
            <a:chExt cx="7992322" cy="636698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01AA66A-BB02-3C3F-4CEE-49753EDE5C4C}"/>
                </a:ext>
              </a:extLst>
            </p:cNvPr>
            <p:cNvGrpSpPr/>
            <p:nvPr/>
          </p:nvGrpSpPr>
          <p:grpSpPr>
            <a:xfrm>
              <a:off x="2462927" y="245506"/>
              <a:ext cx="7992322" cy="6366988"/>
              <a:chOff x="953799" y="401998"/>
              <a:chExt cx="7992322" cy="6346049"/>
            </a:xfrm>
          </p:grpSpPr>
          <p:graphicFrame>
            <p:nvGraphicFramePr>
              <p:cNvPr id="2" name="Object 1">
                <a:extLst>
                  <a:ext uri="{FF2B5EF4-FFF2-40B4-BE49-F238E27FC236}">
                    <a16:creationId xmlns:a16="http://schemas.microsoft.com/office/drawing/2014/main" id="{2353EE30-3244-28AF-776C-1B221111F5B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47995088"/>
                  </p:ext>
                </p:extLst>
              </p:nvPr>
            </p:nvGraphicFramePr>
            <p:xfrm>
              <a:off x="1031355" y="402905"/>
              <a:ext cx="3767259" cy="205855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Graph" r:id="rId2" imgW="6334298" imgH="3461598" progId="Origin50.Graph">
                      <p:embed/>
                    </p:oleObj>
                  </mc:Choice>
                  <mc:Fallback>
                    <p:oleObj name="Graph" r:id="rId2" imgW="6334298" imgH="3461598" progId="Origin50.Graph">
                      <p:embed/>
                      <p:pic>
                        <p:nvPicPr>
                          <p:cNvPr id="2" name="Object 1">
                            <a:extLst>
                              <a:ext uri="{FF2B5EF4-FFF2-40B4-BE49-F238E27FC236}">
                                <a16:creationId xmlns:a16="http://schemas.microsoft.com/office/drawing/2014/main" id="{2353EE30-3244-28AF-776C-1B221111F5B1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3"/>
                          <a:stretch>
                            <a:fillRect/>
                          </a:stretch>
                        </p:blipFill>
                        <p:spPr>
                          <a:xfrm>
                            <a:off x="1031355" y="402905"/>
                            <a:ext cx="3767259" cy="2058555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" name="Object 2">
                <a:extLst>
                  <a:ext uri="{FF2B5EF4-FFF2-40B4-BE49-F238E27FC236}">
                    <a16:creationId xmlns:a16="http://schemas.microsoft.com/office/drawing/2014/main" id="{6FE9D856-A5D7-6EC6-D567-4A969CCE74F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756863839"/>
                  </p:ext>
                </p:extLst>
              </p:nvPr>
            </p:nvGraphicFramePr>
            <p:xfrm>
              <a:off x="5139124" y="401998"/>
              <a:ext cx="3768992" cy="205855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Graph" r:id="rId4" imgW="6334298" imgH="3461598" progId="Origin50.Graph">
                      <p:embed/>
                    </p:oleObj>
                  </mc:Choice>
                  <mc:Fallback>
                    <p:oleObj name="Graph" r:id="rId4" imgW="6334298" imgH="3461598" progId="Origin50.Graph">
                      <p:embed/>
                      <p:pic>
                        <p:nvPicPr>
                          <p:cNvPr id="3" name="Object 2">
                            <a:extLst>
                              <a:ext uri="{FF2B5EF4-FFF2-40B4-BE49-F238E27FC236}">
                                <a16:creationId xmlns:a16="http://schemas.microsoft.com/office/drawing/2014/main" id="{6FE9D856-A5D7-6EC6-D567-4A969CCE74F7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5"/>
                          <a:stretch>
                            <a:fillRect/>
                          </a:stretch>
                        </p:blipFill>
                        <p:spPr>
                          <a:xfrm>
                            <a:off x="5139124" y="401998"/>
                            <a:ext cx="3768992" cy="2058556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5" name="Object 4">
                <a:extLst>
                  <a:ext uri="{FF2B5EF4-FFF2-40B4-BE49-F238E27FC236}">
                    <a16:creationId xmlns:a16="http://schemas.microsoft.com/office/drawing/2014/main" id="{370F0CFF-61BC-20FF-946B-DA4F9FD3A8C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82192946"/>
                  </p:ext>
                </p:extLst>
              </p:nvPr>
            </p:nvGraphicFramePr>
            <p:xfrm>
              <a:off x="5182907" y="2536504"/>
              <a:ext cx="3756739" cy="205400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Graph" r:id="rId6" imgW="6334298" imgH="3461598" progId="Origin50.Graph">
                      <p:embed/>
                    </p:oleObj>
                  </mc:Choice>
                  <mc:Fallback>
                    <p:oleObj name="Graph" r:id="rId6" imgW="6334298" imgH="3461598" progId="Origin50.Graph">
                      <p:embed/>
                      <p:pic>
                        <p:nvPicPr>
                          <p:cNvPr id="5" name="Object 4">
                            <a:extLst>
                              <a:ext uri="{FF2B5EF4-FFF2-40B4-BE49-F238E27FC236}">
                                <a16:creationId xmlns:a16="http://schemas.microsoft.com/office/drawing/2014/main" id="{370F0CFF-61BC-20FF-946B-DA4F9FD3A8C1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7"/>
                          <a:stretch>
                            <a:fillRect/>
                          </a:stretch>
                        </p:blipFill>
                        <p:spPr>
                          <a:xfrm>
                            <a:off x="5182907" y="2536504"/>
                            <a:ext cx="3756739" cy="2054007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6" name="Object 5">
                <a:extLst>
                  <a:ext uri="{FF2B5EF4-FFF2-40B4-BE49-F238E27FC236}">
                    <a16:creationId xmlns:a16="http://schemas.microsoft.com/office/drawing/2014/main" id="{68D9CD48-B44A-2D56-E05C-36C89A83DD4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41632361"/>
                  </p:ext>
                </p:extLst>
              </p:nvPr>
            </p:nvGraphicFramePr>
            <p:xfrm>
              <a:off x="1112639" y="2548019"/>
              <a:ext cx="3763523" cy="205400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Graph" r:id="rId8" imgW="5012335" imgH="2738601" progId="Origin50.Graph">
                      <p:embed/>
                    </p:oleObj>
                  </mc:Choice>
                  <mc:Fallback>
                    <p:oleObj name="Graph" r:id="rId8" imgW="5012335" imgH="2738601" progId="Origin50.Graph">
                      <p:embed/>
                      <p:pic>
                        <p:nvPicPr>
                          <p:cNvPr id="6" name="Object 5">
                            <a:extLst>
                              <a:ext uri="{FF2B5EF4-FFF2-40B4-BE49-F238E27FC236}">
                                <a16:creationId xmlns:a16="http://schemas.microsoft.com/office/drawing/2014/main" id="{68D9CD48-B44A-2D56-E05C-36C89A83DD4E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9"/>
                          <a:stretch>
                            <a:fillRect/>
                          </a:stretch>
                        </p:blipFill>
                        <p:spPr>
                          <a:xfrm>
                            <a:off x="1112639" y="2548019"/>
                            <a:ext cx="3763523" cy="2054007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8" name="Object 7">
                <a:extLst>
                  <a:ext uri="{FF2B5EF4-FFF2-40B4-BE49-F238E27FC236}">
                    <a16:creationId xmlns:a16="http://schemas.microsoft.com/office/drawing/2014/main" id="{6C564B40-33BD-879F-EE6D-A5524B80FB0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5355753"/>
                  </p:ext>
                </p:extLst>
              </p:nvPr>
            </p:nvGraphicFramePr>
            <p:xfrm>
              <a:off x="5181164" y="4675795"/>
              <a:ext cx="3764957" cy="205898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Graph" r:id="rId10" imgW="6334298" imgH="3461598" progId="Origin50.Graph">
                      <p:embed/>
                    </p:oleObj>
                  </mc:Choice>
                  <mc:Fallback>
                    <p:oleObj name="Graph" r:id="rId10" imgW="6334298" imgH="3461598" progId="Origin50.Graph">
                      <p:embed/>
                      <p:pic>
                        <p:nvPicPr>
                          <p:cNvPr id="8" name="Object 7">
                            <a:extLst>
                              <a:ext uri="{FF2B5EF4-FFF2-40B4-BE49-F238E27FC236}">
                                <a16:creationId xmlns:a16="http://schemas.microsoft.com/office/drawing/2014/main" id="{6C564B40-33BD-879F-EE6D-A5524B80FB02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1"/>
                          <a:stretch>
                            <a:fillRect/>
                          </a:stretch>
                        </p:blipFill>
                        <p:spPr>
                          <a:xfrm>
                            <a:off x="5181164" y="4675795"/>
                            <a:ext cx="3764957" cy="205898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0" name="Object 9">
                <a:extLst>
                  <a:ext uri="{FF2B5EF4-FFF2-40B4-BE49-F238E27FC236}">
                    <a16:creationId xmlns:a16="http://schemas.microsoft.com/office/drawing/2014/main" id="{66C8E601-D128-1A49-5EDA-95F2F8936A4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55029666"/>
                  </p:ext>
                </p:extLst>
              </p:nvPr>
            </p:nvGraphicFramePr>
            <p:xfrm>
              <a:off x="1033658" y="4693189"/>
              <a:ext cx="3761414" cy="205485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Graph" r:id="rId12" imgW="6334298" imgH="3461598" progId="Origin50.Graph">
                      <p:embed/>
                    </p:oleObj>
                  </mc:Choice>
                  <mc:Fallback>
                    <p:oleObj name="Graph" r:id="rId12" imgW="6334298" imgH="3461598" progId="Origin50.Graph">
                      <p:embed/>
                      <p:pic>
                        <p:nvPicPr>
                          <p:cNvPr id="10" name="Object 9">
                            <a:extLst>
                              <a:ext uri="{FF2B5EF4-FFF2-40B4-BE49-F238E27FC236}">
                                <a16:creationId xmlns:a16="http://schemas.microsoft.com/office/drawing/2014/main" id="{66C8E601-D128-1A49-5EDA-95F2F8936A44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3"/>
                          <a:stretch>
                            <a:fillRect/>
                          </a:stretch>
                        </p:blipFill>
                        <p:spPr>
                          <a:xfrm>
                            <a:off x="1033658" y="4693189"/>
                            <a:ext cx="3761414" cy="2054858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7BE026C-E9D2-D889-0D2B-8FE695D7AFA8}"/>
                  </a:ext>
                </a:extLst>
              </p:cNvPr>
              <p:cNvSpPr txBox="1"/>
              <p:nvPr/>
            </p:nvSpPr>
            <p:spPr>
              <a:xfrm>
                <a:off x="953799" y="439646"/>
                <a:ext cx="338701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4B1518F-D6A2-1A8C-083A-61CDAD23347F}"/>
                  </a:ext>
                </a:extLst>
              </p:cNvPr>
              <p:cNvSpPr txBox="1"/>
              <p:nvPr/>
            </p:nvSpPr>
            <p:spPr>
              <a:xfrm>
                <a:off x="5076325" y="426437"/>
                <a:ext cx="338701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F69BB40-31BE-2AC3-0B25-3830FC8E3014}"/>
                </a:ext>
              </a:extLst>
            </p:cNvPr>
            <p:cNvSpPr txBox="1"/>
            <p:nvPr/>
          </p:nvSpPr>
          <p:spPr>
            <a:xfrm>
              <a:off x="2462927" y="2410441"/>
              <a:ext cx="338701" cy="4014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FE59F14-8769-6987-B868-CCB0FE3E1F78}"/>
                </a:ext>
              </a:extLst>
            </p:cNvPr>
            <p:cNvSpPr txBox="1"/>
            <p:nvPr/>
          </p:nvSpPr>
          <p:spPr>
            <a:xfrm>
              <a:off x="6663009" y="2410441"/>
              <a:ext cx="338701" cy="4014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CAA0DE6-F1F5-C62F-3BC7-DCD5875E9FC2}"/>
                </a:ext>
              </a:extLst>
            </p:cNvPr>
            <p:cNvSpPr txBox="1"/>
            <p:nvPr/>
          </p:nvSpPr>
          <p:spPr>
            <a:xfrm>
              <a:off x="2462927" y="4471225"/>
              <a:ext cx="338701" cy="4014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0F3CABF-CF62-DB9B-5B8D-5BEDCDC7F902}"/>
                </a:ext>
              </a:extLst>
            </p:cNvPr>
            <p:cNvSpPr txBox="1"/>
            <p:nvPr/>
          </p:nvSpPr>
          <p:spPr>
            <a:xfrm>
              <a:off x="6585824" y="4471225"/>
              <a:ext cx="338701" cy="4014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F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624778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64D625-9438-C082-6107-56EDA0FBD2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94D3AFF4-BCDC-A2F6-BB92-24374EC1E985}"/>
              </a:ext>
            </a:extLst>
          </p:cNvPr>
          <p:cNvSpPr txBox="1"/>
          <p:nvPr/>
        </p:nvSpPr>
        <p:spPr>
          <a:xfrm>
            <a:off x="0" y="4849"/>
            <a:ext cx="22028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Suppl. Fig. 5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3824348-4C75-1CBD-865B-FF78792D3E91}"/>
              </a:ext>
            </a:extLst>
          </p:cNvPr>
          <p:cNvGrpSpPr/>
          <p:nvPr/>
        </p:nvGrpSpPr>
        <p:grpSpPr>
          <a:xfrm>
            <a:off x="2455220" y="223928"/>
            <a:ext cx="8463306" cy="6535701"/>
            <a:chOff x="2455220" y="223928"/>
            <a:chExt cx="8463306" cy="6535701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8791955-D4B7-E001-0910-B72CFC46B59B}"/>
                </a:ext>
              </a:extLst>
            </p:cNvPr>
            <p:cNvGrpSpPr/>
            <p:nvPr/>
          </p:nvGrpSpPr>
          <p:grpSpPr>
            <a:xfrm>
              <a:off x="2588638" y="223928"/>
              <a:ext cx="8329888" cy="6535701"/>
              <a:chOff x="182979" y="984988"/>
              <a:chExt cx="8329888" cy="6535701"/>
            </a:xfrm>
          </p:grpSpPr>
          <p:graphicFrame>
            <p:nvGraphicFramePr>
              <p:cNvPr id="4" name="Object 3">
                <a:extLst>
                  <a:ext uri="{FF2B5EF4-FFF2-40B4-BE49-F238E27FC236}">
                    <a16:creationId xmlns:a16="http://schemas.microsoft.com/office/drawing/2014/main" id="{DB747CF3-B2AC-09DC-D6E6-DA267DB0DC2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05501026"/>
                  </p:ext>
                </p:extLst>
              </p:nvPr>
            </p:nvGraphicFramePr>
            <p:xfrm>
              <a:off x="4560858" y="1930169"/>
              <a:ext cx="3952009" cy="216078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Graph" r:id="rId3" imgW="6334298" imgH="3461598" progId="Origin50.Graph">
                      <p:embed/>
                    </p:oleObj>
                  </mc:Choice>
                  <mc:Fallback>
                    <p:oleObj name="Graph" r:id="rId3" imgW="6334298" imgH="3461598" progId="Origin50.Graph">
                      <p:embed/>
                      <p:pic>
                        <p:nvPicPr>
                          <p:cNvPr id="4" name="Object 3">
                            <a:extLst>
                              <a:ext uri="{FF2B5EF4-FFF2-40B4-BE49-F238E27FC236}">
                                <a16:creationId xmlns:a16="http://schemas.microsoft.com/office/drawing/2014/main" id="{19428B4D-B54D-177E-C442-03014BB973AA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4"/>
                          <a:stretch>
                            <a:fillRect/>
                          </a:stretch>
                        </p:blipFill>
                        <p:spPr>
                          <a:xfrm>
                            <a:off x="4560858" y="1930169"/>
                            <a:ext cx="3952009" cy="2160783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6" name="Object 5">
                <a:extLst>
                  <a:ext uri="{FF2B5EF4-FFF2-40B4-BE49-F238E27FC236}">
                    <a16:creationId xmlns:a16="http://schemas.microsoft.com/office/drawing/2014/main" id="{E1F86776-6C4C-8817-91B1-0FA4E9134D8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6465498"/>
                  </p:ext>
                </p:extLst>
              </p:nvPr>
            </p:nvGraphicFramePr>
            <p:xfrm>
              <a:off x="182979" y="5353781"/>
              <a:ext cx="3965516" cy="216690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Graph" r:id="rId5" imgW="6334298" imgH="3461598" progId="Origin50.Graph">
                      <p:embed/>
                    </p:oleObj>
                  </mc:Choice>
                  <mc:Fallback>
                    <p:oleObj name="Graph" r:id="rId5" imgW="6334298" imgH="3461598" progId="Origin50.Graph">
                      <p:embed/>
                      <p:pic>
                        <p:nvPicPr>
                          <p:cNvPr id="6" name="Object 5">
                            <a:extLst>
                              <a:ext uri="{FF2B5EF4-FFF2-40B4-BE49-F238E27FC236}">
                                <a16:creationId xmlns:a16="http://schemas.microsoft.com/office/drawing/2014/main" id="{162C8154-1B51-A380-1EB5-20847B0F8AE2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6"/>
                          <a:stretch>
                            <a:fillRect/>
                          </a:stretch>
                        </p:blipFill>
                        <p:spPr>
                          <a:xfrm>
                            <a:off x="182979" y="5353781"/>
                            <a:ext cx="3965516" cy="2166908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8" name="Object 7">
                <a:extLst>
                  <a:ext uri="{FF2B5EF4-FFF2-40B4-BE49-F238E27FC236}">
                    <a16:creationId xmlns:a16="http://schemas.microsoft.com/office/drawing/2014/main" id="{E7EAD4EE-72ED-36FF-7475-0363846D220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21102151"/>
                  </p:ext>
                </p:extLst>
              </p:nvPr>
            </p:nvGraphicFramePr>
            <p:xfrm>
              <a:off x="182979" y="984988"/>
              <a:ext cx="3869367" cy="21164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Graph" r:id="rId7" imgW="6334298" imgH="3461598" progId="Origin50.Graph">
                      <p:embed/>
                    </p:oleObj>
                  </mc:Choice>
                  <mc:Fallback>
                    <p:oleObj name="Graph" r:id="rId7" imgW="6334298" imgH="3461598" progId="Origin50.Graph">
                      <p:embed/>
                      <p:pic>
                        <p:nvPicPr>
                          <p:cNvPr id="3" name="Object 2">
                            <a:extLst>
                              <a:ext uri="{FF2B5EF4-FFF2-40B4-BE49-F238E27FC236}">
                                <a16:creationId xmlns:a16="http://schemas.microsoft.com/office/drawing/2014/main" id="{C2328F17-6608-538D-537C-6D6968DCC8CE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8"/>
                          <a:stretch>
                            <a:fillRect/>
                          </a:stretch>
                        </p:blipFill>
                        <p:spPr>
                          <a:xfrm>
                            <a:off x="182979" y="984988"/>
                            <a:ext cx="3869367" cy="2116488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9" name="Object 8">
                <a:extLst>
                  <a:ext uri="{FF2B5EF4-FFF2-40B4-BE49-F238E27FC236}">
                    <a16:creationId xmlns:a16="http://schemas.microsoft.com/office/drawing/2014/main" id="{1FF389A3-2459-7B02-7DEA-2D96391EDFB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26932381"/>
                  </p:ext>
                </p:extLst>
              </p:nvPr>
            </p:nvGraphicFramePr>
            <p:xfrm>
              <a:off x="182979" y="3238301"/>
              <a:ext cx="3879606" cy="212136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Graph" r:id="rId9" imgW="6334298" imgH="3461598" progId="Origin50.Graph">
                      <p:embed/>
                    </p:oleObj>
                  </mc:Choice>
                  <mc:Fallback>
                    <p:oleObj name="Graph" r:id="rId9" imgW="6334298" imgH="3461598" progId="Origin50.Graph">
                      <p:embed/>
                      <p:pic>
                        <p:nvPicPr>
                          <p:cNvPr id="6" name="Object 5">
                            <a:extLst>
                              <a:ext uri="{FF2B5EF4-FFF2-40B4-BE49-F238E27FC236}">
                                <a16:creationId xmlns:a16="http://schemas.microsoft.com/office/drawing/2014/main" id="{D3590277-A720-7B4F-BD70-3ADCB1B6D076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0"/>
                          <a:stretch>
                            <a:fillRect/>
                          </a:stretch>
                        </p:blipFill>
                        <p:spPr>
                          <a:xfrm>
                            <a:off x="182979" y="3238301"/>
                            <a:ext cx="3879606" cy="2121361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" name="Object 15">
                <a:extLst>
                  <a:ext uri="{FF2B5EF4-FFF2-40B4-BE49-F238E27FC236}">
                    <a16:creationId xmlns:a16="http://schemas.microsoft.com/office/drawing/2014/main" id="{27179A51-AFFD-7129-5D68-858936A0944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99182131"/>
                  </p:ext>
                </p:extLst>
              </p:nvPr>
            </p:nvGraphicFramePr>
            <p:xfrm>
              <a:off x="4611120" y="4604417"/>
              <a:ext cx="3851483" cy="210654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Graph" r:id="rId11" imgW="6334298" imgH="3461598" progId="Origin50.Graph">
                      <p:embed/>
                    </p:oleObj>
                  </mc:Choice>
                  <mc:Fallback>
                    <p:oleObj name="Graph" r:id="rId11" imgW="6334298" imgH="3461598" progId="Origin50.Graph">
                      <p:embed/>
                      <p:pic>
                        <p:nvPicPr>
                          <p:cNvPr id="9" name="Object 8">
                            <a:extLst>
                              <a:ext uri="{FF2B5EF4-FFF2-40B4-BE49-F238E27FC236}">
                                <a16:creationId xmlns:a16="http://schemas.microsoft.com/office/drawing/2014/main" id="{8F3115A8-203B-C573-16AD-9A33599FB276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2"/>
                          <a:stretch>
                            <a:fillRect/>
                          </a:stretch>
                        </p:blipFill>
                        <p:spPr>
                          <a:xfrm>
                            <a:off x="4611120" y="4604417"/>
                            <a:ext cx="3851483" cy="2106542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E9F5F6E-E24E-2D10-5B8F-CD4F844BFBED}"/>
                </a:ext>
              </a:extLst>
            </p:cNvPr>
            <p:cNvSpPr txBox="1"/>
            <p:nvPr/>
          </p:nvSpPr>
          <p:spPr>
            <a:xfrm>
              <a:off x="2458645" y="328014"/>
              <a:ext cx="347707" cy="400110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US" sz="2000" b="1" dirty="0">
                  <a:latin typeface="Arial"/>
                  <a:cs typeface="Arial"/>
                </a:rPr>
                <a:t>A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D36B9B6-4AAB-84BD-59E9-6B7556FE2748}"/>
                </a:ext>
              </a:extLst>
            </p:cNvPr>
            <p:cNvSpPr txBox="1"/>
            <p:nvPr/>
          </p:nvSpPr>
          <p:spPr>
            <a:xfrm>
              <a:off x="2455220" y="2492159"/>
              <a:ext cx="347707" cy="400110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US" sz="2000" b="1" dirty="0">
                  <a:latin typeface="Arial"/>
                  <a:cs typeface="Arial"/>
                </a:rPr>
                <a:t>B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91B04C6-CA0C-3457-0EFC-11169F2A206E}"/>
                </a:ext>
              </a:extLst>
            </p:cNvPr>
            <p:cNvSpPr txBox="1"/>
            <p:nvPr/>
          </p:nvSpPr>
          <p:spPr>
            <a:xfrm>
              <a:off x="2455220" y="4696573"/>
              <a:ext cx="347707" cy="400110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US" sz="2000" b="1" dirty="0">
                  <a:latin typeface="Arial"/>
                  <a:cs typeface="Arial"/>
                </a:rPr>
                <a:t>C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5DA70DF-DAAC-4F24-C13D-F8F7A91E7096}"/>
                </a:ext>
              </a:extLst>
            </p:cNvPr>
            <p:cNvSpPr txBox="1"/>
            <p:nvPr/>
          </p:nvSpPr>
          <p:spPr>
            <a:xfrm>
              <a:off x="6843796" y="1282171"/>
              <a:ext cx="588050" cy="400110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US" sz="2000" b="1" dirty="0">
                  <a:latin typeface="Arial"/>
                  <a:cs typeface="Arial"/>
                </a:rPr>
                <a:t>D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7AC473C-80B7-D8C4-78ED-3B76F5EC7866}"/>
                </a:ext>
              </a:extLst>
            </p:cNvPr>
            <p:cNvSpPr txBox="1"/>
            <p:nvPr/>
          </p:nvSpPr>
          <p:spPr>
            <a:xfrm>
              <a:off x="6843796" y="3843357"/>
              <a:ext cx="347707" cy="400110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US" sz="2000" b="1" dirty="0">
                  <a:latin typeface="Arial"/>
                  <a:cs typeface="Arial"/>
                </a:rPr>
                <a:t>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724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D9E279-B747-6D13-2350-6119B998C1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A76F4886-9A03-A324-E31F-D5264FC98BD0}"/>
              </a:ext>
            </a:extLst>
          </p:cNvPr>
          <p:cNvSpPr txBox="1"/>
          <p:nvPr/>
        </p:nvSpPr>
        <p:spPr>
          <a:xfrm>
            <a:off x="70338" y="36612"/>
            <a:ext cx="22028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Suppl. Fig. 6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D165AD-0DC4-1295-F670-97D6037443C5}"/>
              </a:ext>
            </a:extLst>
          </p:cNvPr>
          <p:cNvGrpSpPr/>
          <p:nvPr/>
        </p:nvGrpSpPr>
        <p:grpSpPr>
          <a:xfrm>
            <a:off x="2565895" y="191748"/>
            <a:ext cx="8269523" cy="6637286"/>
            <a:chOff x="1782085" y="319339"/>
            <a:chExt cx="8269523" cy="6637286"/>
          </a:xfrm>
        </p:grpSpPr>
        <p:graphicFrame>
          <p:nvGraphicFramePr>
            <p:cNvPr id="2" name="Object 1">
              <a:extLst>
                <a:ext uri="{FF2B5EF4-FFF2-40B4-BE49-F238E27FC236}">
                  <a16:creationId xmlns:a16="http://schemas.microsoft.com/office/drawing/2014/main" id="{1B6CC177-7F93-2242-55A9-EA62A46F5484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84370559"/>
                </p:ext>
              </p:extLst>
            </p:nvPr>
          </p:nvGraphicFramePr>
          <p:xfrm>
            <a:off x="1803350" y="319339"/>
            <a:ext cx="3871974" cy="21164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Graph" r:id="rId3" imgW="6334298" imgH="3461598" progId="Origin50.Graph">
                    <p:embed/>
                  </p:oleObj>
                </mc:Choice>
                <mc:Fallback>
                  <p:oleObj name="Graph" r:id="rId3" imgW="6334298" imgH="3461598" progId="Origin50.Graph">
                    <p:embed/>
                    <p:pic>
                      <p:nvPicPr>
                        <p:cNvPr id="2" name="Object 1">
                          <a:extLst>
                            <a:ext uri="{FF2B5EF4-FFF2-40B4-BE49-F238E27FC236}">
                              <a16:creationId xmlns:a16="http://schemas.microsoft.com/office/drawing/2014/main" id="{8A080CFE-F050-56B0-C01B-CCCBB2D517C3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1803350" y="319339"/>
                          <a:ext cx="3871974" cy="211648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" name="Object 2">
              <a:extLst>
                <a:ext uri="{FF2B5EF4-FFF2-40B4-BE49-F238E27FC236}">
                  <a16:creationId xmlns:a16="http://schemas.microsoft.com/office/drawing/2014/main" id="{3AD98D65-2DD8-4D1C-2A30-AB073386CBC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09937174"/>
                </p:ext>
              </p:extLst>
            </p:nvPr>
          </p:nvGraphicFramePr>
          <p:xfrm>
            <a:off x="1803350" y="2673829"/>
            <a:ext cx="3879606" cy="21213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Graph" r:id="rId5" imgW="6334298" imgH="3461598" progId="Origin50.Graph">
                    <p:embed/>
                  </p:oleObj>
                </mc:Choice>
                <mc:Fallback>
                  <p:oleObj name="Graph" r:id="rId5" imgW="6334298" imgH="3461598" progId="Origin50.Graph">
                    <p:embed/>
                    <p:pic>
                      <p:nvPicPr>
                        <p:cNvPr id="7" name="Object 6">
                          <a:extLst>
                            <a:ext uri="{FF2B5EF4-FFF2-40B4-BE49-F238E27FC236}">
                              <a16:creationId xmlns:a16="http://schemas.microsoft.com/office/drawing/2014/main" id="{A7B85241-14D1-7D1D-0E1A-9C72EB73C918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1803350" y="2673829"/>
                          <a:ext cx="3879606" cy="212136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" name="Object 6">
              <a:extLst>
                <a:ext uri="{FF2B5EF4-FFF2-40B4-BE49-F238E27FC236}">
                  <a16:creationId xmlns:a16="http://schemas.microsoft.com/office/drawing/2014/main" id="{FB069BC9-5272-A7A8-0140-1AA5CC7FC07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60139839"/>
                </p:ext>
              </p:extLst>
            </p:nvPr>
          </p:nvGraphicFramePr>
          <p:xfrm>
            <a:off x="6137301" y="1347052"/>
            <a:ext cx="3914307" cy="214016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Graph" r:id="rId7" imgW="6334298" imgH="3461598" progId="Origin50.Graph">
                    <p:embed/>
                  </p:oleObj>
                </mc:Choice>
                <mc:Fallback>
                  <p:oleObj name="Graph" r:id="rId7" imgW="6334298" imgH="3461598" progId="Origin50.Graph">
                    <p:embed/>
                    <p:pic>
                      <p:nvPicPr>
                        <p:cNvPr id="5" name="Object 4">
                          <a:extLst>
                            <a:ext uri="{FF2B5EF4-FFF2-40B4-BE49-F238E27FC236}">
                              <a16:creationId xmlns:a16="http://schemas.microsoft.com/office/drawing/2014/main" id="{FEA8DD01-76B1-CEBC-796F-69046A48BA1F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6137301" y="1347052"/>
                          <a:ext cx="3914307" cy="214016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" name="Object 14">
              <a:extLst>
                <a:ext uri="{FF2B5EF4-FFF2-40B4-BE49-F238E27FC236}">
                  <a16:creationId xmlns:a16="http://schemas.microsoft.com/office/drawing/2014/main" id="{0014FDAE-E124-0F8B-96E6-45178B30398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77679778"/>
                </p:ext>
              </p:extLst>
            </p:nvPr>
          </p:nvGraphicFramePr>
          <p:xfrm>
            <a:off x="1782085" y="4816456"/>
            <a:ext cx="3917151" cy="214016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Graph" r:id="rId9" imgW="6334298" imgH="3461598" progId="Origin50.Graph">
                    <p:embed/>
                  </p:oleObj>
                </mc:Choice>
                <mc:Fallback>
                  <p:oleObj name="Graph" r:id="rId9" imgW="6334298" imgH="3461598" progId="Origin50.Graph">
                    <p:embed/>
                    <p:pic>
                      <p:nvPicPr>
                        <p:cNvPr id="7" name="Object 6">
                          <a:extLst>
                            <a:ext uri="{FF2B5EF4-FFF2-40B4-BE49-F238E27FC236}">
                              <a16:creationId xmlns:a16="http://schemas.microsoft.com/office/drawing/2014/main" id="{EC24A57C-88D1-5B99-A101-2D08951181D6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1782085" y="4816456"/>
                          <a:ext cx="3917151" cy="214016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" name="Object 18">
              <a:extLst>
                <a:ext uri="{FF2B5EF4-FFF2-40B4-BE49-F238E27FC236}">
                  <a16:creationId xmlns:a16="http://schemas.microsoft.com/office/drawing/2014/main" id="{E8B2D0FD-2835-AC07-5F88-9EAD2B30F301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06071152"/>
                </p:ext>
              </p:extLst>
            </p:nvPr>
          </p:nvGraphicFramePr>
          <p:xfrm>
            <a:off x="6137301" y="3956983"/>
            <a:ext cx="3877280" cy="21213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Graph" r:id="rId11" imgW="6334298" imgH="3461598" progId="Origin50.Graph">
                    <p:embed/>
                  </p:oleObj>
                </mc:Choice>
                <mc:Fallback>
                  <p:oleObj name="Graph" r:id="rId11" imgW="6334298" imgH="3461598" progId="Origin50.Graph">
                    <p:embed/>
                    <p:pic>
                      <p:nvPicPr>
                        <p:cNvPr id="10" name="Object 9">
                          <a:extLst>
                            <a:ext uri="{FF2B5EF4-FFF2-40B4-BE49-F238E27FC236}">
                              <a16:creationId xmlns:a16="http://schemas.microsoft.com/office/drawing/2014/main" id="{AD0A8C33-4099-2CFF-F825-0369561AACAD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6137301" y="3956983"/>
                          <a:ext cx="3877280" cy="212136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827BE0BC-F1DA-6915-5F38-E0B73D338907}"/>
              </a:ext>
            </a:extLst>
          </p:cNvPr>
          <p:cNvSpPr txBox="1"/>
          <p:nvPr/>
        </p:nvSpPr>
        <p:spPr>
          <a:xfrm>
            <a:off x="2458645" y="328014"/>
            <a:ext cx="347707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000" b="1" dirty="0">
                <a:latin typeface="Arial"/>
                <a:cs typeface="Arial"/>
              </a:rPr>
              <a:t>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72E5B2-5A97-3690-C54D-F1F219E95DF5}"/>
              </a:ext>
            </a:extLst>
          </p:cNvPr>
          <p:cNvSpPr txBox="1"/>
          <p:nvPr/>
        </p:nvSpPr>
        <p:spPr>
          <a:xfrm>
            <a:off x="2455220" y="2492159"/>
            <a:ext cx="347707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000" b="1" dirty="0">
                <a:latin typeface="Arial"/>
                <a:cs typeface="Arial"/>
              </a:rPr>
              <a:t>B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33EAEE-5A16-0533-4920-4D56BDD0E49B}"/>
              </a:ext>
            </a:extLst>
          </p:cNvPr>
          <p:cNvSpPr txBox="1"/>
          <p:nvPr/>
        </p:nvSpPr>
        <p:spPr>
          <a:xfrm>
            <a:off x="2455220" y="4696573"/>
            <a:ext cx="347707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000" b="1" dirty="0">
                <a:latin typeface="Arial"/>
                <a:cs typeface="Arial"/>
              </a:rPr>
              <a:t>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5EDCAE-F71E-C033-900F-7E2C055EC590}"/>
              </a:ext>
            </a:extLst>
          </p:cNvPr>
          <p:cNvSpPr txBox="1"/>
          <p:nvPr/>
        </p:nvSpPr>
        <p:spPr>
          <a:xfrm>
            <a:off x="6843796" y="1282171"/>
            <a:ext cx="588050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000" b="1" dirty="0">
                <a:latin typeface="Arial"/>
                <a:cs typeface="Arial"/>
              </a:rPr>
              <a:t>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BEFD9B-7823-2379-9FD6-B1192297D311}"/>
              </a:ext>
            </a:extLst>
          </p:cNvPr>
          <p:cNvSpPr txBox="1"/>
          <p:nvPr/>
        </p:nvSpPr>
        <p:spPr>
          <a:xfrm>
            <a:off x="6843796" y="3843357"/>
            <a:ext cx="347707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000" b="1">
                <a:latin typeface="Arial"/>
                <a:cs typeface="Arial"/>
              </a:rPr>
              <a:t>E</a:t>
            </a:r>
            <a:endParaRPr lang="en-US" sz="20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76789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6CB9B07-D1AF-EADD-2615-0A6545FA85D2}"/>
              </a:ext>
            </a:extLst>
          </p:cNvPr>
          <p:cNvSpPr txBox="1"/>
          <p:nvPr/>
        </p:nvSpPr>
        <p:spPr>
          <a:xfrm>
            <a:off x="70338" y="36612"/>
            <a:ext cx="22028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Suppl. Fig. 7</a:t>
            </a:r>
          </a:p>
        </p:txBody>
      </p:sp>
      <p:pic>
        <p:nvPicPr>
          <p:cNvPr id="4" name="Picture 3" descr="A collage of images of cells&#10;&#10;AI-generated content may be incorrect.">
            <a:extLst>
              <a:ext uri="{FF2B5EF4-FFF2-40B4-BE49-F238E27FC236}">
                <a16:creationId xmlns:a16="http://schemas.microsoft.com/office/drawing/2014/main" id="{93AA87CE-6513-DFFC-834A-176586F0F9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17" y="664587"/>
            <a:ext cx="4800600" cy="5689600"/>
          </a:xfrm>
          <a:prstGeom prst="rect">
            <a:avLst/>
          </a:prstGeom>
        </p:spPr>
      </p:pic>
      <p:pic>
        <p:nvPicPr>
          <p:cNvPr id="5" name="Picture 4" descr="A collage of images of a cell&#10;&#10;AI-generated content may be incorrect.">
            <a:extLst>
              <a:ext uri="{FF2B5EF4-FFF2-40B4-BE49-F238E27FC236}">
                <a16:creationId xmlns:a16="http://schemas.microsoft.com/office/drawing/2014/main" id="{523E037D-F0A3-BD6D-6CE5-74558415EF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638" y="292100"/>
            <a:ext cx="3591204" cy="63951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855DF7E-1205-74FF-78DA-BDD4AE3E3AED}"/>
              </a:ext>
            </a:extLst>
          </p:cNvPr>
          <p:cNvSpPr txBox="1"/>
          <p:nvPr/>
        </p:nvSpPr>
        <p:spPr>
          <a:xfrm>
            <a:off x="456182" y="550645"/>
            <a:ext cx="347707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000" b="1" dirty="0">
                <a:latin typeface="Arial"/>
                <a:cs typeface="Arial"/>
              </a:rPr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2F1581-5535-3AE2-88AD-95A210FEBEAA}"/>
              </a:ext>
            </a:extLst>
          </p:cNvPr>
          <p:cNvSpPr txBox="1"/>
          <p:nvPr/>
        </p:nvSpPr>
        <p:spPr>
          <a:xfrm>
            <a:off x="6263436" y="558667"/>
            <a:ext cx="347707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000" b="1" dirty="0">
                <a:latin typeface="Arial"/>
                <a:cs typeface="Arial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259187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65a63e39-1339-4f3a-bd66-8f0394e095bf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6A6C676D97AB84EAC3A58DDD25DCE83" ma:contentTypeVersion="16" ma:contentTypeDescription="Create a new document." ma:contentTypeScope="" ma:versionID="5fa145e8a6fbab5dc0fdb2877ef24bcb">
  <xsd:schema xmlns:xsd="http://www.w3.org/2001/XMLSchema" xmlns:xs="http://www.w3.org/2001/XMLSchema" xmlns:p="http://schemas.microsoft.com/office/2006/metadata/properties" xmlns:ns3="65a63e39-1339-4f3a-bd66-8f0394e095bf" xmlns:ns4="2f36de96-2f54-4b4c-9ddc-11862833a347" targetNamespace="http://schemas.microsoft.com/office/2006/metadata/properties" ma:root="true" ma:fieldsID="4a9b6e1a77e336668693661161619dd8" ns3:_="" ns4:_="">
    <xsd:import namespace="65a63e39-1339-4f3a-bd66-8f0394e095bf"/>
    <xsd:import namespace="2f36de96-2f54-4b4c-9ddc-11862833a34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LengthInSecond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  <xsd:element ref="ns4:SharedWithUsers" minOccurs="0"/>
                <xsd:element ref="ns4:SharedWithDetails" minOccurs="0"/>
                <xsd:element ref="ns4:SharingHintHash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a63e39-1339-4f3a-bd66-8f0394e095b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18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activity" ma:index="23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36de96-2f54-4b4c-9ddc-11862833a347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A0E5345-B6B1-497D-88CF-341657B8513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F20835B-120A-42EE-B671-26064B4A1412}">
  <ds:schemaRefs>
    <ds:schemaRef ds:uri="2f36de96-2f54-4b4c-9ddc-11862833a347"/>
    <ds:schemaRef ds:uri="65a63e39-1339-4f3a-bd66-8f0394e095b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06411D8C-C35C-4C01-AAA4-7BDC62273146}">
  <ds:schemaRefs>
    <ds:schemaRef ds:uri="2f36de96-2f54-4b4c-9ddc-11862833a347"/>
    <ds:schemaRef ds:uri="65a63e39-1339-4f3a-bd66-8f0394e095b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9255</TotalTime>
  <Words>73</Words>
  <Application>Microsoft Macintosh PowerPoint</Application>
  <PresentationFormat>Widescreen</PresentationFormat>
  <Paragraphs>44</Paragraphs>
  <Slides>8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Graph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Grosche,Astrid</dc:creator>
  <cp:lastModifiedBy>Sagar Sadasivan</cp:lastModifiedBy>
  <cp:revision>100</cp:revision>
  <dcterms:created xsi:type="dcterms:W3CDTF">2023-11-25T02:06:02Z</dcterms:created>
  <dcterms:modified xsi:type="dcterms:W3CDTF">2025-06-19T18:06:35Z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0x01010076A6C676D97AB84EAC3A58DDD25DCE83</vt:lpwstr>
  </property>
</Properties>
</file>