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60" r:id="rId5"/>
  </p:sldIdLst>
  <p:sldSz cx="12192000" cy="16256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megowda" initials="H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 snapToGrid="0">
      <p:cViewPr varScale="1">
        <p:scale>
          <a:sx n="28" d="100"/>
          <a:sy n="28" d="100"/>
        </p:scale>
        <p:origin x="2274" y="114"/>
      </p:cViewPr>
      <p:guideLst>
        <p:guide orient="horz" pos="51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B6C6-404B-4981-9F27-BC98BFE8499D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9700-599A-4D25-BD97-B77AA5DB3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53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B6C6-404B-4981-9F27-BC98BFE8499D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9700-599A-4D25-BD97-B77AA5DB3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178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B6C6-404B-4981-9F27-BC98BFE8499D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9700-599A-4D25-BD97-B77AA5DB3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120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B6C6-404B-4981-9F27-BC98BFE8499D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9700-599A-4D25-BD97-B77AA5DB3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88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B6C6-404B-4981-9F27-BC98BFE8499D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9700-599A-4D25-BD97-B77AA5DB3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767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B6C6-404B-4981-9F27-BC98BFE8499D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9700-599A-4D25-BD97-B77AA5DB3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223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B6C6-404B-4981-9F27-BC98BFE8499D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9700-599A-4D25-BD97-B77AA5DB3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483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B6C6-404B-4981-9F27-BC98BFE8499D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9700-599A-4D25-BD97-B77AA5DB3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016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B6C6-404B-4981-9F27-BC98BFE8499D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9700-599A-4D25-BD97-B77AA5DB3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498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B6C6-404B-4981-9F27-BC98BFE8499D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9700-599A-4D25-BD97-B77AA5DB3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252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B6C6-404B-4981-9F27-BC98BFE8499D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9700-599A-4D25-BD97-B77AA5DB3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46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7B6C6-404B-4981-9F27-BC98BFE8499D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09700-599A-4D25-BD97-B77AA5DB3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05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5732" y="7952721"/>
            <a:ext cx="1131146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Supplementary Figure </a:t>
            </a:r>
            <a:r>
              <a:rPr lang="en-US" sz="1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Overview of information presented in the review </a:t>
            </a:r>
            <a:r>
              <a:rPr lang="en-US" sz="1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understand the mechanism of plant tolerance to combined stress using shared responses of plants from multiple individual stress studies</a:t>
            </a:r>
            <a:r>
              <a:rPr lang="en-US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A) 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Response of plants to individual multiple stresses.  A and B indicate two different stress conditions. R</a:t>
            </a:r>
            <a:r>
              <a:rPr lang="en-US" sz="12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R</a:t>
            </a:r>
            <a:r>
              <a:rPr lang="en-US" sz="12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indicate plants responses characteristic to A and B and R</a:t>
            </a:r>
            <a:r>
              <a:rPr lang="en-US" sz="12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indicates the shared responses to two stress conditions (Shared</a:t>
            </a:r>
            <a:r>
              <a:rPr lang="en-US" sz="12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individual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B) </a:t>
            </a:r>
            <a:r>
              <a:rPr lang="en-US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Response 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plants to combined stresses. The additional circle C </a:t>
            </a:r>
            <a:r>
              <a:rPr lang="en-US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indicates 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combined stress condition. R</a:t>
            </a:r>
            <a:r>
              <a:rPr lang="en-US" sz="12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indicates the responses unique to the combined </a:t>
            </a:r>
            <a:r>
              <a:rPr lang="en-US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stresses that we refer as tailored response. 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n-US" sz="12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abc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indicates the shared responses to all three stress conditions (Shared</a:t>
            </a:r>
            <a:r>
              <a:rPr lang="en-US" sz="12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combined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 </a:t>
            </a:r>
            <a:r>
              <a:rPr lang="en-US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Some shared responses can also be tailored. </a:t>
            </a:r>
            <a:r>
              <a:rPr lang="en-US" sz="12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n-US" sz="1200" baseline="-25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</a:t>
            </a:r>
            <a:r>
              <a:rPr lang="en-US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R</a:t>
            </a:r>
            <a:r>
              <a:rPr lang="en-US" sz="12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indicate the responses shared between combined stress and stress A and stress A and B, respectively. </a:t>
            </a:r>
            <a:r>
              <a:rPr lang="en-US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41449"/>
          <a:stretch/>
        </p:blipFill>
        <p:spPr>
          <a:xfrm>
            <a:off x="1886492" y="3253681"/>
            <a:ext cx="8345913" cy="3853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24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Checked_x0020_Out_x0020_To xmlns="ad5e6ac6-7e28-44ff-b599-4b096ee3745e">
      <UserInfo>
        <DisplayName/>
        <AccountId xsi:nil="true"/>
        <AccountType/>
      </UserInfo>
    </Checked_x0020_Out_x0020_To>
    <IsDeleted xmlns="ad5e6ac6-7e28-44ff-b599-4b096ee3745e">false</IsDeleted>
    <FileFormat xmlns="ad5e6ac6-7e28-44ff-b599-4b096ee3745e">PPTX</FileFormat>
    <TitleName xmlns="ad5e6ac6-7e28-44ff-b599-4b096ee3745e">Presentation 1.PPTX</TitleName>
    <StageName xmlns="ad5e6ac6-7e28-44ff-b599-4b096ee3745e" xsi:nil="true"/>
    <DocumentType xmlns="ad5e6ac6-7e28-44ff-b599-4b096ee3745e">Presentation</DocumentType>
    <DocumentId xmlns="ad5e6ac6-7e28-44ff-b599-4b096ee3745e">Presentation 1.PPTX</DocumentId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0FB4CD0F454C4A92D9C0FA6E32AAE3" ma:contentTypeVersion="7" ma:contentTypeDescription="Create a new document." ma:contentTypeScope="" ma:versionID="a5800d4522ad6bb42b1b471843bdcecc">
  <xsd:schema xmlns:xsd="http://www.w3.org/2001/XMLSchema" xmlns:p="http://schemas.microsoft.com/office/2006/metadata/properties" xmlns:ns2="ad5e6ac6-7e28-44ff-b599-4b096ee3745e" targetNamespace="http://schemas.microsoft.com/office/2006/metadata/properties" ma:root="true" ma:fieldsID="9c3be0cea3e8431379a50517fac3f2af" ns2:_="">
    <xsd:import namespace="ad5e6ac6-7e28-44ff-b599-4b096ee3745e"/>
    <xsd:element name="properties">
      <xsd:complexType>
        <xsd:sequence>
          <xsd:element name="documentManagement">
            <xsd:complexType>
              <xsd:all>
                <xsd:element ref="ns2:DocumentType" minOccurs="0"/>
                <xsd:element ref="ns2:FileFormat" minOccurs="0"/>
                <xsd:element ref="ns2:DocumentId" minOccurs="0"/>
                <xsd:element ref="ns2:TitleName" minOccurs="0"/>
                <xsd:element ref="ns2:StageName" minOccurs="0"/>
                <xsd:element ref="ns2:IsDeleted" minOccurs="0"/>
                <xsd:element ref="ns2:Checked_x0020_Out_x0020_To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ad5e6ac6-7e28-44ff-b599-4b096ee3745e" elementFormDefault="qualified">
    <xsd:import namespace="http://schemas.microsoft.com/office/2006/documentManagement/types"/>
    <xsd:element name="DocumentType" ma:index="8" nillable="true" ma:displayName="DocumentType" ma:internalName="DocumentType">
      <xsd:simpleType>
        <xsd:restriction base="dms:Text"/>
      </xsd:simpleType>
    </xsd:element>
    <xsd:element name="FileFormat" ma:index="9" nillable="true" ma:displayName="FileFormat" ma:internalName="FileFormat">
      <xsd:simpleType>
        <xsd:restriction base="dms:Text"/>
      </xsd:simpleType>
    </xsd:element>
    <xsd:element name="DocumentId" ma:index="10" nillable="true" ma:displayName="DocumentId" ma:internalName="DocumentId">
      <xsd:simpleType>
        <xsd:restriction base="dms:Text"/>
      </xsd:simpleType>
    </xsd:element>
    <xsd:element name="TitleName" ma:index="11" nillable="true" ma:displayName="TitleName" ma:internalName="TitleName">
      <xsd:simpleType>
        <xsd:restriction base="dms:Text"/>
      </xsd:simpleType>
    </xsd:element>
    <xsd:element name="StageName" ma:index="12" nillable="true" ma:displayName="StageName" ma:internalName="StageName">
      <xsd:simpleType>
        <xsd:restriction base="dms:Text"/>
      </xsd:simpleType>
    </xsd:element>
    <xsd:element name="IsDeleted" ma:index="13" nillable="true" ma:displayName="IsDeleted" ma:default="0" ma:internalName="IsDeleted">
      <xsd:simpleType>
        <xsd:restriction base="dms:Boolean"/>
      </xsd:simpleType>
    </xsd:element>
    <xsd:element name="Checked_x0020_Out_x0020_To" ma:index="14" nillable="true" ma:displayName="Checked Out To" ma:list="UserInfo" ma:internalName="Checked_x0020_Out_x0020_To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6E99D8B2-F12C-45BC-82CC-073C5BC4FF1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6D1EDC-6CD6-42BF-82AB-DD89FA0347F6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ad5e6ac6-7e28-44ff-b599-4b096ee3745e"/>
    <ds:schemaRef ds:uri="http://purl.org/dc/dcmitype/"/>
    <ds:schemaRef ds:uri="http://purl.org/dc/elements/1.1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FF2FC3A3-09E8-449B-B81E-C4FAB8EBEB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5e6ac6-7e28-44ff-b599-4b096ee3745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1326</TotalTime>
  <Words>153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41</cp:revision>
  <dcterms:created xsi:type="dcterms:W3CDTF">2015-06-03T08:23:24Z</dcterms:created>
  <dcterms:modified xsi:type="dcterms:W3CDTF">2015-08-04T01:24:15Z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0x010100650FB4CD0F454C4A92D9C0FA6E32AAE3</vt:lpwstr>
  </property>
</Properties>
</file>