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9" r:id="rId3"/>
    <p:sldId id="258" r:id="rId4"/>
    <p:sldId id="265" r:id="rId5"/>
    <p:sldId id="266" r:id="rId6"/>
    <p:sldId id="267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9B07B-4823-4C33-AD0C-710832B21FF1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6E8BE-98B4-44A1-8EEC-6287C59172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17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>
            <a:extLst>
              <a:ext uri="{FF2B5EF4-FFF2-40B4-BE49-F238E27FC236}">
                <a16:creationId xmlns:a16="http://schemas.microsoft.com/office/drawing/2014/main" id="{44D397A7-3E6F-BE77-4211-3D09C15EEC4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备注占位符 2">
            <a:extLst>
              <a:ext uri="{FF2B5EF4-FFF2-40B4-BE49-F238E27FC236}">
                <a16:creationId xmlns:a16="http://schemas.microsoft.com/office/drawing/2014/main" id="{C5EAE8C4-42DD-4337-B37E-541EE90787F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7" name="灯片编号占位符 3">
            <a:extLst>
              <a:ext uri="{FF2B5EF4-FFF2-40B4-BE49-F238E27FC236}">
                <a16:creationId xmlns:a16="http://schemas.microsoft.com/office/drawing/2014/main" id="{AA9F9589-8F0D-709B-ED5C-4A0EA04314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A0685FE-948A-44EE-BB89-811BE3568605}" type="slidenum">
              <a:rPr lang="zh-CN" altLang="en-US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11596-6A87-D8A0-65B5-BB85871BC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BAE40A4-17BC-D962-4223-5D5B560D2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D698FF-D799-EEC0-429D-4092AD6F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BB97-A4A7-4F8D-8C66-A3E2514845FC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AFB2BE-FDF5-2094-41BB-05AE1EA9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86D85C-E0EF-EB01-8F2E-44D7BA8A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A962-2E18-4BFF-8094-926E562A7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85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AA1796-4FCD-7F86-FA1D-9B8F00F8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7F377F-B722-C775-ACEB-A52794FAF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B7126B-0695-E7C8-1046-27C39134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BB97-A4A7-4F8D-8C66-A3E2514845FC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E30202-2E76-271D-F673-C9577994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87D9D9-321E-3185-2097-036E0EF3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A962-2E18-4BFF-8094-926E562A7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04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305D17-27D6-500D-7360-A620923EA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ECAC75-84E1-6062-721A-5B3D502B2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CB6E5C-5EAF-B7A1-36E2-D4BACC1F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BB97-A4A7-4F8D-8C66-A3E2514845FC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5F5C6-7AA4-5910-A378-4D14B17B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21AF7A-926B-B856-4939-84BD03C3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A962-2E18-4BFF-8094-926E562A7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89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A3D7B5-3E8F-A5B1-6080-6132F9CE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86CED4-AEAD-7704-92AD-593DE4692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4B50B-4B5A-FA97-523E-A3AE93E1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BB97-A4A7-4F8D-8C66-A3E2514845FC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9D712A-07EC-DC9D-A4E9-521ADF97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A51E1C-AAC4-D1E5-564C-D1228DE7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A962-2E18-4BFF-8094-926E562A7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0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9D901B-6A83-1C5C-8CF3-44FAF689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403E99-7241-C720-A6D5-0CB5ED325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34446D-5571-5F02-EFE6-7264D0EE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BB97-A4A7-4F8D-8C66-A3E2514845FC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0FDF23-F21F-31DC-1EF0-58AAA393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68A6C1-50B2-0FDC-6B6B-CC90AD94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A962-2E18-4BFF-8094-926E562A7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64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8046E7-CDAB-F6B8-3AA6-8C4782B3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99F437-AD81-B521-24AE-26B328208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03BDB6C-F67B-7200-199B-E037D4C7E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2CBEC1-6FE5-385D-1814-32AEC65C0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BB97-A4A7-4F8D-8C66-A3E2514845FC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6B34D3-2C25-5FCC-6FD3-AF83AFCA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6C274B-7803-512F-848B-7BFA38BA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A962-2E18-4BFF-8094-926E562A7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90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8D94E7-BBEB-6EEB-6910-3ABE0214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9D9EEE-DD9E-8800-E8BD-A08E6CA6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AFDD4-E7FD-C0FD-A1E7-E7AB14691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A096F5-6F7A-33BC-C4DF-4902DEE13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4FF37A-1902-1110-5D14-80CE71408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A2F626F-D463-AB6E-D9F1-6B4E99C7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BB97-A4A7-4F8D-8C66-A3E2514845FC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059B56-53BE-A768-F19E-40A6BF57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A304A94-AFE2-8F46-22CB-CEA68DFA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A962-2E18-4BFF-8094-926E562A7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22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821087-AFFD-991C-0AEE-5E6B072E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B48C3C7-5A36-956F-75E6-5986E384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BB97-A4A7-4F8D-8C66-A3E2514845FC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7B82D3-DD56-37A8-25CF-775E51FC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67C131E-04BC-F3D8-DBB1-C35153AE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A962-2E18-4BFF-8094-926E562A7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44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822840-3A03-73D3-14E8-4ABC6A4F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BB97-A4A7-4F8D-8C66-A3E2514845FC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E868FB-93ED-D5ED-2720-6FB01A986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E4A2E6-2C91-3550-524A-F66EC91B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A962-2E18-4BFF-8094-926E562A7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94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47801C-14A0-5F29-D578-88D2A26B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CC2A2F-AF2F-3551-B257-09B59DEFE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C0D00C-A514-8FA9-5A41-DCF902E70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84A4DC-5E0E-A9F4-A33A-6D7F969F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BB97-A4A7-4F8D-8C66-A3E2514845FC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5E57A3-8297-CA9F-C418-3468BD973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9F094D-C525-33A9-D052-06031E07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A962-2E18-4BFF-8094-926E562A7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78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D7AC34-0B55-C62E-50CA-F8FA5875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67F721B-A026-0584-5BBD-B75357865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B12980-DE52-1D16-3D68-E386F8726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AC7504-95D1-2975-E031-2A9D6707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BB97-A4A7-4F8D-8C66-A3E2514845FC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B1C6D9-B502-6AC8-D1E3-B66D33E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385423-F150-CE9D-CF2A-6D133742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A962-2E18-4BFF-8094-926E562A7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79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F8CBABD-A8FC-3F0E-4F1F-4963F49D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877518-64BA-13D6-D3DA-602772DD7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A3594A-0E92-CD3F-01B1-6AAB8D3D9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BB97-A4A7-4F8D-8C66-A3E2514845FC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A510C9-8859-65B7-9616-47D3E63CC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62B98E-47FC-BC16-5F9D-7B7E45DF8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3A962-2E18-4BFF-8094-926E562A7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4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Box 3">
            <a:extLst>
              <a:ext uri="{FF2B5EF4-FFF2-40B4-BE49-F238E27FC236}">
                <a16:creationId xmlns:a16="http://schemas.microsoft.com/office/drawing/2014/main" id="{90573F5F-6CE5-3415-E9CF-EB13E07BE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868" y="354014"/>
            <a:ext cx="46307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/>
              <a:t>公用     </a:t>
            </a:r>
            <a:r>
              <a:rPr lang="en-US" altLang="zh-CN" sz="1600" dirty="0"/>
              <a:t>F38      B28     D32    F17     B30     D12</a:t>
            </a:r>
            <a:endParaRPr lang="zh-CN" altLang="en-US" sz="1600" dirty="0"/>
          </a:p>
        </p:txBody>
      </p:sp>
      <p:sp>
        <p:nvSpPr>
          <p:cNvPr id="2050" name="TextBox 4">
            <a:extLst>
              <a:ext uri="{FF2B5EF4-FFF2-40B4-BE49-F238E27FC236}">
                <a16:creationId xmlns:a16="http://schemas.microsoft.com/office/drawing/2014/main" id="{1C8764AF-3D95-8F25-FCE9-10E4D528D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852489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BDNF</a:t>
            </a:r>
            <a:endParaRPr lang="zh-CN" altLang="en-US"/>
          </a:p>
        </p:txBody>
      </p:sp>
      <p:sp>
        <p:nvSpPr>
          <p:cNvPr id="2051" name="TextBox 11">
            <a:extLst>
              <a:ext uri="{FF2B5EF4-FFF2-40B4-BE49-F238E27FC236}">
                <a16:creationId xmlns:a16="http://schemas.microsoft.com/office/drawing/2014/main" id="{CADCCB6F-3E64-4D53-9498-7FEC46AE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320" y="1474789"/>
            <a:ext cx="101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2052" name="TextBox 12">
            <a:extLst>
              <a:ext uri="{FF2B5EF4-FFF2-40B4-BE49-F238E27FC236}">
                <a16:creationId xmlns:a16="http://schemas.microsoft.com/office/drawing/2014/main" id="{FAD2A5F1-2CE4-7796-D1C4-53831257C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2365375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D2</a:t>
            </a:r>
            <a:endParaRPr lang="zh-CN" altLang="en-US"/>
          </a:p>
        </p:txBody>
      </p:sp>
      <p:sp>
        <p:nvSpPr>
          <p:cNvPr id="2053" name="TextBox 13">
            <a:extLst>
              <a:ext uri="{FF2B5EF4-FFF2-40B4-BE49-F238E27FC236}">
                <a16:creationId xmlns:a16="http://schemas.microsoft.com/office/drawing/2014/main" id="{8F6E6858-B2AA-A60A-6994-B8DCB2297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320" y="2987676"/>
            <a:ext cx="101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/>
              <a:t>GAPDH</a:t>
            </a:r>
            <a:endParaRPr lang="zh-CN" altLang="en-US"/>
          </a:p>
        </p:txBody>
      </p:sp>
      <p:sp>
        <p:nvSpPr>
          <p:cNvPr id="2054" name="TextBox 14">
            <a:extLst>
              <a:ext uri="{FF2B5EF4-FFF2-40B4-BE49-F238E27FC236}">
                <a16:creationId xmlns:a16="http://schemas.microsoft.com/office/drawing/2014/main" id="{142F0C4D-7AA3-F443-D937-236D03587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3876675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D3 </a:t>
            </a:r>
            <a:endParaRPr lang="zh-CN" altLang="en-US"/>
          </a:p>
        </p:txBody>
      </p:sp>
      <p:sp>
        <p:nvSpPr>
          <p:cNvPr id="2055" name="TextBox 15">
            <a:extLst>
              <a:ext uri="{FF2B5EF4-FFF2-40B4-BE49-F238E27FC236}">
                <a16:creationId xmlns:a16="http://schemas.microsoft.com/office/drawing/2014/main" id="{745A94DF-081D-FF5C-E6CE-F251DA50F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320" y="4500564"/>
            <a:ext cx="101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2056" name="TextBox 5">
            <a:extLst>
              <a:ext uri="{FF2B5EF4-FFF2-40B4-BE49-F238E27FC236}">
                <a16:creationId xmlns:a16="http://schemas.microsoft.com/office/drawing/2014/main" id="{09C7E56E-49FD-1E1C-66BB-44CF647FE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5084763"/>
            <a:ext cx="41767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/>
              <a:t>BDNF</a:t>
            </a:r>
            <a:r>
              <a:rPr lang="zh-CN" altLang="en-US" sz="1600"/>
              <a:t>兔单抗，</a:t>
            </a:r>
            <a:r>
              <a:rPr lang="en-US" altLang="zh-CN" sz="1600"/>
              <a:t>Epitomics</a:t>
            </a:r>
            <a:r>
              <a:rPr lang="zh-CN" altLang="en-US" sz="1600"/>
              <a:t>，</a:t>
            </a:r>
            <a:r>
              <a:rPr lang="en-US" altLang="zh-CN" sz="1600"/>
              <a:t>2960-1,1:5000</a:t>
            </a:r>
          </a:p>
          <a:p>
            <a:r>
              <a:rPr lang="en-US" altLang="zh-CN" sz="1600"/>
              <a:t>D2</a:t>
            </a:r>
            <a:r>
              <a:rPr lang="zh-CN" altLang="en-US" sz="1600"/>
              <a:t>兔多抗，</a:t>
            </a:r>
            <a:r>
              <a:rPr lang="en-US" altLang="zh-CN" sz="1600"/>
              <a:t>abcam</a:t>
            </a:r>
            <a:r>
              <a:rPr lang="zh-CN" altLang="en-US" sz="1600"/>
              <a:t>，</a:t>
            </a:r>
            <a:r>
              <a:rPr lang="en-US" altLang="zh-CN" sz="1600"/>
              <a:t>ab85367</a:t>
            </a:r>
            <a:r>
              <a:rPr lang="zh-CN" altLang="en-US" sz="1600"/>
              <a:t>，</a:t>
            </a:r>
            <a:r>
              <a:rPr lang="en-US" altLang="zh-CN" sz="1600"/>
              <a:t>1:4000</a:t>
            </a:r>
          </a:p>
          <a:p>
            <a:r>
              <a:rPr lang="en-US" altLang="zh-CN" sz="1600"/>
              <a:t>D3</a:t>
            </a:r>
            <a:r>
              <a:rPr lang="zh-CN" altLang="en-US" sz="1600"/>
              <a:t>兔多抗，</a:t>
            </a:r>
            <a:r>
              <a:rPr lang="en-US" altLang="zh-CN" sz="1600"/>
              <a:t>Santa</a:t>
            </a:r>
            <a:r>
              <a:rPr lang="zh-CN" altLang="en-US" sz="1600"/>
              <a:t>，</a:t>
            </a:r>
            <a:r>
              <a:rPr lang="en-US" altLang="zh-CN" sz="1600"/>
              <a:t>sc-9114</a:t>
            </a:r>
            <a:r>
              <a:rPr lang="zh-CN" altLang="en-US" sz="1600"/>
              <a:t>，</a:t>
            </a:r>
            <a:r>
              <a:rPr lang="en-US" altLang="zh-CN" sz="1600"/>
              <a:t>1:500</a:t>
            </a:r>
          </a:p>
          <a:p>
            <a:r>
              <a:rPr lang="en-US" altLang="zh-CN" sz="1600"/>
              <a:t>GAPDH</a:t>
            </a:r>
            <a:r>
              <a:rPr lang="zh-CN" altLang="en-US" sz="1600"/>
              <a:t>鼠单抗，</a:t>
            </a:r>
            <a:r>
              <a:rPr lang="en-US" altLang="zh-CN" sz="1600"/>
              <a:t>1:20000</a:t>
            </a:r>
            <a:endParaRPr lang="zh-CN" altLang="en-US" sz="1600"/>
          </a:p>
        </p:txBody>
      </p:sp>
      <p:pic>
        <p:nvPicPr>
          <p:cNvPr id="2057" name="Picture 16">
            <a:extLst>
              <a:ext uri="{FF2B5EF4-FFF2-40B4-BE49-F238E27FC236}">
                <a16:creationId xmlns:a16="http://schemas.microsoft.com/office/drawing/2014/main" id="{145BFFA4-4427-404A-8E1E-FDFB55D4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774700"/>
            <a:ext cx="43195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7">
            <a:extLst>
              <a:ext uri="{FF2B5EF4-FFF2-40B4-BE49-F238E27FC236}">
                <a16:creationId xmlns:a16="http://schemas.microsoft.com/office/drawing/2014/main" id="{1D1C8437-7C05-3D30-4600-46CFC6C87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4" y="2278063"/>
            <a:ext cx="43195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">
            <a:extLst>
              <a:ext uri="{FF2B5EF4-FFF2-40B4-BE49-F238E27FC236}">
                <a16:creationId xmlns:a16="http://schemas.microsoft.com/office/drawing/2014/main" id="{BC6EED9E-0C46-3345-AA64-288D4168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9" y="3770314"/>
            <a:ext cx="43195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>
            <a:extLst>
              <a:ext uri="{FF2B5EF4-FFF2-40B4-BE49-F238E27FC236}">
                <a16:creationId xmlns:a16="http://schemas.microsoft.com/office/drawing/2014/main" id="{4F0C4980-4888-E464-DA2A-AAAD5530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409701"/>
            <a:ext cx="431958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0">
            <a:extLst>
              <a:ext uri="{FF2B5EF4-FFF2-40B4-BE49-F238E27FC236}">
                <a16:creationId xmlns:a16="http://schemas.microsoft.com/office/drawing/2014/main" id="{A2282714-35E4-ACF4-B1AE-872C460B8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9" y="2935288"/>
            <a:ext cx="43211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1">
            <a:extLst>
              <a:ext uri="{FF2B5EF4-FFF2-40B4-BE49-F238E27FC236}">
                <a16:creationId xmlns:a16="http://schemas.microsoft.com/office/drawing/2014/main" id="{FFA1CDD1-D21D-AC4D-A99F-36DA7386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1" y="4437064"/>
            <a:ext cx="43211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6A41A1D-87B9-05AC-65D7-38C76E3F2FAE}"/>
              </a:ext>
            </a:extLst>
          </p:cNvPr>
          <p:cNvSpPr txBox="1"/>
          <p:nvPr/>
        </p:nvSpPr>
        <p:spPr>
          <a:xfrm>
            <a:off x="416560" y="1693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mPFC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7">
            <a:extLst>
              <a:ext uri="{FF2B5EF4-FFF2-40B4-BE49-F238E27FC236}">
                <a16:creationId xmlns:a16="http://schemas.microsoft.com/office/drawing/2014/main" id="{ECD86945-8597-520F-A2CE-B4FF91508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852489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BDNF</a:t>
            </a:r>
            <a:endParaRPr lang="zh-CN" altLang="en-US"/>
          </a:p>
        </p:txBody>
      </p:sp>
      <p:sp>
        <p:nvSpPr>
          <p:cNvPr id="3074" name="TextBox 8">
            <a:extLst>
              <a:ext uri="{FF2B5EF4-FFF2-40B4-BE49-F238E27FC236}">
                <a16:creationId xmlns:a16="http://schemas.microsoft.com/office/drawing/2014/main" id="{832F973B-4665-6534-F984-C4261A73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474789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3075" name="TextBox 9">
            <a:extLst>
              <a:ext uri="{FF2B5EF4-FFF2-40B4-BE49-F238E27FC236}">
                <a16:creationId xmlns:a16="http://schemas.microsoft.com/office/drawing/2014/main" id="{334EA2F4-48C1-A00E-1357-B31494A9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2303464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D2</a:t>
            </a:r>
            <a:endParaRPr lang="zh-CN" altLang="en-US"/>
          </a:p>
        </p:txBody>
      </p:sp>
      <p:sp>
        <p:nvSpPr>
          <p:cNvPr id="3076" name="TextBox 10">
            <a:extLst>
              <a:ext uri="{FF2B5EF4-FFF2-40B4-BE49-F238E27FC236}">
                <a16:creationId xmlns:a16="http://schemas.microsoft.com/office/drawing/2014/main" id="{A1B2E3DB-B3D8-0A2A-AE30-D98F22816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2925764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3077" name="TextBox 11">
            <a:extLst>
              <a:ext uri="{FF2B5EF4-FFF2-40B4-BE49-F238E27FC236}">
                <a16:creationId xmlns:a16="http://schemas.microsoft.com/office/drawing/2014/main" id="{13096CCA-84D8-4AAE-87B0-23D46E359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3876675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D3 </a:t>
            </a:r>
            <a:endParaRPr lang="zh-CN" altLang="en-US"/>
          </a:p>
        </p:txBody>
      </p:sp>
      <p:sp>
        <p:nvSpPr>
          <p:cNvPr id="3078" name="TextBox 12">
            <a:extLst>
              <a:ext uri="{FF2B5EF4-FFF2-40B4-BE49-F238E27FC236}">
                <a16:creationId xmlns:a16="http://schemas.microsoft.com/office/drawing/2014/main" id="{7A75DA15-37F7-95FF-32A2-E8C891ADF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49" y="4500564"/>
            <a:ext cx="1068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3079" name="TextBox 13">
            <a:extLst>
              <a:ext uri="{FF2B5EF4-FFF2-40B4-BE49-F238E27FC236}">
                <a16:creationId xmlns:a16="http://schemas.microsoft.com/office/drawing/2014/main" id="{164E55BD-5560-BF7B-98D9-F59E86521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9" y="5229226"/>
            <a:ext cx="4175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/>
              <a:t>BDNF</a:t>
            </a:r>
            <a:r>
              <a:rPr lang="zh-CN" altLang="en-US" sz="1600"/>
              <a:t>兔单抗，</a:t>
            </a:r>
            <a:r>
              <a:rPr lang="en-US" altLang="zh-CN" sz="1600"/>
              <a:t>Epitomics</a:t>
            </a:r>
            <a:r>
              <a:rPr lang="zh-CN" altLang="en-US" sz="1600"/>
              <a:t>，</a:t>
            </a:r>
            <a:r>
              <a:rPr lang="en-US" altLang="zh-CN" sz="1600"/>
              <a:t>2960-1,1:5000</a:t>
            </a:r>
          </a:p>
          <a:p>
            <a:r>
              <a:rPr lang="en-US" altLang="zh-CN" sz="1600"/>
              <a:t>D2</a:t>
            </a:r>
            <a:r>
              <a:rPr lang="zh-CN" altLang="en-US" sz="1600"/>
              <a:t>兔多抗，</a:t>
            </a:r>
            <a:r>
              <a:rPr lang="en-US" altLang="zh-CN" sz="1600"/>
              <a:t>abcam</a:t>
            </a:r>
            <a:r>
              <a:rPr lang="zh-CN" altLang="en-US" sz="1600"/>
              <a:t>，</a:t>
            </a:r>
            <a:r>
              <a:rPr lang="en-US" altLang="zh-CN" sz="1600"/>
              <a:t>ab85367</a:t>
            </a:r>
            <a:r>
              <a:rPr lang="zh-CN" altLang="en-US" sz="1600"/>
              <a:t>，</a:t>
            </a:r>
            <a:r>
              <a:rPr lang="en-US" altLang="zh-CN" sz="1600"/>
              <a:t>1:4000</a:t>
            </a:r>
          </a:p>
          <a:p>
            <a:r>
              <a:rPr lang="en-US" altLang="zh-CN" sz="1600"/>
              <a:t>D3</a:t>
            </a:r>
            <a:r>
              <a:rPr lang="zh-CN" altLang="en-US" sz="1600"/>
              <a:t>兔多抗，</a:t>
            </a:r>
            <a:r>
              <a:rPr lang="en-US" altLang="zh-CN" sz="1600"/>
              <a:t>Santa</a:t>
            </a:r>
            <a:r>
              <a:rPr lang="zh-CN" altLang="en-US" sz="1600"/>
              <a:t>，</a:t>
            </a:r>
            <a:r>
              <a:rPr lang="en-US" altLang="zh-CN" sz="1600"/>
              <a:t>sc-9114</a:t>
            </a:r>
            <a:r>
              <a:rPr lang="zh-CN" altLang="en-US" sz="1600"/>
              <a:t>，</a:t>
            </a:r>
            <a:r>
              <a:rPr lang="en-US" altLang="zh-CN" sz="1600"/>
              <a:t>1:500</a:t>
            </a:r>
          </a:p>
          <a:p>
            <a:r>
              <a:rPr lang="en-US" altLang="zh-CN" sz="1600"/>
              <a:t>GAPDH</a:t>
            </a:r>
            <a:r>
              <a:rPr lang="zh-CN" altLang="en-US" sz="1600"/>
              <a:t>鼠单抗，</a:t>
            </a:r>
            <a:r>
              <a:rPr lang="en-US" altLang="zh-CN" sz="1600"/>
              <a:t>1:20000</a:t>
            </a:r>
            <a:endParaRPr lang="zh-CN" altLang="en-US" sz="1600"/>
          </a:p>
        </p:txBody>
      </p:sp>
      <p:sp>
        <p:nvSpPr>
          <p:cNvPr id="3080" name="TextBox 1">
            <a:extLst>
              <a:ext uri="{FF2B5EF4-FFF2-40B4-BE49-F238E27FC236}">
                <a16:creationId xmlns:a16="http://schemas.microsoft.com/office/drawing/2014/main" id="{7A1B4231-3FFC-0925-55EC-064FDA841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521" y="404814"/>
            <a:ext cx="4653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/>
              <a:t>公用       </a:t>
            </a:r>
            <a:r>
              <a:rPr lang="en-US" altLang="zh-CN" sz="1600" dirty="0"/>
              <a:t>F1       B16      D37     F24     B33    D20</a:t>
            </a:r>
            <a:endParaRPr lang="zh-CN" altLang="en-US" sz="1600" dirty="0"/>
          </a:p>
        </p:txBody>
      </p:sp>
      <p:pic>
        <p:nvPicPr>
          <p:cNvPr id="3081" name="Picture 16">
            <a:extLst>
              <a:ext uri="{FF2B5EF4-FFF2-40B4-BE49-F238E27FC236}">
                <a16:creationId xmlns:a16="http://schemas.microsoft.com/office/drawing/2014/main" id="{BF667803-93FF-F7C7-F9DF-3A8C03B77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9" y="798514"/>
            <a:ext cx="43195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7">
            <a:extLst>
              <a:ext uri="{FF2B5EF4-FFF2-40B4-BE49-F238E27FC236}">
                <a16:creationId xmlns:a16="http://schemas.microsoft.com/office/drawing/2014/main" id="{01922951-7775-30A8-7029-42E91A52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205039"/>
            <a:ext cx="431958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8">
            <a:extLst>
              <a:ext uri="{FF2B5EF4-FFF2-40B4-BE49-F238E27FC236}">
                <a16:creationId xmlns:a16="http://schemas.microsoft.com/office/drawing/2014/main" id="{76632A4F-D0AA-378D-7AEE-33966AE41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9" y="3803651"/>
            <a:ext cx="43195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9">
            <a:extLst>
              <a:ext uri="{FF2B5EF4-FFF2-40B4-BE49-F238E27FC236}">
                <a16:creationId xmlns:a16="http://schemas.microsoft.com/office/drawing/2014/main" id="{515AC201-6AAC-36DD-7C04-C1BF56090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401763"/>
            <a:ext cx="431958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0">
            <a:extLst>
              <a:ext uri="{FF2B5EF4-FFF2-40B4-BE49-F238E27FC236}">
                <a16:creationId xmlns:a16="http://schemas.microsoft.com/office/drawing/2014/main" id="{02352B96-7BB8-30DE-38C3-30F8E921D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9" y="2925763"/>
            <a:ext cx="431958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1">
            <a:extLst>
              <a:ext uri="{FF2B5EF4-FFF2-40B4-BE49-F238E27FC236}">
                <a16:creationId xmlns:a16="http://schemas.microsoft.com/office/drawing/2014/main" id="{0F587270-1906-E39C-F4D5-EB6F82D9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4" y="4432301"/>
            <a:ext cx="4319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C2E9D21-8BAD-1EAD-1506-6DE561BD000B}"/>
              </a:ext>
            </a:extLst>
          </p:cNvPr>
          <p:cNvSpPr txBox="1"/>
          <p:nvPr/>
        </p:nvSpPr>
        <p:spPr>
          <a:xfrm>
            <a:off x="416560" y="1693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mPFC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Box 6">
            <a:extLst>
              <a:ext uri="{FF2B5EF4-FFF2-40B4-BE49-F238E27FC236}">
                <a16:creationId xmlns:a16="http://schemas.microsoft.com/office/drawing/2014/main" id="{797FA541-AFE7-D6C8-1EC4-F73A25C1A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852489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BDNF</a:t>
            </a:r>
            <a:endParaRPr lang="zh-CN" altLang="en-US"/>
          </a:p>
        </p:txBody>
      </p:sp>
      <p:sp>
        <p:nvSpPr>
          <p:cNvPr id="4098" name="TextBox 7">
            <a:extLst>
              <a:ext uri="{FF2B5EF4-FFF2-40B4-BE49-F238E27FC236}">
                <a16:creationId xmlns:a16="http://schemas.microsoft.com/office/drawing/2014/main" id="{84418D83-B801-0E07-CCD6-13875A41B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474789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4099" name="TextBox 8">
            <a:extLst>
              <a:ext uri="{FF2B5EF4-FFF2-40B4-BE49-F238E27FC236}">
                <a16:creationId xmlns:a16="http://schemas.microsoft.com/office/drawing/2014/main" id="{9A46CE84-C41F-BCF4-D99A-4E288B4F2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2278064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D2</a:t>
            </a:r>
            <a:endParaRPr lang="zh-CN" altLang="en-US"/>
          </a:p>
        </p:txBody>
      </p:sp>
      <p:sp>
        <p:nvSpPr>
          <p:cNvPr id="4100" name="TextBox 9">
            <a:extLst>
              <a:ext uri="{FF2B5EF4-FFF2-40B4-BE49-F238E27FC236}">
                <a16:creationId xmlns:a16="http://schemas.microsoft.com/office/drawing/2014/main" id="{4EAA50D3-ADF0-E810-FC3C-90F15711F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2901951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/>
              <a:t>GAPDH</a:t>
            </a:r>
            <a:endParaRPr lang="zh-CN" altLang="en-US"/>
          </a:p>
        </p:txBody>
      </p:sp>
      <p:sp>
        <p:nvSpPr>
          <p:cNvPr id="4101" name="TextBox 10">
            <a:extLst>
              <a:ext uri="{FF2B5EF4-FFF2-40B4-BE49-F238E27FC236}">
                <a16:creationId xmlns:a16="http://schemas.microsoft.com/office/drawing/2014/main" id="{D13B6DED-8699-4E8A-622D-F73DDB3D8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3719514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D3 </a:t>
            </a:r>
            <a:endParaRPr lang="zh-CN" altLang="en-US"/>
          </a:p>
        </p:txBody>
      </p:sp>
      <p:sp>
        <p:nvSpPr>
          <p:cNvPr id="4102" name="TextBox 11">
            <a:extLst>
              <a:ext uri="{FF2B5EF4-FFF2-40B4-BE49-F238E27FC236}">
                <a16:creationId xmlns:a16="http://schemas.microsoft.com/office/drawing/2014/main" id="{6397F007-9A55-ECBE-B357-299702B7B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4341814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4103" name="TextBox 12">
            <a:extLst>
              <a:ext uri="{FF2B5EF4-FFF2-40B4-BE49-F238E27FC236}">
                <a16:creationId xmlns:a16="http://schemas.microsoft.com/office/drawing/2014/main" id="{DD8B49BD-49B2-986E-FC40-FFFA5372F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5084763"/>
            <a:ext cx="41767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/>
              <a:t>BDNF</a:t>
            </a:r>
            <a:r>
              <a:rPr lang="zh-CN" altLang="en-US" sz="1600"/>
              <a:t>兔单抗，</a:t>
            </a:r>
            <a:r>
              <a:rPr lang="en-US" altLang="zh-CN" sz="1600"/>
              <a:t>Epitomics</a:t>
            </a:r>
            <a:r>
              <a:rPr lang="zh-CN" altLang="en-US" sz="1600"/>
              <a:t>，</a:t>
            </a:r>
            <a:r>
              <a:rPr lang="en-US" altLang="zh-CN" sz="1600"/>
              <a:t>2960-1,1:5000</a:t>
            </a:r>
          </a:p>
          <a:p>
            <a:r>
              <a:rPr lang="en-US" altLang="zh-CN" sz="1600"/>
              <a:t>D2</a:t>
            </a:r>
            <a:r>
              <a:rPr lang="zh-CN" altLang="en-US" sz="1600"/>
              <a:t>兔多抗，</a:t>
            </a:r>
            <a:r>
              <a:rPr lang="en-US" altLang="zh-CN" sz="1600"/>
              <a:t>abcam</a:t>
            </a:r>
            <a:r>
              <a:rPr lang="zh-CN" altLang="en-US" sz="1600"/>
              <a:t>，</a:t>
            </a:r>
            <a:r>
              <a:rPr lang="en-US" altLang="zh-CN" sz="1600"/>
              <a:t>ab85367</a:t>
            </a:r>
            <a:r>
              <a:rPr lang="zh-CN" altLang="en-US" sz="1600"/>
              <a:t>，</a:t>
            </a:r>
            <a:r>
              <a:rPr lang="en-US" altLang="zh-CN" sz="1600"/>
              <a:t>1:4000</a:t>
            </a:r>
          </a:p>
          <a:p>
            <a:r>
              <a:rPr lang="en-US" altLang="zh-CN" sz="1600"/>
              <a:t>D3</a:t>
            </a:r>
            <a:r>
              <a:rPr lang="zh-CN" altLang="en-US" sz="1600"/>
              <a:t>兔多抗，</a:t>
            </a:r>
            <a:r>
              <a:rPr lang="en-US" altLang="zh-CN" sz="1600"/>
              <a:t>Santa</a:t>
            </a:r>
            <a:r>
              <a:rPr lang="zh-CN" altLang="en-US" sz="1600"/>
              <a:t>，</a:t>
            </a:r>
            <a:r>
              <a:rPr lang="en-US" altLang="zh-CN" sz="1600"/>
              <a:t>sc-9114</a:t>
            </a:r>
            <a:r>
              <a:rPr lang="zh-CN" altLang="en-US" sz="1600"/>
              <a:t>，</a:t>
            </a:r>
            <a:r>
              <a:rPr lang="en-US" altLang="zh-CN" sz="1600"/>
              <a:t>1:500</a:t>
            </a:r>
          </a:p>
          <a:p>
            <a:r>
              <a:rPr lang="en-US" altLang="zh-CN" sz="1600"/>
              <a:t>GAPDH</a:t>
            </a:r>
            <a:r>
              <a:rPr lang="zh-CN" altLang="en-US" sz="1600"/>
              <a:t>鼠单抗，</a:t>
            </a:r>
            <a:r>
              <a:rPr lang="en-US" altLang="zh-CN" sz="1600"/>
              <a:t>1:20000</a:t>
            </a:r>
            <a:endParaRPr lang="zh-CN" altLang="en-US" sz="1600"/>
          </a:p>
        </p:txBody>
      </p:sp>
      <p:sp>
        <p:nvSpPr>
          <p:cNvPr id="4104" name="TextBox 1">
            <a:extLst>
              <a:ext uri="{FF2B5EF4-FFF2-40B4-BE49-F238E27FC236}">
                <a16:creationId xmlns:a16="http://schemas.microsoft.com/office/drawing/2014/main" id="{30BD172B-FE6E-A093-E478-E1D864FFE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120" y="333376"/>
            <a:ext cx="44196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/>
              <a:t>公用      </a:t>
            </a:r>
            <a:r>
              <a:rPr lang="en-US" altLang="zh-CN" sz="1600" dirty="0"/>
              <a:t>F23     B19      D14    F15     B6      D25</a:t>
            </a:r>
            <a:endParaRPr lang="zh-CN" altLang="en-US" sz="1600" dirty="0"/>
          </a:p>
        </p:txBody>
      </p:sp>
      <p:pic>
        <p:nvPicPr>
          <p:cNvPr id="4105" name="Picture 16">
            <a:extLst>
              <a:ext uri="{FF2B5EF4-FFF2-40B4-BE49-F238E27FC236}">
                <a16:creationId xmlns:a16="http://schemas.microsoft.com/office/drawing/2014/main" id="{9B1E0D0A-C817-6A36-7172-842220348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6" y="760413"/>
            <a:ext cx="43211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7">
            <a:extLst>
              <a:ext uri="{FF2B5EF4-FFF2-40B4-BE49-F238E27FC236}">
                <a16:creationId xmlns:a16="http://schemas.microsoft.com/office/drawing/2014/main" id="{73CFC8DF-E511-FCE3-31A9-9730E9F10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239964"/>
            <a:ext cx="43195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8">
            <a:extLst>
              <a:ext uri="{FF2B5EF4-FFF2-40B4-BE49-F238E27FC236}">
                <a16:creationId xmlns:a16="http://schemas.microsoft.com/office/drawing/2014/main" id="{90D6E5EC-5320-9FC9-0A22-259D0E607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9" y="3627438"/>
            <a:ext cx="43195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9">
            <a:extLst>
              <a:ext uri="{FF2B5EF4-FFF2-40B4-BE49-F238E27FC236}">
                <a16:creationId xmlns:a16="http://schemas.microsoft.com/office/drawing/2014/main" id="{8E56A25C-6DA8-4B2F-2807-05D8CEBF1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439864"/>
            <a:ext cx="43195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0">
            <a:extLst>
              <a:ext uri="{FF2B5EF4-FFF2-40B4-BE49-F238E27FC236}">
                <a16:creationId xmlns:a16="http://schemas.microsoft.com/office/drawing/2014/main" id="{950FB0ED-E29A-9B79-3FB7-C0F56BE8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1" y="2881313"/>
            <a:ext cx="4321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1">
            <a:extLst>
              <a:ext uri="{FF2B5EF4-FFF2-40B4-BE49-F238E27FC236}">
                <a16:creationId xmlns:a16="http://schemas.microsoft.com/office/drawing/2014/main" id="{C021B899-BC44-466B-CE84-553C944D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9" y="4341814"/>
            <a:ext cx="431958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663E754-63A8-8DC0-47D0-C48A74A12A20}"/>
              </a:ext>
            </a:extLst>
          </p:cNvPr>
          <p:cNvSpPr txBox="1"/>
          <p:nvPr/>
        </p:nvSpPr>
        <p:spPr>
          <a:xfrm>
            <a:off x="416560" y="1693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mPFC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3">
            <a:extLst>
              <a:ext uri="{FF2B5EF4-FFF2-40B4-BE49-F238E27FC236}">
                <a16:creationId xmlns:a16="http://schemas.microsoft.com/office/drawing/2014/main" id="{AF5D4B05-B5A0-8422-6057-02526A817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54014"/>
            <a:ext cx="4672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/>
              <a:t>公用     </a:t>
            </a:r>
            <a:r>
              <a:rPr lang="en-US" altLang="zh-CN" sz="1600" dirty="0"/>
              <a:t>F38     B28     D32     F17     B30      D12</a:t>
            </a:r>
            <a:endParaRPr lang="zh-CN" altLang="en-US" sz="1600" dirty="0"/>
          </a:p>
        </p:txBody>
      </p:sp>
      <p:sp>
        <p:nvSpPr>
          <p:cNvPr id="3074" name="TextBox 4">
            <a:extLst>
              <a:ext uri="{FF2B5EF4-FFF2-40B4-BE49-F238E27FC236}">
                <a16:creationId xmlns:a16="http://schemas.microsoft.com/office/drawing/2014/main" id="{D3B2B7BB-16A0-2615-446D-70144C828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852489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BDNF</a:t>
            </a:r>
            <a:endParaRPr lang="zh-CN" altLang="en-US"/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5CEF2CFE-FDE6-0D69-139A-EE61415C4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474789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3076" name="TextBox 12">
            <a:extLst>
              <a:ext uri="{FF2B5EF4-FFF2-40B4-BE49-F238E27FC236}">
                <a16:creationId xmlns:a16="http://schemas.microsoft.com/office/drawing/2014/main" id="{AAB700B6-709E-6AC5-2F0B-359E80458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2303463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D2</a:t>
            </a:r>
            <a:endParaRPr lang="zh-CN" altLang="en-US"/>
          </a:p>
        </p:txBody>
      </p:sp>
      <p:sp>
        <p:nvSpPr>
          <p:cNvPr id="3077" name="TextBox 13">
            <a:extLst>
              <a:ext uri="{FF2B5EF4-FFF2-40B4-BE49-F238E27FC236}">
                <a16:creationId xmlns:a16="http://schemas.microsoft.com/office/drawing/2014/main" id="{1ADA8312-2E65-33FF-DF23-557651F92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2925764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3078" name="TextBox 14">
            <a:extLst>
              <a:ext uri="{FF2B5EF4-FFF2-40B4-BE49-F238E27FC236}">
                <a16:creationId xmlns:a16="http://schemas.microsoft.com/office/drawing/2014/main" id="{096F8DB2-0994-513F-7087-35BC54A0C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3876675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D3 </a:t>
            </a:r>
            <a:endParaRPr lang="zh-CN" altLang="en-US"/>
          </a:p>
        </p:txBody>
      </p:sp>
      <p:sp>
        <p:nvSpPr>
          <p:cNvPr id="3079" name="TextBox 15">
            <a:extLst>
              <a:ext uri="{FF2B5EF4-FFF2-40B4-BE49-F238E27FC236}">
                <a16:creationId xmlns:a16="http://schemas.microsoft.com/office/drawing/2014/main" id="{6E5CC622-25C0-BE6B-C87B-3E891DB91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49" y="4500564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3080" name="TextBox 5">
            <a:extLst>
              <a:ext uri="{FF2B5EF4-FFF2-40B4-BE49-F238E27FC236}">
                <a16:creationId xmlns:a16="http://schemas.microsoft.com/office/drawing/2014/main" id="{5B8FC417-4768-547F-1D45-9BE08C207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5300663"/>
            <a:ext cx="41767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/>
              <a:t>BDNF</a:t>
            </a:r>
            <a:r>
              <a:rPr lang="zh-CN" altLang="en-US" sz="1600"/>
              <a:t>兔单抗，</a:t>
            </a:r>
            <a:r>
              <a:rPr lang="en-US" altLang="zh-CN" sz="1600"/>
              <a:t>Epitomics</a:t>
            </a:r>
            <a:r>
              <a:rPr lang="zh-CN" altLang="en-US" sz="1600"/>
              <a:t>，</a:t>
            </a:r>
            <a:r>
              <a:rPr lang="en-US" altLang="zh-CN" sz="1600"/>
              <a:t>2960-1,1:5000</a:t>
            </a:r>
          </a:p>
          <a:p>
            <a:r>
              <a:rPr lang="en-US" altLang="zh-CN" sz="1600"/>
              <a:t>D2</a:t>
            </a:r>
            <a:r>
              <a:rPr lang="zh-CN" altLang="en-US" sz="1600"/>
              <a:t>兔多抗，</a:t>
            </a:r>
            <a:r>
              <a:rPr lang="en-US" altLang="zh-CN" sz="1600"/>
              <a:t>abcam</a:t>
            </a:r>
            <a:r>
              <a:rPr lang="zh-CN" altLang="en-US" sz="1600"/>
              <a:t>，</a:t>
            </a:r>
            <a:r>
              <a:rPr lang="en-US" altLang="zh-CN" sz="1600"/>
              <a:t>ab85367</a:t>
            </a:r>
            <a:r>
              <a:rPr lang="zh-CN" altLang="en-US" sz="1600"/>
              <a:t>，</a:t>
            </a:r>
            <a:r>
              <a:rPr lang="en-US" altLang="zh-CN" sz="1600"/>
              <a:t>1:4000</a:t>
            </a:r>
          </a:p>
          <a:p>
            <a:r>
              <a:rPr lang="en-US" altLang="zh-CN" sz="1600"/>
              <a:t>D3</a:t>
            </a:r>
            <a:r>
              <a:rPr lang="zh-CN" altLang="en-US" sz="1600"/>
              <a:t>兔多抗，</a:t>
            </a:r>
            <a:r>
              <a:rPr lang="en-US" altLang="zh-CN" sz="1600"/>
              <a:t>Santa</a:t>
            </a:r>
            <a:r>
              <a:rPr lang="zh-CN" altLang="en-US" sz="1600"/>
              <a:t>，</a:t>
            </a:r>
            <a:r>
              <a:rPr lang="en-US" altLang="zh-CN" sz="1600"/>
              <a:t>sc-9114</a:t>
            </a:r>
            <a:r>
              <a:rPr lang="zh-CN" altLang="en-US" sz="1600"/>
              <a:t>，</a:t>
            </a:r>
            <a:r>
              <a:rPr lang="en-US" altLang="zh-CN" sz="1600"/>
              <a:t>1:500</a:t>
            </a:r>
          </a:p>
          <a:p>
            <a:r>
              <a:rPr lang="en-US" altLang="zh-CN" sz="1600"/>
              <a:t>GAPDH</a:t>
            </a:r>
            <a:r>
              <a:rPr lang="zh-CN" altLang="en-US" sz="1600"/>
              <a:t>鼠单抗，</a:t>
            </a:r>
            <a:r>
              <a:rPr lang="en-US" altLang="zh-CN" sz="1600"/>
              <a:t>1:20000</a:t>
            </a:r>
            <a:endParaRPr lang="zh-CN" altLang="en-US" sz="1600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280CF4BD-AC18-5487-95B4-60DFE723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9" y="774700"/>
            <a:ext cx="4319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>
            <a:extLst>
              <a:ext uri="{FF2B5EF4-FFF2-40B4-BE49-F238E27FC236}">
                <a16:creationId xmlns:a16="http://schemas.microsoft.com/office/drawing/2014/main" id="{D3C70490-CA7D-165D-2BE0-7F416250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9" y="2205038"/>
            <a:ext cx="431958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3">
            <a:extLst>
              <a:ext uri="{FF2B5EF4-FFF2-40B4-BE49-F238E27FC236}">
                <a16:creationId xmlns:a16="http://schemas.microsoft.com/office/drawing/2014/main" id="{402BB183-05FD-7075-8111-774662DAA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3716338"/>
            <a:ext cx="43195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4">
            <a:extLst>
              <a:ext uri="{FF2B5EF4-FFF2-40B4-BE49-F238E27FC236}">
                <a16:creationId xmlns:a16="http://schemas.microsoft.com/office/drawing/2014/main" id="{2F82BE1C-796B-1F07-CBA6-87D90FD4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341438"/>
            <a:ext cx="43195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5">
            <a:extLst>
              <a:ext uri="{FF2B5EF4-FFF2-40B4-BE49-F238E27FC236}">
                <a16:creationId xmlns:a16="http://schemas.microsoft.com/office/drawing/2014/main" id="{9E838ABB-219B-5E1C-4CB9-D4CF38FD1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2890838"/>
            <a:ext cx="43195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6">
            <a:extLst>
              <a:ext uri="{FF2B5EF4-FFF2-40B4-BE49-F238E27FC236}">
                <a16:creationId xmlns:a16="http://schemas.microsoft.com/office/drawing/2014/main" id="{4A0FEDF7-4CA5-4D98-B7A6-C233B3C97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442753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4751EEE-8992-88EE-59B6-DE0DBB382AF6}"/>
              </a:ext>
            </a:extLst>
          </p:cNvPr>
          <p:cNvSpPr txBox="1"/>
          <p:nvPr/>
        </p:nvSpPr>
        <p:spPr>
          <a:xfrm>
            <a:off x="416560" y="1693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NAc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Box 7">
            <a:extLst>
              <a:ext uri="{FF2B5EF4-FFF2-40B4-BE49-F238E27FC236}">
                <a16:creationId xmlns:a16="http://schemas.microsoft.com/office/drawing/2014/main" id="{931B765E-A853-0C2B-441C-304E503A5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852489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BDNF</a:t>
            </a:r>
            <a:endParaRPr lang="zh-CN" altLang="en-US"/>
          </a:p>
        </p:txBody>
      </p:sp>
      <p:sp>
        <p:nvSpPr>
          <p:cNvPr id="4098" name="TextBox 8">
            <a:extLst>
              <a:ext uri="{FF2B5EF4-FFF2-40B4-BE49-F238E27FC236}">
                <a16:creationId xmlns:a16="http://schemas.microsoft.com/office/drawing/2014/main" id="{11475C9E-19D4-FEF1-AD1F-4116A0316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474789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4099" name="TextBox 9">
            <a:extLst>
              <a:ext uri="{FF2B5EF4-FFF2-40B4-BE49-F238E27FC236}">
                <a16:creationId xmlns:a16="http://schemas.microsoft.com/office/drawing/2014/main" id="{D1CCDB2E-8C7E-2919-5F4B-70FE627FF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2365375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D2</a:t>
            </a:r>
            <a:endParaRPr lang="zh-CN" altLang="en-US"/>
          </a:p>
        </p:txBody>
      </p:sp>
      <p:sp>
        <p:nvSpPr>
          <p:cNvPr id="4100" name="TextBox 10">
            <a:extLst>
              <a:ext uri="{FF2B5EF4-FFF2-40B4-BE49-F238E27FC236}">
                <a16:creationId xmlns:a16="http://schemas.microsoft.com/office/drawing/2014/main" id="{BBB257FD-7F1C-D4F8-3EF7-982990468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2987676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4101" name="TextBox 11">
            <a:extLst>
              <a:ext uri="{FF2B5EF4-FFF2-40B4-BE49-F238E27FC236}">
                <a16:creationId xmlns:a16="http://schemas.microsoft.com/office/drawing/2014/main" id="{BA2D9A54-A0BD-8E3D-049D-44C7ED10C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3876675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D3 </a:t>
            </a:r>
            <a:endParaRPr lang="zh-CN" altLang="en-US"/>
          </a:p>
        </p:txBody>
      </p:sp>
      <p:sp>
        <p:nvSpPr>
          <p:cNvPr id="4102" name="TextBox 12">
            <a:extLst>
              <a:ext uri="{FF2B5EF4-FFF2-40B4-BE49-F238E27FC236}">
                <a16:creationId xmlns:a16="http://schemas.microsoft.com/office/drawing/2014/main" id="{8B6156B0-A3FA-B004-57D3-423361402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4500564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4103" name="TextBox 13">
            <a:extLst>
              <a:ext uri="{FF2B5EF4-FFF2-40B4-BE49-F238E27FC236}">
                <a16:creationId xmlns:a16="http://schemas.microsoft.com/office/drawing/2014/main" id="{D6F2F77D-3758-7CEB-7631-291011674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9" y="5229226"/>
            <a:ext cx="4175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/>
              <a:t>BDNF</a:t>
            </a:r>
            <a:r>
              <a:rPr lang="zh-CN" altLang="en-US" sz="1600"/>
              <a:t>兔单抗，</a:t>
            </a:r>
            <a:r>
              <a:rPr lang="en-US" altLang="zh-CN" sz="1600"/>
              <a:t>Epitomics</a:t>
            </a:r>
            <a:r>
              <a:rPr lang="zh-CN" altLang="en-US" sz="1600"/>
              <a:t>，</a:t>
            </a:r>
            <a:r>
              <a:rPr lang="en-US" altLang="zh-CN" sz="1600"/>
              <a:t>2960-1,1:5000</a:t>
            </a:r>
          </a:p>
          <a:p>
            <a:r>
              <a:rPr lang="en-US" altLang="zh-CN" sz="1600"/>
              <a:t>D2</a:t>
            </a:r>
            <a:r>
              <a:rPr lang="zh-CN" altLang="en-US" sz="1600"/>
              <a:t>兔多抗，</a:t>
            </a:r>
            <a:r>
              <a:rPr lang="en-US" altLang="zh-CN" sz="1600"/>
              <a:t>abcam</a:t>
            </a:r>
            <a:r>
              <a:rPr lang="zh-CN" altLang="en-US" sz="1600"/>
              <a:t>，</a:t>
            </a:r>
            <a:r>
              <a:rPr lang="en-US" altLang="zh-CN" sz="1600"/>
              <a:t>ab85367</a:t>
            </a:r>
            <a:r>
              <a:rPr lang="zh-CN" altLang="en-US" sz="1600"/>
              <a:t>，</a:t>
            </a:r>
            <a:r>
              <a:rPr lang="en-US" altLang="zh-CN" sz="1600"/>
              <a:t>1:4000</a:t>
            </a:r>
          </a:p>
          <a:p>
            <a:r>
              <a:rPr lang="en-US" altLang="zh-CN" sz="1600"/>
              <a:t>D3</a:t>
            </a:r>
            <a:r>
              <a:rPr lang="zh-CN" altLang="en-US" sz="1600"/>
              <a:t>兔多抗，</a:t>
            </a:r>
            <a:r>
              <a:rPr lang="en-US" altLang="zh-CN" sz="1600"/>
              <a:t>Santa</a:t>
            </a:r>
            <a:r>
              <a:rPr lang="zh-CN" altLang="en-US" sz="1600"/>
              <a:t>，</a:t>
            </a:r>
            <a:r>
              <a:rPr lang="en-US" altLang="zh-CN" sz="1600"/>
              <a:t>sc-9114</a:t>
            </a:r>
            <a:r>
              <a:rPr lang="zh-CN" altLang="en-US" sz="1600"/>
              <a:t>，</a:t>
            </a:r>
            <a:r>
              <a:rPr lang="en-US" altLang="zh-CN" sz="1600"/>
              <a:t>1:500</a:t>
            </a:r>
          </a:p>
          <a:p>
            <a:r>
              <a:rPr lang="en-US" altLang="zh-CN" sz="1600"/>
              <a:t>GAPDH</a:t>
            </a:r>
            <a:r>
              <a:rPr lang="zh-CN" altLang="en-US" sz="1600"/>
              <a:t>鼠单抗，</a:t>
            </a:r>
            <a:r>
              <a:rPr lang="en-US" altLang="zh-CN" sz="1600"/>
              <a:t>1:20000</a:t>
            </a:r>
            <a:endParaRPr lang="zh-CN" altLang="en-US" sz="1600"/>
          </a:p>
        </p:txBody>
      </p:sp>
      <p:sp>
        <p:nvSpPr>
          <p:cNvPr id="4104" name="TextBox 1">
            <a:extLst>
              <a:ext uri="{FF2B5EF4-FFF2-40B4-BE49-F238E27FC236}">
                <a16:creationId xmlns:a16="http://schemas.microsoft.com/office/drawing/2014/main" id="{C52FC19A-DA7F-0722-205F-AA7091F2B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404814"/>
            <a:ext cx="46799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/>
              <a:t>公用       </a:t>
            </a:r>
            <a:r>
              <a:rPr lang="en-US" altLang="zh-CN" sz="1600" dirty="0"/>
              <a:t>F1       B16     D37     F24     B33     D20</a:t>
            </a:r>
            <a:endParaRPr lang="zh-CN" altLang="en-US" sz="1600" dirty="0"/>
          </a:p>
        </p:txBody>
      </p:sp>
      <p:pic>
        <p:nvPicPr>
          <p:cNvPr id="4105" name="Picture 10">
            <a:extLst>
              <a:ext uri="{FF2B5EF4-FFF2-40B4-BE49-F238E27FC236}">
                <a16:creationId xmlns:a16="http://schemas.microsoft.com/office/drawing/2014/main" id="{F7912AB5-856D-BE24-904B-E1E4E4331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9" y="793750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>
            <a:extLst>
              <a:ext uri="{FF2B5EF4-FFF2-40B4-BE49-F238E27FC236}">
                <a16:creationId xmlns:a16="http://schemas.microsoft.com/office/drawing/2014/main" id="{92F28E17-EA95-4C4E-3A4A-07DD391F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22" y="2205039"/>
            <a:ext cx="43195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>
            <a:extLst>
              <a:ext uri="{FF2B5EF4-FFF2-40B4-BE49-F238E27FC236}">
                <a16:creationId xmlns:a16="http://schemas.microsoft.com/office/drawing/2014/main" id="{482F2D2A-8ED6-29E4-4F84-370BCA12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22" y="3789363"/>
            <a:ext cx="43195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>
            <a:extLst>
              <a:ext uri="{FF2B5EF4-FFF2-40B4-BE49-F238E27FC236}">
                <a16:creationId xmlns:a16="http://schemas.microsoft.com/office/drawing/2014/main" id="{3215D1F0-B634-ECA7-B9D8-C4FB11D6D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1412875"/>
            <a:ext cx="43195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4">
            <a:extLst>
              <a:ext uri="{FF2B5EF4-FFF2-40B4-BE49-F238E27FC236}">
                <a16:creationId xmlns:a16="http://schemas.microsoft.com/office/drawing/2014/main" id="{A94CF100-BC43-0CEB-0BFF-8FB2C8CE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147" y="2889251"/>
            <a:ext cx="43195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>
            <a:extLst>
              <a:ext uri="{FF2B5EF4-FFF2-40B4-BE49-F238E27FC236}">
                <a16:creationId xmlns:a16="http://schemas.microsoft.com/office/drawing/2014/main" id="{3DA1755A-0B3F-5608-B68D-0D383E399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22" y="4411663"/>
            <a:ext cx="431958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E60A962-8076-55FD-2271-B348503DF0C6}"/>
              </a:ext>
            </a:extLst>
          </p:cNvPr>
          <p:cNvSpPr txBox="1"/>
          <p:nvPr/>
        </p:nvSpPr>
        <p:spPr>
          <a:xfrm>
            <a:off x="416560" y="1693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NAc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6">
            <a:extLst>
              <a:ext uri="{FF2B5EF4-FFF2-40B4-BE49-F238E27FC236}">
                <a16:creationId xmlns:a16="http://schemas.microsoft.com/office/drawing/2014/main" id="{FA497B48-9A92-DBDC-B6E3-30893A7AB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852489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BDNF</a:t>
            </a:r>
            <a:endParaRPr lang="zh-CN" altLang="en-US"/>
          </a:p>
        </p:txBody>
      </p:sp>
      <p:sp>
        <p:nvSpPr>
          <p:cNvPr id="5122" name="TextBox 7">
            <a:extLst>
              <a:ext uri="{FF2B5EF4-FFF2-40B4-BE49-F238E27FC236}">
                <a16:creationId xmlns:a16="http://schemas.microsoft.com/office/drawing/2014/main" id="{26749468-C9E2-6867-DF34-69F0556C1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474789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5123" name="TextBox 8">
            <a:extLst>
              <a:ext uri="{FF2B5EF4-FFF2-40B4-BE49-F238E27FC236}">
                <a16:creationId xmlns:a16="http://schemas.microsoft.com/office/drawing/2014/main" id="{75D5B820-20B6-65AC-FDA3-1ED99C1E5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2357439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D2</a:t>
            </a:r>
            <a:endParaRPr lang="zh-CN" altLang="en-US"/>
          </a:p>
        </p:txBody>
      </p:sp>
      <p:sp>
        <p:nvSpPr>
          <p:cNvPr id="5124" name="TextBox 9">
            <a:extLst>
              <a:ext uri="{FF2B5EF4-FFF2-40B4-BE49-F238E27FC236}">
                <a16:creationId xmlns:a16="http://schemas.microsoft.com/office/drawing/2014/main" id="{4587F9FD-801A-50E3-43A1-CB50246AC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2981326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5125" name="TextBox 10">
            <a:extLst>
              <a:ext uri="{FF2B5EF4-FFF2-40B4-BE49-F238E27FC236}">
                <a16:creationId xmlns:a16="http://schemas.microsoft.com/office/drawing/2014/main" id="{C3BCAE88-47FD-6AA1-26C5-5C5F41A08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3870325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D3 </a:t>
            </a:r>
            <a:endParaRPr lang="zh-CN" altLang="en-US"/>
          </a:p>
        </p:txBody>
      </p:sp>
      <p:sp>
        <p:nvSpPr>
          <p:cNvPr id="5126" name="TextBox 11">
            <a:extLst>
              <a:ext uri="{FF2B5EF4-FFF2-40B4-BE49-F238E27FC236}">
                <a16:creationId xmlns:a16="http://schemas.microsoft.com/office/drawing/2014/main" id="{761C826B-A6B4-48BB-5473-0E1507D1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49" y="4492626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5127" name="TextBox 12">
            <a:extLst>
              <a:ext uri="{FF2B5EF4-FFF2-40B4-BE49-F238E27FC236}">
                <a16:creationId xmlns:a16="http://schemas.microsoft.com/office/drawing/2014/main" id="{B2ED37D2-F2BB-474D-8AAC-6BB1CCD69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5084763"/>
            <a:ext cx="41767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/>
              <a:t>BDNF</a:t>
            </a:r>
            <a:r>
              <a:rPr lang="zh-CN" altLang="en-US" sz="1600"/>
              <a:t>兔单抗，</a:t>
            </a:r>
            <a:r>
              <a:rPr lang="en-US" altLang="zh-CN" sz="1600"/>
              <a:t>Epitomics</a:t>
            </a:r>
            <a:r>
              <a:rPr lang="zh-CN" altLang="en-US" sz="1600"/>
              <a:t>，</a:t>
            </a:r>
            <a:r>
              <a:rPr lang="en-US" altLang="zh-CN" sz="1600"/>
              <a:t>2960-1,1:5000</a:t>
            </a:r>
          </a:p>
          <a:p>
            <a:r>
              <a:rPr lang="en-US" altLang="zh-CN" sz="1600"/>
              <a:t>D2</a:t>
            </a:r>
            <a:r>
              <a:rPr lang="zh-CN" altLang="en-US" sz="1600"/>
              <a:t>兔多抗，</a:t>
            </a:r>
            <a:r>
              <a:rPr lang="en-US" altLang="zh-CN" sz="1600"/>
              <a:t>abcam</a:t>
            </a:r>
            <a:r>
              <a:rPr lang="zh-CN" altLang="en-US" sz="1600"/>
              <a:t>，</a:t>
            </a:r>
            <a:r>
              <a:rPr lang="en-US" altLang="zh-CN" sz="1600"/>
              <a:t>ab85367</a:t>
            </a:r>
            <a:r>
              <a:rPr lang="zh-CN" altLang="en-US" sz="1600"/>
              <a:t>，</a:t>
            </a:r>
            <a:r>
              <a:rPr lang="en-US" altLang="zh-CN" sz="1600"/>
              <a:t>1:4000</a:t>
            </a:r>
          </a:p>
          <a:p>
            <a:r>
              <a:rPr lang="en-US" altLang="zh-CN" sz="1600"/>
              <a:t>D3</a:t>
            </a:r>
            <a:r>
              <a:rPr lang="zh-CN" altLang="en-US" sz="1600"/>
              <a:t>兔多抗，</a:t>
            </a:r>
            <a:r>
              <a:rPr lang="en-US" altLang="zh-CN" sz="1600"/>
              <a:t>Santa</a:t>
            </a:r>
            <a:r>
              <a:rPr lang="zh-CN" altLang="en-US" sz="1600"/>
              <a:t>，</a:t>
            </a:r>
            <a:r>
              <a:rPr lang="en-US" altLang="zh-CN" sz="1600"/>
              <a:t>sc-9114</a:t>
            </a:r>
            <a:r>
              <a:rPr lang="zh-CN" altLang="en-US" sz="1600"/>
              <a:t>，</a:t>
            </a:r>
            <a:r>
              <a:rPr lang="en-US" altLang="zh-CN" sz="1600"/>
              <a:t>1:500</a:t>
            </a:r>
          </a:p>
          <a:p>
            <a:r>
              <a:rPr lang="en-US" altLang="zh-CN" sz="1600"/>
              <a:t>GAPDH</a:t>
            </a:r>
            <a:r>
              <a:rPr lang="zh-CN" altLang="en-US" sz="1600"/>
              <a:t>鼠单抗，</a:t>
            </a:r>
            <a:r>
              <a:rPr lang="en-US" altLang="zh-CN" sz="1600"/>
              <a:t>1:20000</a:t>
            </a:r>
            <a:endParaRPr lang="zh-CN" altLang="en-US" sz="1600"/>
          </a:p>
        </p:txBody>
      </p:sp>
      <p:sp>
        <p:nvSpPr>
          <p:cNvPr id="5128" name="TextBox 1">
            <a:extLst>
              <a:ext uri="{FF2B5EF4-FFF2-40B4-BE49-F238E27FC236}">
                <a16:creationId xmlns:a16="http://schemas.microsoft.com/office/drawing/2014/main" id="{84DE3625-7BE7-1D62-394E-9212B06FD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761" y="333376"/>
            <a:ext cx="4622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/>
              <a:t>公用      </a:t>
            </a:r>
            <a:r>
              <a:rPr lang="en-US" altLang="zh-CN" sz="1600" dirty="0"/>
              <a:t>F23     B19     D14     F15      B6      D25</a:t>
            </a:r>
            <a:endParaRPr lang="zh-CN" altLang="en-US" sz="1600" dirty="0"/>
          </a:p>
        </p:txBody>
      </p:sp>
      <p:pic>
        <p:nvPicPr>
          <p:cNvPr id="5129" name="Picture 10">
            <a:extLst>
              <a:ext uri="{FF2B5EF4-FFF2-40B4-BE49-F238E27FC236}">
                <a16:creationId xmlns:a16="http://schemas.microsoft.com/office/drawing/2014/main" id="{84B4F9D2-2BE4-35CD-DB01-2BD744CAF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755651"/>
            <a:ext cx="43195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>
            <a:extLst>
              <a:ext uri="{FF2B5EF4-FFF2-40B4-BE49-F238E27FC236}">
                <a16:creationId xmlns:a16="http://schemas.microsoft.com/office/drawing/2014/main" id="{3CF8D1D9-F602-18CC-8F2B-0ECA6501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300289"/>
            <a:ext cx="43195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2">
            <a:extLst>
              <a:ext uri="{FF2B5EF4-FFF2-40B4-BE49-F238E27FC236}">
                <a16:creationId xmlns:a16="http://schemas.microsoft.com/office/drawing/2014/main" id="{615F8D16-C337-47CB-DFBF-9ABA1223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83" y="3765551"/>
            <a:ext cx="43195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3">
            <a:extLst>
              <a:ext uri="{FF2B5EF4-FFF2-40B4-BE49-F238E27FC236}">
                <a16:creationId xmlns:a16="http://schemas.microsoft.com/office/drawing/2014/main" id="{6FD816B3-5ADF-FAB2-6F7B-0D951B7F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1366838"/>
            <a:ext cx="43195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4">
            <a:extLst>
              <a:ext uri="{FF2B5EF4-FFF2-40B4-BE49-F238E27FC236}">
                <a16:creationId xmlns:a16="http://schemas.microsoft.com/office/drawing/2014/main" id="{C5BBE70A-B2B0-0FFD-5506-A2E6D860D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99" y="2951163"/>
            <a:ext cx="43195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5">
            <a:extLst>
              <a:ext uri="{FF2B5EF4-FFF2-40B4-BE49-F238E27FC236}">
                <a16:creationId xmlns:a16="http://schemas.microsoft.com/office/drawing/2014/main" id="{A785C3E6-9A9A-05D2-2EC6-E806E013E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41" y="4387851"/>
            <a:ext cx="43195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C2DF89B-2B08-879F-D3C9-FF222FFEB7B4}"/>
              </a:ext>
            </a:extLst>
          </p:cNvPr>
          <p:cNvSpPr txBox="1"/>
          <p:nvPr/>
        </p:nvSpPr>
        <p:spPr>
          <a:xfrm>
            <a:off x="416560" y="1693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NAc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>
            <a:extLst>
              <a:ext uri="{FF2B5EF4-FFF2-40B4-BE49-F238E27FC236}">
                <a16:creationId xmlns:a16="http://schemas.microsoft.com/office/drawing/2014/main" id="{8973B7E1-4126-F518-12F5-C38CDE8C3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733426"/>
            <a:ext cx="431958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3">
            <a:extLst>
              <a:ext uri="{FF2B5EF4-FFF2-40B4-BE49-F238E27FC236}">
                <a16:creationId xmlns:a16="http://schemas.microsoft.com/office/drawing/2014/main" id="{53DFBBA7-D545-4DAE-29C8-183F2B30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2273301"/>
            <a:ext cx="43195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>
            <a:extLst>
              <a:ext uri="{FF2B5EF4-FFF2-40B4-BE49-F238E27FC236}">
                <a16:creationId xmlns:a16="http://schemas.microsoft.com/office/drawing/2014/main" id="{82ABFA16-22F0-E46F-3F06-08EF3CE4E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3790950"/>
            <a:ext cx="4319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>
            <a:extLst>
              <a:ext uri="{FF2B5EF4-FFF2-40B4-BE49-F238E27FC236}">
                <a16:creationId xmlns:a16="http://schemas.microsoft.com/office/drawing/2014/main" id="{AEDBA181-B58B-6A81-0626-87C5ECA3A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1381126"/>
            <a:ext cx="43195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>
            <a:extLst>
              <a:ext uri="{FF2B5EF4-FFF2-40B4-BE49-F238E27FC236}">
                <a16:creationId xmlns:a16="http://schemas.microsoft.com/office/drawing/2014/main" id="{A2536425-64A2-9B19-93D6-585F3B14B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2876550"/>
            <a:ext cx="4319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>
            <a:extLst>
              <a:ext uri="{FF2B5EF4-FFF2-40B4-BE49-F238E27FC236}">
                <a16:creationId xmlns:a16="http://schemas.microsoft.com/office/drawing/2014/main" id="{C833B0F1-6CB2-5A1F-FB83-71C9F9F79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4405313"/>
            <a:ext cx="43195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3">
            <a:extLst>
              <a:ext uri="{FF2B5EF4-FFF2-40B4-BE49-F238E27FC236}">
                <a16:creationId xmlns:a16="http://schemas.microsoft.com/office/drawing/2014/main" id="{17854073-0D67-25EB-D9A5-56BC6A723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354014"/>
            <a:ext cx="4697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/>
              <a:t>公用     </a:t>
            </a:r>
            <a:r>
              <a:rPr lang="en-US" altLang="zh-CN" sz="1600" dirty="0"/>
              <a:t>F38      B28      D32     F17     B30     D12</a:t>
            </a:r>
            <a:endParaRPr lang="zh-CN" altLang="en-US" sz="1600" dirty="0"/>
          </a:p>
        </p:txBody>
      </p:sp>
      <p:sp>
        <p:nvSpPr>
          <p:cNvPr id="2056" name="TextBox 4">
            <a:extLst>
              <a:ext uri="{FF2B5EF4-FFF2-40B4-BE49-F238E27FC236}">
                <a16:creationId xmlns:a16="http://schemas.microsoft.com/office/drawing/2014/main" id="{3AEC02C3-2A02-1453-B98D-9C73B57A3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852489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BDNF</a:t>
            </a:r>
            <a:endParaRPr lang="zh-CN" altLang="en-US"/>
          </a:p>
        </p:txBody>
      </p:sp>
      <p:sp>
        <p:nvSpPr>
          <p:cNvPr id="2057" name="TextBox 11">
            <a:extLst>
              <a:ext uri="{FF2B5EF4-FFF2-40B4-BE49-F238E27FC236}">
                <a16:creationId xmlns:a16="http://schemas.microsoft.com/office/drawing/2014/main" id="{9E6DE943-013E-C511-A493-6182ED466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474789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2058" name="TextBox 12">
            <a:extLst>
              <a:ext uri="{FF2B5EF4-FFF2-40B4-BE49-F238E27FC236}">
                <a16:creationId xmlns:a16="http://schemas.microsoft.com/office/drawing/2014/main" id="{F17A272B-9DDC-F47E-0213-8E20A6233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2365375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D2</a:t>
            </a:r>
            <a:endParaRPr lang="zh-CN" altLang="en-US"/>
          </a:p>
        </p:txBody>
      </p:sp>
      <p:sp>
        <p:nvSpPr>
          <p:cNvPr id="2059" name="TextBox 13">
            <a:extLst>
              <a:ext uri="{FF2B5EF4-FFF2-40B4-BE49-F238E27FC236}">
                <a16:creationId xmlns:a16="http://schemas.microsoft.com/office/drawing/2014/main" id="{0B5467D8-8718-A302-DD05-1DDE34E43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2987676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2060" name="TextBox 14">
            <a:extLst>
              <a:ext uri="{FF2B5EF4-FFF2-40B4-BE49-F238E27FC236}">
                <a16:creationId xmlns:a16="http://schemas.microsoft.com/office/drawing/2014/main" id="{E970CA9F-01BA-431C-E47F-66E28939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3876675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D3 </a:t>
            </a:r>
            <a:endParaRPr lang="zh-CN" altLang="en-US"/>
          </a:p>
        </p:txBody>
      </p:sp>
      <p:sp>
        <p:nvSpPr>
          <p:cNvPr id="2061" name="TextBox 15">
            <a:extLst>
              <a:ext uri="{FF2B5EF4-FFF2-40B4-BE49-F238E27FC236}">
                <a16:creationId xmlns:a16="http://schemas.microsoft.com/office/drawing/2014/main" id="{3E880D3B-25A7-7EAA-4A16-658B00406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4500564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2062" name="TextBox 5">
            <a:extLst>
              <a:ext uri="{FF2B5EF4-FFF2-40B4-BE49-F238E27FC236}">
                <a16:creationId xmlns:a16="http://schemas.microsoft.com/office/drawing/2014/main" id="{7A0C21A8-6F23-0D81-7727-3274795BC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5084763"/>
            <a:ext cx="41767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/>
              <a:t>BDNF</a:t>
            </a:r>
            <a:r>
              <a:rPr lang="zh-CN" altLang="en-US" sz="1600"/>
              <a:t>兔单抗，</a:t>
            </a:r>
            <a:r>
              <a:rPr lang="en-US" altLang="zh-CN" sz="1600"/>
              <a:t>Epitomics</a:t>
            </a:r>
            <a:r>
              <a:rPr lang="zh-CN" altLang="en-US" sz="1600"/>
              <a:t>，</a:t>
            </a:r>
            <a:r>
              <a:rPr lang="en-US" altLang="zh-CN" sz="1600"/>
              <a:t>2960-1,1:5000</a:t>
            </a:r>
          </a:p>
          <a:p>
            <a:r>
              <a:rPr lang="en-US" altLang="zh-CN" sz="1600"/>
              <a:t>D2</a:t>
            </a:r>
            <a:r>
              <a:rPr lang="zh-CN" altLang="en-US" sz="1600"/>
              <a:t>兔多抗，</a:t>
            </a:r>
            <a:r>
              <a:rPr lang="en-US" altLang="zh-CN" sz="1600"/>
              <a:t>abcam</a:t>
            </a:r>
            <a:r>
              <a:rPr lang="zh-CN" altLang="en-US" sz="1600"/>
              <a:t>，</a:t>
            </a:r>
            <a:r>
              <a:rPr lang="en-US" altLang="zh-CN" sz="1600"/>
              <a:t>ab85367</a:t>
            </a:r>
            <a:r>
              <a:rPr lang="zh-CN" altLang="en-US" sz="1600"/>
              <a:t>，</a:t>
            </a:r>
            <a:r>
              <a:rPr lang="en-US" altLang="zh-CN" sz="1600"/>
              <a:t>1:4000</a:t>
            </a:r>
          </a:p>
          <a:p>
            <a:r>
              <a:rPr lang="en-US" altLang="zh-CN" sz="1600"/>
              <a:t>D3</a:t>
            </a:r>
            <a:r>
              <a:rPr lang="zh-CN" altLang="en-US" sz="1600"/>
              <a:t>兔多抗，</a:t>
            </a:r>
            <a:r>
              <a:rPr lang="en-US" altLang="zh-CN" sz="1600"/>
              <a:t>Santa</a:t>
            </a:r>
            <a:r>
              <a:rPr lang="zh-CN" altLang="en-US" sz="1600"/>
              <a:t>，</a:t>
            </a:r>
            <a:r>
              <a:rPr lang="en-US" altLang="zh-CN" sz="1600"/>
              <a:t>sc-9114</a:t>
            </a:r>
            <a:r>
              <a:rPr lang="zh-CN" altLang="en-US" sz="1600"/>
              <a:t>，</a:t>
            </a:r>
            <a:r>
              <a:rPr lang="en-US" altLang="zh-CN" sz="1600"/>
              <a:t>1:500</a:t>
            </a:r>
          </a:p>
          <a:p>
            <a:r>
              <a:rPr lang="en-US" altLang="zh-CN" sz="1600"/>
              <a:t>GAPDH</a:t>
            </a:r>
            <a:r>
              <a:rPr lang="zh-CN" altLang="en-US" sz="1600"/>
              <a:t>鼠单抗，</a:t>
            </a:r>
            <a:r>
              <a:rPr lang="en-US" altLang="zh-CN" sz="1600"/>
              <a:t>1:20000</a:t>
            </a:r>
            <a:endParaRPr lang="zh-CN" altLang="en-US" sz="160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034507-2195-5359-6ACE-EABC70B4A637}"/>
              </a:ext>
            </a:extLst>
          </p:cNvPr>
          <p:cNvSpPr txBox="1"/>
          <p:nvPr/>
        </p:nvSpPr>
        <p:spPr>
          <a:xfrm>
            <a:off x="416560" y="1693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CPU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>
            <a:extLst>
              <a:ext uri="{FF2B5EF4-FFF2-40B4-BE49-F238E27FC236}">
                <a16:creationId xmlns:a16="http://schemas.microsoft.com/office/drawing/2014/main" id="{978EF301-733A-DC7C-0323-2E043CDDC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762001"/>
            <a:ext cx="43195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3">
            <a:extLst>
              <a:ext uri="{FF2B5EF4-FFF2-40B4-BE49-F238E27FC236}">
                <a16:creationId xmlns:a16="http://schemas.microsoft.com/office/drawing/2014/main" id="{CF04024E-81E6-C1E8-6F32-16B9B6021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205038"/>
            <a:ext cx="43195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>
            <a:extLst>
              <a:ext uri="{FF2B5EF4-FFF2-40B4-BE49-F238E27FC236}">
                <a16:creationId xmlns:a16="http://schemas.microsoft.com/office/drawing/2014/main" id="{83E513DA-5607-BCE3-A84B-690135DFB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3716338"/>
            <a:ext cx="43195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>
            <a:extLst>
              <a:ext uri="{FF2B5EF4-FFF2-40B4-BE49-F238E27FC236}">
                <a16:creationId xmlns:a16="http://schemas.microsoft.com/office/drawing/2014/main" id="{C10B6285-D088-E920-0EE4-7A5932ADC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1474789"/>
            <a:ext cx="43195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>
            <a:extLst>
              <a:ext uri="{FF2B5EF4-FFF2-40B4-BE49-F238E27FC236}">
                <a16:creationId xmlns:a16="http://schemas.microsoft.com/office/drawing/2014/main" id="{03998AEE-3FE1-CEDA-47A6-D14BD56A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09" y="2838451"/>
            <a:ext cx="431958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>
            <a:extLst>
              <a:ext uri="{FF2B5EF4-FFF2-40B4-BE49-F238E27FC236}">
                <a16:creationId xmlns:a16="http://schemas.microsoft.com/office/drawing/2014/main" id="{F109A747-AE76-B1C0-44FA-536E09779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4452938"/>
            <a:ext cx="4319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7">
            <a:extLst>
              <a:ext uri="{FF2B5EF4-FFF2-40B4-BE49-F238E27FC236}">
                <a16:creationId xmlns:a16="http://schemas.microsoft.com/office/drawing/2014/main" id="{3B089F1E-C036-80BA-8FE0-69B9167EE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852489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BDNF</a:t>
            </a:r>
            <a:endParaRPr lang="zh-CN" altLang="en-US"/>
          </a:p>
        </p:txBody>
      </p:sp>
      <p:sp>
        <p:nvSpPr>
          <p:cNvPr id="3080" name="TextBox 8">
            <a:extLst>
              <a:ext uri="{FF2B5EF4-FFF2-40B4-BE49-F238E27FC236}">
                <a16:creationId xmlns:a16="http://schemas.microsoft.com/office/drawing/2014/main" id="{8F910AF0-2F87-EC41-358F-A3F16A7BA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474789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3081" name="TextBox 9">
            <a:extLst>
              <a:ext uri="{FF2B5EF4-FFF2-40B4-BE49-F238E27FC236}">
                <a16:creationId xmlns:a16="http://schemas.microsoft.com/office/drawing/2014/main" id="{3177199E-D924-BF5E-70CA-5FFC6C329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2303464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D2</a:t>
            </a:r>
            <a:endParaRPr lang="zh-CN" altLang="en-US"/>
          </a:p>
        </p:txBody>
      </p:sp>
      <p:sp>
        <p:nvSpPr>
          <p:cNvPr id="3082" name="TextBox 10">
            <a:extLst>
              <a:ext uri="{FF2B5EF4-FFF2-40B4-BE49-F238E27FC236}">
                <a16:creationId xmlns:a16="http://schemas.microsoft.com/office/drawing/2014/main" id="{612B741E-8034-5E41-8AE3-BE203E8BB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2925764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3083" name="TextBox 11">
            <a:extLst>
              <a:ext uri="{FF2B5EF4-FFF2-40B4-BE49-F238E27FC236}">
                <a16:creationId xmlns:a16="http://schemas.microsoft.com/office/drawing/2014/main" id="{7BB843A5-C0A4-BA82-918A-88E7F0D1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3876675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D3 </a:t>
            </a:r>
            <a:endParaRPr lang="zh-CN" altLang="en-US"/>
          </a:p>
        </p:txBody>
      </p:sp>
      <p:sp>
        <p:nvSpPr>
          <p:cNvPr id="3084" name="TextBox 12">
            <a:extLst>
              <a:ext uri="{FF2B5EF4-FFF2-40B4-BE49-F238E27FC236}">
                <a16:creationId xmlns:a16="http://schemas.microsoft.com/office/drawing/2014/main" id="{CE00616C-AA3C-C475-1314-BFB5C9383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4500564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/>
              <a:t>GAPDH</a:t>
            </a:r>
            <a:endParaRPr lang="zh-CN" altLang="en-US"/>
          </a:p>
        </p:txBody>
      </p:sp>
      <p:sp>
        <p:nvSpPr>
          <p:cNvPr id="3085" name="TextBox 13">
            <a:extLst>
              <a:ext uri="{FF2B5EF4-FFF2-40B4-BE49-F238E27FC236}">
                <a16:creationId xmlns:a16="http://schemas.microsoft.com/office/drawing/2014/main" id="{56EC63C4-8098-323D-F447-77D3E82F7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9" y="5229226"/>
            <a:ext cx="4175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/>
              <a:t>BDNF</a:t>
            </a:r>
            <a:r>
              <a:rPr lang="zh-CN" altLang="en-US" sz="1600"/>
              <a:t>兔单抗，</a:t>
            </a:r>
            <a:r>
              <a:rPr lang="en-US" altLang="zh-CN" sz="1600"/>
              <a:t>Epitomics</a:t>
            </a:r>
            <a:r>
              <a:rPr lang="zh-CN" altLang="en-US" sz="1600"/>
              <a:t>，</a:t>
            </a:r>
            <a:r>
              <a:rPr lang="en-US" altLang="zh-CN" sz="1600"/>
              <a:t>2960-1,1:5000</a:t>
            </a:r>
          </a:p>
          <a:p>
            <a:r>
              <a:rPr lang="en-US" altLang="zh-CN" sz="1600"/>
              <a:t>D2</a:t>
            </a:r>
            <a:r>
              <a:rPr lang="zh-CN" altLang="en-US" sz="1600"/>
              <a:t>兔多抗，</a:t>
            </a:r>
            <a:r>
              <a:rPr lang="en-US" altLang="zh-CN" sz="1600"/>
              <a:t>abcam</a:t>
            </a:r>
            <a:r>
              <a:rPr lang="zh-CN" altLang="en-US" sz="1600"/>
              <a:t>，</a:t>
            </a:r>
            <a:r>
              <a:rPr lang="en-US" altLang="zh-CN" sz="1600"/>
              <a:t>ab85367</a:t>
            </a:r>
            <a:r>
              <a:rPr lang="zh-CN" altLang="en-US" sz="1600"/>
              <a:t>，</a:t>
            </a:r>
            <a:r>
              <a:rPr lang="en-US" altLang="zh-CN" sz="1600"/>
              <a:t>1:4000</a:t>
            </a:r>
          </a:p>
          <a:p>
            <a:r>
              <a:rPr lang="en-US" altLang="zh-CN" sz="1600"/>
              <a:t>D3</a:t>
            </a:r>
            <a:r>
              <a:rPr lang="zh-CN" altLang="en-US" sz="1600"/>
              <a:t>兔多抗，</a:t>
            </a:r>
            <a:r>
              <a:rPr lang="en-US" altLang="zh-CN" sz="1600"/>
              <a:t>Santa</a:t>
            </a:r>
            <a:r>
              <a:rPr lang="zh-CN" altLang="en-US" sz="1600"/>
              <a:t>，</a:t>
            </a:r>
            <a:r>
              <a:rPr lang="en-US" altLang="zh-CN" sz="1600"/>
              <a:t>sc-9114</a:t>
            </a:r>
            <a:r>
              <a:rPr lang="zh-CN" altLang="en-US" sz="1600"/>
              <a:t>，</a:t>
            </a:r>
            <a:r>
              <a:rPr lang="en-US" altLang="zh-CN" sz="1600"/>
              <a:t>1:500</a:t>
            </a:r>
          </a:p>
          <a:p>
            <a:r>
              <a:rPr lang="en-US" altLang="zh-CN" sz="1600"/>
              <a:t>GAPDH</a:t>
            </a:r>
            <a:r>
              <a:rPr lang="zh-CN" altLang="en-US" sz="1600"/>
              <a:t>鼠单抗，</a:t>
            </a:r>
            <a:r>
              <a:rPr lang="en-US" altLang="zh-CN" sz="1600"/>
              <a:t>1:20000</a:t>
            </a:r>
            <a:endParaRPr lang="zh-CN" altLang="en-US" sz="1600"/>
          </a:p>
        </p:txBody>
      </p:sp>
      <p:sp>
        <p:nvSpPr>
          <p:cNvPr id="3086" name="TextBox 1">
            <a:extLst>
              <a:ext uri="{FF2B5EF4-FFF2-40B4-BE49-F238E27FC236}">
                <a16:creationId xmlns:a16="http://schemas.microsoft.com/office/drawing/2014/main" id="{D8CD59BE-B0E4-A5C1-7EDF-B798770A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404814"/>
            <a:ext cx="47021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/>
              <a:t>公用      </a:t>
            </a:r>
            <a:r>
              <a:rPr lang="en-US" altLang="zh-CN" sz="1600" dirty="0"/>
              <a:t>F1       B16     D37    F24     B33     D20</a:t>
            </a:r>
            <a:endParaRPr lang="zh-CN" altLang="en-US" sz="1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FA729CB-AB34-3699-CB5D-9602D66E30A9}"/>
              </a:ext>
            </a:extLst>
          </p:cNvPr>
          <p:cNvSpPr txBox="1"/>
          <p:nvPr/>
        </p:nvSpPr>
        <p:spPr>
          <a:xfrm>
            <a:off x="416560" y="1693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CPU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>
            <a:extLst>
              <a:ext uri="{FF2B5EF4-FFF2-40B4-BE49-F238E27FC236}">
                <a16:creationId xmlns:a16="http://schemas.microsoft.com/office/drawing/2014/main" id="{AAD12D82-B6C6-8E55-CAB2-C087EEA0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677863"/>
            <a:ext cx="43195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3">
            <a:extLst>
              <a:ext uri="{FF2B5EF4-FFF2-40B4-BE49-F238E27FC236}">
                <a16:creationId xmlns:a16="http://schemas.microsoft.com/office/drawing/2014/main" id="{E15280DF-88C4-98A0-5051-6FBDA286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51" y="2133601"/>
            <a:ext cx="4319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>
            <a:extLst>
              <a:ext uri="{FF2B5EF4-FFF2-40B4-BE49-F238E27FC236}">
                <a16:creationId xmlns:a16="http://schemas.microsoft.com/office/drawing/2014/main" id="{B1FD6623-E696-D243-AED1-0A71D58E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43" y="1363664"/>
            <a:ext cx="4319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>
            <a:extLst>
              <a:ext uri="{FF2B5EF4-FFF2-40B4-BE49-F238E27FC236}">
                <a16:creationId xmlns:a16="http://schemas.microsoft.com/office/drawing/2014/main" id="{83B45782-F28F-40D4-E8E5-B5C46FD57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751138"/>
            <a:ext cx="43195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>
            <a:extLst>
              <a:ext uri="{FF2B5EF4-FFF2-40B4-BE49-F238E27FC236}">
                <a16:creationId xmlns:a16="http://schemas.microsoft.com/office/drawing/2014/main" id="{D7D9AFF2-1E15-FE04-7C17-8425DBBA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378326"/>
            <a:ext cx="43195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6">
            <a:extLst>
              <a:ext uri="{FF2B5EF4-FFF2-40B4-BE49-F238E27FC236}">
                <a16:creationId xmlns:a16="http://schemas.microsoft.com/office/drawing/2014/main" id="{0FDB6BAD-1CFE-8CCC-09E5-26E5800A6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852489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BDNF</a:t>
            </a:r>
            <a:endParaRPr lang="zh-CN" altLang="en-US"/>
          </a:p>
        </p:txBody>
      </p:sp>
      <p:sp>
        <p:nvSpPr>
          <p:cNvPr id="4103" name="TextBox 7">
            <a:extLst>
              <a:ext uri="{FF2B5EF4-FFF2-40B4-BE49-F238E27FC236}">
                <a16:creationId xmlns:a16="http://schemas.microsoft.com/office/drawing/2014/main" id="{B327379B-E465-3EFA-716A-77143B671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474789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4104" name="TextBox 8">
            <a:extLst>
              <a:ext uri="{FF2B5EF4-FFF2-40B4-BE49-F238E27FC236}">
                <a16:creationId xmlns:a16="http://schemas.microsoft.com/office/drawing/2014/main" id="{88BF5607-5FAD-AC04-AF3D-7744CB47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2206625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D2</a:t>
            </a:r>
            <a:endParaRPr lang="zh-CN" altLang="en-US"/>
          </a:p>
        </p:txBody>
      </p:sp>
      <p:sp>
        <p:nvSpPr>
          <p:cNvPr id="4105" name="TextBox 9">
            <a:extLst>
              <a:ext uri="{FF2B5EF4-FFF2-40B4-BE49-F238E27FC236}">
                <a16:creationId xmlns:a16="http://schemas.microsoft.com/office/drawing/2014/main" id="{2F6B61B3-C3E1-D46D-D4CF-DE62ECC1D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2830514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4106" name="TextBox 10">
            <a:extLst>
              <a:ext uri="{FF2B5EF4-FFF2-40B4-BE49-F238E27FC236}">
                <a16:creationId xmlns:a16="http://schemas.microsoft.com/office/drawing/2014/main" id="{02EBFF68-C44F-DBA0-B867-0FF4B8493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3719514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D3 </a:t>
            </a:r>
            <a:endParaRPr lang="zh-CN" altLang="en-US"/>
          </a:p>
        </p:txBody>
      </p:sp>
      <p:sp>
        <p:nvSpPr>
          <p:cNvPr id="4107" name="TextBox 11">
            <a:extLst>
              <a:ext uri="{FF2B5EF4-FFF2-40B4-BE49-F238E27FC236}">
                <a16:creationId xmlns:a16="http://schemas.microsoft.com/office/drawing/2014/main" id="{7FD1CFC5-A736-7EFC-2CDF-A73320AB3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4341814"/>
            <a:ext cx="936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GAPDH</a:t>
            </a:r>
            <a:endParaRPr lang="zh-CN" altLang="en-US" dirty="0"/>
          </a:p>
        </p:txBody>
      </p:sp>
      <p:sp>
        <p:nvSpPr>
          <p:cNvPr id="4108" name="TextBox 12">
            <a:extLst>
              <a:ext uri="{FF2B5EF4-FFF2-40B4-BE49-F238E27FC236}">
                <a16:creationId xmlns:a16="http://schemas.microsoft.com/office/drawing/2014/main" id="{886C9C3B-B0D5-C135-E55E-0A43A7A0D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5084763"/>
            <a:ext cx="41767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/>
              <a:t>BDNF</a:t>
            </a:r>
            <a:r>
              <a:rPr lang="zh-CN" altLang="en-US" sz="1600"/>
              <a:t>兔单抗，</a:t>
            </a:r>
            <a:r>
              <a:rPr lang="en-US" altLang="zh-CN" sz="1600"/>
              <a:t>Epitomics</a:t>
            </a:r>
            <a:r>
              <a:rPr lang="zh-CN" altLang="en-US" sz="1600"/>
              <a:t>，</a:t>
            </a:r>
            <a:r>
              <a:rPr lang="en-US" altLang="zh-CN" sz="1600"/>
              <a:t>2960-1,1:5000</a:t>
            </a:r>
          </a:p>
          <a:p>
            <a:r>
              <a:rPr lang="en-US" altLang="zh-CN" sz="1600"/>
              <a:t>D2</a:t>
            </a:r>
            <a:r>
              <a:rPr lang="zh-CN" altLang="en-US" sz="1600"/>
              <a:t>兔多抗，</a:t>
            </a:r>
            <a:r>
              <a:rPr lang="en-US" altLang="zh-CN" sz="1600"/>
              <a:t>abcam</a:t>
            </a:r>
            <a:r>
              <a:rPr lang="zh-CN" altLang="en-US" sz="1600"/>
              <a:t>，</a:t>
            </a:r>
            <a:r>
              <a:rPr lang="en-US" altLang="zh-CN" sz="1600"/>
              <a:t>ab85367</a:t>
            </a:r>
            <a:r>
              <a:rPr lang="zh-CN" altLang="en-US" sz="1600"/>
              <a:t>，</a:t>
            </a:r>
            <a:r>
              <a:rPr lang="en-US" altLang="zh-CN" sz="1600"/>
              <a:t>1:4000</a:t>
            </a:r>
          </a:p>
          <a:p>
            <a:r>
              <a:rPr lang="en-US" altLang="zh-CN" sz="1600"/>
              <a:t>D3</a:t>
            </a:r>
            <a:r>
              <a:rPr lang="zh-CN" altLang="en-US" sz="1600"/>
              <a:t>兔多抗，</a:t>
            </a:r>
            <a:r>
              <a:rPr lang="en-US" altLang="zh-CN" sz="1600"/>
              <a:t>Santa</a:t>
            </a:r>
            <a:r>
              <a:rPr lang="zh-CN" altLang="en-US" sz="1600"/>
              <a:t>，</a:t>
            </a:r>
            <a:r>
              <a:rPr lang="en-US" altLang="zh-CN" sz="1600"/>
              <a:t>sc-9114</a:t>
            </a:r>
            <a:r>
              <a:rPr lang="zh-CN" altLang="en-US" sz="1600"/>
              <a:t>，</a:t>
            </a:r>
            <a:r>
              <a:rPr lang="en-US" altLang="zh-CN" sz="1600"/>
              <a:t>1:500</a:t>
            </a:r>
          </a:p>
          <a:p>
            <a:r>
              <a:rPr lang="en-US" altLang="zh-CN" sz="1600"/>
              <a:t>GAPDH</a:t>
            </a:r>
            <a:r>
              <a:rPr lang="zh-CN" altLang="en-US" sz="1600"/>
              <a:t>鼠单抗，</a:t>
            </a:r>
            <a:r>
              <a:rPr lang="en-US" altLang="zh-CN" sz="1600"/>
              <a:t>1:20000</a:t>
            </a:r>
            <a:endParaRPr lang="zh-CN" altLang="en-US" sz="1600"/>
          </a:p>
        </p:txBody>
      </p:sp>
      <p:sp>
        <p:nvSpPr>
          <p:cNvPr id="4109" name="TextBox 1">
            <a:extLst>
              <a:ext uri="{FF2B5EF4-FFF2-40B4-BE49-F238E27FC236}">
                <a16:creationId xmlns:a16="http://schemas.microsoft.com/office/drawing/2014/main" id="{87E40A39-2163-CD86-6119-0A595D98F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799" y="333376"/>
            <a:ext cx="46326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/>
              <a:t>公用      </a:t>
            </a:r>
            <a:r>
              <a:rPr lang="en-US" altLang="zh-CN" sz="1600" dirty="0"/>
              <a:t>F23     B19      D14     F15     B6      D25</a:t>
            </a:r>
            <a:endParaRPr lang="zh-CN" altLang="en-US" sz="1600" dirty="0"/>
          </a:p>
        </p:txBody>
      </p:sp>
      <p:pic>
        <p:nvPicPr>
          <p:cNvPr id="4110" name="Picture 17">
            <a:extLst>
              <a:ext uri="{FF2B5EF4-FFF2-40B4-BE49-F238E27FC236}">
                <a16:creationId xmlns:a16="http://schemas.microsoft.com/office/drawing/2014/main" id="{D8E77B19-CD46-7F15-5FB9-13541A006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3603625"/>
            <a:ext cx="43195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F272686-E7C2-66F3-E659-F21499E86CC7}"/>
              </a:ext>
            </a:extLst>
          </p:cNvPr>
          <p:cNvSpPr txBox="1"/>
          <p:nvPr/>
        </p:nvSpPr>
        <p:spPr>
          <a:xfrm>
            <a:off x="416560" y="1693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CPU</a:t>
            </a:r>
            <a:endParaRPr lang="zh-CN" alt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433</Words>
  <Application>Microsoft Office PowerPoint</Application>
  <PresentationFormat>宽屏</PresentationFormat>
  <Paragraphs>109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云静 白</dc:creator>
  <cp:lastModifiedBy>云静 白</cp:lastModifiedBy>
  <cp:revision>4</cp:revision>
  <dcterms:created xsi:type="dcterms:W3CDTF">2023-11-30T18:27:04Z</dcterms:created>
  <dcterms:modified xsi:type="dcterms:W3CDTF">2023-12-28T17:53:10Z</dcterms:modified>
</cp:coreProperties>
</file>