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sldIdLst>
    <p:sldId id="455" r:id="rId2"/>
    <p:sldId id="456" r:id="rId3"/>
    <p:sldId id="465" r:id="rId4"/>
    <p:sldId id="474" r:id="rId5"/>
    <p:sldId id="483" r:id="rId6"/>
    <p:sldId id="492" r:id="rId7"/>
    <p:sldId id="501" r:id="rId8"/>
    <p:sldId id="510" r:id="rId9"/>
    <p:sldId id="628" r:id="rId10"/>
    <p:sldId id="399" r:id="rId11"/>
    <p:sldId id="400" r:id="rId12"/>
    <p:sldId id="409" r:id="rId13"/>
    <p:sldId id="418" r:id="rId14"/>
    <p:sldId id="427" r:id="rId15"/>
    <p:sldId id="436" r:id="rId16"/>
    <p:sldId id="445" r:id="rId17"/>
    <p:sldId id="454" r:id="rId18"/>
    <p:sldId id="654" r:id="rId19"/>
    <p:sldId id="511" r:id="rId20"/>
    <p:sldId id="512" r:id="rId21"/>
    <p:sldId id="521" r:id="rId22"/>
    <p:sldId id="530" r:id="rId23"/>
    <p:sldId id="539" r:id="rId24"/>
    <p:sldId id="540" r:id="rId25"/>
    <p:sldId id="620" r:id="rId26"/>
    <p:sldId id="542" r:id="rId27"/>
    <p:sldId id="630" r:id="rId28"/>
    <p:sldId id="543" r:id="rId29"/>
    <p:sldId id="544" r:id="rId30"/>
    <p:sldId id="553" r:id="rId31"/>
    <p:sldId id="562" r:id="rId32"/>
    <p:sldId id="571" r:id="rId33"/>
    <p:sldId id="580" r:id="rId34"/>
    <p:sldId id="589" r:id="rId35"/>
    <p:sldId id="655" r:id="rId36"/>
    <p:sldId id="631" r:id="rId37"/>
  </p:sldIdLst>
  <p:sldSz cx="9144000" cy="6858000" type="screen4x3"/>
  <p:notesSz cx="6858000" cy="9144000"/>
  <p:custDataLst>
    <p:tags r:id="rId3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8800" autoAdjust="0"/>
  </p:normalViewPr>
  <p:slideViewPr>
    <p:cSldViewPr snapToGrid="0" snapToObjects="1">
      <p:cViewPr varScale="1">
        <p:scale>
          <a:sx n="155" d="100"/>
          <a:sy n="155" d="100"/>
        </p:scale>
        <p:origin x="952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u, Xian" userId="178ddb91-defb-453c-bf2e-b9c5e2d50a81" providerId="ADAL" clId="{D1FC0E1B-2D2D-4B9E-96B7-0295C355B6ED}"/>
    <pc:docChg chg="delSld">
      <pc:chgData name="Wu, Xian" userId="178ddb91-defb-453c-bf2e-b9c5e2d50a81" providerId="ADAL" clId="{D1FC0E1B-2D2D-4B9E-96B7-0295C355B6ED}" dt="2025-04-09T13:09:20.053" v="24" actId="47"/>
      <pc:docMkLst>
        <pc:docMk/>
      </pc:docMkLst>
      <pc:sldChg chg="del">
        <pc:chgData name="Wu, Xian" userId="178ddb91-defb-453c-bf2e-b9c5e2d50a81" providerId="ADAL" clId="{D1FC0E1B-2D2D-4B9E-96B7-0295C355B6ED}" dt="2025-04-09T13:06:45.316" v="7" actId="2696"/>
        <pc:sldMkLst>
          <pc:docMk/>
          <pc:sldMk cId="1902693805" sldId="401"/>
        </pc:sldMkLst>
      </pc:sldChg>
      <pc:sldChg chg="del">
        <pc:chgData name="Wu, Xian" userId="178ddb91-defb-453c-bf2e-b9c5e2d50a81" providerId="ADAL" clId="{D1FC0E1B-2D2D-4B9E-96B7-0295C355B6ED}" dt="2025-04-09T13:06:45.316" v="7" actId="2696"/>
        <pc:sldMkLst>
          <pc:docMk/>
          <pc:sldMk cId="3773081425" sldId="402"/>
        </pc:sldMkLst>
      </pc:sldChg>
      <pc:sldChg chg="del">
        <pc:chgData name="Wu, Xian" userId="178ddb91-defb-453c-bf2e-b9c5e2d50a81" providerId="ADAL" clId="{D1FC0E1B-2D2D-4B9E-96B7-0295C355B6ED}" dt="2025-04-09T13:06:45.316" v="7" actId="2696"/>
        <pc:sldMkLst>
          <pc:docMk/>
          <pc:sldMk cId="3929032305" sldId="403"/>
        </pc:sldMkLst>
      </pc:sldChg>
      <pc:sldChg chg="del">
        <pc:chgData name="Wu, Xian" userId="178ddb91-defb-453c-bf2e-b9c5e2d50a81" providerId="ADAL" clId="{D1FC0E1B-2D2D-4B9E-96B7-0295C355B6ED}" dt="2025-04-09T13:06:45.316" v="7" actId="2696"/>
        <pc:sldMkLst>
          <pc:docMk/>
          <pc:sldMk cId="3849428227" sldId="404"/>
        </pc:sldMkLst>
      </pc:sldChg>
      <pc:sldChg chg="del">
        <pc:chgData name="Wu, Xian" userId="178ddb91-defb-453c-bf2e-b9c5e2d50a81" providerId="ADAL" clId="{D1FC0E1B-2D2D-4B9E-96B7-0295C355B6ED}" dt="2025-04-09T13:06:45.316" v="7" actId="2696"/>
        <pc:sldMkLst>
          <pc:docMk/>
          <pc:sldMk cId="2368945606" sldId="405"/>
        </pc:sldMkLst>
      </pc:sldChg>
      <pc:sldChg chg="del">
        <pc:chgData name="Wu, Xian" userId="178ddb91-defb-453c-bf2e-b9c5e2d50a81" providerId="ADAL" clId="{D1FC0E1B-2D2D-4B9E-96B7-0295C355B6ED}" dt="2025-04-09T13:06:45.316" v="7" actId="2696"/>
        <pc:sldMkLst>
          <pc:docMk/>
          <pc:sldMk cId="3794625626" sldId="406"/>
        </pc:sldMkLst>
      </pc:sldChg>
      <pc:sldChg chg="del">
        <pc:chgData name="Wu, Xian" userId="178ddb91-defb-453c-bf2e-b9c5e2d50a81" providerId="ADAL" clId="{D1FC0E1B-2D2D-4B9E-96B7-0295C355B6ED}" dt="2025-04-09T13:06:45.316" v="7" actId="2696"/>
        <pc:sldMkLst>
          <pc:docMk/>
          <pc:sldMk cId="683583394" sldId="407"/>
        </pc:sldMkLst>
      </pc:sldChg>
      <pc:sldChg chg="del">
        <pc:chgData name="Wu, Xian" userId="178ddb91-defb-453c-bf2e-b9c5e2d50a81" providerId="ADAL" clId="{D1FC0E1B-2D2D-4B9E-96B7-0295C355B6ED}" dt="2025-04-09T13:06:45.316" v="7" actId="2696"/>
        <pc:sldMkLst>
          <pc:docMk/>
          <pc:sldMk cId="3154416261" sldId="408"/>
        </pc:sldMkLst>
      </pc:sldChg>
      <pc:sldChg chg="del">
        <pc:chgData name="Wu, Xian" userId="178ddb91-defb-453c-bf2e-b9c5e2d50a81" providerId="ADAL" clId="{D1FC0E1B-2D2D-4B9E-96B7-0295C355B6ED}" dt="2025-04-09T13:06:51.270" v="8" actId="2696"/>
        <pc:sldMkLst>
          <pc:docMk/>
          <pc:sldMk cId="1082466541" sldId="410"/>
        </pc:sldMkLst>
      </pc:sldChg>
      <pc:sldChg chg="del">
        <pc:chgData name="Wu, Xian" userId="178ddb91-defb-453c-bf2e-b9c5e2d50a81" providerId="ADAL" clId="{D1FC0E1B-2D2D-4B9E-96B7-0295C355B6ED}" dt="2025-04-09T13:06:51.270" v="8" actId="2696"/>
        <pc:sldMkLst>
          <pc:docMk/>
          <pc:sldMk cId="1032636960" sldId="411"/>
        </pc:sldMkLst>
      </pc:sldChg>
      <pc:sldChg chg="del">
        <pc:chgData name="Wu, Xian" userId="178ddb91-defb-453c-bf2e-b9c5e2d50a81" providerId="ADAL" clId="{D1FC0E1B-2D2D-4B9E-96B7-0295C355B6ED}" dt="2025-04-09T13:06:51.270" v="8" actId="2696"/>
        <pc:sldMkLst>
          <pc:docMk/>
          <pc:sldMk cId="1611492261" sldId="412"/>
        </pc:sldMkLst>
      </pc:sldChg>
      <pc:sldChg chg="del">
        <pc:chgData name="Wu, Xian" userId="178ddb91-defb-453c-bf2e-b9c5e2d50a81" providerId="ADAL" clId="{D1FC0E1B-2D2D-4B9E-96B7-0295C355B6ED}" dt="2025-04-09T13:06:51.270" v="8" actId="2696"/>
        <pc:sldMkLst>
          <pc:docMk/>
          <pc:sldMk cId="3592274392" sldId="413"/>
        </pc:sldMkLst>
      </pc:sldChg>
      <pc:sldChg chg="del">
        <pc:chgData name="Wu, Xian" userId="178ddb91-defb-453c-bf2e-b9c5e2d50a81" providerId="ADAL" clId="{D1FC0E1B-2D2D-4B9E-96B7-0295C355B6ED}" dt="2025-04-09T13:06:51.270" v="8" actId="2696"/>
        <pc:sldMkLst>
          <pc:docMk/>
          <pc:sldMk cId="833186460" sldId="414"/>
        </pc:sldMkLst>
      </pc:sldChg>
      <pc:sldChg chg="del">
        <pc:chgData name="Wu, Xian" userId="178ddb91-defb-453c-bf2e-b9c5e2d50a81" providerId="ADAL" clId="{D1FC0E1B-2D2D-4B9E-96B7-0295C355B6ED}" dt="2025-04-09T13:06:51.270" v="8" actId="2696"/>
        <pc:sldMkLst>
          <pc:docMk/>
          <pc:sldMk cId="3303092460" sldId="415"/>
        </pc:sldMkLst>
      </pc:sldChg>
      <pc:sldChg chg="del">
        <pc:chgData name="Wu, Xian" userId="178ddb91-defb-453c-bf2e-b9c5e2d50a81" providerId="ADAL" clId="{D1FC0E1B-2D2D-4B9E-96B7-0295C355B6ED}" dt="2025-04-09T13:06:51.270" v="8" actId="2696"/>
        <pc:sldMkLst>
          <pc:docMk/>
          <pc:sldMk cId="3821077814" sldId="416"/>
        </pc:sldMkLst>
      </pc:sldChg>
      <pc:sldChg chg="del">
        <pc:chgData name="Wu, Xian" userId="178ddb91-defb-453c-bf2e-b9c5e2d50a81" providerId="ADAL" clId="{D1FC0E1B-2D2D-4B9E-96B7-0295C355B6ED}" dt="2025-04-09T13:06:51.270" v="8" actId="2696"/>
        <pc:sldMkLst>
          <pc:docMk/>
          <pc:sldMk cId="3133492937" sldId="417"/>
        </pc:sldMkLst>
      </pc:sldChg>
      <pc:sldChg chg="del">
        <pc:chgData name="Wu, Xian" userId="178ddb91-defb-453c-bf2e-b9c5e2d50a81" providerId="ADAL" clId="{D1FC0E1B-2D2D-4B9E-96B7-0295C355B6ED}" dt="2025-04-09T13:07:04.067" v="9" actId="2696"/>
        <pc:sldMkLst>
          <pc:docMk/>
          <pc:sldMk cId="3097539227" sldId="419"/>
        </pc:sldMkLst>
      </pc:sldChg>
      <pc:sldChg chg="del">
        <pc:chgData name="Wu, Xian" userId="178ddb91-defb-453c-bf2e-b9c5e2d50a81" providerId="ADAL" clId="{D1FC0E1B-2D2D-4B9E-96B7-0295C355B6ED}" dt="2025-04-09T13:07:04.067" v="9" actId="2696"/>
        <pc:sldMkLst>
          <pc:docMk/>
          <pc:sldMk cId="143362513" sldId="420"/>
        </pc:sldMkLst>
      </pc:sldChg>
      <pc:sldChg chg="del">
        <pc:chgData name="Wu, Xian" userId="178ddb91-defb-453c-bf2e-b9c5e2d50a81" providerId="ADAL" clId="{D1FC0E1B-2D2D-4B9E-96B7-0295C355B6ED}" dt="2025-04-09T13:07:04.067" v="9" actId="2696"/>
        <pc:sldMkLst>
          <pc:docMk/>
          <pc:sldMk cId="2081345697" sldId="421"/>
        </pc:sldMkLst>
      </pc:sldChg>
      <pc:sldChg chg="del">
        <pc:chgData name="Wu, Xian" userId="178ddb91-defb-453c-bf2e-b9c5e2d50a81" providerId="ADAL" clId="{D1FC0E1B-2D2D-4B9E-96B7-0295C355B6ED}" dt="2025-04-09T13:07:04.067" v="9" actId="2696"/>
        <pc:sldMkLst>
          <pc:docMk/>
          <pc:sldMk cId="1735786019" sldId="422"/>
        </pc:sldMkLst>
      </pc:sldChg>
      <pc:sldChg chg="del">
        <pc:chgData name="Wu, Xian" userId="178ddb91-defb-453c-bf2e-b9c5e2d50a81" providerId="ADAL" clId="{D1FC0E1B-2D2D-4B9E-96B7-0295C355B6ED}" dt="2025-04-09T13:07:04.067" v="9" actId="2696"/>
        <pc:sldMkLst>
          <pc:docMk/>
          <pc:sldMk cId="3228416851" sldId="423"/>
        </pc:sldMkLst>
      </pc:sldChg>
      <pc:sldChg chg="del">
        <pc:chgData name="Wu, Xian" userId="178ddb91-defb-453c-bf2e-b9c5e2d50a81" providerId="ADAL" clId="{D1FC0E1B-2D2D-4B9E-96B7-0295C355B6ED}" dt="2025-04-09T13:07:04.067" v="9" actId="2696"/>
        <pc:sldMkLst>
          <pc:docMk/>
          <pc:sldMk cId="1434091870" sldId="424"/>
        </pc:sldMkLst>
      </pc:sldChg>
      <pc:sldChg chg="del">
        <pc:chgData name="Wu, Xian" userId="178ddb91-defb-453c-bf2e-b9c5e2d50a81" providerId="ADAL" clId="{D1FC0E1B-2D2D-4B9E-96B7-0295C355B6ED}" dt="2025-04-09T13:07:04.067" v="9" actId="2696"/>
        <pc:sldMkLst>
          <pc:docMk/>
          <pc:sldMk cId="1330492399" sldId="425"/>
        </pc:sldMkLst>
      </pc:sldChg>
      <pc:sldChg chg="del">
        <pc:chgData name="Wu, Xian" userId="178ddb91-defb-453c-bf2e-b9c5e2d50a81" providerId="ADAL" clId="{D1FC0E1B-2D2D-4B9E-96B7-0295C355B6ED}" dt="2025-04-09T13:07:04.067" v="9" actId="2696"/>
        <pc:sldMkLst>
          <pc:docMk/>
          <pc:sldMk cId="1560634689" sldId="426"/>
        </pc:sldMkLst>
      </pc:sldChg>
      <pc:sldChg chg="del">
        <pc:chgData name="Wu, Xian" userId="178ddb91-defb-453c-bf2e-b9c5e2d50a81" providerId="ADAL" clId="{D1FC0E1B-2D2D-4B9E-96B7-0295C355B6ED}" dt="2025-04-09T13:07:13.587" v="10" actId="2696"/>
        <pc:sldMkLst>
          <pc:docMk/>
          <pc:sldMk cId="3025860457" sldId="428"/>
        </pc:sldMkLst>
      </pc:sldChg>
      <pc:sldChg chg="del">
        <pc:chgData name="Wu, Xian" userId="178ddb91-defb-453c-bf2e-b9c5e2d50a81" providerId="ADAL" clId="{D1FC0E1B-2D2D-4B9E-96B7-0295C355B6ED}" dt="2025-04-09T13:07:13.587" v="10" actId="2696"/>
        <pc:sldMkLst>
          <pc:docMk/>
          <pc:sldMk cId="217844157" sldId="429"/>
        </pc:sldMkLst>
      </pc:sldChg>
      <pc:sldChg chg="del">
        <pc:chgData name="Wu, Xian" userId="178ddb91-defb-453c-bf2e-b9c5e2d50a81" providerId="ADAL" clId="{D1FC0E1B-2D2D-4B9E-96B7-0295C355B6ED}" dt="2025-04-09T13:07:13.587" v="10" actId="2696"/>
        <pc:sldMkLst>
          <pc:docMk/>
          <pc:sldMk cId="3719424593" sldId="430"/>
        </pc:sldMkLst>
      </pc:sldChg>
      <pc:sldChg chg="del">
        <pc:chgData name="Wu, Xian" userId="178ddb91-defb-453c-bf2e-b9c5e2d50a81" providerId="ADAL" clId="{D1FC0E1B-2D2D-4B9E-96B7-0295C355B6ED}" dt="2025-04-09T13:07:13.587" v="10" actId="2696"/>
        <pc:sldMkLst>
          <pc:docMk/>
          <pc:sldMk cId="505331053" sldId="431"/>
        </pc:sldMkLst>
      </pc:sldChg>
      <pc:sldChg chg="del">
        <pc:chgData name="Wu, Xian" userId="178ddb91-defb-453c-bf2e-b9c5e2d50a81" providerId="ADAL" clId="{D1FC0E1B-2D2D-4B9E-96B7-0295C355B6ED}" dt="2025-04-09T13:07:13.587" v="10" actId="2696"/>
        <pc:sldMkLst>
          <pc:docMk/>
          <pc:sldMk cId="1949233067" sldId="432"/>
        </pc:sldMkLst>
      </pc:sldChg>
      <pc:sldChg chg="del">
        <pc:chgData name="Wu, Xian" userId="178ddb91-defb-453c-bf2e-b9c5e2d50a81" providerId="ADAL" clId="{D1FC0E1B-2D2D-4B9E-96B7-0295C355B6ED}" dt="2025-04-09T13:07:13.587" v="10" actId="2696"/>
        <pc:sldMkLst>
          <pc:docMk/>
          <pc:sldMk cId="894400048" sldId="433"/>
        </pc:sldMkLst>
      </pc:sldChg>
      <pc:sldChg chg="del">
        <pc:chgData name="Wu, Xian" userId="178ddb91-defb-453c-bf2e-b9c5e2d50a81" providerId="ADAL" clId="{D1FC0E1B-2D2D-4B9E-96B7-0295C355B6ED}" dt="2025-04-09T13:07:13.587" v="10" actId="2696"/>
        <pc:sldMkLst>
          <pc:docMk/>
          <pc:sldMk cId="839675537" sldId="434"/>
        </pc:sldMkLst>
      </pc:sldChg>
      <pc:sldChg chg="del">
        <pc:chgData name="Wu, Xian" userId="178ddb91-defb-453c-bf2e-b9c5e2d50a81" providerId="ADAL" clId="{D1FC0E1B-2D2D-4B9E-96B7-0295C355B6ED}" dt="2025-04-09T13:07:13.587" v="10" actId="2696"/>
        <pc:sldMkLst>
          <pc:docMk/>
          <pc:sldMk cId="1104274599" sldId="435"/>
        </pc:sldMkLst>
      </pc:sldChg>
      <pc:sldChg chg="del">
        <pc:chgData name="Wu, Xian" userId="178ddb91-defb-453c-bf2e-b9c5e2d50a81" providerId="ADAL" clId="{D1FC0E1B-2D2D-4B9E-96B7-0295C355B6ED}" dt="2025-04-09T13:07:18.995" v="11" actId="2696"/>
        <pc:sldMkLst>
          <pc:docMk/>
          <pc:sldMk cId="4291954499" sldId="437"/>
        </pc:sldMkLst>
      </pc:sldChg>
      <pc:sldChg chg="del">
        <pc:chgData name="Wu, Xian" userId="178ddb91-defb-453c-bf2e-b9c5e2d50a81" providerId="ADAL" clId="{D1FC0E1B-2D2D-4B9E-96B7-0295C355B6ED}" dt="2025-04-09T13:07:18.995" v="11" actId="2696"/>
        <pc:sldMkLst>
          <pc:docMk/>
          <pc:sldMk cId="890172913" sldId="438"/>
        </pc:sldMkLst>
      </pc:sldChg>
      <pc:sldChg chg="del">
        <pc:chgData name="Wu, Xian" userId="178ddb91-defb-453c-bf2e-b9c5e2d50a81" providerId="ADAL" clId="{D1FC0E1B-2D2D-4B9E-96B7-0295C355B6ED}" dt="2025-04-09T13:07:18.995" v="11" actId="2696"/>
        <pc:sldMkLst>
          <pc:docMk/>
          <pc:sldMk cId="2051860279" sldId="439"/>
        </pc:sldMkLst>
      </pc:sldChg>
      <pc:sldChg chg="del">
        <pc:chgData name="Wu, Xian" userId="178ddb91-defb-453c-bf2e-b9c5e2d50a81" providerId="ADAL" clId="{D1FC0E1B-2D2D-4B9E-96B7-0295C355B6ED}" dt="2025-04-09T13:07:18.995" v="11" actId="2696"/>
        <pc:sldMkLst>
          <pc:docMk/>
          <pc:sldMk cId="1293402794" sldId="440"/>
        </pc:sldMkLst>
      </pc:sldChg>
      <pc:sldChg chg="del">
        <pc:chgData name="Wu, Xian" userId="178ddb91-defb-453c-bf2e-b9c5e2d50a81" providerId="ADAL" clId="{D1FC0E1B-2D2D-4B9E-96B7-0295C355B6ED}" dt="2025-04-09T13:07:18.995" v="11" actId="2696"/>
        <pc:sldMkLst>
          <pc:docMk/>
          <pc:sldMk cId="343504819" sldId="441"/>
        </pc:sldMkLst>
      </pc:sldChg>
      <pc:sldChg chg="del">
        <pc:chgData name="Wu, Xian" userId="178ddb91-defb-453c-bf2e-b9c5e2d50a81" providerId="ADAL" clId="{D1FC0E1B-2D2D-4B9E-96B7-0295C355B6ED}" dt="2025-04-09T13:07:18.995" v="11" actId="2696"/>
        <pc:sldMkLst>
          <pc:docMk/>
          <pc:sldMk cId="867574062" sldId="442"/>
        </pc:sldMkLst>
      </pc:sldChg>
      <pc:sldChg chg="del">
        <pc:chgData name="Wu, Xian" userId="178ddb91-defb-453c-bf2e-b9c5e2d50a81" providerId="ADAL" clId="{D1FC0E1B-2D2D-4B9E-96B7-0295C355B6ED}" dt="2025-04-09T13:07:18.995" v="11" actId="2696"/>
        <pc:sldMkLst>
          <pc:docMk/>
          <pc:sldMk cId="264833206" sldId="443"/>
        </pc:sldMkLst>
      </pc:sldChg>
      <pc:sldChg chg="del">
        <pc:chgData name="Wu, Xian" userId="178ddb91-defb-453c-bf2e-b9c5e2d50a81" providerId="ADAL" clId="{D1FC0E1B-2D2D-4B9E-96B7-0295C355B6ED}" dt="2025-04-09T13:07:18.995" v="11" actId="2696"/>
        <pc:sldMkLst>
          <pc:docMk/>
          <pc:sldMk cId="3947625689" sldId="444"/>
        </pc:sldMkLst>
      </pc:sldChg>
      <pc:sldChg chg="del">
        <pc:chgData name="Wu, Xian" userId="178ddb91-defb-453c-bf2e-b9c5e2d50a81" providerId="ADAL" clId="{D1FC0E1B-2D2D-4B9E-96B7-0295C355B6ED}" dt="2025-04-09T13:07:25.390" v="12" actId="2696"/>
        <pc:sldMkLst>
          <pc:docMk/>
          <pc:sldMk cId="1036994703" sldId="446"/>
        </pc:sldMkLst>
      </pc:sldChg>
      <pc:sldChg chg="del">
        <pc:chgData name="Wu, Xian" userId="178ddb91-defb-453c-bf2e-b9c5e2d50a81" providerId="ADAL" clId="{D1FC0E1B-2D2D-4B9E-96B7-0295C355B6ED}" dt="2025-04-09T13:07:25.390" v="12" actId="2696"/>
        <pc:sldMkLst>
          <pc:docMk/>
          <pc:sldMk cId="199495571" sldId="447"/>
        </pc:sldMkLst>
      </pc:sldChg>
      <pc:sldChg chg="del">
        <pc:chgData name="Wu, Xian" userId="178ddb91-defb-453c-bf2e-b9c5e2d50a81" providerId="ADAL" clId="{D1FC0E1B-2D2D-4B9E-96B7-0295C355B6ED}" dt="2025-04-09T13:07:25.390" v="12" actId="2696"/>
        <pc:sldMkLst>
          <pc:docMk/>
          <pc:sldMk cId="3870683500" sldId="448"/>
        </pc:sldMkLst>
      </pc:sldChg>
      <pc:sldChg chg="del">
        <pc:chgData name="Wu, Xian" userId="178ddb91-defb-453c-bf2e-b9c5e2d50a81" providerId="ADAL" clId="{D1FC0E1B-2D2D-4B9E-96B7-0295C355B6ED}" dt="2025-04-09T13:07:25.390" v="12" actId="2696"/>
        <pc:sldMkLst>
          <pc:docMk/>
          <pc:sldMk cId="2138396661" sldId="449"/>
        </pc:sldMkLst>
      </pc:sldChg>
      <pc:sldChg chg="del">
        <pc:chgData name="Wu, Xian" userId="178ddb91-defb-453c-bf2e-b9c5e2d50a81" providerId="ADAL" clId="{D1FC0E1B-2D2D-4B9E-96B7-0295C355B6ED}" dt="2025-04-09T13:07:25.390" v="12" actId="2696"/>
        <pc:sldMkLst>
          <pc:docMk/>
          <pc:sldMk cId="2469855214" sldId="450"/>
        </pc:sldMkLst>
      </pc:sldChg>
      <pc:sldChg chg="del">
        <pc:chgData name="Wu, Xian" userId="178ddb91-defb-453c-bf2e-b9c5e2d50a81" providerId="ADAL" clId="{D1FC0E1B-2D2D-4B9E-96B7-0295C355B6ED}" dt="2025-04-09T13:07:25.390" v="12" actId="2696"/>
        <pc:sldMkLst>
          <pc:docMk/>
          <pc:sldMk cId="3556198681" sldId="451"/>
        </pc:sldMkLst>
      </pc:sldChg>
      <pc:sldChg chg="del">
        <pc:chgData name="Wu, Xian" userId="178ddb91-defb-453c-bf2e-b9c5e2d50a81" providerId="ADAL" clId="{D1FC0E1B-2D2D-4B9E-96B7-0295C355B6ED}" dt="2025-04-09T13:07:25.390" v="12" actId="2696"/>
        <pc:sldMkLst>
          <pc:docMk/>
          <pc:sldMk cId="2549626045" sldId="452"/>
        </pc:sldMkLst>
      </pc:sldChg>
      <pc:sldChg chg="del">
        <pc:chgData name="Wu, Xian" userId="178ddb91-defb-453c-bf2e-b9c5e2d50a81" providerId="ADAL" clId="{D1FC0E1B-2D2D-4B9E-96B7-0295C355B6ED}" dt="2025-04-09T13:07:25.390" v="12" actId="2696"/>
        <pc:sldMkLst>
          <pc:docMk/>
          <pc:sldMk cId="4293100178" sldId="453"/>
        </pc:sldMkLst>
      </pc:sldChg>
      <pc:sldChg chg="del">
        <pc:chgData name="Wu, Xian" userId="178ddb91-defb-453c-bf2e-b9c5e2d50a81" providerId="ADAL" clId="{D1FC0E1B-2D2D-4B9E-96B7-0295C355B6ED}" dt="2025-04-09T13:05:57.482" v="0" actId="47"/>
        <pc:sldMkLst>
          <pc:docMk/>
          <pc:sldMk cId="815220805" sldId="457"/>
        </pc:sldMkLst>
      </pc:sldChg>
      <pc:sldChg chg="del">
        <pc:chgData name="Wu, Xian" userId="178ddb91-defb-453c-bf2e-b9c5e2d50a81" providerId="ADAL" clId="{D1FC0E1B-2D2D-4B9E-96B7-0295C355B6ED}" dt="2025-04-09T13:05:57.482" v="0" actId="47"/>
        <pc:sldMkLst>
          <pc:docMk/>
          <pc:sldMk cId="4118882580" sldId="458"/>
        </pc:sldMkLst>
      </pc:sldChg>
      <pc:sldChg chg="del">
        <pc:chgData name="Wu, Xian" userId="178ddb91-defb-453c-bf2e-b9c5e2d50a81" providerId="ADAL" clId="{D1FC0E1B-2D2D-4B9E-96B7-0295C355B6ED}" dt="2025-04-09T13:05:57.482" v="0" actId="47"/>
        <pc:sldMkLst>
          <pc:docMk/>
          <pc:sldMk cId="498824778" sldId="459"/>
        </pc:sldMkLst>
      </pc:sldChg>
      <pc:sldChg chg="del">
        <pc:chgData name="Wu, Xian" userId="178ddb91-defb-453c-bf2e-b9c5e2d50a81" providerId="ADAL" clId="{D1FC0E1B-2D2D-4B9E-96B7-0295C355B6ED}" dt="2025-04-09T13:05:57.482" v="0" actId="47"/>
        <pc:sldMkLst>
          <pc:docMk/>
          <pc:sldMk cId="1797901453" sldId="460"/>
        </pc:sldMkLst>
      </pc:sldChg>
      <pc:sldChg chg="del">
        <pc:chgData name="Wu, Xian" userId="178ddb91-defb-453c-bf2e-b9c5e2d50a81" providerId="ADAL" clId="{D1FC0E1B-2D2D-4B9E-96B7-0295C355B6ED}" dt="2025-04-09T13:05:57.482" v="0" actId="47"/>
        <pc:sldMkLst>
          <pc:docMk/>
          <pc:sldMk cId="227677509" sldId="461"/>
        </pc:sldMkLst>
      </pc:sldChg>
      <pc:sldChg chg="del">
        <pc:chgData name="Wu, Xian" userId="178ddb91-defb-453c-bf2e-b9c5e2d50a81" providerId="ADAL" clId="{D1FC0E1B-2D2D-4B9E-96B7-0295C355B6ED}" dt="2025-04-09T13:05:57.482" v="0" actId="47"/>
        <pc:sldMkLst>
          <pc:docMk/>
          <pc:sldMk cId="2246423182" sldId="462"/>
        </pc:sldMkLst>
      </pc:sldChg>
      <pc:sldChg chg="del">
        <pc:chgData name="Wu, Xian" userId="178ddb91-defb-453c-bf2e-b9c5e2d50a81" providerId="ADAL" clId="{D1FC0E1B-2D2D-4B9E-96B7-0295C355B6ED}" dt="2025-04-09T13:06:13.649" v="2" actId="2696"/>
        <pc:sldMkLst>
          <pc:docMk/>
          <pc:sldMk cId="422196856" sldId="466"/>
        </pc:sldMkLst>
      </pc:sldChg>
      <pc:sldChg chg="del">
        <pc:chgData name="Wu, Xian" userId="178ddb91-defb-453c-bf2e-b9c5e2d50a81" providerId="ADAL" clId="{D1FC0E1B-2D2D-4B9E-96B7-0295C355B6ED}" dt="2025-04-09T13:06:13.649" v="2" actId="2696"/>
        <pc:sldMkLst>
          <pc:docMk/>
          <pc:sldMk cId="3364461123" sldId="467"/>
        </pc:sldMkLst>
      </pc:sldChg>
      <pc:sldChg chg="del">
        <pc:chgData name="Wu, Xian" userId="178ddb91-defb-453c-bf2e-b9c5e2d50a81" providerId="ADAL" clId="{D1FC0E1B-2D2D-4B9E-96B7-0295C355B6ED}" dt="2025-04-09T13:06:13.649" v="2" actId="2696"/>
        <pc:sldMkLst>
          <pc:docMk/>
          <pc:sldMk cId="432375784" sldId="468"/>
        </pc:sldMkLst>
      </pc:sldChg>
      <pc:sldChg chg="del">
        <pc:chgData name="Wu, Xian" userId="178ddb91-defb-453c-bf2e-b9c5e2d50a81" providerId="ADAL" clId="{D1FC0E1B-2D2D-4B9E-96B7-0295C355B6ED}" dt="2025-04-09T13:06:13.649" v="2" actId="2696"/>
        <pc:sldMkLst>
          <pc:docMk/>
          <pc:sldMk cId="2625110362" sldId="469"/>
        </pc:sldMkLst>
      </pc:sldChg>
      <pc:sldChg chg="del">
        <pc:chgData name="Wu, Xian" userId="178ddb91-defb-453c-bf2e-b9c5e2d50a81" providerId="ADAL" clId="{D1FC0E1B-2D2D-4B9E-96B7-0295C355B6ED}" dt="2025-04-09T13:06:13.649" v="2" actId="2696"/>
        <pc:sldMkLst>
          <pc:docMk/>
          <pc:sldMk cId="2289456284" sldId="470"/>
        </pc:sldMkLst>
      </pc:sldChg>
      <pc:sldChg chg="del">
        <pc:chgData name="Wu, Xian" userId="178ddb91-defb-453c-bf2e-b9c5e2d50a81" providerId="ADAL" clId="{D1FC0E1B-2D2D-4B9E-96B7-0295C355B6ED}" dt="2025-04-09T13:06:13.649" v="2" actId="2696"/>
        <pc:sldMkLst>
          <pc:docMk/>
          <pc:sldMk cId="351872786" sldId="471"/>
        </pc:sldMkLst>
      </pc:sldChg>
      <pc:sldChg chg="del">
        <pc:chgData name="Wu, Xian" userId="178ddb91-defb-453c-bf2e-b9c5e2d50a81" providerId="ADAL" clId="{D1FC0E1B-2D2D-4B9E-96B7-0295C355B6ED}" dt="2025-04-09T13:06:19.480" v="3" actId="2696"/>
        <pc:sldMkLst>
          <pc:docMk/>
          <pc:sldMk cId="3023230390" sldId="475"/>
        </pc:sldMkLst>
      </pc:sldChg>
      <pc:sldChg chg="del">
        <pc:chgData name="Wu, Xian" userId="178ddb91-defb-453c-bf2e-b9c5e2d50a81" providerId="ADAL" clId="{D1FC0E1B-2D2D-4B9E-96B7-0295C355B6ED}" dt="2025-04-09T13:06:19.480" v="3" actId="2696"/>
        <pc:sldMkLst>
          <pc:docMk/>
          <pc:sldMk cId="1493701277" sldId="476"/>
        </pc:sldMkLst>
      </pc:sldChg>
      <pc:sldChg chg="del">
        <pc:chgData name="Wu, Xian" userId="178ddb91-defb-453c-bf2e-b9c5e2d50a81" providerId="ADAL" clId="{D1FC0E1B-2D2D-4B9E-96B7-0295C355B6ED}" dt="2025-04-09T13:06:19.480" v="3" actId="2696"/>
        <pc:sldMkLst>
          <pc:docMk/>
          <pc:sldMk cId="1281768837" sldId="477"/>
        </pc:sldMkLst>
      </pc:sldChg>
      <pc:sldChg chg="del">
        <pc:chgData name="Wu, Xian" userId="178ddb91-defb-453c-bf2e-b9c5e2d50a81" providerId="ADAL" clId="{D1FC0E1B-2D2D-4B9E-96B7-0295C355B6ED}" dt="2025-04-09T13:06:19.480" v="3" actId="2696"/>
        <pc:sldMkLst>
          <pc:docMk/>
          <pc:sldMk cId="2101035267" sldId="478"/>
        </pc:sldMkLst>
      </pc:sldChg>
      <pc:sldChg chg="del">
        <pc:chgData name="Wu, Xian" userId="178ddb91-defb-453c-bf2e-b9c5e2d50a81" providerId="ADAL" clId="{D1FC0E1B-2D2D-4B9E-96B7-0295C355B6ED}" dt="2025-04-09T13:06:19.480" v="3" actId="2696"/>
        <pc:sldMkLst>
          <pc:docMk/>
          <pc:sldMk cId="3436619594" sldId="479"/>
        </pc:sldMkLst>
      </pc:sldChg>
      <pc:sldChg chg="del">
        <pc:chgData name="Wu, Xian" userId="178ddb91-defb-453c-bf2e-b9c5e2d50a81" providerId="ADAL" clId="{D1FC0E1B-2D2D-4B9E-96B7-0295C355B6ED}" dt="2025-04-09T13:06:19.480" v="3" actId="2696"/>
        <pc:sldMkLst>
          <pc:docMk/>
          <pc:sldMk cId="18989974" sldId="480"/>
        </pc:sldMkLst>
      </pc:sldChg>
      <pc:sldChg chg="del">
        <pc:chgData name="Wu, Xian" userId="178ddb91-defb-453c-bf2e-b9c5e2d50a81" providerId="ADAL" clId="{D1FC0E1B-2D2D-4B9E-96B7-0295C355B6ED}" dt="2025-04-09T13:06:26.342" v="4" actId="2696"/>
        <pc:sldMkLst>
          <pc:docMk/>
          <pc:sldMk cId="479357549" sldId="484"/>
        </pc:sldMkLst>
      </pc:sldChg>
      <pc:sldChg chg="del">
        <pc:chgData name="Wu, Xian" userId="178ddb91-defb-453c-bf2e-b9c5e2d50a81" providerId="ADAL" clId="{D1FC0E1B-2D2D-4B9E-96B7-0295C355B6ED}" dt="2025-04-09T13:06:26.342" v="4" actId="2696"/>
        <pc:sldMkLst>
          <pc:docMk/>
          <pc:sldMk cId="2184462681" sldId="485"/>
        </pc:sldMkLst>
      </pc:sldChg>
      <pc:sldChg chg="del">
        <pc:chgData name="Wu, Xian" userId="178ddb91-defb-453c-bf2e-b9c5e2d50a81" providerId="ADAL" clId="{D1FC0E1B-2D2D-4B9E-96B7-0295C355B6ED}" dt="2025-04-09T13:06:26.342" v="4" actId="2696"/>
        <pc:sldMkLst>
          <pc:docMk/>
          <pc:sldMk cId="3148125410" sldId="486"/>
        </pc:sldMkLst>
      </pc:sldChg>
      <pc:sldChg chg="del">
        <pc:chgData name="Wu, Xian" userId="178ddb91-defb-453c-bf2e-b9c5e2d50a81" providerId="ADAL" clId="{D1FC0E1B-2D2D-4B9E-96B7-0295C355B6ED}" dt="2025-04-09T13:06:26.342" v="4" actId="2696"/>
        <pc:sldMkLst>
          <pc:docMk/>
          <pc:sldMk cId="737232439" sldId="487"/>
        </pc:sldMkLst>
      </pc:sldChg>
      <pc:sldChg chg="del">
        <pc:chgData name="Wu, Xian" userId="178ddb91-defb-453c-bf2e-b9c5e2d50a81" providerId="ADAL" clId="{D1FC0E1B-2D2D-4B9E-96B7-0295C355B6ED}" dt="2025-04-09T13:06:26.342" v="4" actId="2696"/>
        <pc:sldMkLst>
          <pc:docMk/>
          <pc:sldMk cId="155784426" sldId="488"/>
        </pc:sldMkLst>
      </pc:sldChg>
      <pc:sldChg chg="del">
        <pc:chgData name="Wu, Xian" userId="178ddb91-defb-453c-bf2e-b9c5e2d50a81" providerId="ADAL" clId="{D1FC0E1B-2D2D-4B9E-96B7-0295C355B6ED}" dt="2025-04-09T13:06:26.342" v="4" actId="2696"/>
        <pc:sldMkLst>
          <pc:docMk/>
          <pc:sldMk cId="1575004316" sldId="489"/>
        </pc:sldMkLst>
      </pc:sldChg>
      <pc:sldChg chg="del">
        <pc:chgData name="Wu, Xian" userId="178ddb91-defb-453c-bf2e-b9c5e2d50a81" providerId="ADAL" clId="{D1FC0E1B-2D2D-4B9E-96B7-0295C355B6ED}" dt="2025-04-09T13:06:31.132" v="5" actId="2696"/>
        <pc:sldMkLst>
          <pc:docMk/>
          <pc:sldMk cId="3270874727" sldId="493"/>
        </pc:sldMkLst>
      </pc:sldChg>
      <pc:sldChg chg="del">
        <pc:chgData name="Wu, Xian" userId="178ddb91-defb-453c-bf2e-b9c5e2d50a81" providerId="ADAL" clId="{D1FC0E1B-2D2D-4B9E-96B7-0295C355B6ED}" dt="2025-04-09T13:06:31.132" v="5" actId="2696"/>
        <pc:sldMkLst>
          <pc:docMk/>
          <pc:sldMk cId="3996131812" sldId="494"/>
        </pc:sldMkLst>
      </pc:sldChg>
      <pc:sldChg chg="del">
        <pc:chgData name="Wu, Xian" userId="178ddb91-defb-453c-bf2e-b9c5e2d50a81" providerId="ADAL" clId="{D1FC0E1B-2D2D-4B9E-96B7-0295C355B6ED}" dt="2025-04-09T13:06:31.132" v="5" actId="2696"/>
        <pc:sldMkLst>
          <pc:docMk/>
          <pc:sldMk cId="265173583" sldId="495"/>
        </pc:sldMkLst>
      </pc:sldChg>
      <pc:sldChg chg="del">
        <pc:chgData name="Wu, Xian" userId="178ddb91-defb-453c-bf2e-b9c5e2d50a81" providerId="ADAL" clId="{D1FC0E1B-2D2D-4B9E-96B7-0295C355B6ED}" dt="2025-04-09T13:06:31.132" v="5" actId="2696"/>
        <pc:sldMkLst>
          <pc:docMk/>
          <pc:sldMk cId="3574568482" sldId="496"/>
        </pc:sldMkLst>
      </pc:sldChg>
      <pc:sldChg chg="del">
        <pc:chgData name="Wu, Xian" userId="178ddb91-defb-453c-bf2e-b9c5e2d50a81" providerId="ADAL" clId="{D1FC0E1B-2D2D-4B9E-96B7-0295C355B6ED}" dt="2025-04-09T13:06:31.132" v="5" actId="2696"/>
        <pc:sldMkLst>
          <pc:docMk/>
          <pc:sldMk cId="1474415576" sldId="497"/>
        </pc:sldMkLst>
      </pc:sldChg>
      <pc:sldChg chg="del">
        <pc:chgData name="Wu, Xian" userId="178ddb91-defb-453c-bf2e-b9c5e2d50a81" providerId="ADAL" clId="{D1FC0E1B-2D2D-4B9E-96B7-0295C355B6ED}" dt="2025-04-09T13:06:31.132" v="5" actId="2696"/>
        <pc:sldMkLst>
          <pc:docMk/>
          <pc:sldMk cId="351631747" sldId="498"/>
        </pc:sldMkLst>
      </pc:sldChg>
      <pc:sldChg chg="del">
        <pc:chgData name="Wu, Xian" userId="178ddb91-defb-453c-bf2e-b9c5e2d50a81" providerId="ADAL" clId="{D1FC0E1B-2D2D-4B9E-96B7-0295C355B6ED}" dt="2025-04-09T13:06:35.545" v="6" actId="2696"/>
        <pc:sldMkLst>
          <pc:docMk/>
          <pc:sldMk cId="3812083690" sldId="502"/>
        </pc:sldMkLst>
      </pc:sldChg>
      <pc:sldChg chg="del">
        <pc:chgData name="Wu, Xian" userId="178ddb91-defb-453c-bf2e-b9c5e2d50a81" providerId="ADAL" clId="{D1FC0E1B-2D2D-4B9E-96B7-0295C355B6ED}" dt="2025-04-09T13:06:35.545" v="6" actId="2696"/>
        <pc:sldMkLst>
          <pc:docMk/>
          <pc:sldMk cId="1015178558" sldId="503"/>
        </pc:sldMkLst>
      </pc:sldChg>
      <pc:sldChg chg="del">
        <pc:chgData name="Wu, Xian" userId="178ddb91-defb-453c-bf2e-b9c5e2d50a81" providerId="ADAL" clId="{D1FC0E1B-2D2D-4B9E-96B7-0295C355B6ED}" dt="2025-04-09T13:06:35.545" v="6" actId="2696"/>
        <pc:sldMkLst>
          <pc:docMk/>
          <pc:sldMk cId="2151284675" sldId="504"/>
        </pc:sldMkLst>
      </pc:sldChg>
      <pc:sldChg chg="del">
        <pc:chgData name="Wu, Xian" userId="178ddb91-defb-453c-bf2e-b9c5e2d50a81" providerId="ADAL" clId="{D1FC0E1B-2D2D-4B9E-96B7-0295C355B6ED}" dt="2025-04-09T13:06:35.545" v="6" actId="2696"/>
        <pc:sldMkLst>
          <pc:docMk/>
          <pc:sldMk cId="1032129660" sldId="505"/>
        </pc:sldMkLst>
      </pc:sldChg>
      <pc:sldChg chg="del">
        <pc:chgData name="Wu, Xian" userId="178ddb91-defb-453c-bf2e-b9c5e2d50a81" providerId="ADAL" clId="{D1FC0E1B-2D2D-4B9E-96B7-0295C355B6ED}" dt="2025-04-09T13:06:35.545" v="6" actId="2696"/>
        <pc:sldMkLst>
          <pc:docMk/>
          <pc:sldMk cId="1634125262" sldId="506"/>
        </pc:sldMkLst>
      </pc:sldChg>
      <pc:sldChg chg="del">
        <pc:chgData name="Wu, Xian" userId="178ddb91-defb-453c-bf2e-b9c5e2d50a81" providerId="ADAL" clId="{D1FC0E1B-2D2D-4B9E-96B7-0295C355B6ED}" dt="2025-04-09T13:06:35.545" v="6" actId="2696"/>
        <pc:sldMkLst>
          <pc:docMk/>
          <pc:sldMk cId="592949783" sldId="507"/>
        </pc:sldMkLst>
      </pc:sldChg>
      <pc:sldChg chg="del">
        <pc:chgData name="Wu, Xian" userId="178ddb91-defb-453c-bf2e-b9c5e2d50a81" providerId="ADAL" clId="{D1FC0E1B-2D2D-4B9E-96B7-0295C355B6ED}" dt="2025-04-09T13:07:48.823" v="13" actId="2696"/>
        <pc:sldMkLst>
          <pc:docMk/>
          <pc:sldMk cId="876602375" sldId="513"/>
        </pc:sldMkLst>
      </pc:sldChg>
      <pc:sldChg chg="del">
        <pc:chgData name="Wu, Xian" userId="178ddb91-defb-453c-bf2e-b9c5e2d50a81" providerId="ADAL" clId="{D1FC0E1B-2D2D-4B9E-96B7-0295C355B6ED}" dt="2025-04-09T13:07:48.823" v="13" actId="2696"/>
        <pc:sldMkLst>
          <pc:docMk/>
          <pc:sldMk cId="2672372692" sldId="514"/>
        </pc:sldMkLst>
      </pc:sldChg>
      <pc:sldChg chg="del">
        <pc:chgData name="Wu, Xian" userId="178ddb91-defb-453c-bf2e-b9c5e2d50a81" providerId="ADAL" clId="{D1FC0E1B-2D2D-4B9E-96B7-0295C355B6ED}" dt="2025-04-09T13:07:48.823" v="13" actId="2696"/>
        <pc:sldMkLst>
          <pc:docMk/>
          <pc:sldMk cId="2181561122" sldId="515"/>
        </pc:sldMkLst>
      </pc:sldChg>
      <pc:sldChg chg="del">
        <pc:chgData name="Wu, Xian" userId="178ddb91-defb-453c-bf2e-b9c5e2d50a81" providerId="ADAL" clId="{D1FC0E1B-2D2D-4B9E-96B7-0295C355B6ED}" dt="2025-04-09T13:07:48.823" v="13" actId="2696"/>
        <pc:sldMkLst>
          <pc:docMk/>
          <pc:sldMk cId="4147348865" sldId="516"/>
        </pc:sldMkLst>
      </pc:sldChg>
      <pc:sldChg chg="del">
        <pc:chgData name="Wu, Xian" userId="178ddb91-defb-453c-bf2e-b9c5e2d50a81" providerId="ADAL" clId="{D1FC0E1B-2D2D-4B9E-96B7-0295C355B6ED}" dt="2025-04-09T13:07:48.823" v="13" actId="2696"/>
        <pc:sldMkLst>
          <pc:docMk/>
          <pc:sldMk cId="1521603596" sldId="517"/>
        </pc:sldMkLst>
      </pc:sldChg>
      <pc:sldChg chg="del">
        <pc:chgData name="Wu, Xian" userId="178ddb91-defb-453c-bf2e-b9c5e2d50a81" providerId="ADAL" clId="{D1FC0E1B-2D2D-4B9E-96B7-0295C355B6ED}" dt="2025-04-09T13:07:48.823" v="13" actId="2696"/>
        <pc:sldMkLst>
          <pc:docMk/>
          <pc:sldMk cId="2177055867" sldId="518"/>
        </pc:sldMkLst>
      </pc:sldChg>
      <pc:sldChg chg="del">
        <pc:chgData name="Wu, Xian" userId="178ddb91-defb-453c-bf2e-b9c5e2d50a81" providerId="ADAL" clId="{D1FC0E1B-2D2D-4B9E-96B7-0295C355B6ED}" dt="2025-04-09T13:07:48.823" v="13" actId="2696"/>
        <pc:sldMkLst>
          <pc:docMk/>
          <pc:sldMk cId="3110126730" sldId="519"/>
        </pc:sldMkLst>
      </pc:sldChg>
      <pc:sldChg chg="del">
        <pc:chgData name="Wu, Xian" userId="178ddb91-defb-453c-bf2e-b9c5e2d50a81" providerId="ADAL" clId="{D1FC0E1B-2D2D-4B9E-96B7-0295C355B6ED}" dt="2025-04-09T13:07:48.823" v="13" actId="2696"/>
        <pc:sldMkLst>
          <pc:docMk/>
          <pc:sldMk cId="1160266645" sldId="520"/>
        </pc:sldMkLst>
      </pc:sldChg>
      <pc:sldChg chg="del">
        <pc:chgData name="Wu, Xian" userId="178ddb91-defb-453c-bf2e-b9c5e2d50a81" providerId="ADAL" clId="{D1FC0E1B-2D2D-4B9E-96B7-0295C355B6ED}" dt="2025-04-09T13:07:56.110" v="14" actId="47"/>
        <pc:sldMkLst>
          <pc:docMk/>
          <pc:sldMk cId="1532920454" sldId="522"/>
        </pc:sldMkLst>
      </pc:sldChg>
      <pc:sldChg chg="del">
        <pc:chgData name="Wu, Xian" userId="178ddb91-defb-453c-bf2e-b9c5e2d50a81" providerId="ADAL" clId="{D1FC0E1B-2D2D-4B9E-96B7-0295C355B6ED}" dt="2025-04-09T13:07:56.110" v="14" actId="47"/>
        <pc:sldMkLst>
          <pc:docMk/>
          <pc:sldMk cId="2483126529" sldId="523"/>
        </pc:sldMkLst>
      </pc:sldChg>
      <pc:sldChg chg="del">
        <pc:chgData name="Wu, Xian" userId="178ddb91-defb-453c-bf2e-b9c5e2d50a81" providerId="ADAL" clId="{D1FC0E1B-2D2D-4B9E-96B7-0295C355B6ED}" dt="2025-04-09T13:07:56.110" v="14" actId="47"/>
        <pc:sldMkLst>
          <pc:docMk/>
          <pc:sldMk cId="2642811554" sldId="524"/>
        </pc:sldMkLst>
      </pc:sldChg>
      <pc:sldChg chg="del">
        <pc:chgData name="Wu, Xian" userId="178ddb91-defb-453c-bf2e-b9c5e2d50a81" providerId="ADAL" clId="{D1FC0E1B-2D2D-4B9E-96B7-0295C355B6ED}" dt="2025-04-09T13:07:56.110" v="14" actId="47"/>
        <pc:sldMkLst>
          <pc:docMk/>
          <pc:sldMk cId="1669211201" sldId="525"/>
        </pc:sldMkLst>
      </pc:sldChg>
      <pc:sldChg chg="del">
        <pc:chgData name="Wu, Xian" userId="178ddb91-defb-453c-bf2e-b9c5e2d50a81" providerId="ADAL" clId="{D1FC0E1B-2D2D-4B9E-96B7-0295C355B6ED}" dt="2025-04-09T13:07:56.110" v="14" actId="47"/>
        <pc:sldMkLst>
          <pc:docMk/>
          <pc:sldMk cId="870698602" sldId="526"/>
        </pc:sldMkLst>
      </pc:sldChg>
      <pc:sldChg chg="del">
        <pc:chgData name="Wu, Xian" userId="178ddb91-defb-453c-bf2e-b9c5e2d50a81" providerId="ADAL" clId="{D1FC0E1B-2D2D-4B9E-96B7-0295C355B6ED}" dt="2025-04-09T13:07:56.110" v="14" actId="47"/>
        <pc:sldMkLst>
          <pc:docMk/>
          <pc:sldMk cId="4212916198" sldId="527"/>
        </pc:sldMkLst>
      </pc:sldChg>
      <pc:sldChg chg="del">
        <pc:chgData name="Wu, Xian" userId="178ddb91-defb-453c-bf2e-b9c5e2d50a81" providerId="ADAL" clId="{D1FC0E1B-2D2D-4B9E-96B7-0295C355B6ED}" dt="2025-04-09T13:07:56.110" v="14" actId="47"/>
        <pc:sldMkLst>
          <pc:docMk/>
          <pc:sldMk cId="2079358555" sldId="528"/>
        </pc:sldMkLst>
      </pc:sldChg>
      <pc:sldChg chg="del">
        <pc:chgData name="Wu, Xian" userId="178ddb91-defb-453c-bf2e-b9c5e2d50a81" providerId="ADAL" clId="{D1FC0E1B-2D2D-4B9E-96B7-0295C355B6ED}" dt="2025-04-09T13:07:56.110" v="14" actId="47"/>
        <pc:sldMkLst>
          <pc:docMk/>
          <pc:sldMk cId="3356812904" sldId="529"/>
        </pc:sldMkLst>
      </pc:sldChg>
      <pc:sldChg chg="del">
        <pc:chgData name="Wu, Xian" userId="178ddb91-defb-453c-bf2e-b9c5e2d50a81" providerId="ADAL" clId="{D1FC0E1B-2D2D-4B9E-96B7-0295C355B6ED}" dt="2025-04-09T13:08:02.623" v="15" actId="47"/>
        <pc:sldMkLst>
          <pc:docMk/>
          <pc:sldMk cId="48440175" sldId="531"/>
        </pc:sldMkLst>
      </pc:sldChg>
      <pc:sldChg chg="del">
        <pc:chgData name="Wu, Xian" userId="178ddb91-defb-453c-bf2e-b9c5e2d50a81" providerId="ADAL" clId="{D1FC0E1B-2D2D-4B9E-96B7-0295C355B6ED}" dt="2025-04-09T13:08:02.623" v="15" actId="47"/>
        <pc:sldMkLst>
          <pc:docMk/>
          <pc:sldMk cId="3472505077" sldId="532"/>
        </pc:sldMkLst>
      </pc:sldChg>
      <pc:sldChg chg="del">
        <pc:chgData name="Wu, Xian" userId="178ddb91-defb-453c-bf2e-b9c5e2d50a81" providerId="ADAL" clId="{D1FC0E1B-2D2D-4B9E-96B7-0295C355B6ED}" dt="2025-04-09T13:08:02.623" v="15" actId="47"/>
        <pc:sldMkLst>
          <pc:docMk/>
          <pc:sldMk cId="3828842727" sldId="533"/>
        </pc:sldMkLst>
      </pc:sldChg>
      <pc:sldChg chg="del">
        <pc:chgData name="Wu, Xian" userId="178ddb91-defb-453c-bf2e-b9c5e2d50a81" providerId="ADAL" clId="{D1FC0E1B-2D2D-4B9E-96B7-0295C355B6ED}" dt="2025-04-09T13:08:02.623" v="15" actId="47"/>
        <pc:sldMkLst>
          <pc:docMk/>
          <pc:sldMk cId="2228793192" sldId="534"/>
        </pc:sldMkLst>
      </pc:sldChg>
      <pc:sldChg chg="del">
        <pc:chgData name="Wu, Xian" userId="178ddb91-defb-453c-bf2e-b9c5e2d50a81" providerId="ADAL" clId="{D1FC0E1B-2D2D-4B9E-96B7-0295C355B6ED}" dt="2025-04-09T13:08:02.623" v="15" actId="47"/>
        <pc:sldMkLst>
          <pc:docMk/>
          <pc:sldMk cId="1392235034" sldId="535"/>
        </pc:sldMkLst>
      </pc:sldChg>
      <pc:sldChg chg="del">
        <pc:chgData name="Wu, Xian" userId="178ddb91-defb-453c-bf2e-b9c5e2d50a81" providerId="ADAL" clId="{D1FC0E1B-2D2D-4B9E-96B7-0295C355B6ED}" dt="2025-04-09T13:08:02.623" v="15" actId="47"/>
        <pc:sldMkLst>
          <pc:docMk/>
          <pc:sldMk cId="701888451" sldId="536"/>
        </pc:sldMkLst>
      </pc:sldChg>
      <pc:sldChg chg="del">
        <pc:chgData name="Wu, Xian" userId="178ddb91-defb-453c-bf2e-b9c5e2d50a81" providerId="ADAL" clId="{D1FC0E1B-2D2D-4B9E-96B7-0295C355B6ED}" dt="2025-04-09T13:08:02.623" v="15" actId="47"/>
        <pc:sldMkLst>
          <pc:docMk/>
          <pc:sldMk cId="4249508564" sldId="537"/>
        </pc:sldMkLst>
      </pc:sldChg>
      <pc:sldChg chg="del">
        <pc:chgData name="Wu, Xian" userId="178ddb91-defb-453c-bf2e-b9c5e2d50a81" providerId="ADAL" clId="{D1FC0E1B-2D2D-4B9E-96B7-0295C355B6ED}" dt="2025-04-09T13:08:02.623" v="15" actId="47"/>
        <pc:sldMkLst>
          <pc:docMk/>
          <pc:sldMk cId="2906835165" sldId="538"/>
        </pc:sldMkLst>
      </pc:sldChg>
      <pc:sldChg chg="del">
        <pc:chgData name="Wu, Xian" userId="178ddb91-defb-453c-bf2e-b9c5e2d50a81" providerId="ADAL" clId="{D1FC0E1B-2D2D-4B9E-96B7-0295C355B6ED}" dt="2025-04-09T13:08:59.879" v="19" actId="47"/>
        <pc:sldMkLst>
          <pc:docMk/>
          <pc:sldMk cId="3548358983" sldId="545"/>
        </pc:sldMkLst>
      </pc:sldChg>
      <pc:sldChg chg="del">
        <pc:chgData name="Wu, Xian" userId="178ddb91-defb-453c-bf2e-b9c5e2d50a81" providerId="ADAL" clId="{D1FC0E1B-2D2D-4B9E-96B7-0295C355B6ED}" dt="2025-04-09T13:08:59.879" v="19" actId="47"/>
        <pc:sldMkLst>
          <pc:docMk/>
          <pc:sldMk cId="658377569" sldId="546"/>
        </pc:sldMkLst>
      </pc:sldChg>
      <pc:sldChg chg="del">
        <pc:chgData name="Wu, Xian" userId="178ddb91-defb-453c-bf2e-b9c5e2d50a81" providerId="ADAL" clId="{D1FC0E1B-2D2D-4B9E-96B7-0295C355B6ED}" dt="2025-04-09T13:08:59.879" v="19" actId="47"/>
        <pc:sldMkLst>
          <pc:docMk/>
          <pc:sldMk cId="2687544304" sldId="547"/>
        </pc:sldMkLst>
      </pc:sldChg>
      <pc:sldChg chg="del">
        <pc:chgData name="Wu, Xian" userId="178ddb91-defb-453c-bf2e-b9c5e2d50a81" providerId="ADAL" clId="{D1FC0E1B-2D2D-4B9E-96B7-0295C355B6ED}" dt="2025-04-09T13:08:59.879" v="19" actId="47"/>
        <pc:sldMkLst>
          <pc:docMk/>
          <pc:sldMk cId="311566761" sldId="548"/>
        </pc:sldMkLst>
      </pc:sldChg>
      <pc:sldChg chg="del">
        <pc:chgData name="Wu, Xian" userId="178ddb91-defb-453c-bf2e-b9c5e2d50a81" providerId="ADAL" clId="{D1FC0E1B-2D2D-4B9E-96B7-0295C355B6ED}" dt="2025-04-09T13:08:59.879" v="19" actId="47"/>
        <pc:sldMkLst>
          <pc:docMk/>
          <pc:sldMk cId="1680707369" sldId="549"/>
        </pc:sldMkLst>
      </pc:sldChg>
      <pc:sldChg chg="del">
        <pc:chgData name="Wu, Xian" userId="178ddb91-defb-453c-bf2e-b9c5e2d50a81" providerId="ADAL" clId="{D1FC0E1B-2D2D-4B9E-96B7-0295C355B6ED}" dt="2025-04-09T13:09:05.930" v="20" actId="47"/>
        <pc:sldMkLst>
          <pc:docMk/>
          <pc:sldMk cId="2561618167" sldId="554"/>
        </pc:sldMkLst>
      </pc:sldChg>
      <pc:sldChg chg="del">
        <pc:chgData name="Wu, Xian" userId="178ddb91-defb-453c-bf2e-b9c5e2d50a81" providerId="ADAL" clId="{D1FC0E1B-2D2D-4B9E-96B7-0295C355B6ED}" dt="2025-04-09T13:09:05.930" v="20" actId="47"/>
        <pc:sldMkLst>
          <pc:docMk/>
          <pc:sldMk cId="2316852095" sldId="555"/>
        </pc:sldMkLst>
      </pc:sldChg>
      <pc:sldChg chg="del">
        <pc:chgData name="Wu, Xian" userId="178ddb91-defb-453c-bf2e-b9c5e2d50a81" providerId="ADAL" clId="{D1FC0E1B-2D2D-4B9E-96B7-0295C355B6ED}" dt="2025-04-09T13:09:05.930" v="20" actId="47"/>
        <pc:sldMkLst>
          <pc:docMk/>
          <pc:sldMk cId="3470977512" sldId="556"/>
        </pc:sldMkLst>
      </pc:sldChg>
      <pc:sldChg chg="del">
        <pc:chgData name="Wu, Xian" userId="178ddb91-defb-453c-bf2e-b9c5e2d50a81" providerId="ADAL" clId="{D1FC0E1B-2D2D-4B9E-96B7-0295C355B6ED}" dt="2025-04-09T13:09:05.930" v="20" actId="47"/>
        <pc:sldMkLst>
          <pc:docMk/>
          <pc:sldMk cId="405903129" sldId="557"/>
        </pc:sldMkLst>
      </pc:sldChg>
      <pc:sldChg chg="del">
        <pc:chgData name="Wu, Xian" userId="178ddb91-defb-453c-bf2e-b9c5e2d50a81" providerId="ADAL" clId="{D1FC0E1B-2D2D-4B9E-96B7-0295C355B6ED}" dt="2025-04-09T13:09:05.930" v="20" actId="47"/>
        <pc:sldMkLst>
          <pc:docMk/>
          <pc:sldMk cId="4017494622" sldId="558"/>
        </pc:sldMkLst>
      </pc:sldChg>
      <pc:sldChg chg="del">
        <pc:chgData name="Wu, Xian" userId="178ddb91-defb-453c-bf2e-b9c5e2d50a81" providerId="ADAL" clId="{D1FC0E1B-2D2D-4B9E-96B7-0295C355B6ED}" dt="2025-04-09T13:09:05.930" v="20" actId="47"/>
        <pc:sldMkLst>
          <pc:docMk/>
          <pc:sldMk cId="3113968786" sldId="559"/>
        </pc:sldMkLst>
      </pc:sldChg>
      <pc:sldChg chg="del">
        <pc:chgData name="Wu, Xian" userId="178ddb91-defb-453c-bf2e-b9c5e2d50a81" providerId="ADAL" clId="{D1FC0E1B-2D2D-4B9E-96B7-0295C355B6ED}" dt="2025-04-09T13:09:05.930" v="20" actId="47"/>
        <pc:sldMkLst>
          <pc:docMk/>
          <pc:sldMk cId="2900030811" sldId="560"/>
        </pc:sldMkLst>
      </pc:sldChg>
      <pc:sldChg chg="del">
        <pc:chgData name="Wu, Xian" userId="178ddb91-defb-453c-bf2e-b9c5e2d50a81" providerId="ADAL" clId="{D1FC0E1B-2D2D-4B9E-96B7-0295C355B6ED}" dt="2025-04-09T13:09:05.930" v="20" actId="47"/>
        <pc:sldMkLst>
          <pc:docMk/>
          <pc:sldMk cId="4248615188" sldId="561"/>
        </pc:sldMkLst>
      </pc:sldChg>
      <pc:sldChg chg="del">
        <pc:chgData name="Wu, Xian" userId="178ddb91-defb-453c-bf2e-b9c5e2d50a81" providerId="ADAL" clId="{D1FC0E1B-2D2D-4B9E-96B7-0295C355B6ED}" dt="2025-04-09T13:09:09.433" v="21" actId="47"/>
        <pc:sldMkLst>
          <pc:docMk/>
          <pc:sldMk cId="682070187" sldId="563"/>
        </pc:sldMkLst>
      </pc:sldChg>
      <pc:sldChg chg="del">
        <pc:chgData name="Wu, Xian" userId="178ddb91-defb-453c-bf2e-b9c5e2d50a81" providerId="ADAL" clId="{D1FC0E1B-2D2D-4B9E-96B7-0295C355B6ED}" dt="2025-04-09T13:09:09.433" v="21" actId="47"/>
        <pc:sldMkLst>
          <pc:docMk/>
          <pc:sldMk cId="638152529" sldId="564"/>
        </pc:sldMkLst>
      </pc:sldChg>
      <pc:sldChg chg="del">
        <pc:chgData name="Wu, Xian" userId="178ddb91-defb-453c-bf2e-b9c5e2d50a81" providerId="ADAL" clId="{D1FC0E1B-2D2D-4B9E-96B7-0295C355B6ED}" dt="2025-04-09T13:09:09.433" v="21" actId="47"/>
        <pc:sldMkLst>
          <pc:docMk/>
          <pc:sldMk cId="1817232776" sldId="565"/>
        </pc:sldMkLst>
      </pc:sldChg>
      <pc:sldChg chg="del">
        <pc:chgData name="Wu, Xian" userId="178ddb91-defb-453c-bf2e-b9c5e2d50a81" providerId="ADAL" clId="{D1FC0E1B-2D2D-4B9E-96B7-0295C355B6ED}" dt="2025-04-09T13:09:09.433" v="21" actId="47"/>
        <pc:sldMkLst>
          <pc:docMk/>
          <pc:sldMk cId="656874756" sldId="566"/>
        </pc:sldMkLst>
      </pc:sldChg>
      <pc:sldChg chg="del">
        <pc:chgData name="Wu, Xian" userId="178ddb91-defb-453c-bf2e-b9c5e2d50a81" providerId="ADAL" clId="{D1FC0E1B-2D2D-4B9E-96B7-0295C355B6ED}" dt="2025-04-09T13:09:12.659" v="22" actId="47"/>
        <pc:sldMkLst>
          <pc:docMk/>
          <pc:sldMk cId="3329156695" sldId="572"/>
        </pc:sldMkLst>
      </pc:sldChg>
      <pc:sldChg chg="del">
        <pc:chgData name="Wu, Xian" userId="178ddb91-defb-453c-bf2e-b9c5e2d50a81" providerId="ADAL" clId="{D1FC0E1B-2D2D-4B9E-96B7-0295C355B6ED}" dt="2025-04-09T13:09:12.659" v="22" actId="47"/>
        <pc:sldMkLst>
          <pc:docMk/>
          <pc:sldMk cId="2065180065" sldId="573"/>
        </pc:sldMkLst>
      </pc:sldChg>
      <pc:sldChg chg="del">
        <pc:chgData name="Wu, Xian" userId="178ddb91-defb-453c-bf2e-b9c5e2d50a81" providerId="ADAL" clId="{D1FC0E1B-2D2D-4B9E-96B7-0295C355B6ED}" dt="2025-04-09T13:09:12.659" v="22" actId="47"/>
        <pc:sldMkLst>
          <pc:docMk/>
          <pc:sldMk cId="1325277452" sldId="574"/>
        </pc:sldMkLst>
      </pc:sldChg>
      <pc:sldChg chg="del">
        <pc:chgData name="Wu, Xian" userId="178ddb91-defb-453c-bf2e-b9c5e2d50a81" providerId="ADAL" clId="{D1FC0E1B-2D2D-4B9E-96B7-0295C355B6ED}" dt="2025-04-09T13:09:12.659" v="22" actId="47"/>
        <pc:sldMkLst>
          <pc:docMk/>
          <pc:sldMk cId="2841323140" sldId="575"/>
        </pc:sldMkLst>
      </pc:sldChg>
      <pc:sldChg chg="del">
        <pc:chgData name="Wu, Xian" userId="178ddb91-defb-453c-bf2e-b9c5e2d50a81" providerId="ADAL" clId="{D1FC0E1B-2D2D-4B9E-96B7-0295C355B6ED}" dt="2025-04-09T13:09:12.659" v="22" actId="47"/>
        <pc:sldMkLst>
          <pc:docMk/>
          <pc:sldMk cId="3125550483" sldId="576"/>
        </pc:sldMkLst>
      </pc:sldChg>
      <pc:sldChg chg="del">
        <pc:chgData name="Wu, Xian" userId="178ddb91-defb-453c-bf2e-b9c5e2d50a81" providerId="ADAL" clId="{D1FC0E1B-2D2D-4B9E-96B7-0295C355B6ED}" dt="2025-04-09T13:09:12.659" v="22" actId="47"/>
        <pc:sldMkLst>
          <pc:docMk/>
          <pc:sldMk cId="3947050470" sldId="577"/>
        </pc:sldMkLst>
      </pc:sldChg>
      <pc:sldChg chg="del">
        <pc:chgData name="Wu, Xian" userId="178ddb91-defb-453c-bf2e-b9c5e2d50a81" providerId="ADAL" clId="{D1FC0E1B-2D2D-4B9E-96B7-0295C355B6ED}" dt="2025-04-09T13:09:12.659" v="22" actId="47"/>
        <pc:sldMkLst>
          <pc:docMk/>
          <pc:sldMk cId="1538631803" sldId="578"/>
        </pc:sldMkLst>
      </pc:sldChg>
      <pc:sldChg chg="del">
        <pc:chgData name="Wu, Xian" userId="178ddb91-defb-453c-bf2e-b9c5e2d50a81" providerId="ADAL" clId="{D1FC0E1B-2D2D-4B9E-96B7-0295C355B6ED}" dt="2025-04-09T13:09:12.659" v="22" actId="47"/>
        <pc:sldMkLst>
          <pc:docMk/>
          <pc:sldMk cId="499848339" sldId="579"/>
        </pc:sldMkLst>
      </pc:sldChg>
      <pc:sldChg chg="del">
        <pc:chgData name="Wu, Xian" userId="178ddb91-defb-453c-bf2e-b9c5e2d50a81" providerId="ADAL" clId="{D1FC0E1B-2D2D-4B9E-96B7-0295C355B6ED}" dt="2025-04-09T13:09:16.481" v="23" actId="47"/>
        <pc:sldMkLst>
          <pc:docMk/>
          <pc:sldMk cId="1456693254" sldId="581"/>
        </pc:sldMkLst>
      </pc:sldChg>
      <pc:sldChg chg="del">
        <pc:chgData name="Wu, Xian" userId="178ddb91-defb-453c-bf2e-b9c5e2d50a81" providerId="ADAL" clId="{D1FC0E1B-2D2D-4B9E-96B7-0295C355B6ED}" dt="2025-04-09T13:09:16.481" v="23" actId="47"/>
        <pc:sldMkLst>
          <pc:docMk/>
          <pc:sldMk cId="3975209250" sldId="582"/>
        </pc:sldMkLst>
      </pc:sldChg>
      <pc:sldChg chg="del">
        <pc:chgData name="Wu, Xian" userId="178ddb91-defb-453c-bf2e-b9c5e2d50a81" providerId="ADAL" clId="{D1FC0E1B-2D2D-4B9E-96B7-0295C355B6ED}" dt="2025-04-09T13:09:16.481" v="23" actId="47"/>
        <pc:sldMkLst>
          <pc:docMk/>
          <pc:sldMk cId="1046460282" sldId="583"/>
        </pc:sldMkLst>
      </pc:sldChg>
      <pc:sldChg chg="del">
        <pc:chgData name="Wu, Xian" userId="178ddb91-defb-453c-bf2e-b9c5e2d50a81" providerId="ADAL" clId="{D1FC0E1B-2D2D-4B9E-96B7-0295C355B6ED}" dt="2025-04-09T13:09:16.481" v="23" actId="47"/>
        <pc:sldMkLst>
          <pc:docMk/>
          <pc:sldMk cId="2444776513" sldId="584"/>
        </pc:sldMkLst>
      </pc:sldChg>
      <pc:sldChg chg="del">
        <pc:chgData name="Wu, Xian" userId="178ddb91-defb-453c-bf2e-b9c5e2d50a81" providerId="ADAL" clId="{D1FC0E1B-2D2D-4B9E-96B7-0295C355B6ED}" dt="2025-04-09T13:09:16.481" v="23" actId="47"/>
        <pc:sldMkLst>
          <pc:docMk/>
          <pc:sldMk cId="3947547843" sldId="585"/>
        </pc:sldMkLst>
      </pc:sldChg>
      <pc:sldChg chg="del">
        <pc:chgData name="Wu, Xian" userId="178ddb91-defb-453c-bf2e-b9c5e2d50a81" providerId="ADAL" clId="{D1FC0E1B-2D2D-4B9E-96B7-0295C355B6ED}" dt="2025-04-09T13:09:20.053" v="24" actId="47"/>
        <pc:sldMkLst>
          <pc:docMk/>
          <pc:sldMk cId="2491543191" sldId="590"/>
        </pc:sldMkLst>
      </pc:sldChg>
      <pc:sldChg chg="del">
        <pc:chgData name="Wu, Xian" userId="178ddb91-defb-453c-bf2e-b9c5e2d50a81" providerId="ADAL" clId="{D1FC0E1B-2D2D-4B9E-96B7-0295C355B6ED}" dt="2025-04-09T13:09:20.053" v="24" actId="47"/>
        <pc:sldMkLst>
          <pc:docMk/>
          <pc:sldMk cId="47100657" sldId="591"/>
        </pc:sldMkLst>
      </pc:sldChg>
      <pc:sldChg chg="del">
        <pc:chgData name="Wu, Xian" userId="178ddb91-defb-453c-bf2e-b9c5e2d50a81" providerId="ADAL" clId="{D1FC0E1B-2D2D-4B9E-96B7-0295C355B6ED}" dt="2025-04-09T13:09:20.053" v="24" actId="47"/>
        <pc:sldMkLst>
          <pc:docMk/>
          <pc:sldMk cId="852942012" sldId="592"/>
        </pc:sldMkLst>
      </pc:sldChg>
      <pc:sldChg chg="del">
        <pc:chgData name="Wu, Xian" userId="178ddb91-defb-453c-bf2e-b9c5e2d50a81" providerId="ADAL" clId="{D1FC0E1B-2D2D-4B9E-96B7-0295C355B6ED}" dt="2025-04-09T13:09:20.053" v="24" actId="47"/>
        <pc:sldMkLst>
          <pc:docMk/>
          <pc:sldMk cId="952092804" sldId="593"/>
        </pc:sldMkLst>
      </pc:sldChg>
      <pc:sldChg chg="del">
        <pc:chgData name="Wu, Xian" userId="178ddb91-defb-453c-bf2e-b9c5e2d50a81" providerId="ADAL" clId="{D1FC0E1B-2D2D-4B9E-96B7-0295C355B6ED}" dt="2025-04-09T13:09:20.053" v="24" actId="47"/>
        <pc:sldMkLst>
          <pc:docMk/>
          <pc:sldMk cId="951318918" sldId="594"/>
        </pc:sldMkLst>
      </pc:sldChg>
      <pc:sldChg chg="del">
        <pc:chgData name="Wu, Xian" userId="178ddb91-defb-453c-bf2e-b9c5e2d50a81" providerId="ADAL" clId="{D1FC0E1B-2D2D-4B9E-96B7-0295C355B6ED}" dt="2025-04-09T13:09:20.053" v="24" actId="47"/>
        <pc:sldMkLst>
          <pc:docMk/>
          <pc:sldMk cId="661808130" sldId="595"/>
        </pc:sldMkLst>
      </pc:sldChg>
      <pc:sldChg chg="del">
        <pc:chgData name="Wu, Xian" userId="178ddb91-defb-453c-bf2e-b9c5e2d50a81" providerId="ADAL" clId="{D1FC0E1B-2D2D-4B9E-96B7-0295C355B6ED}" dt="2025-04-09T13:09:20.053" v="24" actId="47"/>
        <pc:sldMkLst>
          <pc:docMk/>
          <pc:sldMk cId="1429073465" sldId="596"/>
        </pc:sldMkLst>
      </pc:sldChg>
      <pc:sldChg chg="del">
        <pc:chgData name="Wu, Xian" userId="178ddb91-defb-453c-bf2e-b9c5e2d50a81" providerId="ADAL" clId="{D1FC0E1B-2D2D-4B9E-96B7-0295C355B6ED}" dt="2025-04-09T13:09:20.053" v="24" actId="47"/>
        <pc:sldMkLst>
          <pc:docMk/>
          <pc:sldMk cId="1113843676" sldId="597"/>
        </pc:sldMkLst>
      </pc:sldChg>
      <pc:sldChg chg="del">
        <pc:chgData name="Wu, Xian" userId="178ddb91-defb-453c-bf2e-b9c5e2d50a81" providerId="ADAL" clId="{D1FC0E1B-2D2D-4B9E-96B7-0295C355B6ED}" dt="2025-04-09T13:08:22.292" v="16" actId="47"/>
        <pc:sldMkLst>
          <pc:docMk/>
          <pc:sldMk cId="2253533874" sldId="606"/>
        </pc:sldMkLst>
      </pc:sldChg>
      <pc:sldChg chg="del">
        <pc:chgData name="Wu, Xian" userId="178ddb91-defb-453c-bf2e-b9c5e2d50a81" providerId="ADAL" clId="{D1FC0E1B-2D2D-4B9E-96B7-0295C355B6ED}" dt="2025-04-09T13:08:22.292" v="16" actId="47"/>
        <pc:sldMkLst>
          <pc:docMk/>
          <pc:sldMk cId="3705516808" sldId="607"/>
        </pc:sldMkLst>
      </pc:sldChg>
      <pc:sldChg chg="del">
        <pc:chgData name="Wu, Xian" userId="178ddb91-defb-453c-bf2e-b9c5e2d50a81" providerId="ADAL" clId="{D1FC0E1B-2D2D-4B9E-96B7-0295C355B6ED}" dt="2025-04-09T13:08:22.292" v="16" actId="47"/>
        <pc:sldMkLst>
          <pc:docMk/>
          <pc:sldMk cId="3541487604" sldId="608"/>
        </pc:sldMkLst>
      </pc:sldChg>
      <pc:sldChg chg="del">
        <pc:chgData name="Wu, Xian" userId="178ddb91-defb-453c-bf2e-b9c5e2d50a81" providerId="ADAL" clId="{D1FC0E1B-2D2D-4B9E-96B7-0295C355B6ED}" dt="2025-04-09T13:08:22.292" v="16" actId="47"/>
        <pc:sldMkLst>
          <pc:docMk/>
          <pc:sldMk cId="1234908417" sldId="609"/>
        </pc:sldMkLst>
      </pc:sldChg>
      <pc:sldChg chg="del">
        <pc:chgData name="Wu, Xian" userId="178ddb91-defb-453c-bf2e-b9c5e2d50a81" providerId="ADAL" clId="{D1FC0E1B-2D2D-4B9E-96B7-0295C355B6ED}" dt="2025-04-09T13:08:22.292" v="16" actId="47"/>
        <pc:sldMkLst>
          <pc:docMk/>
          <pc:sldMk cId="2253533874" sldId="632"/>
        </pc:sldMkLst>
      </pc:sldChg>
      <pc:sldChg chg="del">
        <pc:chgData name="Wu, Xian" userId="178ddb91-defb-453c-bf2e-b9c5e2d50a81" providerId="ADAL" clId="{D1FC0E1B-2D2D-4B9E-96B7-0295C355B6ED}" dt="2025-04-09T13:08:22.292" v="16" actId="47"/>
        <pc:sldMkLst>
          <pc:docMk/>
          <pc:sldMk cId="3705516808" sldId="633"/>
        </pc:sldMkLst>
      </pc:sldChg>
      <pc:sldChg chg="del">
        <pc:chgData name="Wu, Xian" userId="178ddb91-defb-453c-bf2e-b9c5e2d50a81" providerId="ADAL" clId="{D1FC0E1B-2D2D-4B9E-96B7-0295C355B6ED}" dt="2025-04-09T13:08:22.292" v="16" actId="47"/>
        <pc:sldMkLst>
          <pc:docMk/>
          <pc:sldMk cId="3541487604" sldId="634"/>
        </pc:sldMkLst>
      </pc:sldChg>
      <pc:sldChg chg="del">
        <pc:chgData name="Wu, Xian" userId="178ddb91-defb-453c-bf2e-b9c5e2d50a81" providerId="ADAL" clId="{D1FC0E1B-2D2D-4B9E-96B7-0295C355B6ED}" dt="2025-04-09T13:08:22.292" v="16" actId="47"/>
        <pc:sldMkLst>
          <pc:docMk/>
          <pc:sldMk cId="1234908417" sldId="635"/>
        </pc:sldMkLst>
      </pc:sldChg>
      <pc:sldChg chg="del">
        <pc:chgData name="Wu, Xian" userId="178ddb91-defb-453c-bf2e-b9c5e2d50a81" providerId="ADAL" clId="{D1FC0E1B-2D2D-4B9E-96B7-0295C355B6ED}" dt="2025-04-09T13:08:30.866" v="17" actId="47"/>
        <pc:sldMkLst>
          <pc:docMk/>
          <pc:sldMk cId="1589586466" sldId="636"/>
        </pc:sldMkLst>
      </pc:sldChg>
      <pc:sldChg chg="del">
        <pc:chgData name="Wu, Xian" userId="178ddb91-defb-453c-bf2e-b9c5e2d50a81" providerId="ADAL" clId="{D1FC0E1B-2D2D-4B9E-96B7-0295C355B6ED}" dt="2025-04-09T13:08:30.866" v="17" actId="47"/>
        <pc:sldMkLst>
          <pc:docMk/>
          <pc:sldMk cId="1589586466" sldId="637"/>
        </pc:sldMkLst>
      </pc:sldChg>
      <pc:sldChg chg="del">
        <pc:chgData name="Wu, Xian" userId="178ddb91-defb-453c-bf2e-b9c5e2d50a81" providerId="ADAL" clId="{D1FC0E1B-2D2D-4B9E-96B7-0295C355B6ED}" dt="2025-04-09T13:08:30.866" v="17" actId="47"/>
        <pc:sldMkLst>
          <pc:docMk/>
          <pc:sldMk cId="1589586466" sldId="640"/>
        </pc:sldMkLst>
      </pc:sldChg>
      <pc:sldChg chg="del">
        <pc:chgData name="Wu, Xian" userId="178ddb91-defb-453c-bf2e-b9c5e2d50a81" providerId="ADAL" clId="{D1FC0E1B-2D2D-4B9E-96B7-0295C355B6ED}" dt="2025-04-09T13:08:30.866" v="17" actId="47"/>
        <pc:sldMkLst>
          <pc:docMk/>
          <pc:sldMk cId="1589586466" sldId="641"/>
        </pc:sldMkLst>
      </pc:sldChg>
      <pc:sldChg chg="del">
        <pc:chgData name="Wu, Xian" userId="178ddb91-defb-453c-bf2e-b9c5e2d50a81" providerId="ADAL" clId="{D1FC0E1B-2D2D-4B9E-96B7-0295C355B6ED}" dt="2025-04-09T13:08:30.866" v="17" actId="47"/>
        <pc:sldMkLst>
          <pc:docMk/>
          <pc:sldMk cId="1589586466" sldId="642"/>
        </pc:sldMkLst>
      </pc:sldChg>
      <pc:sldChg chg="del">
        <pc:chgData name="Wu, Xian" userId="178ddb91-defb-453c-bf2e-b9c5e2d50a81" providerId="ADAL" clId="{D1FC0E1B-2D2D-4B9E-96B7-0295C355B6ED}" dt="2025-04-09T13:08:30.866" v="17" actId="47"/>
        <pc:sldMkLst>
          <pc:docMk/>
          <pc:sldMk cId="1589586466" sldId="643"/>
        </pc:sldMkLst>
      </pc:sldChg>
      <pc:sldChg chg="del">
        <pc:chgData name="Wu, Xian" userId="178ddb91-defb-453c-bf2e-b9c5e2d50a81" providerId="ADAL" clId="{D1FC0E1B-2D2D-4B9E-96B7-0295C355B6ED}" dt="2025-04-09T13:08:30.866" v="17" actId="47"/>
        <pc:sldMkLst>
          <pc:docMk/>
          <pc:sldMk cId="1589586466" sldId="644"/>
        </pc:sldMkLst>
      </pc:sldChg>
      <pc:sldChg chg="del">
        <pc:chgData name="Wu, Xian" userId="178ddb91-defb-453c-bf2e-b9c5e2d50a81" providerId="ADAL" clId="{D1FC0E1B-2D2D-4B9E-96B7-0295C355B6ED}" dt="2025-04-09T13:08:30.866" v="17" actId="47"/>
        <pc:sldMkLst>
          <pc:docMk/>
          <pc:sldMk cId="1589586466" sldId="645"/>
        </pc:sldMkLst>
      </pc:sldChg>
      <pc:sldChg chg="del">
        <pc:chgData name="Wu, Xian" userId="178ddb91-defb-453c-bf2e-b9c5e2d50a81" providerId="ADAL" clId="{D1FC0E1B-2D2D-4B9E-96B7-0295C355B6ED}" dt="2025-04-09T13:08:37.751" v="18" actId="47"/>
        <pc:sldMkLst>
          <pc:docMk/>
          <pc:sldMk cId="3842568637" sldId="646"/>
        </pc:sldMkLst>
      </pc:sldChg>
      <pc:sldChg chg="del">
        <pc:chgData name="Wu, Xian" userId="178ddb91-defb-453c-bf2e-b9c5e2d50a81" providerId="ADAL" clId="{D1FC0E1B-2D2D-4B9E-96B7-0295C355B6ED}" dt="2025-04-09T13:08:37.751" v="18" actId="47"/>
        <pc:sldMkLst>
          <pc:docMk/>
          <pc:sldMk cId="3842568637" sldId="647"/>
        </pc:sldMkLst>
      </pc:sldChg>
      <pc:sldChg chg="del">
        <pc:chgData name="Wu, Xian" userId="178ddb91-defb-453c-bf2e-b9c5e2d50a81" providerId="ADAL" clId="{D1FC0E1B-2D2D-4B9E-96B7-0295C355B6ED}" dt="2025-04-09T13:08:37.751" v="18" actId="47"/>
        <pc:sldMkLst>
          <pc:docMk/>
          <pc:sldMk cId="3842568637" sldId="648"/>
        </pc:sldMkLst>
      </pc:sldChg>
      <pc:sldChg chg="del">
        <pc:chgData name="Wu, Xian" userId="178ddb91-defb-453c-bf2e-b9c5e2d50a81" providerId="ADAL" clId="{D1FC0E1B-2D2D-4B9E-96B7-0295C355B6ED}" dt="2025-04-09T13:08:37.751" v="18" actId="47"/>
        <pc:sldMkLst>
          <pc:docMk/>
          <pc:sldMk cId="3842568637" sldId="649"/>
        </pc:sldMkLst>
      </pc:sldChg>
      <pc:sldChg chg="del">
        <pc:chgData name="Wu, Xian" userId="178ddb91-defb-453c-bf2e-b9c5e2d50a81" providerId="ADAL" clId="{D1FC0E1B-2D2D-4B9E-96B7-0295C355B6ED}" dt="2025-04-09T13:08:37.751" v="18" actId="47"/>
        <pc:sldMkLst>
          <pc:docMk/>
          <pc:sldMk cId="3842568637" sldId="650"/>
        </pc:sldMkLst>
      </pc:sldChg>
      <pc:sldChg chg="del">
        <pc:chgData name="Wu, Xian" userId="178ddb91-defb-453c-bf2e-b9c5e2d50a81" providerId="ADAL" clId="{D1FC0E1B-2D2D-4B9E-96B7-0295C355B6ED}" dt="2025-04-09T13:08:37.751" v="18" actId="47"/>
        <pc:sldMkLst>
          <pc:docMk/>
          <pc:sldMk cId="3842568637" sldId="651"/>
        </pc:sldMkLst>
      </pc:sldChg>
      <pc:sldChg chg="del">
        <pc:chgData name="Wu, Xian" userId="178ddb91-defb-453c-bf2e-b9c5e2d50a81" providerId="ADAL" clId="{D1FC0E1B-2D2D-4B9E-96B7-0295C355B6ED}" dt="2025-04-09T13:08:37.751" v="18" actId="47"/>
        <pc:sldMkLst>
          <pc:docMk/>
          <pc:sldMk cId="3842568637" sldId="652"/>
        </pc:sldMkLst>
      </pc:sldChg>
      <pc:sldChg chg="del">
        <pc:chgData name="Wu, Xian" userId="178ddb91-defb-453c-bf2e-b9c5e2d50a81" providerId="ADAL" clId="{D1FC0E1B-2D2D-4B9E-96B7-0295C355B6ED}" dt="2025-04-09T13:08:37.751" v="18" actId="47"/>
        <pc:sldMkLst>
          <pc:docMk/>
          <pc:sldMk cId="3842568637" sldId="653"/>
        </pc:sldMkLst>
      </pc:sldChg>
      <pc:sldChg chg="del">
        <pc:chgData name="Wu, Xian" userId="178ddb91-defb-453c-bf2e-b9c5e2d50a81" providerId="ADAL" clId="{D1FC0E1B-2D2D-4B9E-96B7-0295C355B6ED}" dt="2025-04-09T13:09:09.433" v="21" actId="47"/>
        <pc:sldMkLst>
          <pc:docMk/>
          <pc:sldMk cId="2747772730" sldId="656"/>
        </pc:sldMkLst>
      </pc:sldChg>
      <pc:sldChg chg="del">
        <pc:chgData name="Wu, Xian" userId="178ddb91-defb-453c-bf2e-b9c5e2d50a81" providerId="ADAL" clId="{D1FC0E1B-2D2D-4B9E-96B7-0295C355B6ED}" dt="2025-04-09T13:09:09.433" v="21" actId="47"/>
        <pc:sldMkLst>
          <pc:docMk/>
          <pc:sldMk cId="1448811475" sldId="657"/>
        </pc:sldMkLst>
      </pc:sldChg>
      <pc:sldChg chg="del">
        <pc:chgData name="Wu, Xian" userId="178ddb91-defb-453c-bf2e-b9c5e2d50a81" providerId="ADAL" clId="{D1FC0E1B-2D2D-4B9E-96B7-0295C355B6ED}" dt="2025-04-09T13:09:09.433" v="21" actId="47"/>
        <pc:sldMkLst>
          <pc:docMk/>
          <pc:sldMk cId="4083344436" sldId="658"/>
        </pc:sldMkLst>
      </pc:sldChg>
      <pc:sldChg chg="del">
        <pc:chgData name="Wu, Xian" userId="178ddb91-defb-453c-bf2e-b9c5e2d50a81" providerId="ADAL" clId="{D1FC0E1B-2D2D-4B9E-96B7-0295C355B6ED}" dt="2025-04-09T13:09:09.433" v="21" actId="47"/>
        <pc:sldMkLst>
          <pc:docMk/>
          <pc:sldMk cId="3129064489" sldId="659"/>
        </pc:sldMkLst>
      </pc:sldChg>
      <pc:sldChg chg="del">
        <pc:chgData name="Wu, Xian" userId="178ddb91-defb-453c-bf2e-b9c5e2d50a81" providerId="ADAL" clId="{D1FC0E1B-2D2D-4B9E-96B7-0295C355B6ED}" dt="2025-04-09T13:08:59.879" v="19" actId="47"/>
        <pc:sldMkLst>
          <pc:docMk/>
          <pc:sldMk cId="3216019825" sldId="660"/>
        </pc:sldMkLst>
      </pc:sldChg>
      <pc:sldChg chg="del">
        <pc:chgData name="Wu, Xian" userId="178ddb91-defb-453c-bf2e-b9c5e2d50a81" providerId="ADAL" clId="{D1FC0E1B-2D2D-4B9E-96B7-0295C355B6ED}" dt="2025-04-09T13:08:59.879" v="19" actId="47"/>
        <pc:sldMkLst>
          <pc:docMk/>
          <pc:sldMk cId="225555215" sldId="661"/>
        </pc:sldMkLst>
      </pc:sldChg>
      <pc:sldChg chg="del">
        <pc:chgData name="Wu, Xian" userId="178ddb91-defb-453c-bf2e-b9c5e2d50a81" providerId="ADAL" clId="{D1FC0E1B-2D2D-4B9E-96B7-0295C355B6ED}" dt="2025-04-09T13:08:59.879" v="19" actId="47"/>
        <pc:sldMkLst>
          <pc:docMk/>
          <pc:sldMk cId="1901509492" sldId="662"/>
        </pc:sldMkLst>
      </pc:sldChg>
      <pc:sldChg chg="del">
        <pc:chgData name="Wu, Xian" userId="178ddb91-defb-453c-bf2e-b9c5e2d50a81" providerId="ADAL" clId="{D1FC0E1B-2D2D-4B9E-96B7-0295C355B6ED}" dt="2025-04-09T13:08:59.879" v="19" actId="47"/>
        <pc:sldMkLst>
          <pc:docMk/>
          <pc:sldMk cId="3237506337" sldId="663"/>
        </pc:sldMkLst>
      </pc:sldChg>
      <pc:sldChg chg="del">
        <pc:chgData name="Wu, Xian" userId="178ddb91-defb-453c-bf2e-b9c5e2d50a81" providerId="ADAL" clId="{D1FC0E1B-2D2D-4B9E-96B7-0295C355B6ED}" dt="2025-04-09T13:08:59.879" v="19" actId="47"/>
        <pc:sldMkLst>
          <pc:docMk/>
          <pc:sldMk cId="2081095820" sldId="664"/>
        </pc:sldMkLst>
      </pc:sldChg>
      <pc:sldChg chg="del">
        <pc:chgData name="Wu, Xian" userId="178ddb91-defb-453c-bf2e-b9c5e2d50a81" providerId="ADAL" clId="{D1FC0E1B-2D2D-4B9E-96B7-0295C355B6ED}" dt="2025-04-09T13:09:16.481" v="23" actId="47"/>
        <pc:sldMkLst>
          <pc:docMk/>
          <pc:sldMk cId="2308061205" sldId="665"/>
        </pc:sldMkLst>
      </pc:sldChg>
      <pc:sldChg chg="del">
        <pc:chgData name="Wu, Xian" userId="178ddb91-defb-453c-bf2e-b9c5e2d50a81" providerId="ADAL" clId="{D1FC0E1B-2D2D-4B9E-96B7-0295C355B6ED}" dt="2025-04-09T13:09:16.481" v="23" actId="47"/>
        <pc:sldMkLst>
          <pc:docMk/>
          <pc:sldMk cId="2002903505" sldId="666"/>
        </pc:sldMkLst>
      </pc:sldChg>
      <pc:sldChg chg="del">
        <pc:chgData name="Wu, Xian" userId="178ddb91-defb-453c-bf2e-b9c5e2d50a81" providerId="ADAL" clId="{D1FC0E1B-2D2D-4B9E-96B7-0295C355B6ED}" dt="2025-04-09T13:09:16.481" v="23" actId="47"/>
        <pc:sldMkLst>
          <pc:docMk/>
          <pc:sldMk cId="2512748212" sldId="667"/>
        </pc:sldMkLst>
      </pc:sldChg>
      <pc:sldChg chg="del">
        <pc:chgData name="Wu, Xian" userId="178ddb91-defb-453c-bf2e-b9c5e2d50a81" providerId="ADAL" clId="{D1FC0E1B-2D2D-4B9E-96B7-0295C355B6ED}" dt="2025-04-09T13:09:16.481" v="23" actId="47"/>
        <pc:sldMkLst>
          <pc:docMk/>
          <pc:sldMk cId="4252273046" sldId="668"/>
        </pc:sldMkLst>
      </pc:sldChg>
      <pc:sldChg chg="del">
        <pc:chgData name="Wu, Xian" userId="178ddb91-defb-453c-bf2e-b9c5e2d50a81" providerId="ADAL" clId="{D1FC0E1B-2D2D-4B9E-96B7-0295C355B6ED}" dt="2025-04-09T13:09:16.481" v="23" actId="47"/>
        <pc:sldMkLst>
          <pc:docMk/>
          <pc:sldMk cId="3480023450" sldId="669"/>
        </pc:sldMkLst>
      </pc:sldChg>
      <pc:sldChg chg="del">
        <pc:chgData name="Wu, Xian" userId="178ddb91-defb-453c-bf2e-b9c5e2d50a81" providerId="ADAL" clId="{D1FC0E1B-2D2D-4B9E-96B7-0295C355B6ED}" dt="2025-04-09T13:06:00.274" v="1" actId="47"/>
        <pc:sldMkLst>
          <pc:docMk/>
          <pc:sldMk cId="1780906506" sldId="670"/>
        </pc:sldMkLst>
      </pc:sldChg>
      <pc:sldChg chg="del">
        <pc:chgData name="Wu, Xian" userId="178ddb91-defb-453c-bf2e-b9c5e2d50a81" providerId="ADAL" clId="{D1FC0E1B-2D2D-4B9E-96B7-0295C355B6ED}" dt="2025-04-09T13:06:13.649" v="2" actId="2696"/>
        <pc:sldMkLst>
          <pc:docMk/>
          <pc:sldMk cId="1890015651" sldId="671"/>
        </pc:sldMkLst>
      </pc:sldChg>
      <pc:sldChg chg="del">
        <pc:chgData name="Wu, Xian" userId="178ddb91-defb-453c-bf2e-b9c5e2d50a81" providerId="ADAL" clId="{D1FC0E1B-2D2D-4B9E-96B7-0295C355B6ED}" dt="2025-04-09T13:06:19.480" v="3" actId="2696"/>
        <pc:sldMkLst>
          <pc:docMk/>
          <pc:sldMk cId="3842692841" sldId="672"/>
        </pc:sldMkLst>
      </pc:sldChg>
      <pc:sldChg chg="del">
        <pc:chgData name="Wu, Xian" userId="178ddb91-defb-453c-bf2e-b9c5e2d50a81" providerId="ADAL" clId="{D1FC0E1B-2D2D-4B9E-96B7-0295C355B6ED}" dt="2025-04-09T13:06:26.342" v="4" actId="2696"/>
        <pc:sldMkLst>
          <pc:docMk/>
          <pc:sldMk cId="1106764321" sldId="673"/>
        </pc:sldMkLst>
      </pc:sldChg>
      <pc:sldChg chg="del">
        <pc:chgData name="Wu, Xian" userId="178ddb91-defb-453c-bf2e-b9c5e2d50a81" providerId="ADAL" clId="{D1FC0E1B-2D2D-4B9E-96B7-0295C355B6ED}" dt="2025-04-09T13:06:31.132" v="5" actId="2696"/>
        <pc:sldMkLst>
          <pc:docMk/>
          <pc:sldMk cId="1662586973" sldId="674"/>
        </pc:sldMkLst>
      </pc:sldChg>
      <pc:sldChg chg="del">
        <pc:chgData name="Wu, Xian" userId="178ddb91-defb-453c-bf2e-b9c5e2d50a81" providerId="ADAL" clId="{D1FC0E1B-2D2D-4B9E-96B7-0295C355B6ED}" dt="2025-04-09T13:06:35.545" v="6" actId="2696"/>
        <pc:sldMkLst>
          <pc:docMk/>
          <pc:sldMk cId="491366714" sldId="675"/>
        </pc:sldMkLst>
      </pc:sldChg>
      <pc:sldChg chg="del">
        <pc:chgData name="Wu, Xian" userId="178ddb91-defb-453c-bf2e-b9c5e2d50a81" providerId="ADAL" clId="{D1FC0E1B-2D2D-4B9E-96B7-0295C355B6ED}" dt="2025-04-09T13:07:48.823" v="13" actId="2696"/>
        <pc:sldMkLst>
          <pc:docMk/>
          <pc:sldMk cId="1351148311" sldId="682"/>
        </pc:sldMkLst>
      </pc:sldChg>
      <pc:sldChg chg="del">
        <pc:chgData name="Wu, Xian" userId="178ddb91-defb-453c-bf2e-b9c5e2d50a81" providerId="ADAL" clId="{D1FC0E1B-2D2D-4B9E-96B7-0295C355B6ED}" dt="2025-04-09T13:07:56.110" v="14" actId="47"/>
        <pc:sldMkLst>
          <pc:docMk/>
          <pc:sldMk cId="104513054" sldId="683"/>
        </pc:sldMkLst>
      </pc:sldChg>
      <pc:sldChg chg="del">
        <pc:chgData name="Wu, Xian" userId="178ddb91-defb-453c-bf2e-b9c5e2d50a81" providerId="ADAL" clId="{D1FC0E1B-2D2D-4B9E-96B7-0295C355B6ED}" dt="2025-04-09T13:08:02.623" v="15" actId="47"/>
        <pc:sldMkLst>
          <pc:docMk/>
          <pc:sldMk cId="2853173607" sldId="684"/>
        </pc:sldMkLst>
      </pc:sldChg>
      <pc:sldChg chg="del">
        <pc:chgData name="Wu, Xian" userId="178ddb91-defb-453c-bf2e-b9c5e2d50a81" providerId="ADAL" clId="{D1FC0E1B-2D2D-4B9E-96B7-0295C355B6ED}" dt="2025-04-09T13:08:22.292" v="16" actId="47"/>
        <pc:sldMkLst>
          <pc:docMk/>
          <pc:sldMk cId="676884491" sldId="685"/>
        </pc:sldMkLst>
      </pc:sldChg>
      <pc:sldChg chg="del">
        <pc:chgData name="Wu, Xian" userId="178ddb91-defb-453c-bf2e-b9c5e2d50a81" providerId="ADAL" clId="{D1FC0E1B-2D2D-4B9E-96B7-0295C355B6ED}" dt="2025-04-09T13:08:30.866" v="17" actId="47"/>
        <pc:sldMkLst>
          <pc:docMk/>
          <pc:sldMk cId="3732399451" sldId="686"/>
        </pc:sldMkLst>
      </pc:sldChg>
      <pc:sldChg chg="del">
        <pc:chgData name="Wu, Xian" userId="178ddb91-defb-453c-bf2e-b9c5e2d50a81" providerId="ADAL" clId="{D1FC0E1B-2D2D-4B9E-96B7-0295C355B6ED}" dt="2025-04-09T13:08:37.751" v="18" actId="47"/>
        <pc:sldMkLst>
          <pc:docMk/>
          <pc:sldMk cId="3932703593" sldId="687"/>
        </pc:sldMkLst>
      </pc:sldChg>
      <pc:sldChg chg="del">
        <pc:chgData name="Wu, Xian" userId="178ddb91-defb-453c-bf2e-b9c5e2d50a81" providerId="ADAL" clId="{D1FC0E1B-2D2D-4B9E-96B7-0295C355B6ED}" dt="2025-04-09T13:08:59.879" v="19" actId="47"/>
        <pc:sldMkLst>
          <pc:docMk/>
          <pc:sldMk cId="2606202100" sldId="688"/>
        </pc:sldMkLst>
      </pc:sldChg>
      <pc:sldChg chg="del">
        <pc:chgData name="Wu, Xian" userId="178ddb91-defb-453c-bf2e-b9c5e2d50a81" providerId="ADAL" clId="{D1FC0E1B-2D2D-4B9E-96B7-0295C355B6ED}" dt="2025-04-09T13:09:05.930" v="20" actId="47"/>
        <pc:sldMkLst>
          <pc:docMk/>
          <pc:sldMk cId="2400374521" sldId="689"/>
        </pc:sldMkLst>
      </pc:sldChg>
      <pc:sldChg chg="del">
        <pc:chgData name="Wu, Xian" userId="178ddb91-defb-453c-bf2e-b9c5e2d50a81" providerId="ADAL" clId="{D1FC0E1B-2D2D-4B9E-96B7-0295C355B6ED}" dt="2025-04-09T13:09:09.433" v="21" actId="47"/>
        <pc:sldMkLst>
          <pc:docMk/>
          <pc:sldMk cId="1223518842" sldId="690"/>
        </pc:sldMkLst>
      </pc:sldChg>
      <pc:sldChg chg="del">
        <pc:chgData name="Wu, Xian" userId="178ddb91-defb-453c-bf2e-b9c5e2d50a81" providerId="ADAL" clId="{D1FC0E1B-2D2D-4B9E-96B7-0295C355B6ED}" dt="2025-04-09T13:09:12.659" v="22" actId="47"/>
        <pc:sldMkLst>
          <pc:docMk/>
          <pc:sldMk cId="3295486571" sldId="691"/>
        </pc:sldMkLst>
      </pc:sldChg>
      <pc:sldChg chg="del">
        <pc:chgData name="Wu, Xian" userId="178ddb91-defb-453c-bf2e-b9c5e2d50a81" providerId="ADAL" clId="{D1FC0E1B-2D2D-4B9E-96B7-0295C355B6ED}" dt="2025-04-09T13:09:16.481" v="23" actId="47"/>
        <pc:sldMkLst>
          <pc:docMk/>
          <pc:sldMk cId="857330223" sldId="692"/>
        </pc:sldMkLst>
      </pc:sldChg>
      <pc:sldChg chg="del">
        <pc:chgData name="Wu, Xian" userId="178ddb91-defb-453c-bf2e-b9c5e2d50a81" providerId="ADAL" clId="{D1FC0E1B-2D2D-4B9E-96B7-0295C355B6ED}" dt="2025-04-09T13:06:45.316" v="7" actId="2696"/>
        <pc:sldMkLst>
          <pc:docMk/>
          <pc:sldMk cId="3663205806" sldId="693"/>
        </pc:sldMkLst>
      </pc:sldChg>
      <pc:sldChg chg="del">
        <pc:chgData name="Wu, Xian" userId="178ddb91-defb-453c-bf2e-b9c5e2d50a81" providerId="ADAL" clId="{D1FC0E1B-2D2D-4B9E-96B7-0295C355B6ED}" dt="2025-04-09T13:06:51.270" v="8" actId="2696"/>
        <pc:sldMkLst>
          <pc:docMk/>
          <pc:sldMk cId="1748896995" sldId="694"/>
        </pc:sldMkLst>
      </pc:sldChg>
      <pc:sldChg chg="del">
        <pc:chgData name="Wu, Xian" userId="178ddb91-defb-453c-bf2e-b9c5e2d50a81" providerId="ADAL" clId="{D1FC0E1B-2D2D-4B9E-96B7-0295C355B6ED}" dt="2025-04-09T13:07:04.067" v="9" actId="2696"/>
        <pc:sldMkLst>
          <pc:docMk/>
          <pc:sldMk cId="3040132427" sldId="695"/>
        </pc:sldMkLst>
      </pc:sldChg>
      <pc:sldChg chg="del">
        <pc:chgData name="Wu, Xian" userId="178ddb91-defb-453c-bf2e-b9c5e2d50a81" providerId="ADAL" clId="{D1FC0E1B-2D2D-4B9E-96B7-0295C355B6ED}" dt="2025-04-09T13:07:13.587" v="10" actId="2696"/>
        <pc:sldMkLst>
          <pc:docMk/>
          <pc:sldMk cId="608603383" sldId="696"/>
        </pc:sldMkLst>
      </pc:sldChg>
      <pc:sldChg chg="del">
        <pc:chgData name="Wu, Xian" userId="178ddb91-defb-453c-bf2e-b9c5e2d50a81" providerId="ADAL" clId="{D1FC0E1B-2D2D-4B9E-96B7-0295C355B6ED}" dt="2025-04-09T13:07:18.995" v="11" actId="2696"/>
        <pc:sldMkLst>
          <pc:docMk/>
          <pc:sldMk cId="3712238732" sldId="697"/>
        </pc:sldMkLst>
      </pc:sldChg>
      <pc:sldChg chg="del">
        <pc:chgData name="Wu, Xian" userId="178ddb91-defb-453c-bf2e-b9c5e2d50a81" providerId="ADAL" clId="{D1FC0E1B-2D2D-4B9E-96B7-0295C355B6ED}" dt="2025-04-09T13:07:25.390" v="12" actId="2696"/>
        <pc:sldMkLst>
          <pc:docMk/>
          <pc:sldMk cId="3142815460" sldId="6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A3E2C-BFD8-1643-B90C-9BB9A1B193B1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9D3E3-B2CA-394B-8055-672CEC4B6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2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A – INITIAL.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850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B – INITIAL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18FA3-9C38-6D4B-B9F6-CC66C1F990E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11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B – TRAINING</a:t>
            </a:r>
            <a:r>
              <a:rPr lang="en-US" baseline="0" dirty="0"/>
              <a:t> B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96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B – TRAINING C –</a:t>
            </a:r>
            <a:r>
              <a:rPr lang="en-US" baseline="0" dirty="0"/>
              <a:t> CUE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18FA3-9C38-6D4B-B9F6-CC66C1F990E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11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B – TRAINING</a:t>
            </a:r>
            <a:r>
              <a:rPr lang="en-US" baseline="0" dirty="0"/>
              <a:t> B – CUE 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967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B – TRAINING D – CUE 1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3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B – TRAINING</a:t>
            </a:r>
            <a:r>
              <a:rPr lang="en-US" baseline="0" dirty="0"/>
              <a:t> E – CUE 1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37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B – TRAINING F – CUE 1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3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B – TRANSFER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379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B – TRANSFER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379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C – INITIAL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70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A – TRAINING</a:t>
            </a:r>
            <a:r>
              <a:rPr lang="en-US" baseline="0" dirty="0"/>
              <a:t>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897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C – TRAINING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814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C – TRAINING</a:t>
            </a:r>
            <a:r>
              <a:rPr lang="en-US" baseline="0" dirty="0"/>
              <a:t>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466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</a:t>
            </a:r>
            <a:r>
              <a:rPr lang="en-US" baseline="0" dirty="0"/>
              <a:t> C </a:t>
            </a:r>
            <a:r>
              <a:rPr lang="en-US" dirty="0"/>
              <a:t>– TRAINING 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825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C – TRAINING 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46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C – TRAINING 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46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C – TRAINING 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267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C – TRANSFER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295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C – Far Transfer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18FA3-9C38-6D4B-B9F6-CC66C1F990E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903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D – INITIAL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466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D – TRAINING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84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A – TRAINING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D – TRAINING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923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D – TRAINING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246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D – TRAINING D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2461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D – TRAINING 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2634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D – TRAINING</a:t>
            </a:r>
            <a:r>
              <a:rPr lang="en-US" baseline="0" dirty="0"/>
              <a:t> 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263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PROBLEM SET D – TRAINING 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263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D – Far Transfer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18FA3-9C38-6D4B-B9F6-CC66C1F990E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90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A – TRAINING</a:t>
            </a:r>
            <a:r>
              <a:rPr lang="en-US" baseline="0" dirty="0"/>
              <a:t>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89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A – TRAINING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A – TRAINING 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A – TRAINING 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A – TRANSFER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65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SET A – Far Transfer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7C28-BDB8-2244-922D-3E0B32C5CAB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2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0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0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7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2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2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3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6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0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0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FF6C0-EFF6-1C4E-ACAC-5A88B1E745B8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9E0C-4645-C049-8187-DF9C549CA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9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45699" y="2131720"/>
            <a:ext cx="7052603" cy="3721630"/>
            <a:chOff x="1034845" y="991485"/>
            <a:chExt cx="7052603" cy="3721630"/>
          </a:xfrm>
        </p:grpSpPr>
        <p:pic>
          <p:nvPicPr>
            <p:cNvPr id="24586" name="Picture 29"/>
            <p:cNvPicPr>
              <a:picLocks noChangeAspect="1"/>
            </p:cNvPicPr>
            <p:nvPr/>
          </p:nvPicPr>
          <p:blipFill>
            <a:blip r:embed="rId3">
              <a:alphaModFix/>
            </a:blip>
            <a:srcRect/>
            <a:stretch>
              <a:fillRect/>
            </a:stretch>
          </p:blipFill>
          <p:spPr bwMode="auto">
            <a:xfrm>
              <a:off x="7292173" y="991485"/>
              <a:ext cx="657979" cy="806078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</p:pic>
        <p:sp>
          <p:nvSpPr>
            <p:cNvPr id="24595" name="Line 1052"/>
            <p:cNvSpPr>
              <a:spLocks noChangeShapeType="1"/>
            </p:cNvSpPr>
            <p:nvPr/>
          </p:nvSpPr>
          <p:spPr bwMode="auto">
            <a:xfrm>
              <a:off x="1064668" y="4713115"/>
              <a:ext cx="66357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TextBox 14"/>
            <p:cNvSpPr txBox="1">
              <a:spLocks noChangeArrowheads="1"/>
            </p:cNvSpPr>
            <p:nvPr/>
          </p:nvSpPr>
          <p:spPr bwMode="auto">
            <a:xfrm>
              <a:off x="6325950" y="1866043"/>
              <a:ext cx="1125834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pitchFamily="-65" charset="0"/>
                </a:rPr>
                <a:t>Slope A</a:t>
              </a:r>
            </a:p>
          </p:txBody>
        </p:sp>
        <p:sp>
          <p:nvSpPr>
            <p:cNvPr id="20" name="TextBox 15"/>
            <p:cNvSpPr txBox="1">
              <a:spLocks noChangeArrowheads="1"/>
            </p:cNvSpPr>
            <p:nvPr/>
          </p:nvSpPr>
          <p:spPr bwMode="auto">
            <a:xfrm>
              <a:off x="5147793" y="2798670"/>
              <a:ext cx="1114651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pitchFamily="-65" charset="0"/>
                </a:rPr>
                <a:t>Slope B</a:t>
              </a:r>
            </a:p>
          </p:txBody>
        </p:sp>
        <p:sp>
          <p:nvSpPr>
            <p:cNvPr id="21" name="TextBox 16"/>
            <p:cNvSpPr txBox="1">
              <a:spLocks noChangeArrowheads="1"/>
            </p:cNvSpPr>
            <p:nvPr/>
          </p:nvSpPr>
          <p:spPr bwMode="auto">
            <a:xfrm>
              <a:off x="2773924" y="3683208"/>
              <a:ext cx="1110923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tx1">
                      <a:alpha val="75000"/>
                    </a:schemeClr>
                  </a:solidFill>
                  <a:latin typeface="Calibri" pitchFamily="-65" charset="0"/>
                </a:rPr>
                <a:t>Slope</a:t>
              </a:r>
              <a:r>
                <a:rPr lang="en-US" sz="2000" dirty="0">
                  <a:solidFill>
                    <a:schemeClr val="tx1">
                      <a:alpha val="85000"/>
                    </a:schemeClr>
                  </a:solidFill>
                  <a:latin typeface="Calibri" pitchFamily="-65" charset="0"/>
                </a:rPr>
                <a:t> </a:t>
              </a:r>
              <a:r>
                <a:rPr lang="en-US" sz="2000" dirty="0">
                  <a:solidFill>
                    <a:schemeClr val="tx1">
                      <a:alpha val="75000"/>
                    </a:schemeClr>
                  </a:solidFill>
                  <a:latin typeface="Calibri" pitchFamily="-65" charset="0"/>
                </a:rPr>
                <a:t>C</a:t>
              </a:r>
            </a:p>
          </p:txBody>
        </p:sp>
        <p:sp>
          <p:nvSpPr>
            <p:cNvPr id="22" name="Line 1044"/>
            <p:cNvSpPr>
              <a:spLocks noChangeShapeType="1"/>
            </p:cNvSpPr>
            <p:nvPr/>
          </p:nvSpPr>
          <p:spPr bwMode="auto">
            <a:xfrm flipH="1">
              <a:off x="6850413" y="1677359"/>
              <a:ext cx="864879" cy="98049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045"/>
            <p:cNvSpPr>
              <a:spLocks noChangeShapeType="1"/>
            </p:cNvSpPr>
            <p:nvPr/>
          </p:nvSpPr>
          <p:spPr bwMode="auto">
            <a:xfrm flipH="1">
              <a:off x="5180301" y="2638996"/>
              <a:ext cx="1699935" cy="105591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046"/>
            <p:cNvSpPr>
              <a:spLocks noChangeShapeType="1"/>
            </p:cNvSpPr>
            <p:nvPr/>
          </p:nvSpPr>
          <p:spPr bwMode="auto">
            <a:xfrm flipH="1">
              <a:off x="1034845" y="3694911"/>
              <a:ext cx="4160368" cy="99934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1047"/>
            <p:cNvSpPr>
              <a:spLocks noChangeShapeType="1"/>
            </p:cNvSpPr>
            <p:nvPr/>
          </p:nvSpPr>
          <p:spPr bwMode="auto">
            <a:xfrm>
              <a:off x="7700381" y="1696214"/>
              <a:ext cx="0" cy="1018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1049"/>
            <p:cNvSpPr>
              <a:spLocks noChangeShapeType="1"/>
            </p:cNvSpPr>
            <p:nvPr/>
          </p:nvSpPr>
          <p:spPr bwMode="auto">
            <a:xfrm>
              <a:off x="7700381" y="2714418"/>
              <a:ext cx="0" cy="1018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1051"/>
            <p:cNvSpPr>
              <a:spLocks noChangeShapeType="1"/>
            </p:cNvSpPr>
            <p:nvPr/>
          </p:nvSpPr>
          <p:spPr bwMode="auto">
            <a:xfrm>
              <a:off x="7700381" y="3694911"/>
              <a:ext cx="0" cy="1018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048"/>
            <p:cNvSpPr>
              <a:spLocks noChangeShapeType="1"/>
            </p:cNvSpPr>
            <p:nvPr/>
          </p:nvSpPr>
          <p:spPr bwMode="auto">
            <a:xfrm flipV="1">
              <a:off x="6850411" y="2657849"/>
              <a:ext cx="12370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050"/>
            <p:cNvSpPr>
              <a:spLocks noChangeShapeType="1"/>
            </p:cNvSpPr>
            <p:nvPr/>
          </p:nvSpPr>
          <p:spPr bwMode="auto">
            <a:xfrm flipV="1">
              <a:off x="5180300" y="3683208"/>
              <a:ext cx="2907147" cy="117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69314" y="158793"/>
            <a:ext cx="884497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during the skier's descent down each slope from greatest to least.  (That is, 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from the start of A to the end of A vs. the start of B to the end of B vs. the start of C to the end of C; not the total value of potential energy.) </a:t>
            </a:r>
          </a:p>
        </p:txBody>
      </p:sp>
    </p:spTree>
    <p:extLst>
      <p:ext uri="{BB962C8B-B14F-4D97-AF65-F5344CB8AC3E}">
        <p14:creationId xmlns:p14="http://schemas.microsoft.com/office/powerpoint/2010/main" val="569294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9"/>
          <p:cNvSpPr txBox="1">
            <a:spLocks noChangeArrowheads="1"/>
          </p:cNvSpPr>
          <p:nvPr/>
        </p:nvSpPr>
        <p:spPr bwMode="auto">
          <a:xfrm>
            <a:off x="904150" y="4690696"/>
            <a:ext cx="7620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8436" name="Text Box 22"/>
          <p:cNvSpPr txBox="1">
            <a:spLocks noChangeArrowheads="1"/>
          </p:cNvSpPr>
          <p:nvPr/>
        </p:nvSpPr>
        <p:spPr bwMode="auto">
          <a:xfrm>
            <a:off x="632551" y="4549082"/>
            <a:ext cx="144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alibri" pitchFamily="-65" charset="0"/>
              </a:rPr>
              <a:t>Ball B</a:t>
            </a: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2123350" y="3029536"/>
            <a:ext cx="5562600" cy="0"/>
          </a:xfrm>
          <a:prstGeom prst="line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8438" name="Oval 9"/>
          <p:cNvSpPr>
            <a:spLocks noChangeArrowheads="1"/>
          </p:cNvSpPr>
          <p:nvPr/>
        </p:nvSpPr>
        <p:spPr bwMode="auto">
          <a:xfrm>
            <a:off x="2732950" y="2775536"/>
            <a:ext cx="2286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8439" name="Oval 10"/>
          <p:cNvSpPr>
            <a:spLocks noChangeArrowheads="1"/>
          </p:cNvSpPr>
          <p:nvPr/>
        </p:nvSpPr>
        <p:spPr bwMode="auto">
          <a:xfrm>
            <a:off x="3799750" y="2775536"/>
            <a:ext cx="2286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8440" name="Oval 11"/>
          <p:cNvSpPr>
            <a:spLocks noChangeArrowheads="1"/>
          </p:cNvSpPr>
          <p:nvPr/>
        </p:nvSpPr>
        <p:spPr bwMode="auto">
          <a:xfrm>
            <a:off x="4866550" y="2775536"/>
            <a:ext cx="2286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8441" name="Oval 12"/>
          <p:cNvSpPr>
            <a:spLocks noChangeArrowheads="1"/>
          </p:cNvSpPr>
          <p:nvPr/>
        </p:nvSpPr>
        <p:spPr bwMode="auto">
          <a:xfrm>
            <a:off x="5933350" y="2775536"/>
            <a:ext cx="228600" cy="228600"/>
          </a:xfrm>
          <a:prstGeom prst="ellipse">
            <a:avLst/>
          </a:prstGeom>
          <a:solidFill>
            <a:srgbClr val="000000">
              <a:alpha val="95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8442" name="Oval 13"/>
          <p:cNvSpPr>
            <a:spLocks noChangeArrowheads="1"/>
          </p:cNvSpPr>
          <p:nvPr/>
        </p:nvSpPr>
        <p:spPr bwMode="auto">
          <a:xfrm>
            <a:off x="7000150" y="2775536"/>
            <a:ext cx="2286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8443" name="Oval 14"/>
          <p:cNvSpPr>
            <a:spLocks noChangeArrowheads="1"/>
          </p:cNvSpPr>
          <p:nvPr/>
        </p:nvSpPr>
        <p:spPr bwMode="auto">
          <a:xfrm>
            <a:off x="2161450" y="4615694"/>
            <a:ext cx="2286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8444" name="Oval 15"/>
          <p:cNvSpPr>
            <a:spLocks noChangeArrowheads="1"/>
          </p:cNvSpPr>
          <p:nvPr/>
        </p:nvSpPr>
        <p:spPr bwMode="auto">
          <a:xfrm>
            <a:off x="3799750" y="4611141"/>
            <a:ext cx="2286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8446" name="Text Box 21"/>
          <p:cNvSpPr txBox="1">
            <a:spLocks noChangeArrowheads="1"/>
          </p:cNvSpPr>
          <p:nvPr/>
        </p:nvSpPr>
        <p:spPr bwMode="auto">
          <a:xfrm>
            <a:off x="619851" y="2660204"/>
            <a:ext cx="144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alibri" pitchFamily="-65" charset="0"/>
              </a:rPr>
              <a:t>Ball A</a:t>
            </a:r>
          </a:p>
        </p:txBody>
      </p:sp>
      <p:sp>
        <p:nvSpPr>
          <p:cNvPr id="18447" name="Text Box 23"/>
          <p:cNvSpPr txBox="1">
            <a:spLocks noChangeArrowheads="1"/>
          </p:cNvSpPr>
          <p:nvPr/>
        </p:nvSpPr>
        <p:spPr bwMode="auto">
          <a:xfrm>
            <a:off x="2466250" y="2310399"/>
            <a:ext cx="774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  <a:latin typeface="Calibri" pitchFamily="-65" charset="0"/>
              </a:rPr>
              <a:t>t = 0 s</a:t>
            </a:r>
          </a:p>
        </p:txBody>
      </p:sp>
      <p:sp>
        <p:nvSpPr>
          <p:cNvPr id="18448" name="Text Box 24"/>
          <p:cNvSpPr txBox="1">
            <a:spLocks noChangeArrowheads="1"/>
          </p:cNvSpPr>
          <p:nvPr/>
        </p:nvSpPr>
        <p:spPr bwMode="auto">
          <a:xfrm>
            <a:off x="3533050" y="2296111"/>
            <a:ext cx="800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  <a:latin typeface="Calibri" pitchFamily="-65" charset="0"/>
              </a:rPr>
              <a:t>t = 1 s</a:t>
            </a:r>
          </a:p>
        </p:txBody>
      </p:sp>
      <p:sp>
        <p:nvSpPr>
          <p:cNvPr id="18449" name="Text Box 25"/>
          <p:cNvSpPr txBox="1">
            <a:spLocks noChangeArrowheads="1"/>
          </p:cNvSpPr>
          <p:nvPr/>
        </p:nvSpPr>
        <p:spPr bwMode="auto">
          <a:xfrm>
            <a:off x="4599850" y="2296111"/>
            <a:ext cx="901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solidFill>
                  <a:srgbClr val="000000"/>
                </a:solidFill>
                <a:latin typeface="Calibri" pitchFamily="-65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alibri" pitchFamily="-65" charset="0"/>
              </a:rPr>
              <a:t> = 2 </a:t>
            </a:r>
            <a:r>
              <a:rPr lang="en-US" sz="1600" dirty="0" err="1">
                <a:solidFill>
                  <a:srgbClr val="000000"/>
                </a:solidFill>
                <a:latin typeface="Calibri" pitchFamily="-65" charset="0"/>
              </a:rPr>
              <a:t>s</a:t>
            </a:r>
            <a:endParaRPr lang="en-US" sz="1600" dirty="0">
              <a:solidFill>
                <a:srgbClr val="000000"/>
              </a:solidFill>
              <a:latin typeface="Calibri" pitchFamily="-65" charset="0"/>
            </a:endParaRPr>
          </a:p>
        </p:txBody>
      </p:sp>
      <p:sp>
        <p:nvSpPr>
          <p:cNvPr id="18450" name="Text Box 26"/>
          <p:cNvSpPr txBox="1">
            <a:spLocks noChangeArrowheads="1"/>
          </p:cNvSpPr>
          <p:nvPr/>
        </p:nvSpPr>
        <p:spPr bwMode="auto">
          <a:xfrm>
            <a:off x="5666650" y="2296111"/>
            <a:ext cx="889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Calibri" pitchFamily="-65" charset="0"/>
              </a:rPr>
              <a:t>t = 3 s</a:t>
            </a:r>
          </a:p>
        </p:txBody>
      </p:sp>
      <p:sp>
        <p:nvSpPr>
          <p:cNvPr id="18451" name="Text Box 27"/>
          <p:cNvSpPr txBox="1">
            <a:spLocks noChangeArrowheads="1"/>
          </p:cNvSpPr>
          <p:nvPr/>
        </p:nvSpPr>
        <p:spPr bwMode="auto">
          <a:xfrm>
            <a:off x="6733450" y="2310399"/>
            <a:ext cx="787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Calibri" pitchFamily="-65" charset="0"/>
              </a:rPr>
              <a:t>t = 4 s</a:t>
            </a:r>
          </a:p>
        </p:txBody>
      </p:sp>
      <p:sp>
        <p:nvSpPr>
          <p:cNvPr id="18452" name="Text Box 28"/>
          <p:cNvSpPr txBox="1">
            <a:spLocks noChangeArrowheads="1"/>
          </p:cNvSpPr>
          <p:nvPr/>
        </p:nvSpPr>
        <p:spPr bwMode="auto">
          <a:xfrm>
            <a:off x="1907450" y="4126339"/>
            <a:ext cx="774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  <a:latin typeface="Calibri" pitchFamily="-65" charset="0"/>
              </a:rPr>
              <a:t>t = 0 s</a:t>
            </a:r>
          </a:p>
        </p:txBody>
      </p:sp>
      <p:sp>
        <p:nvSpPr>
          <p:cNvPr id="18453" name="Text Box 29"/>
          <p:cNvSpPr txBox="1">
            <a:spLocks noChangeArrowheads="1"/>
          </p:cNvSpPr>
          <p:nvPr/>
        </p:nvSpPr>
        <p:spPr bwMode="auto">
          <a:xfrm>
            <a:off x="3558450" y="4139039"/>
            <a:ext cx="787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  <a:latin typeface="Calibri" pitchFamily="-65" charset="0"/>
              </a:rPr>
              <a:t>t = 1 s</a:t>
            </a:r>
          </a:p>
        </p:txBody>
      </p:sp>
      <p:sp>
        <p:nvSpPr>
          <p:cNvPr id="18454" name="Text Box 30"/>
          <p:cNvSpPr txBox="1">
            <a:spLocks noChangeArrowheads="1"/>
          </p:cNvSpPr>
          <p:nvPr/>
        </p:nvSpPr>
        <p:spPr bwMode="auto">
          <a:xfrm>
            <a:off x="4866550" y="4139039"/>
            <a:ext cx="787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solidFill>
                  <a:srgbClr val="000000"/>
                </a:solidFill>
                <a:latin typeface="Calibri" pitchFamily="-65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alibri" pitchFamily="-65" charset="0"/>
              </a:rPr>
              <a:t> =2 </a:t>
            </a:r>
            <a:r>
              <a:rPr lang="en-US" sz="1600" dirty="0" err="1">
                <a:solidFill>
                  <a:srgbClr val="000000"/>
                </a:solidFill>
                <a:latin typeface="Calibri" pitchFamily="-65" charset="0"/>
              </a:rPr>
              <a:t>s</a:t>
            </a:r>
            <a:endParaRPr lang="en-US" sz="1600" dirty="0">
              <a:solidFill>
                <a:srgbClr val="000000"/>
              </a:solidFill>
              <a:latin typeface="Calibri" pitchFamily="-65" charset="0"/>
            </a:endParaRPr>
          </a:p>
        </p:txBody>
      </p:sp>
      <p:sp>
        <p:nvSpPr>
          <p:cNvPr id="18455" name="Text Box 31"/>
          <p:cNvSpPr txBox="1">
            <a:spLocks noChangeArrowheads="1"/>
          </p:cNvSpPr>
          <p:nvPr/>
        </p:nvSpPr>
        <p:spPr bwMode="auto">
          <a:xfrm>
            <a:off x="5895250" y="4151739"/>
            <a:ext cx="787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solidFill>
                  <a:srgbClr val="000000"/>
                </a:solidFill>
                <a:latin typeface="Calibri" pitchFamily="-65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alibri" pitchFamily="-65" charset="0"/>
              </a:rPr>
              <a:t> = 3 </a:t>
            </a:r>
            <a:r>
              <a:rPr lang="en-US" sz="1600" dirty="0" err="1">
                <a:solidFill>
                  <a:srgbClr val="000000"/>
                </a:solidFill>
                <a:latin typeface="Calibri" pitchFamily="-65" charset="0"/>
              </a:rPr>
              <a:t>s</a:t>
            </a:r>
            <a:endParaRPr lang="en-US" sz="1600" dirty="0">
              <a:solidFill>
                <a:srgbClr val="000000"/>
              </a:solidFill>
              <a:latin typeface="Calibri" pitchFamily="-65" charset="0"/>
            </a:endParaRPr>
          </a:p>
        </p:txBody>
      </p:sp>
      <p:sp>
        <p:nvSpPr>
          <p:cNvPr id="18456" name="Text Box 32"/>
          <p:cNvSpPr txBox="1">
            <a:spLocks noChangeArrowheads="1"/>
          </p:cNvSpPr>
          <p:nvPr/>
        </p:nvSpPr>
        <p:spPr bwMode="auto">
          <a:xfrm>
            <a:off x="6695350" y="4151739"/>
            <a:ext cx="81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solidFill>
                  <a:srgbClr val="000000"/>
                </a:solidFill>
                <a:latin typeface="Calibri" pitchFamily="-65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alibri" pitchFamily="-65" charset="0"/>
              </a:rPr>
              <a:t> = 4 </a:t>
            </a:r>
            <a:r>
              <a:rPr lang="en-US" sz="1600" dirty="0" err="1">
                <a:solidFill>
                  <a:srgbClr val="000000"/>
                </a:solidFill>
                <a:latin typeface="Calibri" pitchFamily="-65" charset="0"/>
              </a:rPr>
              <a:t>s</a:t>
            </a:r>
            <a:endParaRPr lang="en-US" sz="1600" dirty="0">
              <a:solidFill>
                <a:srgbClr val="000000"/>
              </a:solidFill>
              <a:latin typeface="Calibri" pitchFamily="-65" charset="0"/>
            </a:endParaRPr>
          </a:p>
        </p:txBody>
      </p:sp>
      <p:sp>
        <p:nvSpPr>
          <p:cNvPr id="18457" name="Line 6"/>
          <p:cNvSpPr>
            <a:spLocks noChangeShapeType="1"/>
          </p:cNvSpPr>
          <p:nvPr/>
        </p:nvSpPr>
        <p:spPr bwMode="auto">
          <a:xfrm>
            <a:off x="2123350" y="4868496"/>
            <a:ext cx="5562600" cy="0"/>
          </a:xfrm>
          <a:prstGeom prst="line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8458" name="Oval 11"/>
          <p:cNvSpPr>
            <a:spLocks noChangeArrowheads="1"/>
          </p:cNvSpPr>
          <p:nvPr/>
        </p:nvSpPr>
        <p:spPr bwMode="auto">
          <a:xfrm>
            <a:off x="5107850" y="4615694"/>
            <a:ext cx="228600" cy="228600"/>
          </a:xfrm>
          <a:prstGeom prst="ellipse">
            <a:avLst/>
          </a:prstGeom>
          <a:solidFill>
            <a:srgbClr val="000000">
              <a:alpha val="9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8459" name="Oval 12"/>
          <p:cNvSpPr>
            <a:spLocks noChangeArrowheads="1"/>
          </p:cNvSpPr>
          <p:nvPr/>
        </p:nvSpPr>
        <p:spPr bwMode="auto">
          <a:xfrm>
            <a:off x="6174650" y="4615694"/>
            <a:ext cx="228600" cy="228600"/>
          </a:xfrm>
          <a:prstGeom prst="ellipse">
            <a:avLst/>
          </a:prstGeom>
          <a:solidFill>
            <a:srgbClr val="000000">
              <a:alpha val="89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8" name="Oval 18"/>
          <p:cNvSpPr>
            <a:spLocks noChangeArrowheads="1"/>
          </p:cNvSpPr>
          <p:nvPr/>
        </p:nvSpPr>
        <p:spPr bwMode="auto">
          <a:xfrm>
            <a:off x="6809650" y="4615694"/>
            <a:ext cx="2286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285750" y="286770"/>
            <a:ext cx="8667749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Two balls roll along the paths shown. A snapshot of the position of the balls is taken every second. At what point in time does Ball B have the same speed as Ball A?</a:t>
            </a:r>
          </a:p>
        </p:txBody>
      </p:sp>
    </p:spTree>
    <p:extLst>
      <p:ext uri="{BB962C8B-B14F-4D97-AF65-F5344CB8AC3E}">
        <p14:creationId xmlns:p14="http://schemas.microsoft.com/office/powerpoint/2010/main" val="17380066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15950" y="2288343"/>
            <a:ext cx="7912100" cy="2752029"/>
            <a:chOff x="615950" y="2288343"/>
            <a:chExt cx="7912100" cy="2752029"/>
          </a:xfrm>
        </p:grpSpPr>
        <p:sp>
          <p:nvSpPr>
            <p:cNvPr id="18434" name="Text Box 19"/>
            <p:cNvSpPr txBox="1">
              <a:spLocks noChangeArrowheads="1"/>
            </p:cNvSpPr>
            <p:nvPr/>
          </p:nvSpPr>
          <p:spPr bwMode="auto">
            <a:xfrm>
              <a:off x="908050" y="4701818"/>
              <a:ext cx="7620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18436" name="Text Box 22"/>
            <p:cNvSpPr txBox="1">
              <a:spLocks noChangeArrowheads="1"/>
            </p:cNvSpPr>
            <p:nvPr/>
          </p:nvSpPr>
          <p:spPr bwMode="auto">
            <a:xfrm>
              <a:off x="628650" y="4515794"/>
              <a:ext cx="144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Calibri" charset="0"/>
                </a:rPr>
                <a:t>Ball B</a:t>
              </a:r>
            </a:p>
          </p:txBody>
        </p:sp>
        <p:sp>
          <p:nvSpPr>
            <p:cNvPr id="18437" name="Line 6"/>
            <p:cNvSpPr>
              <a:spLocks noChangeShapeType="1"/>
            </p:cNvSpPr>
            <p:nvPr/>
          </p:nvSpPr>
          <p:spPr bwMode="auto">
            <a:xfrm>
              <a:off x="2127250" y="4878191"/>
              <a:ext cx="5562600" cy="0"/>
            </a:xfrm>
            <a:prstGeom prst="line">
              <a:avLst/>
            </a:prstGeom>
            <a:noFill/>
            <a:ln w="539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8445" name="Oval 18"/>
            <p:cNvSpPr>
              <a:spLocks noChangeArrowheads="1"/>
            </p:cNvSpPr>
            <p:nvPr/>
          </p:nvSpPr>
          <p:spPr bwMode="auto">
            <a:xfrm>
              <a:off x="6691351" y="2745871"/>
              <a:ext cx="228600" cy="228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446" name="Text Box 21"/>
            <p:cNvSpPr txBox="1">
              <a:spLocks noChangeArrowheads="1"/>
            </p:cNvSpPr>
            <p:nvPr/>
          </p:nvSpPr>
          <p:spPr bwMode="auto">
            <a:xfrm>
              <a:off x="615950" y="2688977"/>
              <a:ext cx="144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Calibri" charset="0"/>
                </a:rPr>
                <a:t>Ball  A</a:t>
              </a:r>
            </a:p>
          </p:txBody>
        </p:sp>
        <p:sp>
          <p:nvSpPr>
            <p:cNvPr id="18447" name="Text Box 23"/>
            <p:cNvSpPr txBox="1">
              <a:spLocks noChangeArrowheads="1"/>
            </p:cNvSpPr>
            <p:nvPr/>
          </p:nvSpPr>
          <p:spPr bwMode="auto">
            <a:xfrm>
              <a:off x="2165350" y="4268591"/>
              <a:ext cx="7747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0 s</a:t>
              </a:r>
            </a:p>
          </p:txBody>
        </p:sp>
        <p:sp>
          <p:nvSpPr>
            <p:cNvPr id="18448" name="Text Box 24"/>
            <p:cNvSpPr txBox="1">
              <a:spLocks noChangeArrowheads="1"/>
            </p:cNvSpPr>
            <p:nvPr/>
          </p:nvSpPr>
          <p:spPr bwMode="auto">
            <a:xfrm>
              <a:off x="3270406" y="4268591"/>
              <a:ext cx="8001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1 s</a:t>
              </a:r>
            </a:p>
          </p:txBody>
        </p:sp>
        <p:sp>
          <p:nvSpPr>
            <p:cNvPr id="18449" name="Text Box 25"/>
            <p:cNvSpPr txBox="1">
              <a:spLocks noChangeArrowheads="1"/>
            </p:cNvSpPr>
            <p:nvPr/>
          </p:nvSpPr>
          <p:spPr bwMode="auto">
            <a:xfrm>
              <a:off x="4301400" y="4268591"/>
              <a:ext cx="9017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2 s</a:t>
              </a:r>
            </a:p>
          </p:txBody>
        </p:sp>
        <p:sp>
          <p:nvSpPr>
            <p:cNvPr id="18450" name="Text Box 26"/>
            <p:cNvSpPr txBox="1">
              <a:spLocks noChangeArrowheads="1"/>
            </p:cNvSpPr>
            <p:nvPr/>
          </p:nvSpPr>
          <p:spPr bwMode="auto">
            <a:xfrm>
              <a:off x="5327650" y="4268591"/>
              <a:ext cx="889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3 s</a:t>
              </a:r>
            </a:p>
          </p:txBody>
        </p:sp>
        <p:sp>
          <p:nvSpPr>
            <p:cNvPr id="18451" name="Text Box 27"/>
            <p:cNvSpPr txBox="1">
              <a:spLocks noChangeArrowheads="1"/>
            </p:cNvSpPr>
            <p:nvPr/>
          </p:nvSpPr>
          <p:spPr bwMode="auto">
            <a:xfrm>
              <a:off x="6394450" y="4268591"/>
              <a:ext cx="787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4 s</a:t>
              </a:r>
            </a:p>
          </p:txBody>
        </p:sp>
        <p:sp>
          <p:nvSpPr>
            <p:cNvPr id="18452" name="Text Box 28"/>
            <p:cNvSpPr txBox="1">
              <a:spLocks noChangeArrowheads="1"/>
            </p:cNvSpPr>
            <p:nvPr/>
          </p:nvSpPr>
          <p:spPr bwMode="auto">
            <a:xfrm>
              <a:off x="1962150" y="2288343"/>
              <a:ext cx="7747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0 s</a:t>
              </a:r>
            </a:p>
          </p:txBody>
        </p:sp>
        <p:sp>
          <p:nvSpPr>
            <p:cNvPr id="18453" name="Text Box 29"/>
            <p:cNvSpPr txBox="1">
              <a:spLocks noChangeArrowheads="1"/>
            </p:cNvSpPr>
            <p:nvPr/>
          </p:nvSpPr>
          <p:spPr bwMode="auto">
            <a:xfrm>
              <a:off x="2652751" y="2302631"/>
              <a:ext cx="787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1 s</a:t>
              </a:r>
            </a:p>
          </p:txBody>
        </p:sp>
        <p:sp>
          <p:nvSpPr>
            <p:cNvPr id="18454" name="Text Box 30"/>
            <p:cNvSpPr txBox="1">
              <a:spLocks noChangeArrowheads="1"/>
            </p:cNvSpPr>
            <p:nvPr/>
          </p:nvSpPr>
          <p:spPr bwMode="auto">
            <a:xfrm>
              <a:off x="3325851" y="2302926"/>
              <a:ext cx="787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=2 s</a:t>
              </a:r>
            </a:p>
          </p:txBody>
        </p:sp>
        <p:sp>
          <p:nvSpPr>
            <p:cNvPr id="18455" name="Text Box 31"/>
            <p:cNvSpPr txBox="1">
              <a:spLocks noChangeArrowheads="1"/>
            </p:cNvSpPr>
            <p:nvPr/>
          </p:nvSpPr>
          <p:spPr bwMode="auto">
            <a:xfrm>
              <a:off x="4301400" y="2302631"/>
              <a:ext cx="787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3 s</a:t>
              </a:r>
            </a:p>
          </p:txBody>
        </p:sp>
        <p:sp>
          <p:nvSpPr>
            <p:cNvPr id="18456" name="Text Box 32"/>
            <p:cNvSpPr txBox="1">
              <a:spLocks noChangeArrowheads="1"/>
            </p:cNvSpPr>
            <p:nvPr/>
          </p:nvSpPr>
          <p:spPr bwMode="auto">
            <a:xfrm>
              <a:off x="6463972" y="2302926"/>
              <a:ext cx="8128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4 s</a:t>
              </a:r>
            </a:p>
          </p:txBody>
        </p:sp>
        <p:sp>
          <p:nvSpPr>
            <p:cNvPr id="18457" name="Line 6"/>
            <p:cNvSpPr>
              <a:spLocks noChangeShapeType="1"/>
            </p:cNvSpPr>
            <p:nvPr/>
          </p:nvSpPr>
          <p:spPr bwMode="auto">
            <a:xfrm>
              <a:off x="2127250" y="3013831"/>
              <a:ext cx="5562600" cy="0"/>
            </a:xfrm>
            <a:prstGeom prst="line">
              <a:avLst/>
            </a:prstGeom>
            <a:noFill/>
            <a:ln w="539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9" name="Oval 9"/>
            <p:cNvSpPr>
              <a:spLocks noChangeArrowheads="1"/>
            </p:cNvSpPr>
            <p:nvPr/>
          </p:nvSpPr>
          <p:spPr bwMode="auto">
            <a:xfrm>
              <a:off x="2127250" y="2745871"/>
              <a:ext cx="228600" cy="228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0" name="Oval 10"/>
            <p:cNvSpPr>
              <a:spLocks noChangeArrowheads="1"/>
            </p:cNvSpPr>
            <p:nvPr/>
          </p:nvSpPr>
          <p:spPr bwMode="auto">
            <a:xfrm>
              <a:off x="2763925" y="2745871"/>
              <a:ext cx="228600" cy="228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8" name="Oval 9"/>
            <p:cNvSpPr>
              <a:spLocks noChangeArrowheads="1"/>
            </p:cNvSpPr>
            <p:nvPr/>
          </p:nvSpPr>
          <p:spPr bwMode="auto">
            <a:xfrm>
              <a:off x="2424151" y="4624046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2" name="Oval 10"/>
            <p:cNvSpPr>
              <a:spLocks noChangeArrowheads="1"/>
            </p:cNvSpPr>
            <p:nvPr/>
          </p:nvSpPr>
          <p:spPr bwMode="auto">
            <a:xfrm>
              <a:off x="3490951" y="4617066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3" name="Oval 11"/>
            <p:cNvSpPr>
              <a:spLocks noChangeArrowheads="1"/>
            </p:cNvSpPr>
            <p:nvPr/>
          </p:nvSpPr>
          <p:spPr bwMode="auto">
            <a:xfrm>
              <a:off x="4557751" y="4617014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4" name="Oval 12"/>
            <p:cNvSpPr>
              <a:spLocks noChangeArrowheads="1"/>
            </p:cNvSpPr>
            <p:nvPr/>
          </p:nvSpPr>
          <p:spPr bwMode="auto">
            <a:xfrm>
              <a:off x="5624551" y="4617066"/>
              <a:ext cx="228600" cy="228600"/>
            </a:xfrm>
            <a:prstGeom prst="ellipse">
              <a:avLst/>
            </a:prstGeom>
            <a:solidFill>
              <a:srgbClr val="000000">
                <a:alpha val="95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5" name="Oval 13"/>
            <p:cNvSpPr>
              <a:spLocks noChangeArrowheads="1"/>
            </p:cNvSpPr>
            <p:nvPr/>
          </p:nvSpPr>
          <p:spPr bwMode="auto">
            <a:xfrm>
              <a:off x="6691351" y="4617066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6" name="Oval 10"/>
            <p:cNvSpPr>
              <a:spLocks noChangeArrowheads="1"/>
            </p:cNvSpPr>
            <p:nvPr/>
          </p:nvSpPr>
          <p:spPr bwMode="auto">
            <a:xfrm>
              <a:off x="3605251" y="2746763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7" name="Oval 11"/>
            <p:cNvSpPr>
              <a:spLocks noChangeArrowheads="1"/>
            </p:cNvSpPr>
            <p:nvPr/>
          </p:nvSpPr>
          <p:spPr bwMode="auto">
            <a:xfrm>
              <a:off x="4672051" y="2750841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</p:grp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285750" y="286770"/>
            <a:ext cx="8667749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Two balls roll along the paths shown. A snapshot of the position of the balls is taken every second. At what point in time does Ball B have the same speed as Ball A?</a:t>
            </a:r>
          </a:p>
        </p:txBody>
      </p:sp>
    </p:spTree>
    <p:extLst>
      <p:ext uri="{BB962C8B-B14F-4D97-AF65-F5344CB8AC3E}">
        <p14:creationId xmlns:p14="http://schemas.microsoft.com/office/powerpoint/2010/main" val="68600649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285750" y="286770"/>
            <a:ext cx="8667749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Two balls roll along the paths shown. A snapshot of the position of the balls is taken every second. At what point in time does Ball B have the same speed as Ball A?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8651" y="2293023"/>
            <a:ext cx="7935499" cy="2592693"/>
            <a:chOff x="588651" y="2293023"/>
            <a:chExt cx="7935499" cy="2592693"/>
          </a:xfrm>
        </p:grpSpPr>
        <p:sp>
          <p:nvSpPr>
            <p:cNvPr id="18434" name="Text Box 19"/>
            <p:cNvSpPr txBox="1">
              <a:spLocks noChangeArrowheads="1"/>
            </p:cNvSpPr>
            <p:nvPr/>
          </p:nvSpPr>
          <p:spPr bwMode="auto">
            <a:xfrm>
              <a:off x="904150" y="4547162"/>
              <a:ext cx="7620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18436" name="Text Box 22"/>
            <p:cNvSpPr txBox="1">
              <a:spLocks noChangeArrowheads="1"/>
            </p:cNvSpPr>
            <p:nvPr/>
          </p:nvSpPr>
          <p:spPr bwMode="auto">
            <a:xfrm>
              <a:off x="644350" y="4503374"/>
              <a:ext cx="144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0000"/>
                  </a:solidFill>
                  <a:latin typeface="Calibri" pitchFamily="-65" charset="0"/>
                </a:rPr>
                <a:t>Ball B</a:t>
              </a:r>
            </a:p>
          </p:txBody>
        </p:sp>
        <p:sp>
          <p:nvSpPr>
            <p:cNvPr id="18446" name="Text Box 21"/>
            <p:cNvSpPr txBox="1">
              <a:spLocks noChangeArrowheads="1"/>
            </p:cNvSpPr>
            <p:nvPr/>
          </p:nvSpPr>
          <p:spPr bwMode="auto">
            <a:xfrm>
              <a:off x="588651" y="2637671"/>
              <a:ext cx="144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0000"/>
                  </a:solidFill>
                  <a:latin typeface="Calibri" pitchFamily="-65" charset="0"/>
                </a:rPr>
                <a:t>Ball A</a:t>
              </a: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1876250" y="4153569"/>
              <a:ext cx="5778500" cy="719137"/>
              <a:chOff x="1876250" y="2287866"/>
              <a:chExt cx="5778500" cy="719137"/>
            </a:xfrm>
          </p:grpSpPr>
          <p:sp>
            <p:nvSpPr>
              <p:cNvPr id="18437" name="Line 6"/>
              <p:cNvSpPr>
                <a:spLocks noChangeShapeType="1"/>
              </p:cNvSpPr>
              <p:nvPr/>
            </p:nvSpPr>
            <p:spPr bwMode="auto">
              <a:xfrm>
                <a:off x="2092150" y="3007003"/>
                <a:ext cx="5562600" cy="0"/>
              </a:xfrm>
              <a:prstGeom prst="line">
                <a:avLst/>
              </a:prstGeom>
              <a:noFill/>
              <a:ln w="539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18447" name="Text Box 23"/>
              <p:cNvSpPr txBox="1">
                <a:spLocks noChangeArrowheads="1"/>
              </p:cNvSpPr>
              <p:nvPr/>
            </p:nvSpPr>
            <p:spPr bwMode="auto">
              <a:xfrm>
                <a:off x="1876250" y="2290936"/>
                <a:ext cx="774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solidFill>
                      <a:srgbClr val="000000"/>
                    </a:solidFill>
                    <a:latin typeface="Calibri" pitchFamily="-65" charset="0"/>
                  </a:rPr>
                  <a:t>t = 0 s</a:t>
                </a:r>
              </a:p>
            </p:txBody>
          </p:sp>
          <p:sp>
            <p:nvSpPr>
              <p:cNvPr id="18448" name="Text Box 24"/>
              <p:cNvSpPr txBox="1">
                <a:spLocks noChangeArrowheads="1"/>
              </p:cNvSpPr>
              <p:nvPr/>
            </p:nvSpPr>
            <p:spPr bwMode="auto">
              <a:xfrm>
                <a:off x="2629684" y="2287866"/>
                <a:ext cx="8001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solidFill>
                      <a:srgbClr val="000000"/>
                    </a:solidFill>
                    <a:latin typeface="Calibri" pitchFamily="-65" charset="0"/>
                  </a:rPr>
                  <a:t>t = 1 s</a:t>
                </a:r>
              </a:p>
            </p:txBody>
          </p:sp>
          <p:sp>
            <p:nvSpPr>
              <p:cNvPr id="18449" name="Text Box 25"/>
              <p:cNvSpPr txBox="1">
                <a:spLocks noChangeArrowheads="1"/>
              </p:cNvSpPr>
              <p:nvPr/>
            </p:nvSpPr>
            <p:spPr bwMode="auto">
              <a:xfrm>
                <a:off x="3260550" y="2287866"/>
                <a:ext cx="901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>
                    <a:solidFill>
                      <a:srgbClr val="000000"/>
                    </a:solidFill>
                    <a:latin typeface="Calibri" pitchFamily="-65" charset="0"/>
                  </a:rPr>
                  <a:t>t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-65" charset="0"/>
                  </a:rPr>
                  <a:t> = 2 </a:t>
                </a:r>
                <a:r>
                  <a:rPr lang="en-US" sz="1600" dirty="0" err="1">
                    <a:solidFill>
                      <a:srgbClr val="000000"/>
                    </a:solidFill>
                    <a:latin typeface="Calibri" pitchFamily="-65" charset="0"/>
                  </a:rPr>
                  <a:t>s</a:t>
                </a:r>
                <a:endParaRPr lang="en-US" sz="1600" dirty="0">
                  <a:solidFill>
                    <a:srgbClr val="000000"/>
                  </a:solidFill>
                  <a:latin typeface="Calibri" pitchFamily="-65" charset="0"/>
                </a:endParaRPr>
              </a:p>
            </p:txBody>
          </p:sp>
          <p:sp>
            <p:nvSpPr>
              <p:cNvPr id="18450" name="Text Box 26"/>
              <p:cNvSpPr txBox="1">
                <a:spLocks noChangeArrowheads="1"/>
              </p:cNvSpPr>
              <p:nvPr/>
            </p:nvSpPr>
            <p:spPr bwMode="auto">
              <a:xfrm>
                <a:off x="3927300" y="2287866"/>
                <a:ext cx="889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solidFill>
                      <a:srgbClr val="000000"/>
                    </a:solidFill>
                    <a:latin typeface="Calibri" pitchFamily="-65" charset="0"/>
                  </a:rPr>
                  <a:t>t = 3 s</a:t>
                </a:r>
              </a:p>
            </p:txBody>
          </p:sp>
          <p:sp>
            <p:nvSpPr>
              <p:cNvPr id="18451" name="Text Box 27"/>
              <p:cNvSpPr txBox="1">
                <a:spLocks noChangeArrowheads="1"/>
              </p:cNvSpPr>
              <p:nvPr/>
            </p:nvSpPr>
            <p:spPr bwMode="auto">
              <a:xfrm>
                <a:off x="4572000" y="2287866"/>
                <a:ext cx="787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solidFill>
                      <a:srgbClr val="000000"/>
                    </a:solidFill>
                    <a:latin typeface="Calibri" pitchFamily="-65" charset="0"/>
                  </a:rPr>
                  <a:t>t = 4 s</a:t>
                </a: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2142950" y="2747190"/>
                <a:ext cx="2870200" cy="229664"/>
                <a:chOff x="2142950" y="2785290"/>
                <a:chExt cx="2870200" cy="229664"/>
              </a:xfrm>
            </p:grpSpPr>
            <p:sp>
              <p:nvSpPr>
                <p:cNvPr id="18438" name="Oval 9"/>
                <p:cNvSpPr>
                  <a:spLocks noChangeArrowheads="1"/>
                </p:cNvSpPr>
                <p:nvPr/>
              </p:nvSpPr>
              <p:spPr bwMode="auto">
                <a:xfrm>
                  <a:off x="2142950" y="2785290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439" name="Oval 10"/>
                <p:cNvSpPr>
                  <a:spLocks noChangeArrowheads="1"/>
                </p:cNvSpPr>
                <p:nvPr/>
              </p:nvSpPr>
              <p:spPr bwMode="auto">
                <a:xfrm>
                  <a:off x="2803350" y="2785290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2" name="Oval 10"/>
                <p:cNvSpPr>
                  <a:spLocks noChangeArrowheads="1"/>
                </p:cNvSpPr>
                <p:nvPr/>
              </p:nvSpPr>
              <p:spPr bwMode="auto">
                <a:xfrm>
                  <a:off x="3463750" y="2786354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4" name="Oval 10"/>
                <p:cNvSpPr>
                  <a:spLocks noChangeArrowheads="1"/>
                </p:cNvSpPr>
                <p:nvPr/>
              </p:nvSpPr>
              <p:spPr bwMode="auto">
                <a:xfrm>
                  <a:off x="4124150" y="2785800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5" name="Oval 10"/>
                <p:cNvSpPr>
                  <a:spLocks noChangeArrowheads="1"/>
                </p:cNvSpPr>
                <p:nvPr/>
              </p:nvSpPr>
              <p:spPr bwMode="auto">
                <a:xfrm>
                  <a:off x="4784550" y="2785290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42" name="Group 41"/>
            <p:cNvGrpSpPr/>
            <p:nvPr/>
          </p:nvGrpSpPr>
          <p:grpSpPr>
            <a:xfrm>
              <a:off x="1914350" y="2293023"/>
              <a:ext cx="5740400" cy="695853"/>
              <a:chOff x="1914350" y="3682750"/>
              <a:chExt cx="5740400" cy="695853"/>
            </a:xfrm>
          </p:grpSpPr>
          <p:sp>
            <p:nvSpPr>
              <p:cNvPr id="18452" name="Text Box 28"/>
              <p:cNvSpPr txBox="1">
                <a:spLocks noChangeArrowheads="1"/>
              </p:cNvSpPr>
              <p:nvPr/>
            </p:nvSpPr>
            <p:spPr bwMode="auto">
              <a:xfrm>
                <a:off x="1914350" y="3682750"/>
                <a:ext cx="774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solidFill>
                      <a:srgbClr val="000000"/>
                    </a:solidFill>
                    <a:latin typeface="Calibri" pitchFamily="-65" charset="0"/>
                  </a:rPr>
                  <a:t>t = 0 s</a:t>
                </a:r>
              </a:p>
            </p:txBody>
          </p:sp>
          <p:sp>
            <p:nvSpPr>
              <p:cNvPr id="18453" name="Text Box 29"/>
              <p:cNvSpPr txBox="1">
                <a:spLocks noChangeArrowheads="1"/>
              </p:cNvSpPr>
              <p:nvPr/>
            </p:nvSpPr>
            <p:spPr bwMode="auto">
              <a:xfrm>
                <a:off x="3692350" y="3694127"/>
                <a:ext cx="787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solidFill>
                      <a:srgbClr val="000000"/>
                    </a:solidFill>
                    <a:latin typeface="Calibri" pitchFamily="-65" charset="0"/>
                  </a:rPr>
                  <a:t>t = 1 s</a:t>
                </a:r>
              </a:p>
            </p:txBody>
          </p:sp>
          <p:sp>
            <p:nvSpPr>
              <p:cNvPr id="18454" name="Text Box 30"/>
              <p:cNvSpPr txBox="1">
                <a:spLocks noChangeArrowheads="1"/>
              </p:cNvSpPr>
              <p:nvPr/>
            </p:nvSpPr>
            <p:spPr bwMode="auto">
              <a:xfrm>
                <a:off x="5060775" y="3694127"/>
                <a:ext cx="787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>
                    <a:solidFill>
                      <a:srgbClr val="000000"/>
                    </a:solidFill>
                    <a:latin typeface="Calibri" pitchFamily="-65" charset="0"/>
                  </a:rPr>
                  <a:t>t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-65" charset="0"/>
                  </a:rPr>
                  <a:t> =2 </a:t>
                </a:r>
                <a:r>
                  <a:rPr lang="en-US" sz="1600" dirty="0" err="1">
                    <a:solidFill>
                      <a:srgbClr val="000000"/>
                    </a:solidFill>
                    <a:latin typeface="Calibri" pitchFamily="-65" charset="0"/>
                  </a:rPr>
                  <a:t>s</a:t>
                </a:r>
                <a:endParaRPr lang="en-US" sz="1600" dirty="0">
                  <a:solidFill>
                    <a:srgbClr val="000000"/>
                  </a:solidFill>
                  <a:latin typeface="Calibri" pitchFamily="-65" charset="0"/>
                </a:endParaRPr>
              </a:p>
            </p:txBody>
          </p:sp>
          <p:sp>
            <p:nvSpPr>
              <p:cNvPr id="18455" name="Text Box 31"/>
              <p:cNvSpPr txBox="1">
                <a:spLocks noChangeArrowheads="1"/>
              </p:cNvSpPr>
              <p:nvPr/>
            </p:nvSpPr>
            <p:spPr bwMode="auto">
              <a:xfrm>
                <a:off x="5994225" y="3694127"/>
                <a:ext cx="787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>
                    <a:solidFill>
                      <a:srgbClr val="000000"/>
                    </a:solidFill>
                    <a:latin typeface="Calibri" pitchFamily="-65" charset="0"/>
                  </a:rPr>
                  <a:t>t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-65" charset="0"/>
                  </a:rPr>
                  <a:t> = 3 </a:t>
                </a:r>
                <a:r>
                  <a:rPr lang="en-US" sz="1600" dirty="0" err="1">
                    <a:solidFill>
                      <a:srgbClr val="000000"/>
                    </a:solidFill>
                    <a:latin typeface="Calibri" pitchFamily="-65" charset="0"/>
                  </a:rPr>
                  <a:t>s</a:t>
                </a:r>
                <a:endParaRPr lang="en-US" sz="1600" dirty="0">
                  <a:solidFill>
                    <a:srgbClr val="000000"/>
                  </a:solidFill>
                  <a:latin typeface="Calibri" pitchFamily="-65" charset="0"/>
                </a:endParaRPr>
              </a:p>
            </p:txBody>
          </p:sp>
          <p:sp>
            <p:nvSpPr>
              <p:cNvPr id="18456" name="Text Box 32"/>
              <p:cNvSpPr txBox="1">
                <a:spLocks noChangeArrowheads="1"/>
              </p:cNvSpPr>
              <p:nvPr/>
            </p:nvSpPr>
            <p:spPr bwMode="auto">
              <a:xfrm>
                <a:off x="6604994" y="3694127"/>
                <a:ext cx="812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>
                    <a:solidFill>
                      <a:srgbClr val="000000"/>
                    </a:solidFill>
                    <a:latin typeface="Calibri" pitchFamily="-65" charset="0"/>
                  </a:rPr>
                  <a:t>t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-65" charset="0"/>
                  </a:rPr>
                  <a:t> = 4 </a:t>
                </a:r>
                <a:r>
                  <a:rPr lang="en-US" sz="1600" dirty="0" err="1">
                    <a:solidFill>
                      <a:srgbClr val="000000"/>
                    </a:solidFill>
                    <a:latin typeface="Calibri" pitchFamily="-65" charset="0"/>
                  </a:rPr>
                  <a:t>s</a:t>
                </a:r>
                <a:endParaRPr lang="en-US" sz="1600" dirty="0">
                  <a:solidFill>
                    <a:srgbClr val="000000"/>
                  </a:solidFill>
                  <a:latin typeface="Calibri" pitchFamily="-65" charset="0"/>
                </a:endParaRPr>
              </a:p>
            </p:txBody>
          </p:sp>
          <p:sp>
            <p:nvSpPr>
              <p:cNvPr id="18457" name="Line 6"/>
              <p:cNvSpPr>
                <a:spLocks noChangeShapeType="1"/>
              </p:cNvSpPr>
              <p:nvPr/>
            </p:nvSpPr>
            <p:spPr bwMode="auto">
              <a:xfrm>
                <a:off x="2092150" y="4378603"/>
                <a:ext cx="5562600" cy="0"/>
              </a:xfrm>
              <a:prstGeom prst="line">
                <a:avLst/>
              </a:prstGeom>
              <a:noFill/>
              <a:ln w="539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 flipH="1">
                <a:off x="2142950" y="4116665"/>
                <a:ext cx="4953000" cy="233376"/>
                <a:chOff x="2523950" y="4124603"/>
                <a:chExt cx="4953000" cy="233376"/>
              </a:xfrm>
            </p:grpSpPr>
            <p:sp>
              <p:nvSpPr>
                <p:cNvPr id="18444" name="Oval 15"/>
                <p:cNvSpPr>
                  <a:spLocks noChangeArrowheads="1"/>
                </p:cNvSpPr>
                <p:nvPr/>
              </p:nvSpPr>
              <p:spPr bwMode="auto">
                <a:xfrm>
                  <a:off x="4143200" y="4124603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8458" name="Oval 11"/>
                <p:cNvSpPr>
                  <a:spLocks noChangeArrowheads="1"/>
                </p:cNvSpPr>
                <p:nvPr/>
              </p:nvSpPr>
              <p:spPr bwMode="auto">
                <a:xfrm>
                  <a:off x="5492750" y="4129379"/>
                  <a:ext cx="228600" cy="228600"/>
                </a:xfrm>
                <a:prstGeom prst="ellipse">
                  <a:avLst/>
                </a:prstGeom>
                <a:solidFill>
                  <a:srgbClr val="000000">
                    <a:alpha val="9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0" name="Oval 13"/>
                <p:cNvSpPr>
                  <a:spLocks noChangeArrowheads="1"/>
                </p:cNvSpPr>
                <p:nvPr/>
              </p:nvSpPr>
              <p:spPr bwMode="auto">
                <a:xfrm>
                  <a:off x="7248350" y="4129379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" name="Oval 9"/>
                <p:cNvSpPr>
                  <a:spLocks noChangeArrowheads="1"/>
                </p:cNvSpPr>
                <p:nvPr/>
              </p:nvSpPr>
              <p:spPr bwMode="auto">
                <a:xfrm>
                  <a:off x="2523950" y="4124603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9" name="Oval 10"/>
                <p:cNvSpPr>
                  <a:spLocks noChangeArrowheads="1"/>
                </p:cNvSpPr>
                <p:nvPr/>
              </p:nvSpPr>
              <p:spPr bwMode="auto">
                <a:xfrm>
                  <a:off x="3184350" y="4124603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07593854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285750" y="286770"/>
            <a:ext cx="8667749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Two balls roll along the paths shown. A snapshot of the position of the balls is taken every second. At what point in time does Ball B have the same speed as Ball A?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276451" y="2400448"/>
            <a:ext cx="6591098" cy="2536679"/>
            <a:chOff x="1276451" y="2400448"/>
            <a:chExt cx="6591098" cy="2536679"/>
          </a:xfrm>
        </p:grpSpPr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1289151" y="4536630"/>
              <a:ext cx="144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Calibri" charset="0"/>
                </a:rPr>
                <a:t>Ball B</a:t>
              </a:r>
            </a:p>
          </p:txBody>
        </p:sp>
        <p:sp>
          <p:nvSpPr>
            <p:cNvPr id="51" name="Line 6"/>
            <p:cNvSpPr>
              <a:spLocks noChangeShapeType="1"/>
            </p:cNvSpPr>
            <p:nvPr/>
          </p:nvSpPr>
          <p:spPr bwMode="auto">
            <a:xfrm>
              <a:off x="2514827" y="4937127"/>
              <a:ext cx="5232400" cy="0"/>
            </a:xfrm>
            <a:prstGeom prst="line">
              <a:avLst/>
            </a:prstGeom>
            <a:noFill/>
            <a:ln w="539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3" name="Text Box 21"/>
            <p:cNvSpPr txBox="1">
              <a:spLocks noChangeArrowheads="1"/>
            </p:cNvSpPr>
            <p:nvPr/>
          </p:nvSpPr>
          <p:spPr bwMode="auto">
            <a:xfrm>
              <a:off x="1276451" y="2748399"/>
              <a:ext cx="144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Calibri" charset="0"/>
                </a:rPr>
                <a:t>Ball  A</a:t>
              </a:r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2375127" y="4327527"/>
              <a:ext cx="7747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0 s</a:t>
              </a:r>
            </a:p>
          </p:txBody>
        </p:sp>
        <p:sp>
          <p:nvSpPr>
            <p:cNvPr id="55" name="Text Box 24"/>
            <p:cNvSpPr txBox="1">
              <a:spLocks noChangeArrowheads="1"/>
            </p:cNvSpPr>
            <p:nvPr/>
          </p:nvSpPr>
          <p:spPr bwMode="auto">
            <a:xfrm>
              <a:off x="3537333" y="4327527"/>
              <a:ext cx="8001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1 s</a:t>
              </a:r>
            </a:p>
          </p:txBody>
        </p:sp>
        <p:sp>
          <p:nvSpPr>
            <p:cNvPr id="56" name="Text Box 25"/>
            <p:cNvSpPr txBox="1">
              <a:spLocks noChangeArrowheads="1"/>
            </p:cNvSpPr>
            <p:nvPr/>
          </p:nvSpPr>
          <p:spPr bwMode="auto">
            <a:xfrm>
              <a:off x="4330202" y="4327527"/>
              <a:ext cx="9017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2 s</a:t>
              </a:r>
            </a:p>
          </p:txBody>
        </p:sp>
        <p:sp>
          <p:nvSpPr>
            <p:cNvPr id="57" name="Text Box 26"/>
            <p:cNvSpPr txBox="1">
              <a:spLocks noChangeArrowheads="1"/>
            </p:cNvSpPr>
            <p:nvPr/>
          </p:nvSpPr>
          <p:spPr bwMode="auto">
            <a:xfrm>
              <a:off x="4965927" y="4327527"/>
              <a:ext cx="889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3 s</a:t>
              </a:r>
            </a:p>
          </p:txBody>
        </p:sp>
        <p:sp>
          <p:nvSpPr>
            <p:cNvPr id="58" name="Text Box 27"/>
            <p:cNvSpPr txBox="1">
              <a:spLocks noChangeArrowheads="1"/>
            </p:cNvSpPr>
            <p:nvPr/>
          </p:nvSpPr>
          <p:spPr bwMode="auto">
            <a:xfrm>
              <a:off x="5642202" y="4327527"/>
              <a:ext cx="787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4 s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2514827" y="2400448"/>
              <a:ext cx="5352722" cy="710905"/>
              <a:chOff x="1854326" y="2337373"/>
              <a:chExt cx="5352722" cy="710905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1873376" y="2337373"/>
                <a:ext cx="5333672" cy="353137"/>
                <a:chOff x="1873376" y="2337373"/>
                <a:chExt cx="5333672" cy="353137"/>
              </a:xfrm>
            </p:grpSpPr>
            <p:sp>
              <p:nvSpPr>
                <p:cNvPr id="5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873376" y="2337373"/>
                  <a:ext cx="77470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600" dirty="0">
                      <a:latin typeface="Calibri" charset="0"/>
                    </a:rPr>
                    <a:t>t = 0 s</a:t>
                  </a:r>
                </a:p>
              </p:txBody>
            </p:sp>
            <p:sp>
              <p:nvSpPr>
                <p:cNvPr id="6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506827" y="2351661"/>
                  <a:ext cx="78740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600" dirty="0">
                      <a:latin typeface="Calibri" charset="0"/>
                    </a:rPr>
                    <a:t>t = 1 s</a:t>
                  </a:r>
                </a:p>
              </p:txBody>
            </p:sp>
            <p:sp>
              <p:nvSpPr>
                <p:cNvPr id="61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341852" y="2351956"/>
                  <a:ext cx="78740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600" dirty="0">
                      <a:latin typeface="Calibri" charset="0"/>
                    </a:rPr>
                    <a:t>t =2 s</a:t>
                  </a:r>
                </a:p>
              </p:txBody>
            </p:sp>
            <p:sp>
              <p:nvSpPr>
                <p:cNvPr id="62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4412651" y="2351661"/>
                  <a:ext cx="78740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600" dirty="0">
                      <a:latin typeface="Calibri" charset="0"/>
                    </a:rPr>
                    <a:t>t = 3 s</a:t>
                  </a:r>
                </a:p>
              </p:txBody>
            </p:sp>
            <p:sp>
              <p:nvSpPr>
                <p:cNvPr id="63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6394248" y="2351956"/>
                  <a:ext cx="81280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600" dirty="0">
                      <a:latin typeface="Calibri" charset="0"/>
                    </a:rPr>
                    <a:t>t = 4 s</a:t>
                  </a:r>
                </a:p>
              </p:txBody>
            </p:sp>
          </p:grpSp>
          <p:sp>
            <p:nvSpPr>
              <p:cNvPr id="64" name="Line 6"/>
              <p:cNvSpPr>
                <a:spLocks noChangeShapeType="1"/>
              </p:cNvSpPr>
              <p:nvPr/>
            </p:nvSpPr>
            <p:spPr bwMode="auto">
              <a:xfrm>
                <a:off x="1854326" y="3048278"/>
                <a:ext cx="5232400" cy="0"/>
              </a:xfrm>
              <a:prstGeom prst="line">
                <a:avLst/>
              </a:prstGeom>
              <a:noFill/>
              <a:ln w="539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2160801" y="2788831"/>
                <a:ext cx="4792701" cy="235155"/>
                <a:chOff x="2160801" y="2788831"/>
                <a:chExt cx="4792701" cy="235155"/>
              </a:xfrm>
            </p:grpSpPr>
            <p:sp>
              <p:nvSpPr>
                <p:cNvPr id="52" name="Oval 18"/>
                <p:cNvSpPr>
                  <a:spLocks noChangeArrowheads="1"/>
                </p:cNvSpPr>
                <p:nvPr/>
              </p:nvSpPr>
              <p:spPr bwMode="auto">
                <a:xfrm>
                  <a:off x="6724902" y="2790841"/>
                  <a:ext cx="228600" cy="22860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5" name="Oval 9"/>
                <p:cNvSpPr>
                  <a:spLocks noChangeArrowheads="1"/>
                </p:cNvSpPr>
                <p:nvPr/>
              </p:nvSpPr>
              <p:spPr bwMode="auto">
                <a:xfrm>
                  <a:off x="2160801" y="2790841"/>
                  <a:ext cx="228600" cy="22860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6" name="Oval 10"/>
                <p:cNvSpPr>
                  <a:spLocks noChangeArrowheads="1"/>
                </p:cNvSpPr>
                <p:nvPr/>
              </p:nvSpPr>
              <p:spPr bwMode="auto">
                <a:xfrm>
                  <a:off x="2797476" y="2790841"/>
                  <a:ext cx="228600" cy="22860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" name="Oval 10"/>
                <p:cNvSpPr>
                  <a:spLocks noChangeArrowheads="1"/>
                </p:cNvSpPr>
                <p:nvPr/>
              </p:nvSpPr>
              <p:spPr bwMode="auto">
                <a:xfrm>
                  <a:off x="3638802" y="2795386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3" name="Oval 11"/>
                <p:cNvSpPr>
                  <a:spLocks noChangeArrowheads="1"/>
                </p:cNvSpPr>
                <p:nvPr/>
              </p:nvSpPr>
              <p:spPr bwMode="auto">
                <a:xfrm>
                  <a:off x="4705602" y="2788831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30" name="Group 29"/>
            <p:cNvGrpSpPr/>
            <p:nvPr/>
          </p:nvGrpSpPr>
          <p:grpSpPr>
            <a:xfrm>
              <a:off x="2622651" y="4662227"/>
              <a:ext cx="3473576" cy="243735"/>
              <a:chOff x="1962150" y="4119578"/>
              <a:chExt cx="3473576" cy="243735"/>
            </a:xfrm>
          </p:grpSpPr>
          <p:sp>
            <p:nvSpPr>
              <p:cNvPr id="67" name="Oval 9"/>
              <p:cNvSpPr>
                <a:spLocks noChangeArrowheads="1"/>
              </p:cNvSpPr>
              <p:nvPr/>
            </p:nvSpPr>
            <p:spPr bwMode="auto">
              <a:xfrm>
                <a:off x="1962150" y="4134713"/>
                <a:ext cx="228600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70" name="Oval 12"/>
              <p:cNvSpPr>
                <a:spLocks noChangeArrowheads="1"/>
              </p:cNvSpPr>
              <p:nvPr/>
            </p:nvSpPr>
            <p:spPr bwMode="auto">
              <a:xfrm>
                <a:off x="4705602" y="4127778"/>
                <a:ext cx="228600" cy="228600"/>
              </a:xfrm>
              <a:prstGeom prst="ellipse">
                <a:avLst/>
              </a:prstGeom>
              <a:solidFill>
                <a:srgbClr val="000000">
                  <a:alpha val="95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71" name="Oval 13"/>
              <p:cNvSpPr>
                <a:spLocks noChangeArrowheads="1"/>
              </p:cNvSpPr>
              <p:nvPr/>
            </p:nvSpPr>
            <p:spPr bwMode="auto">
              <a:xfrm>
                <a:off x="5207126" y="4123432"/>
                <a:ext cx="228600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10"/>
              <p:cNvSpPr>
                <a:spLocks noChangeArrowheads="1"/>
              </p:cNvSpPr>
              <p:nvPr/>
            </p:nvSpPr>
            <p:spPr bwMode="auto">
              <a:xfrm>
                <a:off x="3178476" y="4125666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29" name="Oval 10"/>
              <p:cNvSpPr>
                <a:spLocks noChangeArrowheads="1"/>
              </p:cNvSpPr>
              <p:nvPr/>
            </p:nvSpPr>
            <p:spPr bwMode="auto">
              <a:xfrm>
                <a:off x="4019802" y="4119578"/>
                <a:ext cx="228600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8674603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285750" y="286770"/>
            <a:ext cx="8667749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Two balls roll along the paths shown. A snapshot of the position of the balls is taken every second. At what point in time does Ball B have the same speed as Ball A?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92137" y="2418651"/>
            <a:ext cx="7359727" cy="2464748"/>
            <a:chOff x="892137" y="2418651"/>
            <a:chExt cx="7359727" cy="2464748"/>
          </a:xfrm>
        </p:grpSpPr>
        <p:sp>
          <p:nvSpPr>
            <p:cNvPr id="18446" name="Text Box 21"/>
            <p:cNvSpPr txBox="1">
              <a:spLocks noChangeArrowheads="1"/>
            </p:cNvSpPr>
            <p:nvPr/>
          </p:nvSpPr>
          <p:spPr bwMode="auto">
            <a:xfrm>
              <a:off x="892137" y="4514067"/>
              <a:ext cx="144922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Calibri" charset="0"/>
                </a:rPr>
                <a:t>Ball B</a:t>
              </a:r>
            </a:p>
          </p:txBody>
        </p:sp>
        <p:sp>
          <p:nvSpPr>
            <p:cNvPr id="18436" name="Text Box 22"/>
            <p:cNvSpPr txBox="1">
              <a:spLocks noChangeArrowheads="1"/>
            </p:cNvSpPr>
            <p:nvPr/>
          </p:nvSpPr>
          <p:spPr bwMode="auto">
            <a:xfrm>
              <a:off x="892137" y="2674535"/>
              <a:ext cx="144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Calibri" charset="0"/>
                </a:rPr>
                <a:t>Ball A</a:t>
              </a: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1870974" y="2418651"/>
              <a:ext cx="6380890" cy="649177"/>
              <a:chOff x="1638841" y="3683718"/>
              <a:chExt cx="6380890" cy="649177"/>
            </a:xfrm>
          </p:grpSpPr>
          <p:sp>
            <p:nvSpPr>
              <p:cNvPr id="47" name="Oval 14"/>
              <p:cNvSpPr>
                <a:spLocks noChangeArrowheads="1"/>
              </p:cNvSpPr>
              <p:nvPr/>
            </p:nvSpPr>
            <p:spPr bwMode="auto">
              <a:xfrm>
                <a:off x="3547595" y="4072787"/>
                <a:ext cx="228600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1638841" y="3683718"/>
                <a:ext cx="6380890" cy="649177"/>
                <a:chOff x="1638841" y="3683718"/>
                <a:chExt cx="6380890" cy="649177"/>
              </a:xfrm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1638841" y="3683718"/>
                  <a:ext cx="6380890" cy="649177"/>
                  <a:chOff x="2255110" y="3787426"/>
                  <a:chExt cx="6380890" cy="649177"/>
                </a:xfrm>
              </p:grpSpPr>
              <p:sp>
                <p:nvSpPr>
                  <p:cNvPr id="18437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2255110" y="4436603"/>
                    <a:ext cx="6380890" cy="0"/>
                  </a:xfrm>
                  <a:prstGeom prst="line">
                    <a:avLst/>
                  </a:prstGeom>
                  <a:noFill/>
                  <a:ln w="539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447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87185" y="3787426"/>
                    <a:ext cx="775465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1600" dirty="0">
                        <a:latin typeface="Calibri" charset="0"/>
                      </a:rPr>
                      <a:t>t = 0 s</a:t>
                    </a:r>
                  </a:p>
                </p:txBody>
              </p:sp>
              <p:sp>
                <p:nvSpPr>
                  <p:cNvPr id="18448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3283" y="3791571"/>
                    <a:ext cx="80089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1600" dirty="0" err="1">
                        <a:latin typeface="Calibri" charset="0"/>
                      </a:rPr>
                      <a:t>t</a:t>
                    </a:r>
                    <a:r>
                      <a:rPr lang="en-US" sz="1600" dirty="0">
                        <a:latin typeface="Calibri" charset="0"/>
                      </a:rPr>
                      <a:t> = 1 </a:t>
                    </a:r>
                    <a:r>
                      <a:rPr lang="en-US" sz="1600" dirty="0" err="1">
                        <a:latin typeface="Calibri" charset="0"/>
                      </a:rPr>
                      <a:t>s</a:t>
                    </a:r>
                    <a:endParaRPr lang="en-US" sz="1600" dirty="0">
                      <a:latin typeface="Calibri" charset="0"/>
                    </a:endParaRPr>
                  </a:p>
                </p:txBody>
              </p:sp>
              <p:sp>
                <p:nvSpPr>
                  <p:cNvPr id="18449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4961" y="3791571"/>
                    <a:ext cx="90259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1600" dirty="0" err="1">
                        <a:latin typeface="Calibri" charset="0"/>
                      </a:rPr>
                      <a:t>t</a:t>
                    </a:r>
                    <a:r>
                      <a:rPr lang="en-US" sz="1600" dirty="0">
                        <a:latin typeface="Calibri" charset="0"/>
                      </a:rPr>
                      <a:t> = 2 </a:t>
                    </a:r>
                    <a:r>
                      <a:rPr lang="en-US" sz="1600" dirty="0" err="1">
                        <a:latin typeface="Calibri" charset="0"/>
                      </a:rPr>
                      <a:t>s</a:t>
                    </a:r>
                    <a:endParaRPr lang="en-US" sz="1600" dirty="0">
                      <a:latin typeface="Calibri" charset="0"/>
                    </a:endParaRPr>
                  </a:p>
                </p:txBody>
              </p:sp>
              <p:sp>
                <p:nvSpPr>
                  <p:cNvPr id="18450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10656" y="3791571"/>
                    <a:ext cx="889877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1600" dirty="0">
                        <a:latin typeface="Calibri" charset="0"/>
                      </a:rPr>
                      <a:t>t = 3 s</a:t>
                    </a:r>
                  </a:p>
                </p:txBody>
              </p:sp>
              <p:sp>
                <p:nvSpPr>
                  <p:cNvPr id="18451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11737" y="3791571"/>
                    <a:ext cx="788177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1600" dirty="0">
                        <a:latin typeface="Calibri" charset="0"/>
                      </a:rPr>
                      <a:t>t = 4 s</a:t>
                    </a:r>
                  </a:p>
                </p:txBody>
              </p:sp>
              <p:sp>
                <p:nvSpPr>
                  <p:cNvPr id="46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5001244" y="4176495"/>
                    <a:ext cx="228600" cy="228600"/>
                  </a:xfrm>
                  <a:prstGeom prst="ellipse">
                    <a:avLst/>
                  </a:prstGeom>
                  <a:solidFill>
                    <a:srgbClr val="000000">
                      <a:alpha val="9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 sz="160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48" name="Oval 15"/>
                <p:cNvSpPr>
                  <a:spLocks noChangeArrowheads="1"/>
                </p:cNvSpPr>
                <p:nvPr/>
              </p:nvSpPr>
              <p:spPr bwMode="auto">
                <a:xfrm>
                  <a:off x="4385795" y="4072787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9" name="Oval 14"/>
                <p:cNvSpPr>
                  <a:spLocks noChangeArrowheads="1"/>
                </p:cNvSpPr>
                <p:nvPr/>
              </p:nvSpPr>
              <p:spPr bwMode="auto">
                <a:xfrm>
                  <a:off x="2709395" y="4077234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2" name="Oval 15"/>
                <p:cNvSpPr>
                  <a:spLocks noChangeArrowheads="1"/>
                </p:cNvSpPr>
                <p:nvPr/>
              </p:nvSpPr>
              <p:spPr bwMode="auto">
                <a:xfrm>
                  <a:off x="5223995" y="4072787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4" name="Oval 15"/>
                <p:cNvSpPr>
                  <a:spLocks noChangeArrowheads="1"/>
                </p:cNvSpPr>
                <p:nvPr/>
              </p:nvSpPr>
              <p:spPr bwMode="auto">
                <a:xfrm>
                  <a:off x="6054134" y="4072787"/>
                  <a:ext cx="228600" cy="22860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160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57" name="Group 56"/>
            <p:cNvGrpSpPr/>
            <p:nvPr/>
          </p:nvGrpSpPr>
          <p:grpSpPr>
            <a:xfrm>
              <a:off x="1902873" y="4250392"/>
              <a:ext cx="6293322" cy="633007"/>
              <a:chOff x="2260600" y="2397125"/>
              <a:chExt cx="6293322" cy="633007"/>
            </a:xfrm>
          </p:grpSpPr>
          <p:sp>
            <p:nvSpPr>
              <p:cNvPr id="58" name="Text Box 28"/>
              <p:cNvSpPr txBox="1">
                <a:spLocks noChangeArrowheads="1"/>
              </p:cNvSpPr>
              <p:nvPr/>
            </p:nvSpPr>
            <p:spPr bwMode="auto">
              <a:xfrm>
                <a:off x="2780212" y="2397125"/>
                <a:ext cx="774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dirty="0">
                    <a:latin typeface="Calibri" charset="0"/>
                  </a:rPr>
                  <a:t>t = 0 s</a:t>
                </a:r>
              </a:p>
            </p:txBody>
          </p:sp>
          <p:sp>
            <p:nvSpPr>
              <p:cNvPr id="59" name="Text Box 29"/>
              <p:cNvSpPr txBox="1">
                <a:spLocks noChangeArrowheads="1"/>
              </p:cNvSpPr>
              <p:nvPr/>
            </p:nvSpPr>
            <p:spPr bwMode="auto">
              <a:xfrm>
                <a:off x="3640282" y="2397125"/>
                <a:ext cx="787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dirty="0" err="1">
                    <a:latin typeface="Calibri" charset="0"/>
                  </a:rPr>
                  <a:t>t</a:t>
                </a:r>
                <a:r>
                  <a:rPr lang="en-US" sz="1600" dirty="0">
                    <a:latin typeface="Calibri" charset="0"/>
                  </a:rPr>
                  <a:t> = 1 </a:t>
                </a:r>
                <a:r>
                  <a:rPr lang="en-US" sz="1600" dirty="0" err="1">
                    <a:latin typeface="Calibri" charset="0"/>
                  </a:rPr>
                  <a:t>s</a:t>
                </a:r>
                <a:endParaRPr lang="en-US" sz="1600" dirty="0">
                  <a:latin typeface="Calibri" charset="0"/>
                </a:endParaRPr>
              </a:p>
            </p:txBody>
          </p:sp>
          <p:sp>
            <p:nvSpPr>
              <p:cNvPr id="60" name="Text Box 30"/>
              <p:cNvSpPr txBox="1">
                <a:spLocks noChangeArrowheads="1"/>
              </p:cNvSpPr>
              <p:nvPr/>
            </p:nvSpPr>
            <p:spPr bwMode="auto">
              <a:xfrm>
                <a:off x="4697502" y="2407809"/>
                <a:ext cx="787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dirty="0">
                    <a:latin typeface="Calibri" charset="0"/>
                  </a:rPr>
                  <a:t>t =2 s</a:t>
                </a:r>
              </a:p>
            </p:txBody>
          </p:sp>
          <p:sp>
            <p:nvSpPr>
              <p:cNvPr id="61" name="Text Box 31"/>
              <p:cNvSpPr txBox="1">
                <a:spLocks noChangeArrowheads="1"/>
              </p:cNvSpPr>
              <p:nvPr/>
            </p:nvSpPr>
            <p:spPr bwMode="auto">
              <a:xfrm>
                <a:off x="6062773" y="2397125"/>
                <a:ext cx="787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dirty="0" err="1">
                    <a:latin typeface="Calibri" charset="0"/>
                  </a:rPr>
                  <a:t>t</a:t>
                </a:r>
                <a:r>
                  <a:rPr lang="en-US" sz="1600" dirty="0">
                    <a:latin typeface="Calibri" charset="0"/>
                  </a:rPr>
                  <a:t> = 3 </a:t>
                </a:r>
                <a:r>
                  <a:rPr lang="en-US" sz="1600" dirty="0" err="1">
                    <a:latin typeface="Calibri" charset="0"/>
                  </a:rPr>
                  <a:t>s</a:t>
                </a:r>
                <a:endParaRPr lang="en-US" sz="1600" dirty="0">
                  <a:latin typeface="Calibri" charset="0"/>
                </a:endParaRPr>
              </a:p>
            </p:txBody>
          </p:sp>
          <p:sp>
            <p:nvSpPr>
              <p:cNvPr id="62" name="Text Box 32"/>
              <p:cNvSpPr txBox="1">
                <a:spLocks noChangeArrowheads="1"/>
              </p:cNvSpPr>
              <p:nvPr/>
            </p:nvSpPr>
            <p:spPr bwMode="auto">
              <a:xfrm>
                <a:off x="7741122" y="2397125"/>
                <a:ext cx="812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dirty="0">
                    <a:latin typeface="Calibri" charset="0"/>
                  </a:rPr>
                  <a:t>t = 4 s</a:t>
                </a:r>
              </a:p>
            </p:txBody>
          </p:sp>
          <p:sp>
            <p:nvSpPr>
              <p:cNvPr id="63" name="Line 6"/>
              <p:cNvSpPr>
                <a:spLocks noChangeShapeType="1"/>
              </p:cNvSpPr>
              <p:nvPr/>
            </p:nvSpPr>
            <p:spPr bwMode="auto">
              <a:xfrm>
                <a:off x="2260600" y="3030132"/>
                <a:ext cx="6293322" cy="0"/>
              </a:xfrm>
              <a:prstGeom prst="line">
                <a:avLst/>
              </a:prstGeom>
              <a:noFill/>
              <a:ln w="539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4" name="Oval 14"/>
              <p:cNvSpPr>
                <a:spLocks noChangeArrowheads="1"/>
              </p:cNvSpPr>
              <p:nvPr/>
            </p:nvSpPr>
            <p:spPr bwMode="auto">
              <a:xfrm>
                <a:off x="3069500" y="2765334"/>
                <a:ext cx="228600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65" name="Oval 15"/>
              <p:cNvSpPr>
                <a:spLocks noChangeArrowheads="1"/>
              </p:cNvSpPr>
              <p:nvPr/>
            </p:nvSpPr>
            <p:spPr bwMode="auto">
              <a:xfrm>
                <a:off x="3907700" y="2765334"/>
                <a:ext cx="228600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66" name="Oval 11"/>
              <p:cNvSpPr>
                <a:spLocks noChangeArrowheads="1"/>
              </p:cNvSpPr>
              <p:nvPr/>
            </p:nvSpPr>
            <p:spPr bwMode="auto">
              <a:xfrm>
                <a:off x="4974500" y="2764779"/>
                <a:ext cx="228600" cy="228600"/>
              </a:xfrm>
              <a:prstGeom prst="ellipse">
                <a:avLst/>
              </a:prstGeom>
              <a:solidFill>
                <a:srgbClr val="000000">
                  <a:alpha val="9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67" name="Oval 12"/>
              <p:cNvSpPr>
                <a:spLocks noChangeArrowheads="1"/>
              </p:cNvSpPr>
              <p:nvPr/>
            </p:nvSpPr>
            <p:spPr bwMode="auto">
              <a:xfrm>
                <a:off x="6320700" y="2765334"/>
                <a:ext cx="228600" cy="228600"/>
              </a:xfrm>
              <a:prstGeom prst="ellipse">
                <a:avLst/>
              </a:prstGeom>
              <a:solidFill>
                <a:srgbClr val="000000">
                  <a:alpha val="89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68" name="Oval 18"/>
              <p:cNvSpPr>
                <a:spLocks noChangeArrowheads="1"/>
              </p:cNvSpPr>
              <p:nvPr/>
            </p:nvSpPr>
            <p:spPr bwMode="auto">
              <a:xfrm>
                <a:off x="8023669" y="2764779"/>
                <a:ext cx="228600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90814547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57250" y="2412564"/>
            <a:ext cx="7677150" cy="2508191"/>
            <a:chOff x="857250" y="2412564"/>
            <a:chExt cx="7677150" cy="2508191"/>
          </a:xfrm>
        </p:grpSpPr>
        <p:sp>
          <p:nvSpPr>
            <p:cNvPr id="18434" name="Text Box 19"/>
            <p:cNvSpPr txBox="1">
              <a:spLocks noChangeArrowheads="1"/>
            </p:cNvSpPr>
            <p:nvPr/>
          </p:nvSpPr>
          <p:spPr bwMode="auto">
            <a:xfrm>
              <a:off x="914400" y="4374655"/>
              <a:ext cx="7620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18436" name="Text Box 22"/>
            <p:cNvSpPr txBox="1">
              <a:spLocks noChangeArrowheads="1"/>
            </p:cNvSpPr>
            <p:nvPr/>
          </p:nvSpPr>
          <p:spPr bwMode="auto">
            <a:xfrm>
              <a:off x="869950" y="4520645"/>
              <a:ext cx="144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Calibri" charset="0"/>
                </a:rPr>
                <a:t>Ball B</a:t>
              </a:r>
            </a:p>
          </p:txBody>
        </p:sp>
        <p:sp>
          <p:nvSpPr>
            <p:cNvPr id="18437" name="Line 6"/>
            <p:cNvSpPr>
              <a:spLocks noChangeShapeType="1"/>
            </p:cNvSpPr>
            <p:nvPr/>
          </p:nvSpPr>
          <p:spPr bwMode="auto">
            <a:xfrm>
              <a:off x="2368550" y="3060700"/>
              <a:ext cx="5562600" cy="0"/>
            </a:xfrm>
            <a:prstGeom prst="line">
              <a:avLst/>
            </a:prstGeom>
            <a:noFill/>
            <a:ln w="539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8443" name="Oval 14"/>
            <p:cNvSpPr>
              <a:spLocks noChangeArrowheads="1"/>
            </p:cNvSpPr>
            <p:nvPr/>
          </p:nvSpPr>
          <p:spPr bwMode="auto">
            <a:xfrm>
              <a:off x="2444750" y="4666755"/>
              <a:ext cx="228600" cy="228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444" name="Oval 15"/>
            <p:cNvSpPr>
              <a:spLocks noChangeArrowheads="1"/>
            </p:cNvSpPr>
            <p:nvPr/>
          </p:nvSpPr>
          <p:spPr bwMode="auto">
            <a:xfrm>
              <a:off x="4387850" y="4666755"/>
              <a:ext cx="228600" cy="228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446" name="Text Box 21"/>
            <p:cNvSpPr txBox="1">
              <a:spLocks noChangeArrowheads="1"/>
            </p:cNvSpPr>
            <p:nvPr/>
          </p:nvSpPr>
          <p:spPr bwMode="auto">
            <a:xfrm>
              <a:off x="857250" y="2660590"/>
              <a:ext cx="144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Calibri" charset="0"/>
                </a:rPr>
                <a:t>Ball A</a:t>
              </a:r>
            </a:p>
          </p:txBody>
        </p:sp>
        <p:sp>
          <p:nvSpPr>
            <p:cNvPr id="18447" name="Text Box 23"/>
            <p:cNvSpPr txBox="1">
              <a:spLocks noChangeArrowheads="1"/>
            </p:cNvSpPr>
            <p:nvPr/>
          </p:nvSpPr>
          <p:spPr bwMode="auto">
            <a:xfrm>
              <a:off x="3501165" y="2420057"/>
              <a:ext cx="7747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0 s</a:t>
              </a:r>
            </a:p>
          </p:txBody>
        </p:sp>
        <p:sp>
          <p:nvSpPr>
            <p:cNvPr id="18448" name="Text Box 24"/>
            <p:cNvSpPr txBox="1">
              <a:spLocks noChangeArrowheads="1"/>
            </p:cNvSpPr>
            <p:nvPr/>
          </p:nvSpPr>
          <p:spPr bwMode="auto">
            <a:xfrm>
              <a:off x="4159250" y="2412564"/>
              <a:ext cx="8001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1 s</a:t>
              </a:r>
            </a:p>
          </p:txBody>
        </p:sp>
        <p:sp>
          <p:nvSpPr>
            <p:cNvPr id="18449" name="Text Box 25"/>
            <p:cNvSpPr txBox="1">
              <a:spLocks noChangeArrowheads="1"/>
            </p:cNvSpPr>
            <p:nvPr/>
          </p:nvSpPr>
          <p:spPr bwMode="auto">
            <a:xfrm>
              <a:off x="4892307" y="2413353"/>
              <a:ext cx="9017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2 s</a:t>
              </a:r>
            </a:p>
          </p:txBody>
        </p:sp>
        <p:sp>
          <p:nvSpPr>
            <p:cNvPr id="18450" name="Text Box 26"/>
            <p:cNvSpPr txBox="1">
              <a:spLocks noChangeArrowheads="1"/>
            </p:cNvSpPr>
            <p:nvPr/>
          </p:nvSpPr>
          <p:spPr bwMode="auto">
            <a:xfrm>
              <a:off x="5612259" y="2412564"/>
              <a:ext cx="889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3 s</a:t>
              </a:r>
            </a:p>
          </p:txBody>
        </p:sp>
        <p:sp>
          <p:nvSpPr>
            <p:cNvPr id="18451" name="Text Box 27"/>
            <p:cNvSpPr txBox="1">
              <a:spLocks noChangeArrowheads="1"/>
            </p:cNvSpPr>
            <p:nvPr/>
          </p:nvSpPr>
          <p:spPr bwMode="auto">
            <a:xfrm>
              <a:off x="6286764" y="2420057"/>
              <a:ext cx="787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4 s</a:t>
              </a:r>
            </a:p>
          </p:txBody>
        </p:sp>
        <p:sp>
          <p:nvSpPr>
            <p:cNvPr id="18452" name="Text Box 28"/>
            <p:cNvSpPr txBox="1">
              <a:spLocks noChangeArrowheads="1"/>
            </p:cNvSpPr>
            <p:nvPr/>
          </p:nvSpPr>
          <p:spPr bwMode="auto">
            <a:xfrm>
              <a:off x="2262422" y="4285463"/>
              <a:ext cx="7747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0 s</a:t>
              </a:r>
            </a:p>
          </p:txBody>
        </p:sp>
        <p:sp>
          <p:nvSpPr>
            <p:cNvPr id="18453" name="Text Box 29"/>
            <p:cNvSpPr txBox="1">
              <a:spLocks noChangeArrowheads="1"/>
            </p:cNvSpPr>
            <p:nvPr/>
          </p:nvSpPr>
          <p:spPr bwMode="auto">
            <a:xfrm>
              <a:off x="4159250" y="4285755"/>
              <a:ext cx="787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1 s</a:t>
              </a:r>
            </a:p>
          </p:txBody>
        </p:sp>
        <p:sp>
          <p:nvSpPr>
            <p:cNvPr id="18454" name="Text Box 30"/>
            <p:cNvSpPr txBox="1">
              <a:spLocks noChangeArrowheads="1"/>
            </p:cNvSpPr>
            <p:nvPr/>
          </p:nvSpPr>
          <p:spPr bwMode="auto">
            <a:xfrm>
              <a:off x="5713859" y="4287813"/>
              <a:ext cx="787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Calibri" charset="0"/>
                </a:rPr>
                <a:t>t =2 s</a:t>
              </a:r>
            </a:p>
          </p:txBody>
        </p:sp>
        <p:sp>
          <p:nvSpPr>
            <p:cNvPr id="18455" name="Text Box 31"/>
            <p:cNvSpPr txBox="1">
              <a:spLocks noChangeArrowheads="1"/>
            </p:cNvSpPr>
            <p:nvPr/>
          </p:nvSpPr>
          <p:spPr bwMode="auto">
            <a:xfrm>
              <a:off x="6724741" y="4285755"/>
              <a:ext cx="787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3 s</a:t>
              </a:r>
            </a:p>
          </p:txBody>
        </p:sp>
        <p:sp>
          <p:nvSpPr>
            <p:cNvPr id="18456" name="Text Box 32"/>
            <p:cNvSpPr txBox="1">
              <a:spLocks noChangeArrowheads="1"/>
            </p:cNvSpPr>
            <p:nvPr/>
          </p:nvSpPr>
          <p:spPr bwMode="auto">
            <a:xfrm>
              <a:off x="7473950" y="4285755"/>
              <a:ext cx="8128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>
                  <a:latin typeface="Calibri" charset="0"/>
                </a:rPr>
                <a:t>t = 4 s</a:t>
              </a:r>
            </a:p>
          </p:txBody>
        </p:sp>
        <p:sp>
          <p:nvSpPr>
            <p:cNvPr id="18457" name="Line 6"/>
            <p:cNvSpPr>
              <a:spLocks noChangeShapeType="1"/>
            </p:cNvSpPr>
            <p:nvPr/>
          </p:nvSpPr>
          <p:spPr bwMode="auto">
            <a:xfrm>
              <a:off x="2368550" y="4920755"/>
              <a:ext cx="5562600" cy="0"/>
            </a:xfrm>
            <a:prstGeom prst="line">
              <a:avLst/>
            </a:prstGeom>
            <a:noFill/>
            <a:ln w="539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8458" name="Oval 11"/>
            <p:cNvSpPr>
              <a:spLocks noChangeArrowheads="1"/>
            </p:cNvSpPr>
            <p:nvPr/>
          </p:nvSpPr>
          <p:spPr bwMode="auto">
            <a:xfrm>
              <a:off x="5878959" y="4661377"/>
              <a:ext cx="228600" cy="228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659915" y="2800201"/>
              <a:ext cx="3064826" cy="233978"/>
              <a:chOff x="3333750" y="2801322"/>
              <a:chExt cx="3064826" cy="233978"/>
            </a:xfrm>
          </p:grpSpPr>
          <p:sp>
            <p:nvSpPr>
              <p:cNvPr id="18438" name="Oval 9"/>
              <p:cNvSpPr>
                <a:spLocks noChangeArrowheads="1"/>
              </p:cNvSpPr>
              <p:nvPr/>
            </p:nvSpPr>
            <p:spPr bwMode="auto">
              <a:xfrm>
                <a:off x="3333750" y="280670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8439" name="Oval 10"/>
              <p:cNvSpPr>
                <a:spLocks noChangeArrowheads="1"/>
              </p:cNvSpPr>
              <p:nvPr/>
            </p:nvSpPr>
            <p:spPr bwMode="auto">
              <a:xfrm>
                <a:off x="4044950" y="280670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29" name="Oval 10"/>
              <p:cNvSpPr>
                <a:spLocks noChangeArrowheads="1"/>
              </p:cNvSpPr>
              <p:nvPr/>
            </p:nvSpPr>
            <p:spPr bwMode="auto">
              <a:xfrm>
                <a:off x="4762609" y="2801322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33" name="Oval 10"/>
              <p:cNvSpPr>
                <a:spLocks noChangeArrowheads="1"/>
              </p:cNvSpPr>
              <p:nvPr/>
            </p:nvSpPr>
            <p:spPr bwMode="auto">
              <a:xfrm>
                <a:off x="5458776" y="280670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35" name="Oval 10"/>
              <p:cNvSpPr>
                <a:spLocks noChangeArrowheads="1"/>
              </p:cNvSpPr>
              <p:nvPr/>
            </p:nvSpPr>
            <p:spPr bwMode="auto">
              <a:xfrm>
                <a:off x="6169976" y="280670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37" name="Oval 10"/>
            <p:cNvSpPr>
              <a:spLocks noChangeArrowheads="1"/>
            </p:cNvSpPr>
            <p:nvPr/>
          </p:nvSpPr>
          <p:spPr bwMode="auto">
            <a:xfrm>
              <a:off x="6983852" y="4666755"/>
              <a:ext cx="228600" cy="228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8" name="Oval 10"/>
            <p:cNvSpPr>
              <a:spLocks noChangeArrowheads="1"/>
            </p:cNvSpPr>
            <p:nvPr/>
          </p:nvSpPr>
          <p:spPr bwMode="auto">
            <a:xfrm>
              <a:off x="7695052" y="4666755"/>
              <a:ext cx="228600" cy="228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285750" y="286770"/>
            <a:ext cx="8667749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Two balls roll along the paths shown. A snapshot of the position of the balls is taken every second. At what point in time does Ball B have the same speed as Ball A?</a:t>
            </a:r>
          </a:p>
        </p:txBody>
      </p:sp>
    </p:spTree>
    <p:extLst>
      <p:ext uri="{BB962C8B-B14F-4D97-AF65-F5344CB8AC3E}">
        <p14:creationId xmlns:p14="http://schemas.microsoft.com/office/powerpoint/2010/main" val="108237543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285750" y="286770"/>
            <a:ext cx="8667749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Two balls roll along the paths shown. A snapshot of the position of the balls is taken every second. At what point in time does Ball B have the same speed as Ball A?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62000" y="2411418"/>
            <a:ext cx="7620000" cy="2488096"/>
            <a:chOff x="762000" y="2411418"/>
            <a:chExt cx="7620000" cy="2488096"/>
          </a:xfrm>
        </p:grpSpPr>
        <p:sp>
          <p:nvSpPr>
            <p:cNvPr id="18434" name="Text Box 19"/>
            <p:cNvSpPr txBox="1">
              <a:spLocks noChangeArrowheads="1"/>
            </p:cNvSpPr>
            <p:nvPr/>
          </p:nvSpPr>
          <p:spPr bwMode="auto">
            <a:xfrm>
              <a:off x="762000" y="4229741"/>
              <a:ext cx="7620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600" dirty="0"/>
            </a:p>
          </p:txBody>
        </p:sp>
        <p:grpSp>
          <p:nvGrpSpPr>
            <p:cNvPr id="2" name="Group 29"/>
            <p:cNvGrpSpPr/>
            <p:nvPr/>
          </p:nvGrpSpPr>
          <p:grpSpPr>
            <a:xfrm>
              <a:off x="762000" y="4212889"/>
              <a:ext cx="7061200" cy="686625"/>
              <a:chOff x="641961" y="2015738"/>
              <a:chExt cx="7054238" cy="686625"/>
            </a:xfrm>
          </p:grpSpPr>
          <p:sp>
            <p:nvSpPr>
              <p:cNvPr id="18437" name="Line 6"/>
              <p:cNvSpPr>
                <a:spLocks noChangeShapeType="1"/>
              </p:cNvSpPr>
              <p:nvPr/>
            </p:nvSpPr>
            <p:spPr bwMode="auto">
              <a:xfrm>
                <a:off x="2133599" y="2692400"/>
                <a:ext cx="5562600" cy="0"/>
              </a:xfrm>
              <a:prstGeom prst="line">
                <a:avLst/>
              </a:prstGeom>
              <a:noFill/>
              <a:ln w="539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Text Box 21"/>
              <p:cNvSpPr txBox="1">
                <a:spLocks noChangeArrowheads="1"/>
              </p:cNvSpPr>
              <p:nvPr/>
            </p:nvSpPr>
            <p:spPr bwMode="auto">
              <a:xfrm>
                <a:off x="641961" y="2333031"/>
                <a:ext cx="14478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>
                    <a:latin typeface="Calibri" charset="0"/>
                  </a:rPr>
                  <a:t>Ball B</a:t>
                </a:r>
              </a:p>
            </p:txBody>
          </p:sp>
          <p:sp>
            <p:nvSpPr>
              <p:cNvPr id="18447" name="Text Box 23"/>
              <p:cNvSpPr txBox="1">
                <a:spLocks noChangeArrowheads="1"/>
              </p:cNvSpPr>
              <p:nvPr/>
            </p:nvSpPr>
            <p:spPr bwMode="auto">
              <a:xfrm>
                <a:off x="2066615" y="2042618"/>
                <a:ext cx="774700" cy="36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dirty="0">
                    <a:latin typeface="Calibri" charset="0"/>
                  </a:rPr>
                  <a:t>t = 0 s</a:t>
                </a:r>
              </a:p>
            </p:txBody>
          </p:sp>
          <p:sp>
            <p:nvSpPr>
              <p:cNvPr id="18448" name="Text Box 24"/>
              <p:cNvSpPr txBox="1">
                <a:spLocks noChangeArrowheads="1"/>
              </p:cNvSpPr>
              <p:nvPr/>
            </p:nvSpPr>
            <p:spPr bwMode="auto">
              <a:xfrm>
                <a:off x="2925477" y="2047368"/>
                <a:ext cx="8001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dirty="0" err="1">
                    <a:latin typeface="Calibri" charset="0"/>
                  </a:rPr>
                  <a:t>t</a:t>
                </a:r>
                <a:r>
                  <a:rPr lang="en-US" sz="1800" dirty="0">
                    <a:latin typeface="Calibri" charset="0"/>
                  </a:rPr>
                  <a:t> = 1 </a:t>
                </a:r>
                <a:r>
                  <a:rPr lang="en-US" sz="1800" dirty="0" err="1">
                    <a:latin typeface="Calibri" charset="0"/>
                  </a:rPr>
                  <a:t>s</a:t>
                </a:r>
                <a:endParaRPr lang="en-US" sz="1800" dirty="0">
                  <a:latin typeface="Calibri" charset="0"/>
                </a:endParaRPr>
              </a:p>
            </p:txBody>
          </p:sp>
          <p:sp>
            <p:nvSpPr>
              <p:cNvPr id="18449" name="Text Box 25"/>
              <p:cNvSpPr txBox="1">
                <a:spLocks noChangeArrowheads="1"/>
              </p:cNvSpPr>
              <p:nvPr/>
            </p:nvSpPr>
            <p:spPr bwMode="auto">
              <a:xfrm>
                <a:off x="3913739" y="2047368"/>
                <a:ext cx="9017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dirty="0" err="1">
                    <a:latin typeface="Calibri" charset="0"/>
                  </a:rPr>
                  <a:t>t</a:t>
                </a:r>
                <a:r>
                  <a:rPr lang="en-US" sz="1800" dirty="0">
                    <a:latin typeface="Calibri" charset="0"/>
                  </a:rPr>
                  <a:t> = 2 </a:t>
                </a:r>
                <a:r>
                  <a:rPr lang="en-US" sz="1800" dirty="0" err="1">
                    <a:latin typeface="Calibri" charset="0"/>
                  </a:rPr>
                  <a:t>s</a:t>
                </a:r>
                <a:endParaRPr lang="en-US" sz="1800" dirty="0">
                  <a:latin typeface="Calibri" charset="0"/>
                </a:endParaRPr>
              </a:p>
            </p:txBody>
          </p:sp>
          <p:sp>
            <p:nvSpPr>
              <p:cNvPr id="18450" name="Text Box 26"/>
              <p:cNvSpPr txBox="1">
                <a:spLocks noChangeArrowheads="1"/>
              </p:cNvSpPr>
              <p:nvPr/>
            </p:nvSpPr>
            <p:spPr bwMode="auto">
              <a:xfrm>
                <a:off x="5283559" y="2047368"/>
                <a:ext cx="8890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dirty="0">
                    <a:latin typeface="Calibri" charset="0"/>
                  </a:rPr>
                  <a:t>t = 3 s</a:t>
                </a:r>
              </a:p>
            </p:txBody>
          </p:sp>
          <p:sp>
            <p:nvSpPr>
              <p:cNvPr id="18451" name="Text Box 27"/>
              <p:cNvSpPr txBox="1">
                <a:spLocks noChangeArrowheads="1"/>
              </p:cNvSpPr>
              <p:nvPr/>
            </p:nvSpPr>
            <p:spPr bwMode="auto">
              <a:xfrm>
                <a:off x="6908799" y="2015738"/>
                <a:ext cx="787400" cy="36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dirty="0">
                    <a:latin typeface="Calibri" charset="0"/>
                  </a:rPr>
                  <a:t>t = 4 s</a:t>
                </a:r>
              </a:p>
            </p:txBody>
          </p:sp>
        </p:grpSp>
        <p:grpSp>
          <p:nvGrpSpPr>
            <p:cNvPr id="3" name="Group 30"/>
            <p:cNvGrpSpPr/>
            <p:nvPr/>
          </p:nvGrpSpPr>
          <p:grpSpPr>
            <a:xfrm>
              <a:off x="762000" y="2411418"/>
              <a:ext cx="7061200" cy="639683"/>
              <a:chOff x="635000" y="3445269"/>
              <a:chExt cx="7061200" cy="639683"/>
            </a:xfrm>
          </p:grpSpPr>
          <p:sp>
            <p:nvSpPr>
              <p:cNvPr id="18436" name="Text Box 22"/>
              <p:cNvSpPr txBox="1">
                <a:spLocks noChangeArrowheads="1"/>
              </p:cNvSpPr>
              <p:nvPr/>
            </p:nvSpPr>
            <p:spPr bwMode="auto">
              <a:xfrm>
                <a:off x="635000" y="3715620"/>
                <a:ext cx="14478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>
                    <a:latin typeface="Calibri" charset="0"/>
                  </a:rPr>
                  <a:t>Ball A</a:t>
                </a:r>
              </a:p>
            </p:txBody>
          </p:sp>
          <p:sp>
            <p:nvSpPr>
              <p:cNvPr id="18452" name="Text Box 28"/>
              <p:cNvSpPr txBox="1">
                <a:spLocks noChangeArrowheads="1"/>
              </p:cNvSpPr>
              <p:nvPr/>
            </p:nvSpPr>
            <p:spPr bwMode="auto">
              <a:xfrm>
                <a:off x="2061825" y="3450506"/>
                <a:ext cx="774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latin typeface="Calibri" charset="0"/>
                  </a:rPr>
                  <a:t>t = 0 s</a:t>
                </a:r>
              </a:p>
            </p:txBody>
          </p:sp>
          <p:sp>
            <p:nvSpPr>
              <p:cNvPr id="18453" name="Text Box 29"/>
              <p:cNvSpPr txBox="1">
                <a:spLocks noChangeArrowheads="1"/>
              </p:cNvSpPr>
              <p:nvPr/>
            </p:nvSpPr>
            <p:spPr bwMode="auto">
              <a:xfrm>
                <a:off x="3426811" y="3445269"/>
                <a:ext cx="787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>
                    <a:latin typeface="Calibri" charset="0"/>
                  </a:rPr>
                  <a:t>t</a:t>
                </a:r>
                <a:r>
                  <a:rPr lang="en-US" sz="1600" dirty="0">
                    <a:latin typeface="Calibri" charset="0"/>
                  </a:rPr>
                  <a:t> = 1 </a:t>
                </a:r>
                <a:r>
                  <a:rPr lang="en-US" sz="1600" dirty="0" err="1">
                    <a:latin typeface="Calibri" charset="0"/>
                  </a:rPr>
                  <a:t>s</a:t>
                </a:r>
                <a:endParaRPr lang="en-US" sz="1600" dirty="0">
                  <a:latin typeface="Calibri" charset="0"/>
                </a:endParaRPr>
              </a:p>
            </p:txBody>
          </p:sp>
          <p:sp>
            <p:nvSpPr>
              <p:cNvPr id="18454" name="Text Box 30"/>
              <p:cNvSpPr txBox="1">
                <a:spLocks noChangeArrowheads="1"/>
              </p:cNvSpPr>
              <p:nvPr/>
            </p:nvSpPr>
            <p:spPr bwMode="auto">
              <a:xfrm>
                <a:off x="4555315" y="3445303"/>
                <a:ext cx="787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>
                    <a:latin typeface="Calibri" charset="0"/>
                  </a:rPr>
                  <a:t>t</a:t>
                </a:r>
                <a:r>
                  <a:rPr lang="en-US" sz="1600" dirty="0">
                    <a:latin typeface="Calibri" charset="0"/>
                  </a:rPr>
                  <a:t> =2 </a:t>
                </a:r>
                <a:r>
                  <a:rPr lang="en-US" sz="1600" dirty="0" err="1">
                    <a:latin typeface="Calibri" charset="0"/>
                  </a:rPr>
                  <a:t>s</a:t>
                </a:r>
                <a:endParaRPr lang="en-US" sz="1600" dirty="0">
                  <a:latin typeface="Calibri" charset="0"/>
                </a:endParaRPr>
              </a:p>
            </p:txBody>
          </p:sp>
          <p:sp>
            <p:nvSpPr>
              <p:cNvPr id="18455" name="Text Box 31"/>
              <p:cNvSpPr txBox="1">
                <a:spLocks noChangeArrowheads="1"/>
              </p:cNvSpPr>
              <p:nvPr/>
            </p:nvSpPr>
            <p:spPr bwMode="auto">
              <a:xfrm>
                <a:off x="5383656" y="3445269"/>
                <a:ext cx="7874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>
                    <a:latin typeface="Calibri" charset="0"/>
                  </a:rPr>
                  <a:t>t</a:t>
                </a:r>
                <a:r>
                  <a:rPr lang="en-US" sz="1600" dirty="0">
                    <a:latin typeface="Calibri" charset="0"/>
                  </a:rPr>
                  <a:t> = 3 </a:t>
                </a:r>
                <a:r>
                  <a:rPr lang="en-US" sz="1600" dirty="0" err="1">
                    <a:latin typeface="Calibri" charset="0"/>
                  </a:rPr>
                  <a:t>s</a:t>
                </a:r>
                <a:endParaRPr lang="en-US" sz="1600" dirty="0">
                  <a:latin typeface="Calibri" charset="0"/>
                </a:endParaRPr>
              </a:p>
            </p:txBody>
          </p:sp>
          <p:sp>
            <p:nvSpPr>
              <p:cNvPr id="18456" name="Text Box 32"/>
              <p:cNvSpPr txBox="1">
                <a:spLocks noChangeArrowheads="1"/>
              </p:cNvSpPr>
              <p:nvPr/>
            </p:nvSpPr>
            <p:spPr bwMode="auto">
              <a:xfrm>
                <a:off x="6036154" y="3445303"/>
                <a:ext cx="812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latin typeface="Calibri" charset="0"/>
                  </a:rPr>
                  <a:t>t = 4 s</a:t>
                </a:r>
              </a:p>
            </p:txBody>
          </p:sp>
          <p:sp>
            <p:nvSpPr>
              <p:cNvPr id="18457" name="Line 6"/>
              <p:cNvSpPr>
                <a:spLocks noChangeShapeType="1"/>
              </p:cNvSpPr>
              <p:nvPr/>
            </p:nvSpPr>
            <p:spPr bwMode="auto">
              <a:xfrm>
                <a:off x="2133600" y="4064000"/>
                <a:ext cx="5562600" cy="0"/>
              </a:xfrm>
              <a:prstGeom prst="line">
                <a:avLst/>
              </a:prstGeom>
              <a:noFill/>
              <a:ln w="539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30" name="Oval 14"/>
            <p:cNvSpPr>
              <a:spLocks noChangeArrowheads="1"/>
            </p:cNvSpPr>
            <p:nvPr/>
          </p:nvSpPr>
          <p:spPr bwMode="auto">
            <a:xfrm>
              <a:off x="2610015" y="4623289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3" name="Oval 12"/>
            <p:cNvSpPr>
              <a:spLocks noChangeArrowheads="1"/>
            </p:cNvSpPr>
            <p:nvPr/>
          </p:nvSpPr>
          <p:spPr bwMode="auto">
            <a:xfrm>
              <a:off x="5746915" y="4627982"/>
              <a:ext cx="228600" cy="228600"/>
            </a:xfrm>
            <a:prstGeom prst="ellipse">
              <a:avLst/>
            </a:prstGeom>
            <a:solidFill>
              <a:srgbClr val="000000">
                <a:alpha val="89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4" name="Oval 18"/>
            <p:cNvSpPr>
              <a:spLocks noChangeArrowheads="1"/>
            </p:cNvSpPr>
            <p:nvPr/>
          </p:nvSpPr>
          <p:spPr bwMode="auto">
            <a:xfrm>
              <a:off x="7449884" y="4627361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 flipH="1">
              <a:off x="2381415" y="2794624"/>
              <a:ext cx="4247718" cy="229155"/>
              <a:chOff x="3303196" y="5315720"/>
              <a:chExt cx="4247718" cy="229155"/>
            </a:xfrm>
          </p:grpSpPr>
          <p:sp>
            <p:nvSpPr>
              <p:cNvPr id="35" name="Oval 14"/>
              <p:cNvSpPr>
                <a:spLocks noChangeArrowheads="1"/>
              </p:cNvSpPr>
              <p:nvPr/>
            </p:nvSpPr>
            <p:spPr bwMode="auto">
              <a:xfrm>
                <a:off x="3303196" y="5316275"/>
                <a:ext cx="228600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Oval 15"/>
              <p:cNvSpPr>
                <a:spLocks noChangeArrowheads="1"/>
              </p:cNvSpPr>
              <p:nvPr/>
            </p:nvSpPr>
            <p:spPr bwMode="auto">
              <a:xfrm>
                <a:off x="3956814" y="5316275"/>
                <a:ext cx="228600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Oval 18"/>
              <p:cNvSpPr>
                <a:spLocks noChangeArrowheads="1"/>
              </p:cNvSpPr>
              <p:nvPr/>
            </p:nvSpPr>
            <p:spPr bwMode="auto">
              <a:xfrm>
                <a:off x="7322314" y="5315720"/>
                <a:ext cx="228600" cy="2286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6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2" name="Oval 15"/>
            <p:cNvSpPr>
              <a:spLocks noChangeArrowheads="1"/>
            </p:cNvSpPr>
            <p:nvPr/>
          </p:nvSpPr>
          <p:spPr bwMode="auto">
            <a:xfrm>
              <a:off x="3780615" y="2795179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43" name="Oval 11"/>
            <p:cNvSpPr>
              <a:spLocks noChangeArrowheads="1"/>
            </p:cNvSpPr>
            <p:nvPr/>
          </p:nvSpPr>
          <p:spPr bwMode="auto">
            <a:xfrm>
              <a:off x="4847415" y="2794624"/>
              <a:ext cx="228600" cy="228600"/>
            </a:xfrm>
            <a:prstGeom prst="ellipse">
              <a:avLst/>
            </a:prstGeom>
            <a:solidFill>
              <a:srgbClr val="000000">
                <a:alpha val="90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37" name="Oval 15"/>
            <p:cNvSpPr>
              <a:spLocks noChangeArrowheads="1"/>
            </p:cNvSpPr>
            <p:nvPr/>
          </p:nvSpPr>
          <p:spPr bwMode="auto">
            <a:xfrm>
              <a:off x="3276600" y="4622851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40" name="Oval 11"/>
            <p:cNvSpPr>
              <a:spLocks noChangeArrowheads="1"/>
            </p:cNvSpPr>
            <p:nvPr/>
          </p:nvSpPr>
          <p:spPr bwMode="auto">
            <a:xfrm>
              <a:off x="4343400" y="4622296"/>
              <a:ext cx="228600" cy="228600"/>
            </a:xfrm>
            <a:prstGeom prst="ellipse">
              <a:avLst/>
            </a:prstGeom>
            <a:solidFill>
              <a:srgbClr val="000000">
                <a:alpha val="90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717104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76300" y="2747250"/>
            <a:ext cx="7391400" cy="3505200"/>
            <a:chOff x="652893" y="2511060"/>
            <a:chExt cx="7391400" cy="35052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685800" y="2511060"/>
              <a:ext cx="2819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1752600" y="4263660"/>
              <a:ext cx="3505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862693" y="2605740"/>
              <a:ext cx="533400" cy="5334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862693" y="3291540"/>
              <a:ext cx="533400" cy="5334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62693" y="3977340"/>
              <a:ext cx="533400" cy="5334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62693" y="4663140"/>
              <a:ext cx="533400" cy="5334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62693" y="5348940"/>
              <a:ext cx="533400" cy="5334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015093" y="2896110"/>
              <a:ext cx="228600" cy="22860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015093" y="3581910"/>
              <a:ext cx="228600" cy="22860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015093" y="4267710"/>
              <a:ext cx="228600" cy="22860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015093" y="4953510"/>
              <a:ext cx="228600" cy="22860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015093" y="5639310"/>
              <a:ext cx="228600" cy="22860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005693" y="3139140"/>
              <a:ext cx="228600" cy="22860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005693" y="3520140"/>
              <a:ext cx="228600" cy="22860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005693" y="4053540"/>
              <a:ext cx="228600" cy="22860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4005693" y="4739340"/>
              <a:ext cx="228600" cy="22860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005693" y="5639310"/>
              <a:ext cx="228600" cy="22860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1872093" y="2758140"/>
              <a:ext cx="7747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latin typeface="Calibri" charset="0"/>
                </a:rPr>
                <a:t>t = 0 s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872093" y="3443940"/>
              <a:ext cx="8001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latin typeface="Calibri" charset="0"/>
                </a:rPr>
                <a:t>t = 1 s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1872093" y="4129740"/>
              <a:ext cx="9017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latin typeface="Calibri" charset="0"/>
                </a:rPr>
                <a:t>t = 2 s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1872093" y="4815540"/>
              <a:ext cx="889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latin typeface="Calibri" charset="0"/>
                </a:rPr>
                <a:t>t = 3 s</a:t>
              </a:r>
            </a:p>
          </p:txBody>
        </p:sp>
        <p:sp>
          <p:nvSpPr>
            <p:cNvPr id="27" name="Text Box 27"/>
            <p:cNvSpPr txBox="1">
              <a:spLocks noChangeArrowheads="1"/>
            </p:cNvSpPr>
            <p:nvPr/>
          </p:nvSpPr>
          <p:spPr bwMode="auto">
            <a:xfrm>
              <a:off x="1872093" y="5501340"/>
              <a:ext cx="7874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Calibri" charset="0"/>
                </a:rPr>
                <a:t>t = 4 s</a:t>
              </a:r>
            </a:p>
          </p:txBody>
        </p:sp>
        <p:sp>
          <p:nvSpPr>
            <p:cNvPr id="28" name="Text Box 23"/>
            <p:cNvSpPr txBox="1">
              <a:spLocks noChangeArrowheads="1"/>
            </p:cNvSpPr>
            <p:nvPr/>
          </p:nvSpPr>
          <p:spPr bwMode="auto">
            <a:xfrm>
              <a:off x="4386693" y="2986740"/>
              <a:ext cx="7747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latin typeface="Calibri" charset="0"/>
                </a:rPr>
                <a:t>t = 0 s</a:t>
              </a:r>
            </a:p>
          </p:txBody>
        </p:sp>
        <p:sp>
          <p:nvSpPr>
            <p:cNvPr id="29" name="Text Box 24"/>
            <p:cNvSpPr txBox="1">
              <a:spLocks noChangeArrowheads="1"/>
            </p:cNvSpPr>
            <p:nvPr/>
          </p:nvSpPr>
          <p:spPr bwMode="auto">
            <a:xfrm>
              <a:off x="4386693" y="3443940"/>
              <a:ext cx="8001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latin typeface="Calibri" charset="0"/>
                </a:rPr>
                <a:t>t = 1 s</a:t>
              </a:r>
            </a:p>
          </p:txBody>
        </p:sp>
        <p:sp>
          <p:nvSpPr>
            <p:cNvPr id="30" name="Text Box 25"/>
            <p:cNvSpPr txBox="1">
              <a:spLocks noChangeArrowheads="1"/>
            </p:cNvSpPr>
            <p:nvPr/>
          </p:nvSpPr>
          <p:spPr bwMode="auto">
            <a:xfrm>
              <a:off x="4386693" y="3977340"/>
              <a:ext cx="9017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latin typeface="Calibri" charset="0"/>
                </a:rPr>
                <a:t>t = 2 s</a:t>
              </a:r>
            </a:p>
          </p:txBody>
        </p:sp>
        <p:sp>
          <p:nvSpPr>
            <p:cNvPr id="31" name="Text Box 26"/>
            <p:cNvSpPr txBox="1">
              <a:spLocks noChangeArrowheads="1"/>
            </p:cNvSpPr>
            <p:nvPr/>
          </p:nvSpPr>
          <p:spPr bwMode="auto">
            <a:xfrm>
              <a:off x="4386693" y="4663140"/>
              <a:ext cx="889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Calibri" charset="0"/>
                </a:rPr>
                <a:t>t = 3 s</a:t>
              </a:r>
            </a:p>
          </p:txBody>
        </p:sp>
        <p:sp>
          <p:nvSpPr>
            <p:cNvPr id="32" name="Text Box 27"/>
            <p:cNvSpPr txBox="1">
              <a:spLocks noChangeArrowheads="1"/>
            </p:cNvSpPr>
            <p:nvPr/>
          </p:nvSpPr>
          <p:spPr bwMode="auto">
            <a:xfrm>
              <a:off x="4386693" y="5501340"/>
              <a:ext cx="7874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latin typeface="Calibri" charset="0"/>
                </a:rPr>
                <a:t>t = 4 s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4386693" y="2986740"/>
              <a:ext cx="3657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900793" y="4472640"/>
              <a:ext cx="2971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 Box 21"/>
            <p:cNvSpPr txBox="1">
              <a:spLocks noChangeArrowheads="1"/>
            </p:cNvSpPr>
            <p:nvPr/>
          </p:nvSpPr>
          <p:spPr bwMode="auto">
            <a:xfrm>
              <a:off x="652893" y="2910540"/>
              <a:ext cx="144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latin typeface="Calibri" charset="0"/>
                </a:rPr>
                <a:t>Ball A</a:t>
              </a:r>
            </a:p>
          </p:txBody>
        </p:sp>
        <p:sp>
          <p:nvSpPr>
            <p:cNvPr id="39" name="Text Box 22"/>
            <p:cNvSpPr txBox="1">
              <a:spLocks noChangeArrowheads="1"/>
            </p:cNvSpPr>
            <p:nvPr/>
          </p:nvSpPr>
          <p:spPr bwMode="auto">
            <a:xfrm>
              <a:off x="5148693" y="3062940"/>
              <a:ext cx="144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latin typeface="Calibri" charset="0"/>
                </a:rPr>
                <a:t>Ball B</a:t>
              </a:r>
            </a:p>
          </p:txBody>
        </p:sp>
      </p:grpSp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325270" y="295966"/>
            <a:ext cx="849346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latin typeface="Calibri" charset="0"/>
              </a:rPr>
              <a:t>Ball A begins riding downward in an elevator at the same time Ball B is dropped from the roof of an adjacent building.  A snapshot of the balls is taken every second. At what point in time does Ball B have the same speed as Ball A?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580746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325270" y="295966"/>
            <a:ext cx="8493460" cy="12003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latin typeface="Calibri" charset="0"/>
              </a:rPr>
              <a:t>A runner runs along a track. The following diagram, viewed from above, shows the position of the runner at each second. At which point in time is the runner moving the fastest?</a:t>
            </a:r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1840138" y="2202853"/>
            <a:ext cx="5442664" cy="3550481"/>
            <a:chOff x="1840138" y="2202853"/>
            <a:chExt cx="5442664" cy="3550481"/>
          </a:xfrm>
        </p:grpSpPr>
        <p:sp>
          <p:nvSpPr>
            <p:cNvPr id="2" name="Donut 1"/>
            <p:cNvSpPr/>
            <p:nvPr/>
          </p:nvSpPr>
          <p:spPr>
            <a:xfrm>
              <a:off x="1840138" y="2202853"/>
              <a:ext cx="5442664" cy="3550481"/>
            </a:xfrm>
            <a:prstGeom prst="donut">
              <a:avLst/>
            </a:prstGeom>
            <a:noFill/>
            <a:ln w="571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2358487" y="2708213"/>
              <a:ext cx="4431884" cy="2591592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548511" y="2604550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4195510" y="2614412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3790673" y="2663148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308095" y="2815548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799600" y="3065132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2307169" y="3619229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890833" y="4822084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836795" y="5131352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723701" y="5193908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485161" y="5067424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5987447" y="4873055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282911" y="4646290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490251" y="4465741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681527" y="4073907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6543661" y="3424860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87447" y="2967947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5485161" y="2760332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041460" y="2663147"/>
              <a:ext cx="207340" cy="19436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814347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29825" y="2449735"/>
            <a:ext cx="8680019" cy="2536826"/>
            <a:chOff x="150812" y="1568803"/>
            <a:chExt cx="8680019" cy="2536826"/>
          </a:xfrm>
        </p:grpSpPr>
        <p:sp>
          <p:nvSpPr>
            <p:cNvPr id="14341" name="Text Box 4"/>
            <p:cNvSpPr txBox="1">
              <a:spLocks noChangeArrowheads="1"/>
            </p:cNvSpPr>
            <p:nvPr/>
          </p:nvSpPr>
          <p:spPr bwMode="auto">
            <a:xfrm>
              <a:off x="1898650" y="1589440"/>
              <a:ext cx="339725" cy="3667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dirty="0">
                  <a:solidFill>
                    <a:srgbClr val="000000"/>
                  </a:solidFill>
                  <a:latin typeface="Arial" pitchFamily="-65" charset="0"/>
                  <a:ea typeface="Arial" pitchFamily="-65" charset="0"/>
                  <a:cs typeface="Arial" pitchFamily="-65" charset="0"/>
                </a:rPr>
                <a:t>A</a:t>
              </a:r>
            </a:p>
          </p:txBody>
        </p:sp>
        <p:sp>
          <p:nvSpPr>
            <p:cNvPr id="14342" name="Text Box 5"/>
            <p:cNvSpPr txBox="1">
              <a:spLocks noChangeArrowheads="1"/>
            </p:cNvSpPr>
            <p:nvPr/>
          </p:nvSpPr>
          <p:spPr bwMode="auto">
            <a:xfrm>
              <a:off x="6819900" y="1606903"/>
              <a:ext cx="339725" cy="3667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>
                  <a:solidFill>
                    <a:srgbClr val="000000"/>
                  </a:solidFill>
                  <a:latin typeface="Arial" pitchFamily="-65" charset="0"/>
                  <a:ea typeface="Arial" pitchFamily="-65" charset="0"/>
                  <a:cs typeface="Arial" pitchFamily="-65" charset="0"/>
                </a:rPr>
                <a:t>B</a:t>
              </a:r>
            </a:p>
          </p:txBody>
        </p:sp>
        <p:cxnSp>
          <p:nvCxnSpPr>
            <p:cNvPr id="14343" name="Straight Connector 65"/>
            <p:cNvCxnSpPr>
              <a:cxnSpLocks noChangeShapeType="1"/>
            </p:cNvCxnSpPr>
            <p:nvPr/>
          </p:nvCxnSpPr>
          <p:spPr bwMode="auto">
            <a:xfrm rot="10800000" flipV="1">
              <a:off x="273050" y="4097691"/>
              <a:ext cx="4122738" cy="79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344" name="Straight Connector 66"/>
            <p:cNvCxnSpPr>
              <a:cxnSpLocks noChangeShapeType="1"/>
            </p:cNvCxnSpPr>
            <p:nvPr/>
          </p:nvCxnSpPr>
          <p:spPr bwMode="auto">
            <a:xfrm rot="10800000">
              <a:off x="4657725" y="4099278"/>
              <a:ext cx="4097338" cy="4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4345" name="TextBox 67"/>
            <p:cNvSpPr txBox="1">
              <a:spLocks noChangeArrowheads="1"/>
            </p:cNvSpPr>
            <p:nvPr/>
          </p:nvSpPr>
          <p:spPr bwMode="auto">
            <a:xfrm>
              <a:off x="150812" y="1568803"/>
              <a:ext cx="6080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Initial</a:t>
              </a:r>
            </a:p>
          </p:txBody>
        </p:sp>
        <p:sp>
          <p:nvSpPr>
            <p:cNvPr id="14346" name="TextBox 69"/>
            <p:cNvSpPr txBox="1">
              <a:spLocks noChangeArrowheads="1"/>
            </p:cNvSpPr>
            <p:nvPr/>
          </p:nvSpPr>
          <p:spPr bwMode="auto">
            <a:xfrm>
              <a:off x="3846513" y="1568803"/>
              <a:ext cx="54927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Final</a:t>
              </a:r>
            </a:p>
          </p:txBody>
        </p:sp>
        <p:grpSp>
          <p:nvGrpSpPr>
            <p:cNvPr id="2" name="Group 1074"/>
            <p:cNvGrpSpPr>
              <a:grpSpLocks/>
            </p:cNvGrpSpPr>
            <p:nvPr/>
          </p:nvGrpSpPr>
          <p:grpSpPr bwMode="auto">
            <a:xfrm>
              <a:off x="493712" y="2243489"/>
              <a:ext cx="3765550" cy="314325"/>
              <a:chOff x="295" y="1119"/>
              <a:chExt cx="2372" cy="198"/>
            </a:xfrm>
            <a:solidFill>
              <a:schemeClr val="tx1"/>
            </a:solidFill>
          </p:grpSpPr>
          <p:grpSp>
            <p:nvGrpSpPr>
              <p:cNvPr id="3" name="Group 1053"/>
              <p:cNvGrpSpPr>
                <a:grpSpLocks/>
              </p:cNvGrpSpPr>
              <p:nvPr/>
            </p:nvGrpSpPr>
            <p:grpSpPr bwMode="auto">
              <a:xfrm>
                <a:off x="295" y="1125"/>
                <a:ext cx="207" cy="192"/>
                <a:chOff x="92" y="1290"/>
                <a:chExt cx="367" cy="321"/>
              </a:xfrm>
              <a:grpFill/>
            </p:grpSpPr>
            <p:sp>
              <p:nvSpPr>
                <p:cNvPr id="14366" name="Oval 32"/>
                <p:cNvSpPr>
                  <a:spLocks noChangeArrowheads="1"/>
                </p:cNvSpPr>
                <p:nvPr/>
              </p:nvSpPr>
              <p:spPr bwMode="auto">
                <a:xfrm>
                  <a:off x="92" y="1494"/>
                  <a:ext cx="66" cy="66"/>
                </a:xfrm>
                <a:prstGeom prst="ellipse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367" name="Oval 34"/>
                <p:cNvSpPr>
                  <a:spLocks noChangeArrowheads="1"/>
                </p:cNvSpPr>
                <p:nvPr/>
              </p:nvSpPr>
              <p:spPr bwMode="auto">
                <a:xfrm>
                  <a:off x="322" y="1545"/>
                  <a:ext cx="66" cy="66"/>
                </a:xfrm>
                <a:prstGeom prst="ellipse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368" name="Rectangle 1052"/>
                <p:cNvSpPr>
                  <a:spLocks noChangeArrowheads="1"/>
                </p:cNvSpPr>
                <p:nvPr/>
              </p:nvSpPr>
              <p:spPr bwMode="auto">
                <a:xfrm rot="754881">
                  <a:off x="105" y="1290"/>
                  <a:ext cx="354" cy="232"/>
                </a:xfrm>
                <a:prstGeom prst="rect">
                  <a:avLst/>
                </a:prstGeom>
                <a:solidFill>
                  <a:srgbClr val="FFFFFF">
                    <a:alpha val="90000"/>
                  </a:srgbClr>
                </a:solidFill>
                <a:ln w="3175" cap="flat" cmpd="sng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" name="Group 1054"/>
              <p:cNvGrpSpPr>
                <a:grpSpLocks/>
              </p:cNvGrpSpPr>
              <p:nvPr/>
            </p:nvGrpSpPr>
            <p:grpSpPr bwMode="auto">
              <a:xfrm>
                <a:off x="2460" y="1119"/>
                <a:ext cx="207" cy="184"/>
                <a:chOff x="92" y="1294"/>
                <a:chExt cx="367" cy="309"/>
              </a:xfrm>
              <a:grpFill/>
            </p:grpSpPr>
            <p:sp>
              <p:nvSpPr>
                <p:cNvPr id="14363" name="Oval 32"/>
                <p:cNvSpPr>
                  <a:spLocks noChangeArrowheads="1"/>
                </p:cNvSpPr>
                <p:nvPr/>
              </p:nvSpPr>
              <p:spPr bwMode="auto">
                <a:xfrm>
                  <a:off x="92" y="1505"/>
                  <a:ext cx="66" cy="67"/>
                </a:xfrm>
                <a:prstGeom prst="ellipse">
                  <a:avLst/>
                </a:prstGeom>
                <a:solidFill>
                  <a:schemeClr val="tx1">
                    <a:alpha val="80000"/>
                  </a:schemeClr>
                </a:solidFill>
                <a:ln w="31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364" name="Oval 34"/>
                <p:cNvSpPr>
                  <a:spLocks noChangeArrowheads="1"/>
                </p:cNvSpPr>
                <p:nvPr/>
              </p:nvSpPr>
              <p:spPr bwMode="auto">
                <a:xfrm>
                  <a:off x="322" y="1536"/>
                  <a:ext cx="66" cy="67"/>
                </a:xfrm>
                <a:prstGeom prst="ellipse">
                  <a:avLst/>
                </a:prstGeom>
                <a:solidFill>
                  <a:schemeClr val="tx1">
                    <a:alpha val="80000"/>
                  </a:schemeClr>
                </a:solidFill>
                <a:ln w="317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365" name="Rectangle 1057"/>
                <p:cNvSpPr>
                  <a:spLocks noChangeArrowheads="1"/>
                </p:cNvSpPr>
                <p:nvPr/>
              </p:nvSpPr>
              <p:spPr bwMode="auto">
                <a:xfrm rot="604510">
                  <a:off x="105" y="1294"/>
                  <a:ext cx="354" cy="232"/>
                </a:xfrm>
                <a:prstGeom prst="rect">
                  <a:avLst/>
                </a:prstGeom>
                <a:solidFill>
                  <a:srgbClr val="FFFFFF">
                    <a:alpha val="90000"/>
                  </a:srgbClr>
                </a:solidFill>
                <a:ln w="3175" cap="flat" cmpd="sng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4348" name="TextBox 67"/>
            <p:cNvSpPr txBox="1">
              <a:spLocks noChangeArrowheads="1"/>
            </p:cNvSpPr>
            <p:nvPr/>
          </p:nvSpPr>
          <p:spPr bwMode="auto">
            <a:xfrm>
              <a:off x="5119256" y="1568803"/>
              <a:ext cx="608013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Initial</a:t>
              </a:r>
            </a:p>
          </p:txBody>
        </p:sp>
        <p:sp>
          <p:nvSpPr>
            <p:cNvPr id="14349" name="TextBox 69"/>
            <p:cNvSpPr txBox="1">
              <a:spLocks noChangeArrowheads="1"/>
            </p:cNvSpPr>
            <p:nvPr/>
          </p:nvSpPr>
          <p:spPr bwMode="auto">
            <a:xfrm>
              <a:off x="8281556" y="1568803"/>
              <a:ext cx="54927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Final</a:t>
              </a:r>
            </a:p>
          </p:txBody>
        </p:sp>
        <p:sp>
          <p:nvSpPr>
            <p:cNvPr id="14350" name="Freeform 1072"/>
            <p:cNvSpPr>
              <a:spLocks/>
            </p:cNvSpPr>
            <p:nvPr/>
          </p:nvSpPr>
          <p:spPr bwMode="auto">
            <a:xfrm>
              <a:off x="420687" y="2481263"/>
              <a:ext cx="3881438" cy="1601788"/>
            </a:xfrm>
            <a:custGeom>
              <a:avLst/>
              <a:gdLst>
                <a:gd name="T0" fmla="*/ 0 w 2445"/>
                <a:gd name="T1" fmla="*/ 0 h 1105"/>
                <a:gd name="T2" fmla="*/ 141 w 2445"/>
                <a:gd name="T3" fmla="*/ 33 h 1105"/>
                <a:gd name="T4" fmla="*/ 381 w 2445"/>
                <a:gd name="T5" fmla="*/ 117 h 1105"/>
                <a:gd name="T6" fmla="*/ 531 w 2445"/>
                <a:gd name="T7" fmla="*/ 262 h 1105"/>
                <a:gd name="T8" fmla="*/ 694 w 2445"/>
                <a:gd name="T9" fmla="*/ 605 h 1105"/>
                <a:gd name="T10" fmla="*/ 825 w 2445"/>
                <a:gd name="T11" fmla="*/ 1032 h 1105"/>
                <a:gd name="T12" fmla="*/ 1166 w 2445"/>
                <a:gd name="T13" fmla="*/ 1042 h 1105"/>
                <a:gd name="T14" fmla="*/ 1389 w 2445"/>
                <a:gd name="T15" fmla="*/ 723 h 1105"/>
                <a:gd name="T16" fmla="*/ 1533 w 2445"/>
                <a:gd name="T17" fmla="*/ 651 h 1105"/>
                <a:gd name="T18" fmla="*/ 1701 w 2445"/>
                <a:gd name="T19" fmla="*/ 675 h 1105"/>
                <a:gd name="T20" fmla="*/ 1837 w 2445"/>
                <a:gd name="T21" fmla="*/ 555 h 1105"/>
                <a:gd name="T22" fmla="*/ 1900 w 2445"/>
                <a:gd name="T23" fmla="*/ 342 h 1105"/>
                <a:gd name="T24" fmla="*/ 2022 w 2445"/>
                <a:gd name="T25" fmla="*/ 93 h 1105"/>
                <a:gd name="T26" fmla="*/ 2103 w 2445"/>
                <a:gd name="T27" fmla="*/ 33 h 1105"/>
                <a:gd name="T28" fmla="*/ 2223 w 2445"/>
                <a:gd name="T29" fmla="*/ 12 h 1105"/>
                <a:gd name="T30" fmla="*/ 2385 w 2445"/>
                <a:gd name="T31" fmla="*/ 39 h 1105"/>
                <a:gd name="T32" fmla="*/ 2445 w 2445"/>
                <a:gd name="T33" fmla="*/ 54 h 110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45"/>
                <a:gd name="T52" fmla="*/ 0 h 1105"/>
                <a:gd name="T53" fmla="*/ 2445 w 2445"/>
                <a:gd name="T54" fmla="*/ 1105 h 110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45" h="1105">
                  <a:moveTo>
                    <a:pt x="0" y="0"/>
                  </a:moveTo>
                  <a:cubicBezTo>
                    <a:pt x="23" y="5"/>
                    <a:pt x="78" y="14"/>
                    <a:pt x="141" y="33"/>
                  </a:cubicBezTo>
                  <a:cubicBezTo>
                    <a:pt x="204" y="52"/>
                    <a:pt x="316" y="79"/>
                    <a:pt x="381" y="117"/>
                  </a:cubicBezTo>
                  <a:cubicBezTo>
                    <a:pt x="446" y="155"/>
                    <a:pt x="479" y="181"/>
                    <a:pt x="531" y="262"/>
                  </a:cubicBezTo>
                  <a:cubicBezTo>
                    <a:pt x="583" y="343"/>
                    <a:pt x="645" y="477"/>
                    <a:pt x="694" y="605"/>
                  </a:cubicBezTo>
                  <a:cubicBezTo>
                    <a:pt x="743" y="733"/>
                    <a:pt x="746" y="959"/>
                    <a:pt x="825" y="1032"/>
                  </a:cubicBezTo>
                  <a:cubicBezTo>
                    <a:pt x="904" y="1105"/>
                    <a:pt x="1072" y="1093"/>
                    <a:pt x="1166" y="1042"/>
                  </a:cubicBezTo>
                  <a:cubicBezTo>
                    <a:pt x="1260" y="991"/>
                    <a:pt x="1328" y="788"/>
                    <a:pt x="1389" y="723"/>
                  </a:cubicBezTo>
                  <a:cubicBezTo>
                    <a:pt x="1450" y="658"/>
                    <a:pt x="1481" y="659"/>
                    <a:pt x="1533" y="651"/>
                  </a:cubicBezTo>
                  <a:cubicBezTo>
                    <a:pt x="1585" y="643"/>
                    <a:pt x="1650" y="691"/>
                    <a:pt x="1701" y="675"/>
                  </a:cubicBezTo>
                  <a:cubicBezTo>
                    <a:pt x="1752" y="659"/>
                    <a:pt x="1804" y="610"/>
                    <a:pt x="1837" y="555"/>
                  </a:cubicBezTo>
                  <a:cubicBezTo>
                    <a:pt x="1870" y="500"/>
                    <a:pt x="1869" y="419"/>
                    <a:pt x="1900" y="342"/>
                  </a:cubicBezTo>
                  <a:cubicBezTo>
                    <a:pt x="1931" y="265"/>
                    <a:pt x="1988" y="145"/>
                    <a:pt x="2022" y="93"/>
                  </a:cubicBezTo>
                  <a:cubicBezTo>
                    <a:pt x="2056" y="41"/>
                    <a:pt x="2070" y="46"/>
                    <a:pt x="2103" y="33"/>
                  </a:cubicBezTo>
                  <a:cubicBezTo>
                    <a:pt x="2136" y="20"/>
                    <a:pt x="2176" y="11"/>
                    <a:pt x="2223" y="12"/>
                  </a:cubicBezTo>
                  <a:cubicBezTo>
                    <a:pt x="2270" y="13"/>
                    <a:pt x="2348" y="32"/>
                    <a:pt x="2385" y="39"/>
                  </a:cubicBezTo>
                  <a:cubicBezTo>
                    <a:pt x="2422" y="46"/>
                    <a:pt x="2433" y="51"/>
                    <a:pt x="2445" y="54"/>
                  </a:cubicBez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51" name="Freeform 1073"/>
            <p:cNvSpPr>
              <a:spLocks/>
            </p:cNvSpPr>
            <p:nvPr/>
          </p:nvSpPr>
          <p:spPr bwMode="auto">
            <a:xfrm>
              <a:off x="4854575" y="2435578"/>
              <a:ext cx="3813175" cy="665163"/>
            </a:xfrm>
            <a:custGeom>
              <a:avLst/>
              <a:gdLst>
                <a:gd name="T0" fmla="*/ 0 w 2402"/>
                <a:gd name="T1" fmla="*/ 14 h 419"/>
                <a:gd name="T2" fmla="*/ 282 w 2402"/>
                <a:gd name="T3" fmla="*/ 72 h 419"/>
                <a:gd name="T4" fmla="*/ 382 w 2402"/>
                <a:gd name="T5" fmla="*/ 152 h 419"/>
                <a:gd name="T6" fmla="*/ 513 w 2402"/>
                <a:gd name="T7" fmla="*/ 350 h 419"/>
                <a:gd name="T8" fmla="*/ 654 w 2402"/>
                <a:gd name="T9" fmla="*/ 404 h 419"/>
                <a:gd name="T10" fmla="*/ 789 w 2402"/>
                <a:gd name="T11" fmla="*/ 260 h 419"/>
                <a:gd name="T12" fmla="*/ 912 w 2402"/>
                <a:gd name="T13" fmla="*/ 248 h 419"/>
                <a:gd name="T14" fmla="*/ 1110 w 2402"/>
                <a:gd name="T15" fmla="*/ 352 h 419"/>
                <a:gd name="T16" fmla="*/ 1258 w 2402"/>
                <a:gd name="T17" fmla="*/ 288 h 419"/>
                <a:gd name="T18" fmla="*/ 1389 w 2402"/>
                <a:gd name="T19" fmla="*/ 110 h 419"/>
                <a:gd name="T20" fmla="*/ 1536 w 2402"/>
                <a:gd name="T21" fmla="*/ 125 h 419"/>
                <a:gd name="T22" fmla="*/ 1674 w 2402"/>
                <a:gd name="T23" fmla="*/ 266 h 419"/>
                <a:gd name="T24" fmla="*/ 1851 w 2402"/>
                <a:gd name="T25" fmla="*/ 209 h 419"/>
                <a:gd name="T26" fmla="*/ 1974 w 2402"/>
                <a:gd name="T27" fmla="*/ 47 h 419"/>
                <a:gd name="T28" fmla="*/ 2118 w 2402"/>
                <a:gd name="T29" fmla="*/ 0 h 419"/>
                <a:gd name="T30" fmla="*/ 2326 w 2402"/>
                <a:gd name="T31" fmla="*/ 48 h 419"/>
                <a:gd name="T32" fmla="*/ 2402 w 2402"/>
                <a:gd name="T33" fmla="*/ 72 h 4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02"/>
                <a:gd name="T52" fmla="*/ 0 h 419"/>
                <a:gd name="T53" fmla="*/ 2402 w 2402"/>
                <a:gd name="T54" fmla="*/ 419 h 4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02" h="419">
                  <a:moveTo>
                    <a:pt x="0" y="14"/>
                  </a:moveTo>
                  <a:cubicBezTo>
                    <a:pt x="47" y="24"/>
                    <a:pt x="218" y="49"/>
                    <a:pt x="282" y="72"/>
                  </a:cubicBezTo>
                  <a:cubicBezTo>
                    <a:pt x="346" y="95"/>
                    <a:pt x="344" y="106"/>
                    <a:pt x="382" y="152"/>
                  </a:cubicBezTo>
                  <a:cubicBezTo>
                    <a:pt x="420" y="198"/>
                    <a:pt x="468" y="308"/>
                    <a:pt x="513" y="350"/>
                  </a:cubicBezTo>
                  <a:cubicBezTo>
                    <a:pt x="558" y="392"/>
                    <a:pt x="608" y="419"/>
                    <a:pt x="654" y="404"/>
                  </a:cubicBezTo>
                  <a:cubicBezTo>
                    <a:pt x="700" y="389"/>
                    <a:pt x="746" y="286"/>
                    <a:pt x="789" y="260"/>
                  </a:cubicBezTo>
                  <a:cubicBezTo>
                    <a:pt x="832" y="234"/>
                    <a:pt x="859" y="233"/>
                    <a:pt x="912" y="248"/>
                  </a:cubicBezTo>
                  <a:cubicBezTo>
                    <a:pt x="965" y="263"/>
                    <a:pt x="1052" y="345"/>
                    <a:pt x="1110" y="352"/>
                  </a:cubicBezTo>
                  <a:cubicBezTo>
                    <a:pt x="1168" y="359"/>
                    <a:pt x="1212" y="328"/>
                    <a:pt x="1258" y="288"/>
                  </a:cubicBezTo>
                  <a:cubicBezTo>
                    <a:pt x="1304" y="248"/>
                    <a:pt x="1343" y="137"/>
                    <a:pt x="1389" y="110"/>
                  </a:cubicBezTo>
                  <a:cubicBezTo>
                    <a:pt x="1435" y="83"/>
                    <a:pt x="1489" y="99"/>
                    <a:pt x="1536" y="125"/>
                  </a:cubicBezTo>
                  <a:cubicBezTo>
                    <a:pt x="1583" y="151"/>
                    <a:pt x="1622" y="252"/>
                    <a:pt x="1674" y="266"/>
                  </a:cubicBezTo>
                  <a:cubicBezTo>
                    <a:pt x="1726" y="280"/>
                    <a:pt x="1801" y="245"/>
                    <a:pt x="1851" y="209"/>
                  </a:cubicBezTo>
                  <a:cubicBezTo>
                    <a:pt x="1901" y="173"/>
                    <a:pt x="1929" y="82"/>
                    <a:pt x="1974" y="47"/>
                  </a:cubicBezTo>
                  <a:cubicBezTo>
                    <a:pt x="2019" y="12"/>
                    <a:pt x="2059" y="0"/>
                    <a:pt x="2118" y="0"/>
                  </a:cubicBezTo>
                  <a:cubicBezTo>
                    <a:pt x="2177" y="0"/>
                    <a:pt x="2279" y="36"/>
                    <a:pt x="2326" y="48"/>
                  </a:cubicBezTo>
                  <a:cubicBezTo>
                    <a:pt x="2373" y="60"/>
                    <a:pt x="2386" y="67"/>
                    <a:pt x="2402" y="72"/>
                  </a:cubicBezTo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5" name="Group 1075"/>
            <p:cNvGrpSpPr>
              <a:grpSpLocks/>
            </p:cNvGrpSpPr>
            <p:nvPr/>
          </p:nvGrpSpPr>
          <p:grpSpPr bwMode="auto">
            <a:xfrm>
              <a:off x="4924426" y="2203804"/>
              <a:ext cx="3754438" cy="223838"/>
              <a:chOff x="302" y="1100"/>
              <a:chExt cx="2365" cy="141"/>
            </a:xfrm>
            <a:solidFill>
              <a:schemeClr val="tx1"/>
            </a:solidFill>
          </p:grpSpPr>
          <p:sp>
            <p:nvSpPr>
              <p:cNvPr id="14360" name="Rectangle 1079"/>
              <p:cNvSpPr>
                <a:spLocks noChangeArrowheads="1"/>
              </p:cNvSpPr>
              <p:nvPr/>
            </p:nvSpPr>
            <p:spPr bwMode="auto">
              <a:xfrm rot="682378">
                <a:off x="302" y="1102"/>
                <a:ext cx="200" cy="139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57" name="Rectangle 1083"/>
              <p:cNvSpPr>
                <a:spLocks noChangeArrowheads="1"/>
              </p:cNvSpPr>
              <p:nvPr/>
            </p:nvSpPr>
            <p:spPr bwMode="auto">
              <a:xfrm rot="971735">
                <a:off x="2467" y="1100"/>
                <a:ext cx="200" cy="139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34156" y="373140"/>
            <a:ext cx="86756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How does the final speed of cart A compare to the final speed of cart B, if the mass of the carts is the same and they both start at rest? (Frictional effects can be ignored)</a:t>
            </a:r>
          </a:p>
        </p:txBody>
      </p: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4992326" y="3284292"/>
            <a:ext cx="59097" cy="63336"/>
          </a:xfrm>
          <a:prstGeom prst="ellipse">
            <a:avLst/>
          </a:prstGeom>
          <a:solidFill>
            <a:schemeClr val="tx1">
              <a:alpha val="80000"/>
            </a:schemeClr>
          </a:solidFill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4" name="Oval 34"/>
          <p:cNvSpPr>
            <a:spLocks noChangeArrowheads="1"/>
          </p:cNvSpPr>
          <p:nvPr/>
        </p:nvSpPr>
        <p:spPr bwMode="auto">
          <a:xfrm>
            <a:off x="5198269" y="3326382"/>
            <a:ext cx="59097" cy="63336"/>
          </a:xfrm>
          <a:prstGeom prst="ellipse">
            <a:avLst/>
          </a:prstGeom>
          <a:solidFill>
            <a:schemeClr val="tx1">
              <a:alpha val="80000"/>
            </a:schemeClr>
          </a:solidFill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Oval 32"/>
          <p:cNvSpPr>
            <a:spLocks noChangeArrowheads="1"/>
          </p:cNvSpPr>
          <p:nvPr/>
        </p:nvSpPr>
        <p:spPr bwMode="auto">
          <a:xfrm>
            <a:off x="8441347" y="3275768"/>
            <a:ext cx="59097" cy="63336"/>
          </a:xfrm>
          <a:prstGeom prst="ellipse">
            <a:avLst/>
          </a:prstGeom>
          <a:solidFill>
            <a:schemeClr val="tx1">
              <a:alpha val="80000"/>
            </a:schemeClr>
          </a:solidFill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8621718" y="3330644"/>
            <a:ext cx="59097" cy="63336"/>
          </a:xfrm>
          <a:prstGeom prst="ellipse">
            <a:avLst/>
          </a:prstGeom>
          <a:solidFill>
            <a:schemeClr val="tx1">
              <a:alpha val="80000"/>
            </a:schemeClr>
          </a:solidFill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07172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 flipH="1">
            <a:off x="881221" y="2413884"/>
            <a:ext cx="7381562" cy="3706184"/>
            <a:chOff x="-46255" y="1006931"/>
            <a:chExt cx="8208579" cy="3706184"/>
          </a:xfrm>
        </p:grpSpPr>
        <p:pic>
          <p:nvPicPr>
            <p:cNvPr id="24586" name="Picture 29"/>
            <p:cNvPicPr>
              <a:picLocks noChangeAspect="1"/>
            </p:cNvPicPr>
            <p:nvPr/>
          </p:nvPicPr>
          <p:blipFill>
            <a:blip r:embed="rId3">
              <a:alphaModFix/>
            </a:blip>
            <a:srcRect/>
            <a:stretch>
              <a:fillRect/>
            </a:stretch>
          </p:blipFill>
          <p:spPr bwMode="auto">
            <a:xfrm rot="1194657">
              <a:off x="7292173" y="1006931"/>
              <a:ext cx="657979" cy="806078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</p:pic>
        <p:sp>
          <p:nvSpPr>
            <p:cNvPr id="24595" name="Line 1052"/>
            <p:cNvSpPr>
              <a:spLocks noChangeShapeType="1"/>
            </p:cNvSpPr>
            <p:nvPr/>
          </p:nvSpPr>
          <p:spPr bwMode="auto">
            <a:xfrm>
              <a:off x="1064668" y="4713115"/>
              <a:ext cx="66357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TextBox 14"/>
            <p:cNvSpPr txBox="1">
              <a:spLocks noChangeArrowheads="1"/>
            </p:cNvSpPr>
            <p:nvPr/>
          </p:nvSpPr>
          <p:spPr bwMode="auto">
            <a:xfrm>
              <a:off x="4736053" y="1597222"/>
              <a:ext cx="1125834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pitchFamily="-65" charset="0"/>
                </a:rPr>
                <a:t>Slope A</a:t>
              </a:r>
            </a:p>
          </p:txBody>
        </p:sp>
        <p:sp>
          <p:nvSpPr>
            <p:cNvPr id="20" name="TextBox 15"/>
            <p:cNvSpPr txBox="1">
              <a:spLocks noChangeArrowheads="1"/>
            </p:cNvSpPr>
            <p:nvPr/>
          </p:nvSpPr>
          <p:spPr bwMode="auto">
            <a:xfrm>
              <a:off x="1611770" y="2855531"/>
              <a:ext cx="1114652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pitchFamily="-65" charset="0"/>
                </a:rPr>
                <a:t>Slope B</a:t>
              </a:r>
            </a:p>
          </p:txBody>
        </p:sp>
        <p:sp>
          <p:nvSpPr>
            <p:cNvPr id="21" name="TextBox 16"/>
            <p:cNvSpPr txBox="1">
              <a:spLocks noChangeArrowheads="1"/>
            </p:cNvSpPr>
            <p:nvPr/>
          </p:nvSpPr>
          <p:spPr bwMode="auto">
            <a:xfrm>
              <a:off x="-46255" y="4225834"/>
              <a:ext cx="1110923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tx1">
                      <a:alpha val="75000"/>
                    </a:schemeClr>
                  </a:solidFill>
                  <a:latin typeface="Calibri" pitchFamily="-65" charset="0"/>
                </a:rPr>
                <a:t>Slope</a:t>
              </a:r>
              <a:r>
                <a:rPr lang="en-US" sz="2000" dirty="0">
                  <a:solidFill>
                    <a:schemeClr val="tx1">
                      <a:alpha val="85000"/>
                    </a:schemeClr>
                  </a:solidFill>
                  <a:latin typeface="Calibri" pitchFamily="-65" charset="0"/>
                </a:rPr>
                <a:t> </a:t>
              </a:r>
              <a:r>
                <a:rPr lang="en-US" sz="2000" dirty="0">
                  <a:solidFill>
                    <a:schemeClr val="tx1">
                      <a:alpha val="75000"/>
                    </a:schemeClr>
                  </a:solidFill>
                  <a:latin typeface="Calibri" pitchFamily="-65" charset="0"/>
                </a:rPr>
                <a:t>C</a:t>
              </a:r>
            </a:p>
          </p:txBody>
        </p:sp>
        <p:sp>
          <p:nvSpPr>
            <p:cNvPr id="22" name="Line 1044"/>
            <p:cNvSpPr>
              <a:spLocks noChangeShapeType="1"/>
            </p:cNvSpPr>
            <p:nvPr/>
          </p:nvSpPr>
          <p:spPr bwMode="auto">
            <a:xfrm flipH="1">
              <a:off x="3992384" y="1677359"/>
              <a:ext cx="3722908" cy="7612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045"/>
            <p:cNvSpPr>
              <a:spLocks noChangeShapeType="1"/>
            </p:cNvSpPr>
            <p:nvPr/>
          </p:nvSpPr>
          <p:spPr bwMode="auto">
            <a:xfrm flipH="1">
              <a:off x="1064668" y="2438655"/>
              <a:ext cx="2927716" cy="227446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1047"/>
            <p:cNvSpPr>
              <a:spLocks noChangeShapeType="1"/>
            </p:cNvSpPr>
            <p:nvPr/>
          </p:nvSpPr>
          <p:spPr bwMode="auto">
            <a:xfrm>
              <a:off x="7700381" y="1696214"/>
              <a:ext cx="0" cy="1018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1049"/>
            <p:cNvSpPr>
              <a:spLocks noChangeShapeType="1"/>
            </p:cNvSpPr>
            <p:nvPr/>
          </p:nvSpPr>
          <p:spPr bwMode="auto">
            <a:xfrm>
              <a:off x="7700381" y="2714418"/>
              <a:ext cx="0" cy="1018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1051"/>
            <p:cNvSpPr>
              <a:spLocks noChangeShapeType="1"/>
            </p:cNvSpPr>
            <p:nvPr/>
          </p:nvSpPr>
          <p:spPr bwMode="auto">
            <a:xfrm>
              <a:off x="7700381" y="3694911"/>
              <a:ext cx="0" cy="1018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048"/>
            <p:cNvSpPr>
              <a:spLocks noChangeShapeType="1"/>
            </p:cNvSpPr>
            <p:nvPr/>
          </p:nvSpPr>
          <p:spPr bwMode="auto">
            <a:xfrm>
              <a:off x="4152966" y="2438655"/>
              <a:ext cx="4009356" cy="7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050"/>
            <p:cNvSpPr>
              <a:spLocks noChangeShapeType="1"/>
            </p:cNvSpPr>
            <p:nvPr/>
          </p:nvSpPr>
          <p:spPr bwMode="auto">
            <a:xfrm>
              <a:off x="1495731" y="4426175"/>
              <a:ext cx="66665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69314" y="158793"/>
            <a:ext cx="884497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during the skier's descent down each slope from greatest to least.  (That is, 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from the start of A to the end of A vs. the start of B to the end of B vs. the start of C to the end of C; not the total value of potential energy.) </a:t>
            </a:r>
          </a:p>
        </p:txBody>
      </p:sp>
    </p:spTree>
    <p:extLst>
      <p:ext uri="{BB962C8B-B14F-4D97-AF65-F5344CB8AC3E}">
        <p14:creationId xmlns:p14="http://schemas.microsoft.com/office/powerpoint/2010/main" val="2734680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34156" y="373140"/>
            <a:ext cx="86756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How does the final speed of cart A compare to the final speed of cart B, if the mass of the carts is the same and they both start at rest? (Frictional effects can be ignored)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3266" y="2575403"/>
            <a:ext cx="8597469" cy="3212574"/>
            <a:chOff x="273266" y="2575403"/>
            <a:chExt cx="8597469" cy="3212574"/>
          </a:xfrm>
        </p:grpSpPr>
        <p:grpSp>
          <p:nvGrpSpPr>
            <p:cNvPr id="48" name="Group 47"/>
            <p:cNvGrpSpPr/>
            <p:nvPr/>
          </p:nvGrpSpPr>
          <p:grpSpPr>
            <a:xfrm>
              <a:off x="273266" y="2575403"/>
              <a:ext cx="8597469" cy="3212574"/>
              <a:chOff x="273266" y="2575403"/>
              <a:chExt cx="8597469" cy="3212574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273266" y="2575403"/>
                <a:ext cx="8597469" cy="3212574"/>
                <a:chOff x="192881" y="1838031"/>
                <a:chExt cx="8597469" cy="3212574"/>
              </a:xfrm>
            </p:grpSpPr>
            <p:sp>
              <p:nvSpPr>
                <p:cNvPr id="14341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212620" y="1838031"/>
                  <a:ext cx="339725" cy="368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1800" dirty="0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14342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6851868" y="1838031"/>
                  <a:ext cx="339725" cy="368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1800" dirty="0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cxnSp>
              <p:nvCxnSpPr>
                <p:cNvPr id="14343" name="Straight Connector 65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192881" y="5039949"/>
                  <a:ext cx="4122738" cy="1065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14344" name="Straight Connector 66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4577556" y="5042080"/>
                  <a:ext cx="4097338" cy="639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14345" name="TextBox 67"/>
                <p:cNvSpPr txBox="1">
                  <a:spLocks noChangeArrowheads="1"/>
                </p:cNvSpPr>
                <p:nvPr/>
              </p:nvSpPr>
              <p:spPr bwMode="auto">
                <a:xfrm>
                  <a:off x="236173" y="1953471"/>
                  <a:ext cx="711200" cy="368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dirty="0"/>
                    <a:t>Initial</a:t>
                  </a:r>
                </a:p>
              </p:txBody>
            </p:sp>
            <p:sp>
              <p:nvSpPr>
                <p:cNvPr id="14346" name="TextBox 69"/>
                <p:cNvSpPr txBox="1">
                  <a:spLocks noChangeArrowheads="1"/>
                </p:cNvSpPr>
                <p:nvPr/>
              </p:nvSpPr>
              <p:spPr bwMode="auto">
                <a:xfrm>
                  <a:off x="3698807" y="1953471"/>
                  <a:ext cx="628650" cy="368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dirty="0"/>
                    <a:t>Final</a:t>
                  </a:r>
                </a:p>
              </p:txBody>
            </p:sp>
            <p:sp>
              <p:nvSpPr>
                <p:cNvPr id="14348" name="TextBox 67"/>
                <p:cNvSpPr txBox="1">
                  <a:spLocks noChangeArrowheads="1"/>
                </p:cNvSpPr>
                <p:nvPr/>
              </p:nvSpPr>
              <p:spPr bwMode="auto">
                <a:xfrm>
                  <a:off x="4704643" y="1953471"/>
                  <a:ext cx="711200" cy="368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dirty="0"/>
                    <a:t>Initial</a:t>
                  </a:r>
                </a:p>
              </p:txBody>
            </p:sp>
            <p:sp>
              <p:nvSpPr>
                <p:cNvPr id="14349" name="TextBox 69"/>
                <p:cNvSpPr txBox="1">
                  <a:spLocks noChangeArrowheads="1"/>
                </p:cNvSpPr>
                <p:nvPr/>
              </p:nvSpPr>
              <p:spPr bwMode="auto">
                <a:xfrm>
                  <a:off x="8161700" y="1953471"/>
                  <a:ext cx="628650" cy="368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dirty="0"/>
                    <a:t>Final</a:t>
                  </a:r>
                </a:p>
              </p:txBody>
            </p:sp>
            <p:sp>
              <p:nvSpPr>
                <p:cNvPr id="14350" name="Freeform 1072"/>
                <p:cNvSpPr>
                  <a:spLocks/>
                </p:cNvSpPr>
                <p:nvPr/>
              </p:nvSpPr>
              <p:spPr bwMode="auto">
                <a:xfrm>
                  <a:off x="340519" y="2832096"/>
                  <a:ext cx="3881438" cy="760814"/>
                </a:xfrm>
                <a:custGeom>
                  <a:avLst/>
                  <a:gdLst>
                    <a:gd name="T0" fmla="*/ 0 w 2445"/>
                    <a:gd name="T1" fmla="*/ 0 h 1105"/>
                    <a:gd name="T2" fmla="*/ 141 w 2445"/>
                    <a:gd name="T3" fmla="*/ 33 h 1105"/>
                    <a:gd name="T4" fmla="*/ 381 w 2445"/>
                    <a:gd name="T5" fmla="*/ 117 h 1105"/>
                    <a:gd name="T6" fmla="*/ 531 w 2445"/>
                    <a:gd name="T7" fmla="*/ 262 h 1105"/>
                    <a:gd name="T8" fmla="*/ 694 w 2445"/>
                    <a:gd name="T9" fmla="*/ 605 h 1105"/>
                    <a:gd name="T10" fmla="*/ 825 w 2445"/>
                    <a:gd name="T11" fmla="*/ 1032 h 1105"/>
                    <a:gd name="T12" fmla="*/ 1166 w 2445"/>
                    <a:gd name="T13" fmla="*/ 1042 h 1105"/>
                    <a:gd name="T14" fmla="*/ 1389 w 2445"/>
                    <a:gd name="T15" fmla="*/ 723 h 1105"/>
                    <a:gd name="T16" fmla="*/ 1533 w 2445"/>
                    <a:gd name="T17" fmla="*/ 651 h 1105"/>
                    <a:gd name="T18" fmla="*/ 1701 w 2445"/>
                    <a:gd name="T19" fmla="*/ 675 h 1105"/>
                    <a:gd name="T20" fmla="*/ 1837 w 2445"/>
                    <a:gd name="T21" fmla="*/ 555 h 1105"/>
                    <a:gd name="T22" fmla="*/ 1900 w 2445"/>
                    <a:gd name="T23" fmla="*/ 342 h 1105"/>
                    <a:gd name="T24" fmla="*/ 2022 w 2445"/>
                    <a:gd name="T25" fmla="*/ 93 h 1105"/>
                    <a:gd name="T26" fmla="*/ 2103 w 2445"/>
                    <a:gd name="T27" fmla="*/ 33 h 1105"/>
                    <a:gd name="T28" fmla="*/ 2223 w 2445"/>
                    <a:gd name="T29" fmla="*/ 12 h 1105"/>
                    <a:gd name="T30" fmla="*/ 2385 w 2445"/>
                    <a:gd name="T31" fmla="*/ 39 h 1105"/>
                    <a:gd name="T32" fmla="*/ 2445 w 2445"/>
                    <a:gd name="T33" fmla="*/ 54 h 110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445"/>
                    <a:gd name="T52" fmla="*/ 0 h 1105"/>
                    <a:gd name="T53" fmla="*/ 2445 w 2445"/>
                    <a:gd name="T54" fmla="*/ 1105 h 1105"/>
                    <a:gd name="connsiteX0" fmla="*/ 0 w 10000"/>
                    <a:gd name="connsiteY0" fmla="*/ 0 h 10000"/>
                    <a:gd name="connsiteX1" fmla="*/ 577 w 10000"/>
                    <a:gd name="connsiteY1" fmla="*/ 299 h 10000"/>
                    <a:gd name="connsiteX2" fmla="*/ 1558 w 10000"/>
                    <a:gd name="connsiteY2" fmla="*/ 1059 h 10000"/>
                    <a:gd name="connsiteX3" fmla="*/ 2057 w 10000"/>
                    <a:gd name="connsiteY3" fmla="*/ 4490 h 10000"/>
                    <a:gd name="connsiteX4" fmla="*/ 2838 w 10000"/>
                    <a:gd name="connsiteY4" fmla="*/ 5475 h 10000"/>
                    <a:gd name="connsiteX5" fmla="*/ 3374 w 10000"/>
                    <a:gd name="connsiteY5" fmla="*/ 9339 h 10000"/>
                    <a:gd name="connsiteX6" fmla="*/ 4769 w 10000"/>
                    <a:gd name="connsiteY6" fmla="*/ 9430 h 10000"/>
                    <a:gd name="connsiteX7" fmla="*/ 5681 w 10000"/>
                    <a:gd name="connsiteY7" fmla="*/ 6543 h 10000"/>
                    <a:gd name="connsiteX8" fmla="*/ 6270 w 10000"/>
                    <a:gd name="connsiteY8" fmla="*/ 5891 h 10000"/>
                    <a:gd name="connsiteX9" fmla="*/ 6957 w 10000"/>
                    <a:gd name="connsiteY9" fmla="*/ 6109 h 10000"/>
                    <a:gd name="connsiteX10" fmla="*/ 7513 w 10000"/>
                    <a:gd name="connsiteY10" fmla="*/ 5023 h 10000"/>
                    <a:gd name="connsiteX11" fmla="*/ 7771 w 10000"/>
                    <a:gd name="connsiteY11" fmla="*/ 3095 h 10000"/>
                    <a:gd name="connsiteX12" fmla="*/ 8270 w 10000"/>
                    <a:gd name="connsiteY12" fmla="*/ 842 h 10000"/>
                    <a:gd name="connsiteX13" fmla="*/ 8601 w 10000"/>
                    <a:gd name="connsiteY13" fmla="*/ 299 h 10000"/>
                    <a:gd name="connsiteX14" fmla="*/ 9092 w 10000"/>
                    <a:gd name="connsiteY14" fmla="*/ 109 h 10000"/>
                    <a:gd name="connsiteX15" fmla="*/ 9755 w 10000"/>
                    <a:gd name="connsiteY15" fmla="*/ 353 h 10000"/>
                    <a:gd name="connsiteX16" fmla="*/ 10000 w 10000"/>
                    <a:gd name="connsiteY16" fmla="*/ 489 h 10000"/>
                    <a:gd name="connsiteX0" fmla="*/ 0 w 10000"/>
                    <a:gd name="connsiteY0" fmla="*/ 0 h 9891"/>
                    <a:gd name="connsiteX1" fmla="*/ 577 w 10000"/>
                    <a:gd name="connsiteY1" fmla="*/ 299 h 9891"/>
                    <a:gd name="connsiteX2" fmla="*/ 1558 w 10000"/>
                    <a:gd name="connsiteY2" fmla="*/ 1059 h 9891"/>
                    <a:gd name="connsiteX3" fmla="*/ 2057 w 10000"/>
                    <a:gd name="connsiteY3" fmla="*/ 4490 h 9891"/>
                    <a:gd name="connsiteX4" fmla="*/ 2450 w 10000"/>
                    <a:gd name="connsiteY4" fmla="*/ 7820 h 9891"/>
                    <a:gd name="connsiteX5" fmla="*/ 3374 w 10000"/>
                    <a:gd name="connsiteY5" fmla="*/ 9339 h 9891"/>
                    <a:gd name="connsiteX6" fmla="*/ 4769 w 10000"/>
                    <a:gd name="connsiteY6" fmla="*/ 9430 h 9891"/>
                    <a:gd name="connsiteX7" fmla="*/ 5681 w 10000"/>
                    <a:gd name="connsiteY7" fmla="*/ 6543 h 9891"/>
                    <a:gd name="connsiteX8" fmla="*/ 6270 w 10000"/>
                    <a:gd name="connsiteY8" fmla="*/ 5891 h 9891"/>
                    <a:gd name="connsiteX9" fmla="*/ 6957 w 10000"/>
                    <a:gd name="connsiteY9" fmla="*/ 6109 h 9891"/>
                    <a:gd name="connsiteX10" fmla="*/ 7513 w 10000"/>
                    <a:gd name="connsiteY10" fmla="*/ 5023 h 9891"/>
                    <a:gd name="connsiteX11" fmla="*/ 7771 w 10000"/>
                    <a:gd name="connsiteY11" fmla="*/ 3095 h 9891"/>
                    <a:gd name="connsiteX12" fmla="*/ 8270 w 10000"/>
                    <a:gd name="connsiteY12" fmla="*/ 842 h 9891"/>
                    <a:gd name="connsiteX13" fmla="*/ 8601 w 10000"/>
                    <a:gd name="connsiteY13" fmla="*/ 299 h 9891"/>
                    <a:gd name="connsiteX14" fmla="*/ 9092 w 10000"/>
                    <a:gd name="connsiteY14" fmla="*/ 109 h 9891"/>
                    <a:gd name="connsiteX15" fmla="*/ 9755 w 10000"/>
                    <a:gd name="connsiteY15" fmla="*/ 353 h 9891"/>
                    <a:gd name="connsiteX16" fmla="*/ 10000 w 10000"/>
                    <a:gd name="connsiteY16" fmla="*/ 489 h 9891"/>
                    <a:gd name="connsiteX0" fmla="*/ 0 w 10000"/>
                    <a:gd name="connsiteY0" fmla="*/ 0 h 10083"/>
                    <a:gd name="connsiteX1" fmla="*/ 577 w 10000"/>
                    <a:gd name="connsiteY1" fmla="*/ 302 h 10083"/>
                    <a:gd name="connsiteX2" fmla="*/ 1558 w 10000"/>
                    <a:gd name="connsiteY2" fmla="*/ 1071 h 10083"/>
                    <a:gd name="connsiteX3" fmla="*/ 2057 w 10000"/>
                    <a:gd name="connsiteY3" fmla="*/ 4539 h 10083"/>
                    <a:gd name="connsiteX4" fmla="*/ 2450 w 10000"/>
                    <a:gd name="connsiteY4" fmla="*/ 7906 h 10083"/>
                    <a:gd name="connsiteX5" fmla="*/ 3374 w 10000"/>
                    <a:gd name="connsiteY5" fmla="*/ 9442 h 10083"/>
                    <a:gd name="connsiteX6" fmla="*/ 4217 w 10000"/>
                    <a:gd name="connsiteY6" fmla="*/ 4058 h 10083"/>
                    <a:gd name="connsiteX7" fmla="*/ 5681 w 10000"/>
                    <a:gd name="connsiteY7" fmla="*/ 6615 h 10083"/>
                    <a:gd name="connsiteX8" fmla="*/ 6270 w 10000"/>
                    <a:gd name="connsiteY8" fmla="*/ 5956 h 10083"/>
                    <a:gd name="connsiteX9" fmla="*/ 6957 w 10000"/>
                    <a:gd name="connsiteY9" fmla="*/ 6176 h 10083"/>
                    <a:gd name="connsiteX10" fmla="*/ 7513 w 10000"/>
                    <a:gd name="connsiteY10" fmla="*/ 5078 h 10083"/>
                    <a:gd name="connsiteX11" fmla="*/ 7771 w 10000"/>
                    <a:gd name="connsiteY11" fmla="*/ 3129 h 10083"/>
                    <a:gd name="connsiteX12" fmla="*/ 8270 w 10000"/>
                    <a:gd name="connsiteY12" fmla="*/ 851 h 10083"/>
                    <a:gd name="connsiteX13" fmla="*/ 8601 w 10000"/>
                    <a:gd name="connsiteY13" fmla="*/ 302 h 10083"/>
                    <a:gd name="connsiteX14" fmla="*/ 9092 w 10000"/>
                    <a:gd name="connsiteY14" fmla="*/ 110 h 10083"/>
                    <a:gd name="connsiteX15" fmla="*/ 9755 w 10000"/>
                    <a:gd name="connsiteY15" fmla="*/ 357 h 10083"/>
                    <a:gd name="connsiteX16" fmla="*/ 10000 w 10000"/>
                    <a:gd name="connsiteY16" fmla="*/ 494 h 10083"/>
                    <a:gd name="connsiteX0" fmla="*/ 0 w 10000"/>
                    <a:gd name="connsiteY0" fmla="*/ 0 h 10083"/>
                    <a:gd name="connsiteX1" fmla="*/ 577 w 10000"/>
                    <a:gd name="connsiteY1" fmla="*/ 302 h 10083"/>
                    <a:gd name="connsiteX2" fmla="*/ 1558 w 10000"/>
                    <a:gd name="connsiteY2" fmla="*/ 1071 h 10083"/>
                    <a:gd name="connsiteX3" fmla="*/ 2057 w 10000"/>
                    <a:gd name="connsiteY3" fmla="*/ 4539 h 10083"/>
                    <a:gd name="connsiteX4" fmla="*/ 2450 w 10000"/>
                    <a:gd name="connsiteY4" fmla="*/ 7906 h 10083"/>
                    <a:gd name="connsiteX5" fmla="*/ 3374 w 10000"/>
                    <a:gd name="connsiteY5" fmla="*/ 9442 h 10083"/>
                    <a:gd name="connsiteX6" fmla="*/ 4217 w 10000"/>
                    <a:gd name="connsiteY6" fmla="*/ 4058 h 10083"/>
                    <a:gd name="connsiteX7" fmla="*/ 5395 w 10000"/>
                    <a:gd name="connsiteY7" fmla="*/ 1653 h 10083"/>
                    <a:gd name="connsiteX8" fmla="*/ 6270 w 10000"/>
                    <a:gd name="connsiteY8" fmla="*/ 5956 h 10083"/>
                    <a:gd name="connsiteX9" fmla="*/ 6957 w 10000"/>
                    <a:gd name="connsiteY9" fmla="*/ 6176 h 10083"/>
                    <a:gd name="connsiteX10" fmla="*/ 7513 w 10000"/>
                    <a:gd name="connsiteY10" fmla="*/ 5078 h 10083"/>
                    <a:gd name="connsiteX11" fmla="*/ 7771 w 10000"/>
                    <a:gd name="connsiteY11" fmla="*/ 3129 h 10083"/>
                    <a:gd name="connsiteX12" fmla="*/ 8270 w 10000"/>
                    <a:gd name="connsiteY12" fmla="*/ 851 h 10083"/>
                    <a:gd name="connsiteX13" fmla="*/ 8601 w 10000"/>
                    <a:gd name="connsiteY13" fmla="*/ 302 h 10083"/>
                    <a:gd name="connsiteX14" fmla="*/ 9092 w 10000"/>
                    <a:gd name="connsiteY14" fmla="*/ 110 h 10083"/>
                    <a:gd name="connsiteX15" fmla="*/ 9755 w 10000"/>
                    <a:gd name="connsiteY15" fmla="*/ 357 h 10083"/>
                    <a:gd name="connsiteX16" fmla="*/ 10000 w 10000"/>
                    <a:gd name="connsiteY16" fmla="*/ 494 h 10083"/>
                    <a:gd name="connsiteX0" fmla="*/ 0 w 10000"/>
                    <a:gd name="connsiteY0" fmla="*/ 0 h 9077"/>
                    <a:gd name="connsiteX1" fmla="*/ 577 w 10000"/>
                    <a:gd name="connsiteY1" fmla="*/ 302 h 9077"/>
                    <a:gd name="connsiteX2" fmla="*/ 1558 w 10000"/>
                    <a:gd name="connsiteY2" fmla="*/ 1071 h 9077"/>
                    <a:gd name="connsiteX3" fmla="*/ 2057 w 10000"/>
                    <a:gd name="connsiteY3" fmla="*/ 4539 h 9077"/>
                    <a:gd name="connsiteX4" fmla="*/ 2450 w 10000"/>
                    <a:gd name="connsiteY4" fmla="*/ 7906 h 9077"/>
                    <a:gd name="connsiteX5" fmla="*/ 3431 w 10000"/>
                    <a:gd name="connsiteY5" fmla="*/ 2134 h 9077"/>
                    <a:gd name="connsiteX6" fmla="*/ 4217 w 10000"/>
                    <a:gd name="connsiteY6" fmla="*/ 4058 h 9077"/>
                    <a:gd name="connsiteX7" fmla="*/ 5395 w 10000"/>
                    <a:gd name="connsiteY7" fmla="*/ 1653 h 9077"/>
                    <a:gd name="connsiteX8" fmla="*/ 6270 w 10000"/>
                    <a:gd name="connsiteY8" fmla="*/ 5956 h 9077"/>
                    <a:gd name="connsiteX9" fmla="*/ 6957 w 10000"/>
                    <a:gd name="connsiteY9" fmla="*/ 6176 h 9077"/>
                    <a:gd name="connsiteX10" fmla="*/ 7513 w 10000"/>
                    <a:gd name="connsiteY10" fmla="*/ 5078 h 9077"/>
                    <a:gd name="connsiteX11" fmla="*/ 7771 w 10000"/>
                    <a:gd name="connsiteY11" fmla="*/ 3129 h 9077"/>
                    <a:gd name="connsiteX12" fmla="*/ 8270 w 10000"/>
                    <a:gd name="connsiteY12" fmla="*/ 851 h 9077"/>
                    <a:gd name="connsiteX13" fmla="*/ 8601 w 10000"/>
                    <a:gd name="connsiteY13" fmla="*/ 302 h 9077"/>
                    <a:gd name="connsiteX14" fmla="*/ 9092 w 10000"/>
                    <a:gd name="connsiteY14" fmla="*/ 110 h 9077"/>
                    <a:gd name="connsiteX15" fmla="*/ 9755 w 10000"/>
                    <a:gd name="connsiteY15" fmla="*/ 357 h 9077"/>
                    <a:gd name="connsiteX16" fmla="*/ 10000 w 10000"/>
                    <a:gd name="connsiteY16" fmla="*/ 494 h 9077"/>
                    <a:gd name="connsiteX0" fmla="*/ 0 w 10000"/>
                    <a:gd name="connsiteY0" fmla="*/ 0 h 7392"/>
                    <a:gd name="connsiteX1" fmla="*/ 577 w 10000"/>
                    <a:gd name="connsiteY1" fmla="*/ 333 h 7392"/>
                    <a:gd name="connsiteX2" fmla="*/ 1558 w 10000"/>
                    <a:gd name="connsiteY2" fmla="*/ 1180 h 7392"/>
                    <a:gd name="connsiteX3" fmla="*/ 2057 w 10000"/>
                    <a:gd name="connsiteY3" fmla="*/ 5001 h 7392"/>
                    <a:gd name="connsiteX4" fmla="*/ 2646 w 10000"/>
                    <a:gd name="connsiteY4" fmla="*/ 2351 h 7392"/>
                    <a:gd name="connsiteX5" fmla="*/ 3431 w 10000"/>
                    <a:gd name="connsiteY5" fmla="*/ 2351 h 7392"/>
                    <a:gd name="connsiteX6" fmla="*/ 4217 w 10000"/>
                    <a:gd name="connsiteY6" fmla="*/ 4471 h 7392"/>
                    <a:gd name="connsiteX7" fmla="*/ 5395 w 10000"/>
                    <a:gd name="connsiteY7" fmla="*/ 1821 h 7392"/>
                    <a:gd name="connsiteX8" fmla="*/ 6270 w 10000"/>
                    <a:gd name="connsiteY8" fmla="*/ 6562 h 7392"/>
                    <a:gd name="connsiteX9" fmla="*/ 6957 w 10000"/>
                    <a:gd name="connsiteY9" fmla="*/ 6804 h 7392"/>
                    <a:gd name="connsiteX10" fmla="*/ 7513 w 10000"/>
                    <a:gd name="connsiteY10" fmla="*/ 5594 h 7392"/>
                    <a:gd name="connsiteX11" fmla="*/ 7771 w 10000"/>
                    <a:gd name="connsiteY11" fmla="*/ 3447 h 7392"/>
                    <a:gd name="connsiteX12" fmla="*/ 8270 w 10000"/>
                    <a:gd name="connsiteY12" fmla="*/ 938 h 7392"/>
                    <a:gd name="connsiteX13" fmla="*/ 8601 w 10000"/>
                    <a:gd name="connsiteY13" fmla="*/ 333 h 7392"/>
                    <a:gd name="connsiteX14" fmla="*/ 9092 w 10000"/>
                    <a:gd name="connsiteY14" fmla="*/ 121 h 7392"/>
                    <a:gd name="connsiteX15" fmla="*/ 9755 w 10000"/>
                    <a:gd name="connsiteY15" fmla="*/ 393 h 7392"/>
                    <a:gd name="connsiteX16" fmla="*/ 10000 w 10000"/>
                    <a:gd name="connsiteY16" fmla="*/ 544 h 7392"/>
                    <a:gd name="connsiteX0" fmla="*/ 0 w 10000"/>
                    <a:gd name="connsiteY0" fmla="*/ 0 h 10000"/>
                    <a:gd name="connsiteX1" fmla="*/ 577 w 10000"/>
                    <a:gd name="connsiteY1" fmla="*/ 450 h 10000"/>
                    <a:gd name="connsiteX2" fmla="*/ 1558 w 10000"/>
                    <a:gd name="connsiteY2" fmla="*/ 1596 h 10000"/>
                    <a:gd name="connsiteX3" fmla="*/ 2057 w 10000"/>
                    <a:gd name="connsiteY3" fmla="*/ 1747 h 10000"/>
                    <a:gd name="connsiteX4" fmla="*/ 2646 w 10000"/>
                    <a:gd name="connsiteY4" fmla="*/ 3180 h 10000"/>
                    <a:gd name="connsiteX5" fmla="*/ 3431 w 10000"/>
                    <a:gd name="connsiteY5" fmla="*/ 3180 h 10000"/>
                    <a:gd name="connsiteX6" fmla="*/ 4217 w 10000"/>
                    <a:gd name="connsiteY6" fmla="*/ 6048 h 10000"/>
                    <a:gd name="connsiteX7" fmla="*/ 5395 w 10000"/>
                    <a:gd name="connsiteY7" fmla="*/ 2463 h 10000"/>
                    <a:gd name="connsiteX8" fmla="*/ 6270 w 10000"/>
                    <a:gd name="connsiteY8" fmla="*/ 8877 h 10000"/>
                    <a:gd name="connsiteX9" fmla="*/ 6957 w 10000"/>
                    <a:gd name="connsiteY9" fmla="*/ 9205 h 10000"/>
                    <a:gd name="connsiteX10" fmla="*/ 7513 w 10000"/>
                    <a:gd name="connsiteY10" fmla="*/ 7568 h 10000"/>
                    <a:gd name="connsiteX11" fmla="*/ 7771 w 10000"/>
                    <a:gd name="connsiteY11" fmla="*/ 4663 h 10000"/>
                    <a:gd name="connsiteX12" fmla="*/ 8270 w 10000"/>
                    <a:gd name="connsiteY12" fmla="*/ 1269 h 10000"/>
                    <a:gd name="connsiteX13" fmla="*/ 8601 w 10000"/>
                    <a:gd name="connsiteY13" fmla="*/ 450 h 10000"/>
                    <a:gd name="connsiteX14" fmla="*/ 9092 w 10000"/>
                    <a:gd name="connsiteY14" fmla="*/ 164 h 10000"/>
                    <a:gd name="connsiteX15" fmla="*/ 9755 w 10000"/>
                    <a:gd name="connsiteY15" fmla="*/ 532 h 10000"/>
                    <a:gd name="connsiteX16" fmla="*/ 10000 w 10000"/>
                    <a:gd name="connsiteY16" fmla="*/ 736 h 10000"/>
                    <a:gd name="connsiteX0" fmla="*/ 0 w 10000"/>
                    <a:gd name="connsiteY0" fmla="*/ 0 h 10000"/>
                    <a:gd name="connsiteX1" fmla="*/ 577 w 10000"/>
                    <a:gd name="connsiteY1" fmla="*/ 450 h 10000"/>
                    <a:gd name="connsiteX2" fmla="*/ 1558 w 10000"/>
                    <a:gd name="connsiteY2" fmla="*/ 1596 h 10000"/>
                    <a:gd name="connsiteX3" fmla="*/ 2646 w 10000"/>
                    <a:gd name="connsiteY3" fmla="*/ 3180 h 10000"/>
                    <a:gd name="connsiteX4" fmla="*/ 3431 w 10000"/>
                    <a:gd name="connsiteY4" fmla="*/ 3180 h 10000"/>
                    <a:gd name="connsiteX5" fmla="*/ 4217 w 10000"/>
                    <a:gd name="connsiteY5" fmla="*/ 6048 h 10000"/>
                    <a:gd name="connsiteX6" fmla="*/ 5395 w 10000"/>
                    <a:gd name="connsiteY6" fmla="*/ 2463 h 10000"/>
                    <a:gd name="connsiteX7" fmla="*/ 6270 w 10000"/>
                    <a:gd name="connsiteY7" fmla="*/ 8877 h 10000"/>
                    <a:gd name="connsiteX8" fmla="*/ 6957 w 10000"/>
                    <a:gd name="connsiteY8" fmla="*/ 9205 h 10000"/>
                    <a:gd name="connsiteX9" fmla="*/ 7513 w 10000"/>
                    <a:gd name="connsiteY9" fmla="*/ 7568 h 10000"/>
                    <a:gd name="connsiteX10" fmla="*/ 7771 w 10000"/>
                    <a:gd name="connsiteY10" fmla="*/ 4663 h 10000"/>
                    <a:gd name="connsiteX11" fmla="*/ 8270 w 10000"/>
                    <a:gd name="connsiteY11" fmla="*/ 1269 h 10000"/>
                    <a:gd name="connsiteX12" fmla="*/ 8601 w 10000"/>
                    <a:gd name="connsiteY12" fmla="*/ 450 h 10000"/>
                    <a:gd name="connsiteX13" fmla="*/ 9092 w 10000"/>
                    <a:gd name="connsiteY13" fmla="*/ 164 h 10000"/>
                    <a:gd name="connsiteX14" fmla="*/ 9755 w 10000"/>
                    <a:gd name="connsiteY14" fmla="*/ 532 h 10000"/>
                    <a:gd name="connsiteX15" fmla="*/ 10000 w 10000"/>
                    <a:gd name="connsiteY15" fmla="*/ 736 h 10000"/>
                    <a:gd name="connsiteX0" fmla="*/ 0 w 10000"/>
                    <a:gd name="connsiteY0" fmla="*/ 0 h 10000"/>
                    <a:gd name="connsiteX1" fmla="*/ 577 w 10000"/>
                    <a:gd name="connsiteY1" fmla="*/ 450 h 10000"/>
                    <a:gd name="connsiteX2" fmla="*/ 1558 w 10000"/>
                    <a:gd name="connsiteY2" fmla="*/ 1596 h 10000"/>
                    <a:gd name="connsiteX3" fmla="*/ 2646 w 10000"/>
                    <a:gd name="connsiteY3" fmla="*/ 3180 h 10000"/>
                    <a:gd name="connsiteX4" fmla="*/ 3431 w 10000"/>
                    <a:gd name="connsiteY4" fmla="*/ 3180 h 10000"/>
                    <a:gd name="connsiteX5" fmla="*/ 4020 w 10000"/>
                    <a:gd name="connsiteY5" fmla="*/ 3898 h 10000"/>
                    <a:gd name="connsiteX6" fmla="*/ 5395 w 10000"/>
                    <a:gd name="connsiteY6" fmla="*/ 2463 h 10000"/>
                    <a:gd name="connsiteX7" fmla="*/ 6270 w 10000"/>
                    <a:gd name="connsiteY7" fmla="*/ 8877 h 10000"/>
                    <a:gd name="connsiteX8" fmla="*/ 6957 w 10000"/>
                    <a:gd name="connsiteY8" fmla="*/ 9205 h 10000"/>
                    <a:gd name="connsiteX9" fmla="*/ 7513 w 10000"/>
                    <a:gd name="connsiteY9" fmla="*/ 7568 h 10000"/>
                    <a:gd name="connsiteX10" fmla="*/ 7771 w 10000"/>
                    <a:gd name="connsiteY10" fmla="*/ 4663 h 10000"/>
                    <a:gd name="connsiteX11" fmla="*/ 8270 w 10000"/>
                    <a:gd name="connsiteY11" fmla="*/ 1269 h 10000"/>
                    <a:gd name="connsiteX12" fmla="*/ 8601 w 10000"/>
                    <a:gd name="connsiteY12" fmla="*/ 450 h 10000"/>
                    <a:gd name="connsiteX13" fmla="*/ 9092 w 10000"/>
                    <a:gd name="connsiteY13" fmla="*/ 164 h 10000"/>
                    <a:gd name="connsiteX14" fmla="*/ 9755 w 10000"/>
                    <a:gd name="connsiteY14" fmla="*/ 532 h 10000"/>
                    <a:gd name="connsiteX15" fmla="*/ 10000 w 10000"/>
                    <a:gd name="connsiteY15" fmla="*/ 736 h 10000"/>
                    <a:gd name="connsiteX0" fmla="*/ 0 w 10000"/>
                    <a:gd name="connsiteY0" fmla="*/ 0 h 9697"/>
                    <a:gd name="connsiteX1" fmla="*/ 577 w 10000"/>
                    <a:gd name="connsiteY1" fmla="*/ 450 h 9697"/>
                    <a:gd name="connsiteX2" fmla="*/ 1558 w 10000"/>
                    <a:gd name="connsiteY2" fmla="*/ 1596 h 9697"/>
                    <a:gd name="connsiteX3" fmla="*/ 2646 w 10000"/>
                    <a:gd name="connsiteY3" fmla="*/ 3180 h 9697"/>
                    <a:gd name="connsiteX4" fmla="*/ 3431 w 10000"/>
                    <a:gd name="connsiteY4" fmla="*/ 3180 h 9697"/>
                    <a:gd name="connsiteX5" fmla="*/ 4020 w 10000"/>
                    <a:gd name="connsiteY5" fmla="*/ 3898 h 9697"/>
                    <a:gd name="connsiteX6" fmla="*/ 5395 w 10000"/>
                    <a:gd name="connsiteY6" fmla="*/ 2463 h 9697"/>
                    <a:gd name="connsiteX7" fmla="*/ 6573 w 10000"/>
                    <a:gd name="connsiteY7" fmla="*/ 4614 h 9697"/>
                    <a:gd name="connsiteX8" fmla="*/ 6957 w 10000"/>
                    <a:gd name="connsiteY8" fmla="*/ 9205 h 9697"/>
                    <a:gd name="connsiteX9" fmla="*/ 7513 w 10000"/>
                    <a:gd name="connsiteY9" fmla="*/ 7568 h 9697"/>
                    <a:gd name="connsiteX10" fmla="*/ 7771 w 10000"/>
                    <a:gd name="connsiteY10" fmla="*/ 4663 h 9697"/>
                    <a:gd name="connsiteX11" fmla="*/ 8270 w 10000"/>
                    <a:gd name="connsiteY11" fmla="*/ 1269 h 9697"/>
                    <a:gd name="connsiteX12" fmla="*/ 8601 w 10000"/>
                    <a:gd name="connsiteY12" fmla="*/ 450 h 9697"/>
                    <a:gd name="connsiteX13" fmla="*/ 9092 w 10000"/>
                    <a:gd name="connsiteY13" fmla="*/ 164 h 9697"/>
                    <a:gd name="connsiteX14" fmla="*/ 9755 w 10000"/>
                    <a:gd name="connsiteY14" fmla="*/ 532 h 9697"/>
                    <a:gd name="connsiteX15" fmla="*/ 10000 w 10000"/>
                    <a:gd name="connsiteY15" fmla="*/ 736 h 9697"/>
                    <a:gd name="connsiteX0" fmla="*/ 0 w 10000"/>
                    <a:gd name="connsiteY0" fmla="*/ 0 h 8182"/>
                    <a:gd name="connsiteX1" fmla="*/ 577 w 10000"/>
                    <a:gd name="connsiteY1" fmla="*/ 464 h 8182"/>
                    <a:gd name="connsiteX2" fmla="*/ 1558 w 10000"/>
                    <a:gd name="connsiteY2" fmla="*/ 1646 h 8182"/>
                    <a:gd name="connsiteX3" fmla="*/ 2646 w 10000"/>
                    <a:gd name="connsiteY3" fmla="*/ 3279 h 8182"/>
                    <a:gd name="connsiteX4" fmla="*/ 3431 w 10000"/>
                    <a:gd name="connsiteY4" fmla="*/ 3279 h 8182"/>
                    <a:gd name="connsiteX5" fmla="*/ 4020 w 10000"/>
                    <a:gd name="connsiteY5" fmla="*/ 4020 h 8182"/>
                    <a:gd name="connsiteX6" fmla="*/ 5395 w 10000"/>
                    <a:gd name="connsiteY6" fmla="*/ 2540 h 8182"/>
                    <a:gd name="connsiteX7" fmla="*/ 6573 w 10000"/>
                    <a:gd name="connsiteY7" fmla="*/ 4758 h 8182"/>
                    <a:gd name="connsiteX8" fmla="*/ 6769 w 10000"/>
                    <a:gd name="connsiteY8" fmla="*/ 2541 h 8182"/>
                    <a:gd name="connsiteX9" fmla="*/ 7513 w 10000"/>
                    <a:gd name="connsiteY9" fmla="*/ 7804 h 8182"/>
                    <a:gd name="connsiteX10" fmla="*/ 7771 w 10000"/>
                    <a:gd name="connsiteY10" fmla="*/ 4809 h 8182"/>
                    <a:gd name="connsiteX11" fmla="*/ 8270 w 10000"/>
                    <a:gd name="connsiteY11" fmla="*/ 1309 h 8182"/>
                    <a:gd name="connsiteX12" fmla="*/ 8601 w 10000"/>
                    <a:gd name="connsiteY12" fmla="*/ 464 h 8182"/>
                    <a:gd name="connsiteX13" fmla="*/ 9092 w 10000"/>
                    <a:gd name="connsiteY13" fmla="*/ 169 h 8182"/>
                    <a:gd name="connsiteX14" fmla="*/ 9755 w 10000"/>
                    <a:gd name="connsiteY14" fmla="*/ 549 h 8182"/>
                    <a:gd name="connsiteX15" fmla="*/ 10000 w 10000"/>
                    <a:gd name="connsiteY15" fmla="*/ 759 h 8182"/>
                    <a:gd name="connsiteX0" fmla="*/ 0 w 10000"/>
                    <a:gd name="connsiteY0" fmla="*/ 0 h 6129"/>
                    <a:gd name="connsiteX1" fmla="*/ 577 w 10000"/>
                    <a:gd name="connsiteY1" fmla="*/ 567 h 6129"/>
                    <a:gd name="connsiteX2" fmla="*/ 1558 w 10000"/>
                    <a:gd name="connsiteY2" fmla="*/ 2012 h 6129"/>
                    <a:gd name="connsiteX3" fmla="*/ 2646 w 10000"/>
                    <a:gd name="connsiteY3" fmla="*/ 4008 h 6129"/>
                    <a:gd name="connsiteX4" fmla="*/ 3431 w 10000"/>
                    <a:gd name="connsiteY4" fmla="*/ 4008 h 6129"/>
                    <a:gd name="connsiteX5" fmla="*/ 4020 w 10000"/>
                    <a:gd name="connsiteY5" fmla="*/ 4913 h 6129"/>
                    <a:gd name="connsiteX6" fmla="*/ 5395 w 10000"/>
                    <a:gd name="connsiteY6" fmla="*/ 3104 h 6129"/>
                    <a:gd name="connsiteX7" fmla="*/ 6573 w 10000"/>
                    <a:gd name="connsiteY7" fmla="*/ 5815 h 6129"/>
                    <a:gd name="connsiteX8" fmla="*/ 6769 w 10000"/>
                    <a:gd name="connsiteY8" fmla="*/ 3106 h 6129"/>
                    <a:gd name="connsiteX9" fmla="*/ 7771 w 10000"/>
                    <a:gd name="connsiteY9" fmla="*/ 5878 h 6129"/>
                    <a:gd name="connsiteX10" fmla="*/ 8270 w 10000"/>
                    <a:gd name="connsiteY10" fmla="*/ 1600 h 6129"/>
                    <a:gd name="connsiteX11" fmla="*/ 8601 w 10000"/>
                    <a:gd name="connsiteY11" fmla="*/ 567 h 6129"/>
                    <a:gd name="connsiteX12" fmla="*/ 9092 w 10000"/>
                    <a:gd name="connsiteY12" fmla="*/ 207 h 6129"/>
                    <a:gd name="connsiteX13" fmla="*/ 9755 w 10000"/>
                    <a:gd name="connsiteY13" fmla="*/ 671 h 6129"/>
                    <a:gd name="connsiteX14" fmla="*/ 10000 w 10000"/>
                    <a:gd name="connsiteY14" fmla="*/ 928 h 6129"/>
                    <a:gd name="connsiteX0" fmla="*/ 0 w 10000"/>
                    <a:gd name="connsiteY0" fmla="*/ 0 h 10736"/>
                    <a:gd name="connsiteX1" fmla="*/ 577 w 10000"/>
                    <a:gd name="connsiteY1" fmla="*/ 925 h 10736"/>
                    <a:gd name="connsiteX2" fmla="*/ 1558 w 10000"/>
                    <a:gd name="connsiteY2" fmla="*/ 3283 h 10736"/>
                    <a:gd name="connsiteX3" fmla="*/ 2646 w 10000"/>
                    <a:gd name="connsiteY3" fmla="*/ 6539 h 10736"/>
                    <a:gd name="connsiteX4" fmla="*/ 3431 w 10000"/>
                    <a:gd name="connsiteY4" fmla="*/ 6539 h 10736"/>
                    <a:gd name="connsiteX5" fmla="*/ 4020 w 10000"/>
                    <a:gd name="connsiteY5" fmla="*/ 8016 h 10736"/>
                    <a:gd name="connsiteX6" fmla="*/ 5395 w 10000"/>
                    <a:gd name="connsiteY6" fmla="*/ 5064 h 10736"/>
                    <a:gd name="connsiteX7" fmla="*/ 6573 w 10000"/>
                    <a:gd name="connsiteY7" fmla="*/ 9488 h 10736"/>
                    <a:gd name="connsiteX8" fmla="*/ 7771 w 10000"/>
                    <a:gd name="connsiteY8" fmla="*/ 9590 h 10736"/>
                    <a:gd name="connsiteX9" fmla="*/ 8270 w 10000"/>
                    <a:gd name="connsiteY9" fmla="*/ 2611 h 10736"/>
                    <a:gd name="connsiteX10" fmla="*/ 8601 w 10000"/>
                    <a:gd name="connsiteY10" fmla="*/ 925 h 10736"/>
                    <a:gd name="connsiteX11" fmla="*/ 9092 w 10000"/>
                    <a:gd name="connsiteY11" fmla="*/ 338 h 10736"/>
                    <a:gd name="connsiteX12" fmla="*/ 9755 w 10000"/>
                    <a:gd name="connsiteY12" fmla="*/ 1095 h 10736"/>
                    <a:gd name="connsiteX13" fmla="*/ 10000 w 10000"/>
                    <a:gd name="connsiteY13" fmla="*/ 1514 h 10736"/>
                    <a:gd name="connsiteX0" fmla="*/ 0 w 10000"/>
                    <a:gd name="connsiteY0" fmla="*/ 0 h 9734"/>
                    <a:gd name="connsiteX1" fmla="*/ 577 w 10000"/>
                    <a:gd name="connsiteY1" fmla="*/ 925 h 9734"/>
                    <a:gd name="connsiteX2" fmla="*/ 1558 w 10000"/>
                    <a:gd name="connsiteY2" fmla="*/ 3283 h 9734"/>
                    <a:gd name="connsiteX3" fmla="*/ 2646 w 10000"/>
                    <a:gd name="connsiteY3" fmla="*/ 6539 h 9734"/>
                    <a:gd name="connsiteX4" fmla="*/ 3431 w 10000"/>
                    <a:gd name="connsiteY4" fmla="*/ 6539 h 9734"/>
                    <a:gd name="connsiteX5" fmla="*/ 4020 w 10000"/>
                    <a:gd name="connsiteY5" fmla="*/ 8016 h 9734"/>
                    <a:gd name="connsiteX6" fmla="*/ 5395 w 10000"/>
                    <a:gd name="connsiteY6" fmla="*/ 5064 h 9734"/>
                    <a:gd name="connsiteX7" fmla="*/ 6573 w 10000"/>
                    <a:gd name="connsiteY7" fmla="*/ 9488 h 9734"/>
                    <a:gd name="connsiteX8" fmla="*/ 7554 w 10000"/>
                    <a:gd name="connsiteY8" fmla="*/ 6541 h 9734"/>
                    <a:gd name="connsiteX9" fmla="*/ 8270 w 10000"/>
                    <a:gd name="connsiteY9" fmla="*/ 2611 h 9734"/>
                    <a:gd name="connsiteX10" fmla="*/ 8601 w 10000"/>
                    <a:gd name="connsiteY10" fmla="*/ 925 h 9734"/>
                    <a:gd name="connsiteX11" fmla="*/ 9092 w 10000"/>
                    <a:gd name="connsiteY11" fmla="*/ 338 h 9734"/>
                    <a:gd name="connsiteX12" fmla="*/ 9755 w 10000"/>
                    <a:gd name="connsiteY12" fmla="*/ 1095 h 9734"/>
                    <a:gd name="connsiteX13" fmla="*/ 10000 w 10000"/>
                    <a:gd name="connsiteY13" fmla="*/ 1514 h 9734"/>
                    <a:gd name="connsiteX0" fmla="*/ 0 w 10000"/>
                    <a:gd name="connsiteY0" fmla="*/ 112 h 10112"/>
                    <a:gd name="connsiteX1" fmla="*/ 577 w 10000"/>
                    <a:gd name="connsiteY1" fmla="*/ 1062 h 10112"/>
                    <a:gd name="connsiteX2" fmla="*/ 1558 w 10000"/>
                    <a:gd name="connsiteY2" fmla="*/ 3485 h 10112"/>
                    <a:gd name="connsiteX3" fmla="*/ 2646 w 10000"/>
                    <a:gd name="connsiteY3" fmla="*/ 6830 h 10112"/>
                    <a:gd name="connsiteX4" fmla="*/ 3431 w 10000"/>
                    <a:gd name="connsiteY4" fmla="*/ 6830 h 10112"/>
                    <a:gd name="connsiteX5" fmla="*/ 4020 w 10000"/>
                    <a:gd name="connsiteY5" fmla="*/ 8347 h 10112"/>
                    <a:gd name="connsiteX6" fmla="*/ 5395 w 10000"/>
                    <a:gd name="connsiteY6" fmla="*/ 5314 h 10112"/>
                    <a:gd name="connsiteX7" fmla="*/ 6573 w 10000"/>
                    <a:gd name="connsiteY7" fmla="*/ 9859 h 10112"/>
                    <a:gd name="connsiteX8" fmla="*/ 7554 w 10000"/>
                    <a:gd name="connsiteY8" fmla="*/ 6832 h 10112"/>
                    <a:gd name="connsiteX9" fmla="*/ 8601 w 10000"/>
                    <a:gd name="connsiteY9" fmla="*/ 1062 h 10112"/>
                    <a:gd name="connsiteX10" fmla="*/ 9092 w 10000"/>
                    <a:gd name="connsiteY10" fmla="*/ 459 h 10112"/>
                    <a:gd name="connsiteX11" fmla="*/ 9755 w 10000"/>
                    <a:gd name="connsiteY11" fmla="*/ 1237 h 10112"/>
                    <a:gd name="connsiteX12" fmla="*/ 10000 w 10000"/>
                    <a:gd name="connsiteY12" fmla="*/ 1667 h 10112"/>
                    <a:gd name="connsiteX0" fmla="*/ 0 w 10000"/>
                    <a:gd name="connsiteY0" fmla="*/ 112 h 10112"/>
                    <a:gd name="connsiteX1" fmla="*/ 577 w 10000"/>
                    <a:gd name="connsiteY1" fmla="*/ 1062 h 10112"/>
                    <a:gd name="connsiteX2" fmla="*/ 1558 w 10000"/>
                    <a:gd name="connsiteY2" fmla="*/ 3485 h 10112"/>
                    <a:gd name="connsiteX3" fmla="*/ 2646 w 10000"/>
                    <a:gd name="connsiteY3" fmla="*/ 6830 h 10112"/>
                    <a:gd name="connsiteX4" fmla="*/ 3431 w 10000"/>
                    <a:gd name="connsiteY4" fmla="*/ 5318 h 10112"/>
                    <a:gd name="connsiteX5" fmla="*/ 4020 w 10000"/>
                    <a:gd name="connsiteY5" fmla="*/ 8347 h 10112"/>
                    <a:gd name="connsiteX6" fmla="*/ 5395 w 10000"/>
                    <a:gd name="connsiteY6" fmla="*/ 5314 h 10112"/>
                    <a:gd name="connsiteX7" fmla="*/ 6573 w 10000"/>
                    <a:gd name="connsiteY7" fmla="*/ 9859 h 10112"/>
                    <a:gd name="connsiteX8" fmla="*/ 7554 w 10000"/>
                    <a:gd name="connsiteY8" fmla="*/ 6832 h 10112"/>
                    <a:gd name="connsiteX9" fmla="*/ 8601 w 10000"/>
                    <a:gd name="connsiteY9" fmla="*/ 1062 h 10112"/>
                    <a:gd name="connsiteX10" fmla="*/ 9092 w 10000"/>
                    <a:gd name="connsiteY10" fmla="*/ 459 h 10112"/>
                    <a:gd name="connsiteX11" fmla="*/ 9755 w 10000"/>
                    <a:gd name="connsiteY11" fmla="*/ 1237 h 10112"/>
                    <a:gd name="connsiteX12" fmla="*/ 10000 w 10000"/>
                    <a:gd name="connsiteY12" fmla="*/ 1667 h 10112"/>
                    <a:gd name="connsiteX0" fmla="*/ 0 w 10000"/>
                    <a:gd name="connsiteY0" fmla="*/ 112 h 11376"/>
                    <a:gd name="connsiteX1" fmla="*/ 577 w 10000"/>
                    <a:gd name="connsiteY1" fmla="*/ 1062 h 11376"/>
                    <a:gd name="connsiteX2" fmla="*/ 1558 w 10000"/>
                    <a:gd name="connsiteY2" fmla="*/ 3485 h 11376"/>
                    <a:gd name="connsiteX3" fmla="*/ 2646 w 10000"/>
                    <a:gd name="connsiteY3" fmla="*/ 6830 h 11376"/>
                    <a:gd name="connsiteX4" fmla="*/ 3431 w 10000"/>
                    <a:gd name="connsiteY4" fmla="*/ 5318 h 11376"/>
                    <a:gd name="connsiteX5" fmla="*/ 4217 w 10000"/>
                    <a:gd name="connsiteY5" fmla="*/ 11375 h 11376"/>
                    <a:gd name="connsiteX6" fmla="*/ 5395 w 10000"/>
                    <a:gd name="connsiteY6" fmla="*/ 5314 h 11376"/>
                    <a:gd name="connsiteX7" fmla="*/ 6573 w 10000"/>
                    <a:gd name="connsiteY7" fmla="*/ 9859 h 11376"/>
                    <a:gd name="connsiteX8" fmla="*/ 7554 w 10000"/>
                    <a:gd name="connsiteY8" fmla="*/ 6832 h 11376"/>
                    <a:gd name="connsiteX9" fmla="*/ 8601 w 10000"/>
                    <a:gd name="connsiteY9" fmla="*/ 1062 h 11376"/>
                    <a:gd name="connsiteX10" fmla="*/ 9092 w 10000"/>
                    <a:gd name="connsiteY10" fmla="*/ 459 h 11376"/>
                    <a:gd name="connsiteX11" fmla="*/ 9755 w 10000"/>
                    <a:gd name="connsiteY11" fmla="*/ 1237 h 11376"/>
                    <a:gd name="connsiteX12" fmla="*/ 10000 w 10000"/>
                    <a:gd name="connsiteY12" fmla="*/ 1667 h 11376"/>
                    <a:gd name="connsiteX0" fmla="*/ 0 w 10000"/>
                    <a:gd name="connsiteY0" fmla="*/ 0 h 11264"/>
                    <a:gd name="connsiteX1" fmla="*/ 577 w 10000"/>
                    <a:gd name="connsiteY1" fmla="*/ 950 h 11264"/>
                    <a:gd name="connsiteX2" fmla="*/ 1558 w 10000"/>
                    <a:gd name="connsiteY2" fmla="*/ 3373 h 11264"/>
                    <a:gd name="connsiteX3" fmla="*/ 2646 w 10000"/>
                    <a:gd name="connsiteY3" fmla="*/ 6718 h 11264"/>
                    <a:gd name="connsiteX4" fmla="*/ 3431 w 10000"/>
                    <a:gd name="connsiteY4" fmla="*/ 5206 h 11264"/>
                    <a:gd name="connsiteX5" fmla="*/ 4217 w 10000"/>
                    <a:gd name="connsiteY5" fmla="*/ 11263 h 11264"/>
                    <a:gd name="connsiteX6" fmla="*/ 5395 w 10000"/>
                    <a:gd name="connsiteY6" fmla="*/ 5202 h 11264"/>
                    <a:gd name="connsiteX7" fmla="*/ 6573 w 10000"/>
                    <a:gd name="connsiteY7" fmla="*/ 9747 h 11264"/>
                    <a:gd name="connsiteX8" fmla="*/ 7358 w 10000"/>
                    <a:gd name="connsiteY8" fmla="*/ 2177 h 11264"/>
                    <a:gd name="connsiteX9" fmla="*/ 8601 w 10000"/>
                    <a:gd name="connsiteY9" fmla="*/ 950 h 11264"/>
                    <a:gd name="connsiteX10" fmla="*/ 9092 w 10000"/>
                    <a:gd name="connsiteY10" fmla="*/ 347 h 11264"/>
                    <a:gd name="connsiteX11" fmla="*/ 9755 w 10000"/>
                    <a:gd name="connsiteY11" fmla="*/ 1125 h 11264"/>
                    <a:gd name="connsiteX12" fmla="*/ 10000 w 10000"/>
                    <a:gd name="connsiteY12" fmla="*/ 1555 h 112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0000" h="11264">
                      <a:moveTo>
                        <a:pt x="0" y="0"/>
                      </a:moveTo>
                      <a:cubicBezTo>
                        <a:pt x="94" y="144"/>
                        <a:pt x="319" y="404"/>
                        <a:pt x="577" y="950"/>
                      </a:cubicBezTo>
                      <a:cubicBezTo>
                        <a:pt x="834" y="1497"/>
                        <a:pt x="1213" y="2412"/>
                        <a:pt x="1558" y="3373"/>
                      </a:cubicBezTo>
                      <a:cubicBezTo>
                        <a:pt x="1903" y="4333"/>
                        <a:pt x="2334" y="6413"/>
                        <a:pt x="2646" y="6718"/>
                      </a:cubicBezTo>
                      <a:cubicBezTo>
                        <a:pt x="2958" y="7023"/>
                        <a:pt x="3169" y="4449"/>
                        <a:pt x="3431" y="5206"/>
                      </a:cubicBezTo>
                      <a:cubicBezTo>
                        <a:pt x="3693" y="5963"/>
                        <a:pt x="3890" y="11264"/>
                        <a:pt x="4217" y="11263"/>
                      </a:cubicBezTo>
                      <a:cubicBezTo>
                        <a:pt x="4544" y="11262"/>
                        <a:pt x="4970" y="4952"/>
                        <a:pt x="5395" y="5202"/>
                      </a:cubicBezTo>
                      <a:cubicBezTo>
                        <a:pt x="5821" y="5456"/>
                        <a:pt x="6246" y="10251"/>
                        <a:pt x="6573" y="9747"/>
                      </a:cubicBezTo>
                      <a:cubicBezTo>
                        <a:pt x="6900" y="9243"/>
                        <a:pt x="7075" y="3354"/>
                        <a:pt x="7358" y="2177"/>
                      </a:cubicBezTo>
                      <a:cubicBezTo>
                        <a:pt x="7696" y="711"/>
                        <a:pt x="8312" y="1255"/>
                        <a:pt x="8601" y="950"/>
                      </a:cubicBezTo>
                      <a:cubicBezTo>
                        <a:pt x="8890" y="645"/>
                        <a:pt x="8900" y="316"/>
                        <a:pt x="9092" y="347"/>
                      </a:cubicBezTo>
                      <a:cubicBezTo>
                        <a:pt x="9284" y="375"/>
                        <a:pt x="9603" y="924"/>
                        <a:pt x="9755" y="1125"/>
                      </a:cubicBezTo>
                      <a:cubicBezTo>
                        <a:pt x="9906" y="1327"/>
                        <a:pt x="9951" y="1468"/>
                        <a:pt x="10000" y="1555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51" name="Freeform 1073"/>
                <p:cNvSpPr>
                  <a:spLocks/>
                </p:cNvSpPr>
                <p:nvPr/>
              </p:nvSpPr>
              <p:spPr bwMode="auto">
                <a:xfrm>
                  <a:off x="4774406" y="2780949"/>
                  <a:ext cx="3813175" cy="2073592"/>
                </a:xfrm>
                <a:custGeom>
                  <a:avLst/>
                  <a:gdLst>
                    <a:gd name="T0" fmla="*/ 0 w 2402"/>
                    <a:gd name="T1" fmla="*/ 14 h 419"/>
                    <a:gd name="T2" fmla="*/ 282 w 2402"/>
                    <a:gd name="T3" fmla="*/ 72 h 419"/>
                    <a:gd name="T4" fmla="*/ 382 w 2402"/>
                    <a:gd name="T5" fmla="*/ 152 h 419"/>
                    <a:gd name="T6" fmla="*/ 513 w 2402"/>
                    <a:gd name="T7" fmla="*/ 350 h 419"/>
                    <a:gd name="T8" fmla="*/ 654 w 2402"/>
                    <a:gd name="T9" fmla="*/ 404 h 419"/>
                    <a:gd name="T10" fmla="*/ 789 w 2402"/>
                    <a:gd name="T11" fmla="*/ 260 h 419"/>
                    <a:gd name="T12" fmla="*/ 912 w 2402"/>
                    <a:gd name="T13" fmla="*/ 248 h 419"/>
                    <a:gd name="T14" fmla="*/ 1110 w 2402"/>
                    <a:gd name="T15" fmla="*/ 352 h 419"/>
                    <a:gd name="T16" fmla="*/ 1258 w 2402"/>
                    <a:gd name="T17" fmla="*/ 288 h 419"/>
                    <a:gd name="T18" fmla="*/ 1389 w 2402"/>
                    <a:gd name="T19" fmla="*/ 110 h 419"/>
                    <a:gd name="T20" fmla="*/ 1536 w 2402"/>
                    <a:gd name="T21" fmla="*/ 125 h 419"/>
                    <a:gd name="T22" fmla="*/ 1674 w 2402"/>
                    <a:gd name="T23" fmla="*/ 266 h 419"/>
                    <a:gd name="T24" fmla="*/ 1851 w 2402"/>
                    <a:gd name="T25" fmla="*/ 209 h 419"/>
                    <a:gd name="T26" fmla="*/ 1974 w 2402"/>
                    <a:gd name="T27" fmla="*/ 47 h 419"/>
                    <a:gd name="T28" fmla="*/ 2118 w 2402"/>
                    <a:gd name="T29" fmla="*/ 0 h 419"/>
                    <a:gd name="T30" fmla="*/ 2326 w 2402"/>
                    <a:gd name="T31" fmla="*/ 48 h 419"/>
                    <a:gd name="T32" fmla="*/ 2402 w 2402"/>
                    <a:gd name="T33" fmla="*/ 72 h 419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402"/>
                    <a:gd name="T52" fmla="*/ 0 h 419"/>
                    <a:gd name="T53" fmla="*/ 2402 w 2402"/>
                    <a:gd name="T54" fmla="*/ 419 h 419"/>
                    <a:gd name="connsiteX0" fmla="*/ 0 w 10000"/>
                    <a:gd name="connsiteY0" fmla="*/ 334 h 21242"/>
                    <a:gd name="connsiteX1" fmla="*/ 1174 w 10000"/>
                    <a:gd name="connsiteY1" fmla="*/ 1718 h 21242"/>
                    <a:gd name="connsiteX2" fmla="*/ 1590 w 10000"/>
                    <a:gd name="connsiteY2" fmla="*/ 3628 h 21242"/>
                    <a:gd name="connsiteX3" fmla="*/ 2057 w 10000"/>
                    <a:gd name="connsiteY3" fmla="*/ 20239 h 21242"/>
                    <a:gd name="connsiteX4" fmla="*/ 2723 w 10000"/>
                    <a:gd name="connsiteY4" fmla="*/ 9642 h 21242"/>
                    <a:gd name="connsiteX5" fmla="*/ 3285 w 10000"/>
                    <a:gd name="connsiteY5" fmla="*/ 6205 h 21242"/>
                    <a:gd name="connsiteX6" fmla="*/ 3797 w 10000"/>
                    <a:gd name="connsiteY6" fmla="*/ 5919 h 21242"/>
                    <a:gd name="connsiteX7" fmla="*/ 4621 w 10000"/>
                    <a:gd name="connsiteY7" fmla="*/ 8401 h 21242"/>
                    <a:gd name="connsiteX8" fmla="*/ 5237 w 10000"/>
                    <a:gd name="connsiteY8" fmla="*/ 6874 h 21242"/>
                    <a:gd name="connsiteX9" fmla="*/ 5783 w 10000"/>
                    <a:gd name="connsiteY9" fmla="*/ 2625 h 21242"/>
                    <a:gd name="connsiteX10" fmla="*/ 6395 w 10000"/>
                    <a:gd name="connsiteY10" fmla="*/ 2983 h 21242"/>
                    <a:gd name="connsiteX11" fmla="*/ 6969 w 10000"/>
                    <a:gd name="connsiteY11" fmla="*/ 6348 h 21242"/>
                    <a:gd name="connsiteX12" fmla="*/ 7706 w 10000"/>
                    <a:gd name="connsiteY12" fmla="*/ 4988 h 21242"/>
                    <a:gd name="connsiteX13" fmla="*/ 8218 w 10000"/>
                    <a:gd name="connsiteY13" fmla="*/ 1122 h 21242"/>
                    <a:gd name="connsiteX14" fmla="*/ 8818 w 10000"/>
                    <a:gd name="connsiteY14" fmla="*/ 0 h 21242"/>
                    <a:gd name="connsiteX15" fmla="*/ 9684 w 10000"/>
                    <a:gd name="connsiteY15" fmla="*/ 1146 h 21242"/>
                    <a:gd name="connsiteX16" fmla="*/ 10000 w 10000"/>
                    <a:gd name="connsiteY16" fmla="*/ 1718 h 21242"/>
                    <a:gd name="connsiteX0" fmla="*/ 0 w 10000"/>
                    <a:gd name="connsiteY0" fmla="*/ 334 h 21432"/>
                    <a:gd name="connsiteX1" fmla="*/ 1174 w 10000"/>
                    <a:gd name="connsiteY1" fmla="*/ 1718 h 21432"/>
                    <a:gd name="connsiteX2" fmla="*/ 1590 w 10000"/>
                    <a:gd name="connsiteY2" fmla="*/ 3628 h 21432"/>
                    <a:gd name="connsiteX3" fmla="*/ 2057 w 10000"/>
                    <a:gd name="connsiteY3" fmla="*/ 20239 h 21432"/>
                    <a:gd name="connsiteX4" fmla="*/ 3056 w 10000"/>
                    <a:gd name="connsiteY4" fmla="*/ 19093 h 21432"/>
                    <a:gd name="connsiteX5" fmla="*/ 3285 w 10000"/>
                    <a:gd name="connsiteY5" fmla="*/ 6205 h 21432"/>
                    <a:gd name="connsiteX6" fmla="*/ 3797 w 10000"/>
                    <a:gd name="connsiteY6" fmla="*/ 5919 h 21432"/>
                    <a:gd name="connsiteX7" fmla="*/ 4621 w 10000"/>
                    <a:gd name="connsiteY7" fmla="*/ 8401 h 21432"/>
                    <a:gd name="connsiteX8" fmla="*/ 5237 w 10000"/>
                    <a:gd name="connsiteY8" fmla="*/ 6874 h 21432"/>
                    <a:gd name="connsiteX9" fmla="*/ 5783 w 10000"/>
                    <a:gd name="connsiteY9" fmla="*/ 2625 h 21432"/>
                    <a:gd name="connsiteX10" fmla="*/ 6395 w 10000"/>
                    <a:gd name="connsiteY10" fmla="*/ 2983 h 21432"/>
                    <a:gd name="connsiteX11" fmla="*/ 6969 w 10000"/>
                    <a:gd name="connsiteY11" fmla="*/ 6348 h 21432"/>
                    <a:gd name="connsiteX12" fmla="*/ 7706 w 10000"/>
                    <a:gd name="connsiteY12" fmla="*/ 4988 h 21432"/>
                    <a:gd name="connsiteX13" fmla="*/ 8218 w 10000"/>
                    <a:gd name="connsiteY13" fmla="*/ 1122 h 21432"/>
                    <a:gd name="connsiteX14" fmla="*/ 8818 w 10000"/>
                    <a:gd name="connsiteY14" fmla="*/ 0 h 21432"/>
                    <a:gd name="connsiteX15" fmla="*/ 9684 w 10000"/>
                    <a:gd name="connsiteY15" fmla="*/ 1146 h 21432"/>
                    <a:gd name="connsiteX16" fmla="*/ 10000 w 10000"/>
                    <a:gd name="connsiteY16" fmla="*/ 1718 h 21432"/>
                    <a:gd name="connsiteX0" fmla="*/ 0 w 10000"/>
                    <a:gd name="connsiteY0" fmla="*/ 334 h 21957"/>
                    <a:gd name="connsiteX1" fmla="*/ 1174 w 10000"/>
                    <a:gd name="connsiteY1" fmla="*/ 1718 h 21957"/>
                    <a:gd name="connsiteX2" fmla="*/ 1590 w 10000"/>
                    <a:gd name="connsiteY2" fmla="*/ 3628 h 21957"/>
                    <a:gd name="connsiteX3" fmla="*/ 2057 w 10000"/>
                    <a:gd name="connsiteY3" fmla="*/ 20239 h 21957"/>
                    <a:gd name="connsiteX4" fmla="*/ 3056 w 10000"/>
                    <a:gd name="connsiteY4" fmla="*/ 19093 h 21957"/>
                    <a:gd name="connsiteX5" fmla="*/ 3655 w 10000"/>
                    <a:gd name="connsiteY5" fmla="*/ 3055 h 21957"/>
                    <a:gd name="connsiteX6" fmla="*/ 3797 w 10000"/>
                    <a:gd name="connsiteY6" fmla="*/ 5919 h 21957"/>
                    <a:gd name="connsiteX7" fmla="*/ 4621 w 10000"/>
                    <a:gd name="connsiteY7" fmla="*/ 8401 h 21957"/>
                    <a:gd name="connsiteX8" fmla="*/ 5237 w 10000"/>
                    <a:gd name="connsiteY8" fmla="*/ 6874 h 21957"/>
                    <a:gd name="connsiteX9" fmla="*/ 5783 w 10000"/>
                    <a:gd name="connsiteY9" fmla="*/ 2625 h 21957"/>
                    <a:gd name="connsiteX10" fmla="*/ 6395 w 10000"/>
                    <a:gd name="connsiteY10" fmla="*/ 2983 h 21957"/>
                    <a:gd name="connsiteX11" fmla="*/ 6969 w 10000"/>
                    <a:gd name="connsiteY11" fmla="*/ 6348 h 21957"/>
                    <a:gd name="connsiteX12" fmla="*/ 7706 w 10000"/>
                    <a:gd name="connsiteY12" fmla="*/ 4988 h 21957"/>
                    <a:gd name="connsiteX13" fmla="*/ 8218 w 10000"/>
                    <a:gd name="connsiteY13" fmla="*/ 1122 h 21957"/>
                    <a:gd name="connsiteX14" fmla="*/ 8818 w 10000"/>
                    <a:gd name="connsiteY14" fmla="*/ 0 h 21957"/>
                    <a:gd name="connsiteX15" fmla="*/ 9684 w 10000"/>
                    <a:gd name="connsiteY15" fmla="*/ 1146 h 21957"/>
                    <a:gd name="connsiteX16" fmla="*/ 10000 w 10000"/>
                    <a:gd name="connsiteY16" fmla="*/ 1718 h 21957"/>
                    <a:gd name="connsiteX0" fmla="*/ 0 w 10000"/>
                    <a:gd name="connsiteY0" fmla="*/ 334 h 21957"/>
                    <a:gd name="connsiteX1" fmla="*/ 1174 w 10000"/>
                    <a:gd name="connsiteY1" fmla="*/ 1718 h 21957"/>
                    <a:gd name="connsiteX2" fmla="*/ 1590 w 10000"/>
                    <a:gd name="connsiteY2" fmla="*/ 3628 h 21957"/>
                    <a:gd name="connsiteX3" fmla="*/ 2057 w 10000"/>
                    <a:gd name="connsiteY3" fmla="*/ 20239 h 21957"/>
                    <a:gd name="connsiteX4" fmla="*/ 3056 w 10000"/>
                    <a:gd name="connsiteY4" fmla="*/ 19093 h 21957"/>
                    <a:gd name="connsiteX5" fmla="*/ 3655 w 10000"/>
                    <a:gd name="connsiteY5" fmla="*/ 3055 h 21957"/>
                    <a:gd name="connsiteX6" fmla="*/ 4455 w 10000"/>
                    <a:gd name="connsiteY6" fmla="*/ 7637 h 21957"/>
                    <a:gd name="connsiteX7" fmla="*/ 4621 w 10000"/>
                    <a:gd name="connsiteY7" fmla="*/ 8401 h 21957"/>
                    <a:gd name="connsiteX8" fmla="*/ 5237 w 10000"/>
                    <a:gd name="connsiteY8" fmla="*/ 6874 h 21957"/>
                    <a:gd name="connsiteX9" fmla="*/ 5783 w 10000"/>
                    <a:gd name="connsiteY9" fmla="*/ 2625 h 21957"/>
                    <a:gd name="connsiteX10" fmla="*/ 6395 w 10000"/>
                    <a:gd name="connsiteY10" fmla="*/ 2983 h 21957"/>
                    <a:gd name="connsiteX11" fmla="*/ 6969 w 10000"/>
                    <a:gd name="connsiteY11" fmla="*/ 6348 h 21957"/>
                    <a:gd name="connsiteX12" fmla="*/ 7706 w 10000"/>
                    <a:gd name="connsiteY12" fmla="*/ 4988 h 21957"/>
                    <a:gd name="connsiteX13" fmla="*/ 8218 w 10000"/>
                    <a:gd name="connsiteY13" fmla="*/ 1122 h 21957"/>
                    <a:gd name="connsiteX14" fmla="*/ 8818 w 10000"/>
                    <a:gd name="connsiteY14" fmla="*/ 0 h 21957"/>
                    <a:gd name="connsiteX15" fmla="*/ 9684 w 10000"/>
                    <a:gd name="connsiteY15" fmla="*/ 1146 h 21957"/>
                    <a:gd name="connsiteX16" fmla="*/ 10000 w 10000"/>
                    <a:gd name="connsiteY16" fmla="*/ 1718 h 21957"/>
                    <a:gd name="connsiteX0" fmla="*/ 0 w 10000"/>
                    <a:gd name="connsiteY0" fmla="*/ 334 h 21957"/>
                    <a:gd name="connsiteX1" fmla="*/ 1174 w 10000"/>
                    <a:gd name="connsiteY1" fmla="*/ 1718 h 21957"/>
                    <a:gd name="connsiteX2" fmla="*/ 1590 w 10000"/>
                    <a:gd name="connsiteY2" fmla="*/ 3628 h 21957"/>
                    <a:gd name="connsiteX3" fmla="*/ 2057 w 10000"/>
                    <a:gd name="connsiteY3" fmla="*/ 20239 h 21957"/>
                    <a:gd name="connsiteX4" fmla="*/ 3056 w 10000"/>
                    <a:gd name="connsiteY4" fmla="*/ 19093 h 21957"/>
                    <a:gd name="connsiteX5" fmla="*/ 3655 w 10000"/>
                    <a:gd name="connsiteY5" fmla="*/ 3055 h 21957"/>
                    <a:gd name="connsiteX6" fmla="*/ 4455 w 10000"/>
                    <a:gd name="connsiteY6" fmla="*/ 7637 h 21957"/>
                    <a:gd name="connsiteX7" fmla="*/ 5054 w 10000"/>
                    <a:gd name="connsiteY7" fmla="*/ 12220 h 21957"/>
                    <a:gd name="connsiteX8" fmla="*/ 5237 w 10000"/>
                    <a:gd name="connsiteY8" fmla="*/ 6874 h 21957"/>
                    <a:gd name="connsiteX9" fmla="*/ 5783 w 10000"/>
                    <a:gd name="connsiteY9" fmla="*/ 2625 h 21957"/>
                    <a:gd name="connsiteX10" fmla="*/ 6395 w 10000"/>
                    <a:gd name="connsiteY10" fmla="*/ 2983 h 21957"/>
                    <a:gd name="connsiteX11" fmla="*/ 6969 w 10000"/>
                    <a:gd name="connsiteY11" fmla="*/ 6348 h 21957"/>
                    <a:gd name="connsiteX12" fmla="*/ 7706 w 10000"/>
                    <a:gd name="connsiteY12" fmla="*/ 4988 h 21957"/>
                    <a:gd name="connsiteX13" fmla="*/ 8218 w 10000"/>
                    <a:gd name="connsiteY13" fmla="*/ 1122 h 21957"/>
                    <a:gd name="connsiteX14" fmla="*/ 8818 w 10000"/>
                    <a:gd name="connsiteY14" fmla="*/ 0 h 21957"/>
                    <a:gd name="connsiteX15" fmla="*/ 9684 w 10000"/>
                    <a:gd name="connsiteY15" fmla="*/ 1146 h 21957"/>
                    <a:gd name="connsiteX16" fmla="*/ 10000 w 10000"/>
                    <a:gd name="connsiteY16" fmla="*/ 1718 h 21957"/>
                    <a:gd name="connsiteX0" fmla="*/ 0 w 10000"/>
                    <a:gd name="connsiteY0" fmla="*/ 334 h 21957"/>
                    <a:gd name="connsiteX1" fmla="*/ 1174 w 10000"/>
                    <a:gd name="connsiteY1" fmla="*/ 1718 h 21957"/>
                    <a:gd name="connsiteX2" fmla="*/ 1590 w 10000"/>
                    <a:gd name="connsiteY2" fmla="*/ 3628 h 21957"/>
                    <a:gd name="connsiteX3" fmla="*/ 2057 w 10000"/>
                    <a:gd name="connsiteY3" fmla="*/ 20239 h 21957"/>
                    <a:gd name="connsiteX4" fmla="*/ 3056 w 10000"/>
                    <a:gd name="connsiteY4" fmla="*/ 19093 h 21957"/>
                    <a:gd name="connsiteX5" fmla="*/ 3655 w 10000"/>
                    <a:gd name="connsiteY5" fmla="*/ 3055 h 21957"/>
                    <a:gd name="connsiteX6" fmla="*/ 4455 w 10000"/>
                    <a:gd name="connsiteY6" fmla="*/ 4200 h 21957"/>
                    <a:gd name="connsiteX7" fmla="*/ 5054 w 10000"/>
                    <a:gd name="connsiteY7" fmla="*/ 12220 h 21957"/>
                    <a:gd name="connsiteX8" fmla="*/ 5237 w 10000"/>
                    <a:gd name="connsiteY8" fmla="*/ 6874 h 21957"/>
                    <a:gd name="connsiteX9" fmla="*/ 5783 w 10000"/>
                    <a:gd name="connsiteY9" fmla="*/ 2625 h 21957"/>
                    <a:gd name="connsiteX10" fmla="*/ 6395 w 10000"/>
                    <a:gd name="connsiteY10" fmla="*/ 2983 h 21957"/>
                    <a:gd name="connsiteX11" fmla="*/ 6969 w 10000"/>
                    <a:gd name="connsiteY11" fmla="*/ 6348 h 21957"/>
                    <a:gd name="connsiteX12" fmla="*/ 7706 w 10000"/>
                    <a:gd name="connsiteY12" fmla="*/ 4988 h 21957"/>
                    <a:gd name="connsiteX13" fmla="*/ 8218 w 10000"/>
                    <a:gd name="connsiteY13" fmla="*/ 1122 h 21957"/>
                    <a:gd name="connsiteX14" fmla="*/ 8818 w 10000"/>
                    <a:gd name="connsiteY14" fmla="*/ 0 h 21957"/>
                    <a:gd name="connsiteX15" fmla="*/ 9684 w 10000"/>
                    <a:gd name="connsiteY15" fmla="*/ 1146 h 21957"/>
                    <a:gd name="connsiteX16" fmla="*/ 10000 w 10000"/>
                    <a:gd name="connsiteY16" fmla="*/ 1718 h 21957"/>
                    <a:gd name="connsiteX0" fmla="*/ 0 w 10000"/>
                    <a:gd name="connsiteY0" fmla="*/ 334 h 21957"/>
                    <a:gd name="connsiteX1" fmla="*/ 1174 w 10000"/>
                    <a:gd name="connsiteY1" fmla="*/ 1718 h 21957"/>
                    <a:gd name="connsiteX2" fmla="*/ 1590 w 10000"/>
                    <a:gd name="connsiteY2" fmla="*/ 3628 h 21957"/>
                    <a:gd name="connsiteX3" fmla="*/ 2057 w 10000"/>
                    <a:gd name="connsiteY3" fmla="*/ 20239 h 21957"/>
                    <a:gd name="connsiteX4" fmla="*/ 3056 w 10000"/>
                    <a:gd name="connsiteY4" fmla="*/ 19093 h 21957"/>
                    <a:gd name="connsiteX5" fmla="*/ 3655 w 10000"/>
                    <a:gd name="connsiteY5" fmla="*/ 3055 h 21957"/>
                    <a:gd name="connsiteX6" fmla="*/ 4455 w 10000"/>
                    <a:gd name="connsiteY6" fmla="*/ 4200 h 21957"/>
                    <a:gd name="connsiteX7" fmla="*/ 5054 w 10000"/>
                    <a:gd name="connsiteY7" fmla="*/ 12220 h 21957"/>
                    <a:gd name="connsiteX8" fmla="*/ 5654 w 10000"/>
                    <a:gd name="connsiteY8" fmla="*/ 9928 h 21957"/>
                    <a:gd name="connsiteX9" fmla="*/ 5783 w 10000"/>
                    <a:gd name="connsiteY9" fmla="*/ 2625 h 21957"/>
                    <a:gd name="connsiteX10" fmla="*/ 6395 w 10000"/>
                    <a:gd name="connsiteY10" fmla="*/ 2983 h 21957"/>
                    <a:gd name="connsiteX11" fmla="*/ 6969 w 10000"/>
                    <a:gd name="connsiteY11" fmla="*/ 6348 h 21957"/>
                    <a:gd name="connsiteX12" fmla="*/ 7706 w 10000"/>
                    <a:gd name="connsiteY12" fmla="*/ 4988 h 21957"/>
                    <a:gd name="connsiteX13" fmla="*/ 8218 w 10000"/>
                    <a:gd name="connsiteY13" fmla="*/ 1122 h 21957"/>
                    <a:gd name="connsiteX14" fmla="*/ 8818 w 10000"/>
                    <a:gd name="connsiteY14" fmla="*/ 0 h 21957"/>
                    <a:gd name="connsiteX15" fmla="*/ 9684 w 10000"/>
                    <a:gd name="connsiteY15" fmla="*/ 1146 h 21957"/>
                    <a:gd name="connsiteX16" fmla="*/ 10000 w 10000"/>
                    <a:gd name="connsiteY16" fmla="*/ 1718 h 21957"/>
                    <a:gd name="connsiteX0" fmla="*/ 0 w 10000"/>
                    <a:gd name="connsiteY0" fmla="*/ 334 h 21957"/>
                    <a:gd name="connsiteX1" fmla="*/ 1174 w 10000"/>
                    <a:gd name="connsiteY1" fmla="*/ 1718 h 21957"/>
                    <a:gd name="connsiteX2" fmla="*/ 1590 w 10000"/>
                    <a:gd name="connsiteY2" fmla="*/ 3628 h 21957"/>
                    <a:gd name="connsiteX3" fmla="*/ 2057 w 10000"/>
                    <a:gd name="connsiteY3" fmla="*/ 20239 h 21957"/>
                    <a:gd name="connsiteX4" fmla="*/ 3056 w 10000"/>
                    <a:gd name="connsiteY4" fmla="*/ 19093 h 21957"/>
                    <a:gd name="connsiteX5" fmla="*/ 3655 w 10000"/>
                    <a:gd name="connsiteY5" fmla="*/ 3055 h 21957"/>
                    <a:gd name="connsiteX6" fmla="*/ 4455 w 10000"/>
                    <a:gd name="connsiteY6" fmla="*/ 4200 h 21957"/>
                    <a:gd name="connsiteX7" fmla="*/ 5054 w 10000"/>
                    <a:gd name="connsiteY7" fmla="*/ 12220 h 21957"/>
                    <a:gd name="connsiteX8" fmla="*/ 5654 w 10000"/>
                    <a:gd name="connsiteY8" fmla="*/ 9928 h 21957"/>
                    <a:gd name="connsiteX9" fmla="*/ 6395 w 10000"/>
                    <a:gd name="connsiteY9" fmla="*/ 2983 h 21957"/>
                    <a:gd name="connsiteX10" fmla="*/ 6969 w 10000"/>
                    <a:gd name="connsiteY10" fmla="*/ 6348 h 21957"/>
                    <a:gd name="connsiteX11" fmla="*/ 7706 w 10000"/>
                    <a:gd name="connsiteY11" fmla="*/ 4988 h 21957"/>
                    <a:gd name="connsiteX12" fmla="*/ 8218 w 10000"/>
                    <a:gd name="connsiteY12" fmla="*/ 1122 h 21957"/>
                    <a:gd name="connsiteX13" fmla="*/ 8818 w 10000"/>
                    <a:gd name="connsiteY13" fmla="*/ 0 h 21957"/>
                    <a:gd name="connsiteX14" fmla="*/ 9684 w 10000"/>
                    <a:gd name="connsiteY14" fmla="*/ 1146 h 21957"/>
                    <a:gd name="connsiteX15" fmla="*/ 10000 w 10000"/>
                    <a:gd name="connsiteY15" fmla="*/ 1718 h 21957"/>
                    <a:gd name="connsiteX0" fmla="*/ 0 w 10000"/>
                    <a:gd name="connsiteY0" fmla="*/ 334 h 23103"/>
                    <a:gd name="connsiteX1" fmla="*/ 1174 w 10000"/>
                    <a:gd name="connsiteY1" fmla="*/ 1718 h 23103"/>
                    <a:gd name="connsiteX2" fmla="*/ 1590 w 10000"/>
                    <a:gd name="connsiteY2" fmla="*/ 3628 h 23103"/>
                    <a:gd name="connsiteX3" fmla="*/ 2057 w 10000"/>
                    <a:gd name="connsiteY3" fmla="*/ 20239 h 23103"/>
                    <a:gd name="connsiteX4" fmla="*/ 3655 w 10000"/>
                    <a:gd name="connsiteY4" fmla="*/ 20239 h 23103"/>
                    <a:gd name="connsiteX5" fmla="*/ 3655 w 10000"/>
                    <a:gd name="connsiteY5" fmla="*/ 3055 h 23103"/>
                    <a:gd name="connsiteX6" fmla="*/ 4455 w 10000"/>
                    <a:gd name="connsiteY6" fmla="*/ 4200 h 23103"/>
                    <a:gd name="connsiteX7" fmla="*/ 5054 w 10000"/>
                    <a:gd name="connsiteY7" fmla="*/ 12220 h 23103"/>
                    <a:gd name="connsiteX8" fmla="*/ 5654 w 10000"/>
                    <a:gd name="connsiteY8" fmla="*/ 9928 h 23103"/>
                    <a:gd name="connsiteX9" fmla="*/ 6395 w 10000"/>
                    <a:gd name="connsiteY9" fmla="*/ 2983 h 23103"/>
                    <a:gd name="connsiteX10" fmla="*/ 6969 w 10000"/>
                    <a:gd name="connsiteY10" fmla="*/ 6348 h 23103"/>
                    <a:gd name="connsiteX11" fmla="*/ 7706 w 10000"/>
                    <a:gd name="connsiteY11" fmla="*/ 4988 h 23103"/>
                    <a:gd name="connsiteX12" fmla="*/ 8218 w 10000"/>
                    <a:gd name="connsiteY12" fmla="*/ 1122 h 23103"/>
                    <a:gd name="connsiteX13" fmla="*/ 8818 w 10000"/>
                    <a:gd name="connsiteY13" fmla="*/ 0 h 23103"/>
                    <a:gd name="connsiteX14" fmla="*/ 9684 w 10000"/>
                    <a:gd name="connsiteY14" fmla="*/ 1146 h 23103"/>
                    <a:gd name="connsiteX15" fmla="*/ 10000 w 10000"/>
                    <a:gd name="connsiteY15" fmla="*/ 1718 h 23103"/>
                    <a:gd name="connsiteX0" fmla="*/ 0 w 10000"/>
                    <a:gd name="connsiteY0" fmla="*/ 334 h 22912"/>
                    <a:gd name="connsiteX1" fmla="*/ 1174 w 10000"/>
                    <a:gd name="connsiteY1" fmla="*/ 1718 h 22912"/>
                    <a:gd name="connsiteX2" fmla="*/ 1590 w 10000"/>
                    <a:gd name="connsiteY2" fmla="*/ 3628 h 22912"/>
                    <a:gd name="connsiteX3" fmla="*/ 2057 w 10000"/>
                    <a:gd name="connsiteY3" fmla="*/ 20239 h 22912"/>
                    <a:gd name="connsiteX4" fmla="*/ 3655 w 10000"/>
                    <a:gd name="connsiteY4" fmla="*/ 20239 h 22912"/>
                    <a:gd name="connsiteX5" fmla="*/ 4455 w 10000"/>
                    <a:gd name="connsiteY5" fmla="*/ 4200 h 22912"/>
                    <a:gd name="connsiteX6" fmla="*/ 5054 w 10000"/>
                    <a:gd name="connsiteY6" fmla="*/ 12220 h 22912"/>
                    <a:gd name="connsiteX7" fmla="*/ 5654 w 10000"/>
                    <a:gd name="connsiteY7" fmla="*/ 9928 h 22912"/>
                    <a:gd name="connsiteX8" fmla="*/ 6395 w 10000"/>
                    <a:gd name="connsiteY8" fmla="*/ 2983 h 22912"/>
                    <a:gd name="connsiteX9" fmla="*/ 6969 w 10000"/>
                    <a:gd name="connsiteY9" fmla="*/ 6348 h 22912"/>
                    <a:gd name="connsiteX10" fmla="*/ 7706 w 10000"/>
                    <a:gd name="connsiteY10" fmla="*/ 4988 h 22912"/>
                    <a:gd name="connsiteX11" fmla="*/ 8218 w 10000"/>
                    <a:gd name="connsiteY11" fmla="*/ 1122 h 22912"/>
                    <a:gd name="connsiteX12" fmla="*/ 8818 w 10000"/>
                    <a:gd name="connsiteY12" fmla="*/ 0 h 22912"/>
                    <a:gd name="connsiteX13" fmla="*/ 9684 w 10000"/>
                    <a:gd name="connsiteY13" fmla="*/ 1146 h 22912"/>
                    <a:gd name="connsiteX14" fmla="*/ 10000 w 10000"/>
                    <a:gd name="connsiteY14" fmla="*/ 1718 h 22912"/>
                    <a:gd name="connsiteX0" fmla="*/ 0 w 10000"/>
                    <a:gd name="connsiteY0" fmla="*/ 334 h 22912"/>
                    <a:gd name="connsiteX1" fmla="*/ 1174 w 10000"/>
                    <a:gd name="connsiteY1" fmla="*/ 1718 h 22912"/>
                    <a:gd name="connsiteX2" fmla="*/ 1590 w 10000"/>
                    <a:gd name="connsiteY2" fmla="*/ 3628 h 22912"/>
                    <a:gd name="connsiteX3" fmla="*/ 2656 w 10000"/>
                    <a:gd name="connsiteY3" fmla="*/ 20239 h 22912"/>
                    <a:gd name="connsiteX4" fmla="*/ 3655 w 10000"/>
                    <a:gd name="connsiteY4" fmla="*/ 20239 h 22912"/>
                    <a:gd name="connsiteX5" fmla="*/ 4455 w 10000"/>
                    <a:gd name="connsiteY5" fmla="*/ 4200 h 22912"/>
                    <a:gd name="connsiteX6" fmla="*/ 5054 w 10000"/>
                    <a:gd name="connsiteY6" fmla="*/ 12220 h 22912"/>
                    <a:gd name="connsiteX7" fmla="*/ 5654 w 10000"/>
                    <a:gd name="connsiteY7" fmla="*/ 9928 h 22912"/>
                    <a:gd name="connsiteX8" fmla="*/ 6395 w 10000"/>
                    <a:gd name="connsiteY8" fmla="*/ 2983 h 22912"/>
                    <a:gd name="connsiteX9" fmla="*/ 6969 w 10000"/>
                    <a:gd name="connsiteY9" fmla="*/ 6348 h 22912"/>
                    <a:gd name="connsiteX10" fmla="*/ 7706 w 10000"/>
                    <a:gd name="connsiteY10" fmla="*/ 4988 h 22912"/>
                    <a:gd name="connsiteX11" fmla="*/ 8218 w 10000"/>
                    <a:gd name="connsiteY11" fmla="*/ 1122 h 22912"/>
                    <a:gd name="connsiteX12" fmla="*/ 8818 w 10000"/>
                    <a:gd name="connsiteY12" fmla="*/ 0 h 22912"/>
                    <a:gd name="connsiteX13" fmla="*/ 9684 w 10000"/>
                    <a:gd name="connsiteY13" fmla="*/ 1146 h 22912"/>
                    <a:gd name="connsiteX14" fmla="*/ 10000 w 10000"/>
                    <a:gd name="connsiteY14" fmla="*/ 1718 h 22912"/>
                    <a:gd name="connsiteX0" fmla="*/ 0 w 10000"/>
                    <a:gd name="connsiteY0" fmla="*/ 334 h 22912"/>
                    <a:gd name="connsiteX1" fmla="*/ 1174 w 10000"/>
                    <a:gd name="connsiteY1" fmla="*/ 1718 h 22912"/>
                    <a:gd name="connsiteX2" fmla="*/ 1590 w 10000"/>
                    <a:gd name="connsiteY2" fmla="*/ 3628 h 22912"/>
                    <a:gd name="connsiteX3" fmla="*/ 2656 w 10000"/>
                    <a:gd name="connsiteY3" fmla="*/ 20239 h 22912"/>
                    <a:gd name="connsiteX4" fmla="*/ 3655 w 10000"/>
                    <a:gd name="connsiteY4" fmla="*/ 20239 h 22912"/>
                    <a:gd name="connsiteX5" fmla="*/ 4455 w 10000"/>
                    <a:gd name="connsiteY5" fmla="*/ 4200 h 22912"/>
                    <a:gd name="connsiteX6" fmla="*/ 5454 w 10000"/>
                    <a:gd name="connsiteY6" fmla="*/ 5346 h 22912"/>
                    <a:gd name="connsiteX7" fmla="*/ 5654 w 10000"/>
                    <a:gd name="connsiteY7" fmla="*/ 9928 h 22912"/>
                    <a:gd name="connsiteX8" fmla="*/ 6395 w 10000"/>
                    <a:gd name="connsiteY8" fmla="*/ 2983 h 22912"/>
                    <a:gd name="connsiteX9" fmla="*/ 6969 w 10000"/>
                    <a:gd name="connsiteY9" fmla="*/ 6348 h 22912"/>
                    <a:gd name="connsiteX10" fmla="*/ 7706 w 10000"/>
                    <a:gd name="connsiteY10" fmla="*/ 4988 h 22912"/>
                    <a:gd name="connsiteX11" fmla="*/ 8218 w 10000"/>
                    <a:gd name="connsiteY11" fmla="*/ 1122 h 22912"/>
                    <a:gd name="connsiteX12" fmla="*/ 8818 w 10000"/>
                    <a:gd name="connsiteY12" fmla="*/ 0 h 22912"/>
                    <a:gd name="connsiteX13" fmla="*/ 9684 w 10000"/>
                    <a:gd name="connsiteY13" fmla="*/ 1146 h 22912"/>
                    <a:gd name="connsiteX14" fmla="*/ 10000 w 10000"/>
                    <a:gd name="connsiteY14" fmla="*/ 1718 h 22912"/>
                    <a:gd name="connsiteX0" fmla="*/ 0 w 10000"/>
                    <a:gd name="connsiteY0" fmla="*/ 334 h 22912"/>
                    <a:gd name="connsiteX1" fmla="*/ 1174 w 10000"/>
                    <a:gd name="connsiteY1" fmla="*/ 1718 h 22912"/>
                    <a:gd name="connsiteX2" fmla="*/ 1590 w 10000"/>
                    <a:gd name="connsiteY2" fmla="*/ 3628 h 22912"/>
                    <a:gd name="connsiteX3" fmla="*/ 2656 w 10000"/>
                    <a:gd name="connsiteY3" fmla="*/ 20239 h 22912"/>
                    <a:gd name="connsiteX4" fmla="*/ 3655 w 10000"/>
                    <a:gd name="connsiteY4" fmla="*/ 20239 h 22912"/>
                    <a:gd name="connsiteX5" fmla="*/ 4455 w 10000"/>
                    <a:gd name="connsiteY5" fmla="*/ 4200 h 22912"/>
                    <a:gd name="connsiteX6" fmla="*/ 5454 w 10000"/>
                    <a:gd name="connsiteY6" fmla="*/ 5346 h 22912"/>
                    <a:gd name="connsiteX7" fmla="*/ 6395 w 10000"/>
                    <a:gd name="connsiteY7" fmla="*/ 2983 h 22912"/>
                    <a:gd name="connsiteX8" fmla="*/ 6969 w 10000"/>
                    <a:gd name="connsiteY8" fmla="*/ 6348 h 22912"/>
                    <a:gd name="connsiteX9" fmla="*/ 7706 w 10000"/>
                    <a:gd name="connsiteY9" fmla="*/ 4988 h 22912"/>
                    <a:gd name="connsiteX10" fmla="*/ 8218 w 10000"/>
                    <a:gd name="connsiteY10" fmla="*/ 1122 h 22912"/>
                    <a:gd name="connsiteX11" fmla="*/ 8818 w 10000"/>
                    <a:gd name="connsiteY11" fmla="*/ 0 h 22912"/>
                    <a:gd name="connsiteX12" fmla="*/ 9684 w 10000"/>
                    <a:gd name="connsiteY12" fmla="*/ 1146 h 22912"/>
                    <a:gd name="connsiteX13" fmla="*/ 10000 w 10000"/>
                    <a:gd name="connsiteY13" fmla="*/ 1718 h 22912"/>
                    <a:gd name="connsiteX0" fmla="*/ 0 w 10000"/>
                    <a:gd name="connsiteY0" fmla="*/ 334 h 22912"/>
                    <a:gd name="connsiteX1" fmla="*/ 1174 w 10000"/>
                    <a:gd name="connsiteY1" fmla="*/ 1718 h 22912"/>
                    <a:gd name="connsiteX2" fmla="*/ 1590 w 10000"/>
                    <a:gd name="connsiteY2" fmla="*/ 3628 h 22912"/>
                    <a:gd name="connsiteX3" fmla="*/ 2656 w 10000"/>
                    <a:gd name="connsiteY3" fmla="*/ 20239 h 22912"/>
                    <a:gd name="connsiteX4" fmla="*/ 3655 w 10000"/>
                    <a:gd name="connsiteY4" fmla="*/ 20239 h 22912"/>
                    <a:gd name="connsiteX5" fmla="*/ 4455 w 10000"/>
                    <a:gd name="connsiteY5" fmla="*/ 4200 h 22912"/>
                    <a:gd name="connsiteX6" fmla="*/ 5454 w 10000"/>
                    <a:gd name="connsiteY6" fmla="*/ 5346 h 22912"/>
                    <a:gd name="connsiteX7" fmla="*/ 6395 w 10000"/>
                    <a:gd name="connsiteY7" fmla="*/ 2983 h 22912"/>
                    <a:gd name="connsiteX8" fmla="*/ 7252 w 10000"/>
                    <a:gd name="connsiteY8" fmla="*/ 9928 h 22912"/>
                    <a:gd name="connsiteX9" fmla="*/ 7706 w 10000"/>
                    <a:gd name="connsiteY9" fmla="*/ 4988 h 22912"/>
                    <a:gd name="connsiteX10" fmla="*/ 8218 w 10000"/>
                    <a:gd name="connsiteY10" fmla="*/ 1122 h 22912"/>
                    <a:gd name="connsiteX11" fmla="*/ 8818 w 10000"/>
                    <a:gd name="connsiteY11" fmla="*/ 0 h 22912"/>
                    <a:gd name="connsiteX12" fmla="*/ 9684 w 10000"/>
                    <a:gd name="connsiteY12" fmla="*/ 1146 h 22912"/>
                    <a:gd name="connsiteX13" fmla="*/ 10000 w 10000"/>
                    <a:gd name="connsiteY13" fmla="*/ 1718 h 22912"/>
                    <a:gd name="connsiteX0" fmla="*/ 0 w 10000"/>
                    <a:gd name="connsiteY0" fmla="*/ 334 h 22912"/>
                    <a:gd name="connsiteX1" fmla="*/ 1174 w 10000"/>
                    <a:gd name="connsiteY1" fmla="*/ 1718 h 22912"/>
                    <a:gd name="connsiteX2" fmla="*/ 1590 w 10000"/>
                    <a:gd name="connsiteY2" fmla="*/ 3628 h 22912"/>
                    <a:gd name="connsiteX3" fmla="*/ 2656 w 10000"/>
                    <a:gd name="connsiteY3" fmla="*/ 20239 h 22912"/>
                    <a:gd name="connsiteX4" fmla="*/ 3655 w 10000"/>
                    <a:gd name="connsiteY4" fmla="*/ 20239 h 22912"/>
                    <a:gd name="connsiteX5" fmla="*/ 4455 w 10000"/>
                    <a:gd name="connsiteY5" fmla="*/ 4200 h 22912"/>
                    <a:gd name="connsiteX6" fmla="*/ 5454 w 10000"/>
                    <a:gd name="connsiteY6" fmla="*/ 5346 h 22912"/>
                    <a:gd name="connsiteX7" fmla="*/ 6395 w 10000"/>
                    <a:gd name="connsiteY7" fmla="*/ 2983 h 22912"/>
                    <a:gd name="connsiteX8" fmla="*/ 7252 w 10000"/>
                    <a:gd name="connsiteY8" fmla="*/ 9928 h 22912"/>
                    <a:gd name="connsiteX9" fmla="*/ 7652 w 10000"/>
                    <a:gd name="connsiteY9" fmla="*/ 4200 h 22912"/>
                    <a:gd name="connsiteX10" fmla="*/ 8218 w 10000"/>
                    <a:gd name="connsiteY10" fmla="*/ 1122 h 22912"/>
                    <a:gd name="connsiteX11" fmla="*/ 8818 w 10000"/>
                    <a:gd name="connsiteY11" fmla="*/ 0 h 22912"/>
                    <a:gd name="connsiteX12" fmla="*/ 9684 w 10000"/>
                    <a:gd name="connsiteY12" fmla="*/ 1146 h 22912"/>
                    <a:gd name="connsiteX13" fmla="*/ 10000 w 10000"/>
                    <a:gd name="connsiteY13" fmla="*/ 1718 h 22912"/>
                    <a:gd name="connsiteX0" fmla="*/ 0 w 10000"/>
                    <a:gd name="connsiteY0" fmla="*/ 843 h 23421"/>
                    <a:gd name="connsiteX1" fmla="*/ 1174 w 10000"/>
                    <a:gd name="connsiteY1" fmla="*/ 2227 h 23421"/>
                    <a:gd name="connsiteX2" fmla="*/ 1590 w 10000"/>
                    <a:gd name="connsiteY2" fmla="*/ 4137 h 23421"/>
                    <a:gd name="connsiteX3" fmla="*/ 2656 w 10000"/>
                    <a:gd name="connsiteY3" fmla="*/ 20748 h 23421"/>
                    <a:gd name="connsiteX4" fmla="*/ 3655 w 10000"/>
                    <a:gd name="connsiteY4" fmla="*/ 20748 h 23421"/>
                    <a:gd name="connsiteX5" fmla="*/ 4455 w 10000"/>
                    <a:gd name="connsiteY5" fmla="*/ 4709 h 23421"/>
                    <a:gd name="connsiteX6" fmla="*/ 5454 w 10000"/>
                    <a:gd name="connsiteY6" fmla="*/ 5855 h 23421"/>
                    <a:gd name="connsiteX7" fmla="*/ 6395 w 10000"/>
                    <a:gd name="connsiteY7" fmla="*/ 3492 h 23421"/>
                    <a:gd name="connsiteX8" fmla="*/ 7252 w 10000"/>
                    <a:gd name="connsiteY8" fmla="*/ 10437 h 23421"/>
                    <a:gd name="connsiteX9" fmla="*/ 7652 w 10000"/>
                    <a:gd name="connsiteY9" fmla="*/ 4709 h 23421"/>
                    <a:gd name="connsiteX10" fmla="*/ 8818 w 10000"/>
                    <a:gd name="connsiteY10" fmla="*/ 509 h 23421"/>
                    <a:gd name="connsiteX11" fmla="*/ 9684 w 10000"/>
                    <a:gd name="connsiteY11" fmla="*/ 1655 h 23421"/>
                    <a:gd name="connsiteX12" fmla="*/ 10000 w 10000"/>
                    <a:gd name="connsiteY12" fmla="*/ 2227 h 23421"/>
                    <a:gd name="connsiteX0" fmla="*/ 0 w 10000"/>
                    <a:gd name="connsiteY0" fmla="*/ 652 h 23230"/>
                    <a:gd name="connsiteX1" fmla="*/ 1174 w 10000"/>
                    <a:gd name="connsiteY1" fmla="*/ 2036 h 23230"/>
                    <a:gd name="connsiteX2" fmla="*/ 1590 w 10000"/>
                    <a:gd name="connsiteY2" fmla="*/ 3946 h 23230"/>
                    <a:gd name="connsiteX3" fmla="*/ 2656 w 10000"/>
                    <a:gd name="connsiteY3" fmla="*/ 20557 h 23230"/>
                    <a:gd name="connsiteX4" fmla="*/ 3655 w 10000"/>
                    <a:gd name="connsiteY4" fmla="*/ 20557 h 23230"/>
                    <a:gd name="connsiteX5" fmla="*/ 4455 w 10000"/>
                    <a:gd name="connsiteY5" fmla="*/ 4518 h 23230"/>
                    <a:gd name="connsiteX6" fmla="*/ 5454 w 10000"/>
                    <a:gd name="connsiteY6" fmla="*/ 5664 h 23230"/>
                    <a:gd name="connsiteX7" fmla="*/ 6395 w 10000"/>
                    <a:gd name="connsiteY7" fmla="*/ 3301 h 23230"/>
                    <a:gd name="connsiteX8" fmla="*/ 7252 w 10000"/>
                    <a:gd name="connsiteY8" fmla="*/ 10246 h 23230"/>
                    <a:gd name="connsiteX9" fmla="*/ 8052 w 10000"/>
                    <a:gd name="connsiteY9" fmla="*/ 3373 h 23230"/>
                    <a:gd name="connsiteX10" fmla="*/ 8818 w 10000"/>
                    <a:gd name="connsiteY10" fmla="*/ 318 h 23230"/>
                    <a:gd name="connsiteX11" fmla="*/ 9684 w 10000"/>
                    <a:gd name="connsiteY11" fmla="*/ 1464 h 23230"/>
                    <a:gd name="connsiteX12" fmla="*/ 10000 w 10000"/>
                    <a:gd name="connsiteY12" fmla="*/ 2036 h 232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0000" h="23230">
                      <a:moveTo>
                        <a:pt x="0" y="652"/>
                      </a:moveTo>
                      <a:cubicBezTo>
                        <a:pt x="196" y="891"/>
                        <a:pt x="908" y="1487"/>
                        <a:pt x="1174" y="2036"/>
                      </a:cubicBezTo>
                      <a:cubicBezTo>
                        <a:pt x="1440" y="2585"/>
                        <a:pt x="1432" y="2848"/>
                        <a:pt x="1590" y="3946"/>
                      </a:cubicBezTo>
                      <a:cubicBezTo>
                        <a:pt x="1749" y="5044"/>
                        <a:pt x="2468" y="19555"/>
                        <a:pt x="2656" y="20557"/>
                      </a:cubicBezTo>
                      <a:cubicBezTo>
                        <a:pt x="2843" y="21560"/>
                        <a:pt x="3355" y="23230"/>
                        <a:pt x="3655" y="20557"/>
                      </a:cubicBezTo>
                      <a:cubicBezTo>
                        <a:pt x="3955" y="17884"/>
                        <a:pt x="4155" y="7000"/>
                        <a:pt x="4455" y="4518"/>
                      </a:cubicBezTo>
                      <a:cubicBezTo>
                        <a:pt x="4755" y="2036"/>
                        <a:pt x="5131" y="5867"/>
                        <a:pt x="5454" y="5664"/>
                      </a:cubicBezTo>
                      <a:cubicBezTo>
                        <a:pt x="5777" y="5461"/>
                        <a:pt x="6095" y="2537"/>
                        <a:pt x="6395" y="3301"/>
                      </a:cubicBezTo>
                      <a:cubicBezTo>
                        <a:pt x="6695" y="4065"/>
                        <a:pt x="6976" y="10234"/>
                        <a:pt x="7252" y="10246"/>
                      </a:cubicBezTo>
                      <a:cubicBezTo>
                        <a:pt x="7528" y="10258"/>
                        <a:pt x="7791" y="5028"/>
                        <a:pt x="8052" y="3373"/>
                      </a:cubicBezTo>
                      <a:cubicBezTo>
                        <a:pt x="8313" y="1718"/>
                        <a:pt x="8546" y="636"/>
                        <a:pt x="8818" y="318"/>
                      </a:cubicBezTo>
                      <a:cubicBezTo>
                        <a:pt x="9090" y="0"/>
                        <a:pt x="9488" y="1177"/>
                        <a:pt x="9684" y="1464"/>
                      </a:cubicBezTo>
                      <a:cubicBezTo>
                        <a:pt x="9879" y="1750"/>
                        <a:pt x="9933" y="1917"/>
                        <a:pt x="10000" y="20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" name="Rectangle 1079"/>
              <p:cNvSpPr>
                <a:spLocks noChangeArrowheads="1"/>
              </p:cNvSpPr>
              <p:nvPr/>
            </p:nvSpPr>
            <p:spPr bwMode="auto">
              <a:xfrm rot="1065949">
                <a:off x="468249" y="3326087"/>
                <a:ext cx="316973" cy="220028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Rectangle 1079"/>
              <p:cNvSpPr>
                <a:spLocks noChangeArrowheads="1"/>
              </p:cNvSpPr>
              <p:nvPr/>
            </p:nvSpPr>
            <p:spPr bwMode="auto">
              <a:xfrm rot="918220">
                <a:off x="4053863" y="3352029"/>
                <a:ext cx="316973" cy="220028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Rectangle 1079"/>
              <p:cNvSpPr>
                <a:spLocks noChangeArrowheads="1"/>
              </p:cNvSpPr>
              <p:nvPr/>
            </p:nvSpPr>
            <p:spPr bwMode="auto">
              <a:xfrm rot="1012397">
                <a:off x="5006428" y="3355999"/>
                <a:ext cx="316973" cy="220028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Rectangle 1079"/>
              <p:cNvSpPr>
                <a:spLocks noChangeArrowheads="1"/>
              </p:cNvSpPr>
              <p:nvPr/>
            </p:nvSpPr>
            <p:spPr bwMode="auto">
              <a:xfrm rot="1303283">
                <a:off x="8376453" y="3332803"/>
                <a:ext cx="316973" cy="220028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9" name="Oval 32"/>
            <p:cNvSpPr>
              <a:spLocks noChangeArrowheads="1"/>
            </p:cNvSpPr>
            <p:nvPr/>
          </p:nvSpPr>
          <p:spPr bwMode="auto">
            <a:xfrm>
              <a:off x="4992326" y="3542785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0" name="Oval 34"/>
            <p:cNvSpPr>
              <a:spLocks noChangeArrowheads="1"/>
            </p:cNvSpPr>
            <p:nvPr/>
          </p:nvSpPr>
          <p:spPr bwMode="auto">
            <a:xfrm>
              <a:off x="5198269" y="3600751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" name="Oval 32"/>
            <p:cNvSpPr>
              <a:spLocks noChangeArrowheads="1"/>
            </p:cNvSpPr>
            <p:nvPr/>
          </p:nvSpPr>
          <p:spPr bwMode="auto">
            <a:xfrm>
              <a:off x="4041412" y="3540340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" name="Oval 34"/>
            <p:cNvSpPr>
              <a:spLocks noChangeArrowheads="1"/>
            </p:cNvSpPr>
            <p:nvPr/>
          </p:nvSpPr>
          <p:spPr bwMode="auto">
            <a:xfrm>
              <a:off x="4247355" y="3594337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3" name="Oval 32"/>
            <p:cNvSpPr>
              <a:spLocks noChangeArrowheads="1"/>
            </p:cNvSpPr>
            <p:nvPr/>
          </p:nvSpPr>
          <p:spPr bwMode="auto">
            <a:xfrm>
              <a:off x="453662" y="3508672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4" name="Oval 34"/>
            <p:cNvSpPr>
              <a:spLocks noChangeArrowheads="1"/>
            </p:cNvSpPr>
            <p:nvPr/>
          </p:nvSpPr>
          <p:spPr bwMode="auto">
            <a:xfrm>
              <a:off x="651667" y="3574576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5" name="Oval 32"/>
            <p:cNvSpPr>
              <a:spLocks noChangeArrowheads="1"/>
            </p:cNvSpPr>
            <p:nvPr/>
          </p:nvSpPr>
          <p:spPr bwMode="auto">
            <a:xfrm>
              <a:off x="8351479" y="3504703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6" name="Oval 34"/>
            <p:cNvSpPr>
              <a:spLocks noChangeArrowheads="1"/>
            </p:cNvSpPr>
            <p:nvPr/>
          </p:nvSpPr>
          <p:spPr bwMode="auto">
            <a:xfrm>
              <a:off x="8545515" y="3582514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865850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34156" y="373140"/>
            <a:ext cx="86756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How does the final speed of cart A compare to the final speed of cart B, if the mass of the carts is the same and they both start at rest? (Frictional effects can be ignored)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41199" y="2793819"/>
            <a:ext cx="8475501" cy="3035106"/>
            <a:chOff x="341199" y="2793819"/>
            <a:chExt cx="8475501" cy="3035106"/>
          </a:xfrm>
        </p:grpSpPr>
        <p:grpSp>
          <p:nvGrpSpPr>
            <p:cNvPr id="76" name="Group 75"/>
            <p:cNvGrpSpPr/>
            <p:nvPr/>
          </p:nvGrpSpPr>
          <p:grpSpPr>
            <a:xfrm>
              <a:off x="341199" y="2793819"/>
              <a:ext cx="8475501" cy="3035106"/>
              <a:chOff x="341199" y="2793819"/>
              <a:chExt cx="8475501" cy="3035106"/>
            </a:xfrm>
          </p:grpSpPr>
          <p:grpSp>
            <p:nvGrpSpPr>
              <p:cNvPr id="3" name="Group 37"/>
              <p:cNvGrpSpPr/>
              <p:nvPr/>
            </p:nvGrpSpPr>
            <p:grpSpPr>
              <a:xfrm>
                <a:off x="341199" y="2793819"/>
                <a:ext cx="8475501" cy="3035106"/>
                <a:chOff x="304962" y="1957775"/>
                <a:chExt cx="8475501" cy="3035106"/>
              </a:xfrm>
            </p:grpSpPr>
            <p:grpSp>
              <p:nvGrpSpPr>
                <p:cNvPr id="4" name="Group 34"/>
                <p:cNvGrpSpPr/>
                <p:nvPr/>
              </p:nvGrpSpPr>
              <p:grpSpPr>
                <a:xfrm>
                  <a:off x="304962" y="1957775"/>
                  <a:ext cx="8475501" cy="3035106"/>
                  <a:chOff x="304962" y="1957775"/>
                  <a:chExt cx="8475501" cy="3035106"/>
                </a:xfrm>
              </p:grpSpPr>
              <p:sp>
                <p:nvSpPr>
                  <p:cNvPr id="14341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89997" y="1957775"/>
                    <a:ext cx="339725" cy="3689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l">
                      <a:spcBef>
                        <a:spcPct val="50000"/>
                      </a:spcBef>
                    </a:pPr>
                    <a:r>
                      <a:rPr lang="en-US" sz="1800" dirty="0">
                        <a:latin typeface="Arial" charset="0"/>
                        <a:cs typeface="Arial" charset="0"/>
                      </a:rPr>
                      <a:t>A</a:t>
                    </a:r>
                  </a:p>
                </p:txBody>
              </p:sp>
              <p:sp>
                <p:nvSpPr>
                  <p:cNvPr id="14342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80174" y="1957775"/>
                    <a:ext cx="339725" cy="3689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l">
                      <a:spcBef>
                        <a:spcPct val="50000"/>
                      </a:spcBef>
                    </a:pPr>
                    <a:r>
                      <a:rPr lang="en-US" sz="1800" dirty="0">
                        <a:latin typeface="Arial" charset="0"/>
                        <a:cs typeface="Arial" charset="0"/>
                      </a:rPr>
                      <a:t>B</a:t>
                    </a:r>
                  </a:p>
                </p:txBody>
              </p:sp>
              <p:cxnSp>
                <p:nvCxnSpPr>
                  <p:cNvPr id="14343" name="Straight Connector 65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381000" y="4983017"/>
                    <a:ext cx="2743200" cy="98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4344" name="Straight Connector 66"/>
                  <p:cNvCxnSpPr>
                    <a:cxnSpLocks noChangeShapeType="1"/>
                  </p:cNvCxnSpPr>
                  <p:nvPr/>
                </p:nvCxnSpPr>
                <p:spPr bwMode="auto">
                  <a:xfrm rot="10800000">
                    <a:off x="3611563" y="4986963"/>
                    <a:ext cx="5121275" cy="591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14345" name="Text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4962" y="2103650"/>
                    <a:ext cx="711200" cy="3689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dirty="0"/>
                      <a:t>Initial</a:t>
                    </a:r>
                  </a:p>
                </p:txBody>
              </p:sp>
              <p:sp>
                <p:nvSpPr>
                  <p:cNvPr id="14346" name="Text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90538" y="2103650"/>
                    <a:ext cx="628650" cy="3689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dirty="0"/>
                      <a:t>Final</a:t>
                    </a:r>
                  </a:p>
                </p:txBody>
              </p:sp>
              <p:sp>
                <p:nvSpPr>
                  <p:cNvPr id="14348" name="Text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67750" y="2103650"/>
                    <a:ext cx="711200" cy="3689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dirty="0"/>
                      <a:t>Initial</a:t>
                    </a:r>
                  </a:p>
                </p:txBody>
              </p:sp>
              <p:sp>
                <p:nvSpPr>
                  <p:cNvPr id="14349" name="Text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51813" y="2103650"/>
                    <a:ext cx="628650" cy="3689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dirty="0"/>
                      <a:t>Final</a:t>
                    </a:r>
                  </a:p>
                </p:txBody>
              </p:sp>
            </p:grpSp>
            <p:grpSp>
              <p:nvGrpSpPr>
                <p:cNvPr id="11" name="Group 35"/>
                <p:cNvGrpSpPr/>
                <p:nvPr/>
              </p:nvGrpSpPr>
              <p:grpSpPr>
                <a:xfrm>
                  <a:off x="381000" y="2915553"/>
                  <a:ext cx="8305799" cy="834825"/>
                  <a:chOff x="381000" y="2915553"/>
                  <a:chExt cx="8305799" cy="834825"/>
                </a:xfrm>
              </p:grpSpPr>
              <p:sp>
                <p:nvSpPr>
                  <p:cNvPr id="42" name="Freeform 1073"/>
                  <p:cNvSpPr>
                    <a:spLocks/>
                  </p:cNvSpPr>
                  <p:nvPr/>
                </p:nvSpPr>
                <p:spPr bwMode="auto">
                  <a:xfrm>
                    <a:off x="3810000" y="2923778"/>
                    <a:ext cx="4876799" cy="826600"/>
                  </a:xfrm>
                  <a:custGeom>
                    <a:avLst/>
                    <a:gdLst>
                      <a:gd name="T0" fmla="*/ 0 w 2402"/>
                      <a:gd name="T1" fmla="*/ 14 h 419"/>
                      <a:gd name="T2" fmla="*/ 282 w 2402"/>
                      <a:gd name="T3" fmla="*/ 72 h 419"/>
                      <a:gd name="T4" fmla="*/ 382 w 2402"/>
                      <a:gd name="T5" fmla="*/ 152 h 419"/>
                      <a:gd name="T6" fmla="*/ 513 w 2402"/>
                      <a:gd name="T7" fmla="*/ 350 h 419"/>
                      <a:gd name="T8" fmla="*/ 654 w 2402"/>
                      <a:gd name="T9" fmla="*/ 404 h 419"/>
                      <a:gd name="T10" fmla="*/ 789 w 2402"/>
                      <a:gd name="T11" fmla="*/ 260 h 419"/>
                      <a:gd name="T12" fmla="*/ 912 w 2402"/>
                      <a:gd name="T13" fmla="*/ 248 h 419"/>
                      <a:gd name="T14" fmla="*/ 1110 w 2402"/>
                      <a:gd name="T15" fmla="*/ 352 h 419"/>
                      <a:gd name="T16" fmla="*/ 1258 w 2402"/>
                      <a:gd name="T17" fmla="*/ 288 h 419"/>
                      <a:gd name="T18" fmla="*/ 1389 w 2402"/>
                      <a:gd name="T19" fmla="*/ 110 h 419"/>
                      <a:gd name="T20" fmla="*/ 1536 w 2402"/>
                      <a:gd name="T21" fmla="*/ 125 h 419"/>
                      <a:gd name="T22" fmla="*/ 1674 w 2402"/>
                      <a:gd name="T23" fmla="*/ 266 h 419"/>
                      <a:gd name="T24" fmla="*/ 1851 w 2402"/>
                      <a:gd name="T25" fmla="*/ 209 h 419"/>
                      <a:gd name="T26" fmla="*/ 1974 w 2402"/>
                      <a:gd name="T27" fmla="*/ 47 h 419"/>
                      <a:gd name="T28" fmla="*/ 2118 w 2402"/>
                      <a:gd name="T29" fmla="*/ 0 h 419"/>
                      <a:gd name="T30" fmla="*/ 2326 w 2402"/>
                      <a:gd name="T31" fmla="*/ 48 h 419"/>
                      <a:gd name="T32" fmla="*/ 2402 w 2402"/>
                      <a:gd name="T33" fmla="*/ 72 h 419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2402"/>
                      <a:gd name="T52" fmla="*/ 0 h 419"/>
                      <a:gd name="T53" fmla="*/ 2402 w 2402"/>
                      <a:gd name="T54" fmla="*/ 419 h 419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2402" h="419">
                        <a:moveTo>
                          <a:pt x="0" y="14"/>
                        </a:moveTo>
                        <a:cubicBezTo>
                          <a:pt x="47" y="24"/>
                          <a:pt x="218" y="49"/>
                          <a:pt x="282" y="72"/>
                        </a:cubicBezTo>
                        <a:cubicBezTo>
                          <a:pt x="346" y="95"/>
                          <a:pt x="344" y="106"/>
                          <a:pt x="382" y="152"/>
                        </a:cubicBezTo>
                        <a:cubicBezTo>
                          <a:pt x="420" y="198"/>
                          <a:pt x="468" y="308"/>
                          <a:pt x="513" y="350"/>
                        </a:cubicBezTo>
                        <a:cubicBezTo>
                          <a:pt x="558" y="392"/>
                          <a:pt x="608" y="419"/>
                          <a:pt x="654" y="404"/>
                        </a:cubicBezTo>
                        <a:cubicBezTo>
                          <a:pt x="700" y="389"/>
                          <a:pt x="746" y="286"/>
                          <a:pt x="789" y="260"/>
                        </a:cubicBezTo>
                        <a:cubicBezTo>
                          <a:pt x="832" y="234"/>
                          <a:pt x="859" y="233"/>
                          <a:pt x="912" y="248"/>
                        </a:cubicBezTo>
                        <a:cubicBezTo>
                          <a:pt x="965" y="263"/>
                          <a:pt x="1052" y="345"/>
                          <a:pt x="1110" y="352"/>
                        </a:cubicBezTo>
                        <a:cubicBezTo>
                          <a:pt x="1168" y="359"/>
                          <a:pt x="1212" y="328"/>
                          <a:pt x="1258" y="288"/>
                        </a:cubicBezTo>
                        <a:cubicBezTo>
                          <a:pt x="1304" y="248"/>
                          <a:pt x="1343" y="137"/>
                          <a:pt x="1389" y="110"/>
                        </a:cubicBezTo>
                        <a:cubicBezTo>
                          <a:pt x="1435" y="83"/>
                          <a:pt x="1489" y="99"/>
                          <a:pt x="1536" y="125"/>
                        </a:cubicBezTo>
                        <a:cubicBezTo>
                          <a:pt x="1583" y="151"/>
                          <a:pt x="1622" y="252"/>
                          <a:pt x="1674" y="266"/>
                        </a:cubicBezTo>
                        <a:cubicBezTo>
                          <a:pt x="1726" y="280"/>
                          <a:pt x="1801" y="245"/>
                          <a:pt x="1851" y="209"/>
                        </a:cubicBezTo>
                        <a:cubicBezTo>
                          <a:pt x="1901" y="173"/>
                          <a:pt x="1929" y="82"/>
                          <a:pt x="1974" y="47"/>
                        </a:cubicBezTo>
                        <a:cubicBezTo>
                          <a:pt x="2019" y="12"/>
                          <a:pt x="2059" y="0"/>
                          <a:pt x="2118" y="0"/>
                        </a:cubicBezTo>
                        <a:cubicBezTo>
                          <a:pt x="2177" y="0"/>
                          <a:pt x="2279" y="36"/>
                          <a:pt x="2326" y="48"/>
                        </a:cubicBezTo>
                        <a:cubicBezTo>
                          <a:pt x="2373" y="60"/>
                          <a:pt x="2386" y="67"/>
                          <a:pt x="2402" y="72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Freeform 1073"/>
                  <p:cNvSpPr>
                    <a:spLocks/>
                  </p:cNvSpPr>
                  <p:nvPr/>
                </p:nvSpPr>
                <p:spPr bwMode="auto">
                  <a:xfrm>
                    <a:off x="381000" y="2915553"/>
                    <a:ext cx="2819371" cy="774048"/>
                  </a:xfrm>
                  <a:custGeom>
                    <a:avLst/>
                    <a:gdLst>
                      <a:gd name="T0" fmla="*/ 0 w 2402"/>
                      <a:gd name="T1" fmla="*/ 14 h 419"/>
                      <a:gd name="T2" fmla="*/ 282 w 2402"/>
                      <a:gd name="T3" fmla="*/ 72 h 419"/>
                      <a:gd name="T4" fmla="*/ 382 w 2402"/>
                      <a:gd name="T5" fmla="*/ 152 h 419"/>
                      <a:gd name="T6" fmla="*/ 513 w 2402"/>
                      <a:gd name="T7" fmla="*/ 350 h 419"/>
                      <a:gd name="T8" fmla="*/ 654 w 2402"/>
                      <a:gd name="T9" fmla="*/ 404 h 419"/>
                      <a:gd name="T10" fmla="*/ 789 w 2402"/>
                      <a:gd name="T11" fmla="*/ 260 h 419"/>
                      <a:gd name="T12" fmla="*/ 912 w 2402"/>
                      <a:gd name="T13" fmla="*/ 248 h 419"/>
                      <a:gd name="T14" fmla="*/ 1110 w 2402"/>
                      <a:gd name="T15" fmla="*/ 352 h 419"/>
                      <a:gd name="T16" fmla="*/ 1258 w 2402"/>
                      <a:gd name="T17" fmla="*/ 288 h 419"/>
                      <a:gd name="T18" fmla="*/ 1389 w 2402"/>
                      <a:gd name="T19" fmla="*/ 110 h 419"/>
                      <a:gd name="T20" fmla="*/ 1536 w 2402"/>
                      <a:gd name="T21" fmla="*/ 125 h 419"/>
                      <a:gd name="T22" fmla="*/ 1674 w 2402"/>
                      <a:gd name="T23" fmla="*/ 266 h 419"/>
                      <a:gd name="T24" fmla="*/ 1851 w 2402"/>
                      <a:gd name="T25" fmla="*/ 209 h 419"/>
                      <a:gd name="T26" fmla="*/ 1974 w 2402"/>
                      <a:gd name="T27" fmla="*/ 47 h 419"/>
                      <a:gd name="T28" fmla="*/ 2118 w 2402"/>
                      <a:gd name="T29" fmla="*/ 0 h 419"/>
                      <a:gd name="T30" fmla="*/ 2326 w 2402"/>
                      <a:gd name="T31" fmla="*/ 48 h 419"/>
                      <a:gd name="T32" fmla="*/ 2402 w 2402"/>
                      <a:gd name="T33" fmla="*/ 72 h 419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2402"/>
                      <a:gd name="T52" fmla="*/ 0 h 419"/>
                      <a:gd name="T53" fmla="*/ 2402 w 2402"/>
                      <a:gd name="T54" fmla="*/ 419 h 419"/>
                      <a:gd name="connsiteX0" fmla="*/ 0 w 10000"/>
                      <a:gd name="connsiteY0" fmla="*/ 334 h 10000"/>
                      <a:gd name="connsiteX1" fmla="*/ 1174 w 10000"/>
                      <a:gd name="connsiteY1" fmla="*/ 1718 h 10000"/>
                      <a:gd name="connsiteX2" fmla="*/ 1590 w 10000"/>
                      <a:gd name="connsiteY2" fmla="*/ 3628 h 10000"/>
                      <a:gd name="connsiteX3" fmla="*/ 2136 w 10000"/>
                      <a:gd name="connsiteY3" fmla="*/ 8353 h 10000"/>
                      <a:gd name="connsiteX4" fmla="*/ 2723 w 10000"/>
                      <a:gd name="connsiteY4" fmla="*/ 9642 h 10000"/>
                      <a:gd name="connsiteX5" fmla="*/ 3285 w 10000"/>
                      <a:gd name="connsiteY5" fmla="*/ 6205 h 10000"/>
                      <a:gd name="connsiteX6" fmla="*/ 4054 w 10000"/>
                      <a:gd name="connsiteY6" fmla="*/ 8019 h 10000"/>
                      <a:gd name="connsiteX7" fmla="*/ 4621 w 10000"/>
                      <a:gd name="connsiteY7" fmla="*/ 8401 h 10000"/>
                      <a:gd name="connsiteX8" fmla="*/ 5237 w 10000"/>
                      <a:gd name="connsiteY8" fmla="*/ 6874 h 10000"/>
                      <a:gd name="connsiteX9" fmla="*/ 5783 w 10000"/>
                      <a:gd name="connsiteY9" fmla="*/ 2625 h 10000"/>
                      <a:gd name="connsiteX10" fmla="*/ 6395 w 10000"/>
                      <a:gd name="connsiteY10" fmla="*/ 2983 h 10000"/>
                      <a:gd name="connsiteX11" fmla="*/ 6969 w 10000"/>
                      <a:gd name="connsiteY11" fmla="*/ 6348 h 10000"/>
                      <a:gd name="connsiteX12" fmla="*/ 7706 w 10000"/>
                      <a:gd name="connsiteY12" fmla="*/ 4988 h 10000"/>
                      <a:gd name="connsiteX13" fmla="*/ 8218 w 10000"/>
                      <a:gd name="connsiteY13" fmla="*/ 1122 h 10000"/>
                      <a:gd name="connsiteX14" fmla="*/ 8818 w 10000"/>
                      <a:gd name="connsiteY14" fmla="*/ 0 h 10000"/>
                      <a:gd name="connsiteX15" fmla="*/ 9684 w 10000"/>
                      <a:gd name="connsiteY15" fmla="*/ 1146 h 10000"/>
                      <a:gd name="connsiteX16" fmla="*/ 10000 w 10000"/>
                      <a:gd name="connsiteY16" fmla="*/ 1718 h 10000"/>
                      <a:gd name="connsiteX0" fmla="*/ 0 w 10000"/>
                      <a:gd name="connsiteY0" fmla="*/ 334 h 9777"/>
                      <a:gd name="connsiteX1" fmla="*/ 1174 w 10000"/>
                      <a:gd name="connsiteY1" fmla="*/ 1718 h 9777"/>
                      <a:gd name="connsiteX2" fmla="*/ 1590 w 10000"/>
                      <a:gd name="connsiteY2" fmla="*/ 3628 h 9777"/>
                      <a:gd name="connsiteX3" fmla="*/ 2136 w 10000"/>
                      <a:gd name="connsiteY3" fmla="*/ 8353 h 9777"/>
                      <a:gd name="connsiteX4" fmla="*/ 2723 w 10000"/>
                      <a:gd name="connsiteY4" fmla="*/ 9642 h 9777"/>
                      <a:gd name="connsiteX5" fmla="*/ 3514 w 10000"/>
                      <a:gd name="connsiteY5" fmla="*/ 9165 h 9777"/>
                      <a:gd name="connsiteX6" fmla="*/ 4054 w 10000"/>
                      <a:gd name="connsiteY6" fmla="*/ 8019 h 9777"/>
                      <a:gd name="connsiteX7" fmla="*/ 4621 w 10000"/>
                      <a:gd name="connsiteY7" fmla="*/ 8401 h 9777"/>
                      <a:gd name="connsiteX8" fmla="*/ 5237 w 10000"/>
                      <a:gd name="connsiteY8" fmla="*/ 6874 h 9777"/>
                      <a:gd name="connsiteX9" fmla="*/ 5783 w 10000"/>
                      <a:gd name="connsiteY9" fmla="*/ 2625 h 9777"/>
                      <a:gd name="connsiteX10" fmla="*/ 6395 w 10000"/>
                      <a:gd name="connsiteY10" fmla="*/ 2983 h 9777"/>
                      <a:gd name="connsiteX11" fmla="*/ 6969 w 10000"/>
                      <a:gd name="connsiteY11" fmla="*/ 6348 h 9777"/>
                      <a:gd name="connsiteX12" fmla="*/ 7706 w 10000"/>
                      <a:gd name="connsiteY12" fmla="*/ 4988 h 9777"/>
                      <a:gd name="connsiteX13" fmla="*/ 8218 w 10000"/>
                      <a:gd name="connsiteY13" fmla="*/ 1122 h 9777"/>
                      <a:gd name="connsiteX14" fmla="*/ 8818 w 10000"/>
                      <a:gd name="connsiteY14" fmla="*/ 0 h 9777"/>
                      <a:gd name="connsiteX15" fmla="*/ 9684 w 10000"/>
                      <a:gd name="connsiteY15" fmla="*/ 1146 h 9777"/>
                      <a:gd name="connsiteX16" fmla="*/ 10000 w 10000"/>
                      <a:gd name="connsiteY16" fmla="*/ 1718 h 9777"/>
                      <a:gd name="connsiteX0" fmla="*/ 0 w 10000"/>
                      <a:gd name="connsiteY0" fmla="*/ 342 h 10000"/>
                      <a:gd name="connsiteX1" fmla="*/ 1174 w 10000"/>
                      <a:gd name="connsiteY1" fmla="*/ 1757 h 10000"/>
                      <a:gd name="connsiteX2" fmla="*/ 1590 w 10000"/>
                      <a:gd name="connsiteY2" fmla="*/ 3711 h 10000"/>
                      <a:gd name="connsiteX3" fmla="*/ 2136 w 10000"/>
                      <a:gd name="connsiteY3" fmla="*/ 8544 h 10000"/>
                      <a:gd name="connsiteX4" fmla="*/ 2723 w 10000"/>
                      <a:gd name="connsiteY4" fmla="*/ 9862 h 10000"/>
                      <a:gd name="connsiteX5" fmla="*/ 3514 w 10000"/>
                      <a:gd name="connsiteY5" fmla="*/ 9374 h 10000"/>
                      <a:gd name="connsiteX6" fmla="*/ 4621 w 10000"/>
                      <a:gd name="connsiteY6" fmla="*/ 8593 h 10000"/>
                      <a:gd name="connsiteX7" fmla="*/ 5237 w 10000"/>
                      <a:gd name="connsiteY7" fmla="*/ 7031 h 10000"/>
                      <a:gd name="connsiteX8" fmla="*/ 5783 w 10000"/>
                      <a:gd name="connsiteY8" fmla="*/ 2685 h 10000"/>
                      <a:gd name="connsiteX9" fmla="*/ 6395 w 10000"/>
                      <a:gd name="connsiteY9" fmla="*/ 3051 h 10000"/>
                      <a:gd name="connsiteX10" fmla="*/ 6969 w 10000"/>
                      <a:gd name="connsiteY10" fmla="*/ 6493 h 10000"/>
                      <a:gd name="connsiteX11" fmla="*/ 7706 w 10000"/>
                      <a:gd name="connsiteY11" fmla="*/ 5102 h 10000"/>
                      <a:gd name="connsiteX12" fmla="*/ 8218 w 10000"/>
                      <a:gd name="connsiteY12" fmla="*/ 1148 h 10000"/>
                      <a:gd name="connsiteX13" fmla="*/ 8818 w 10000"/>
                      <a:gd name="connsiteY13" fmla="*/ 0 h 10000"/>
                      <a:gd name="connsiteX14" fmla="*/ 9684 w 10000"/>
                      <a:gd name="connsiteY14" fmla="*/ 1172 h 10000"/>
                      <a:gd name="connsiteX15" fmla="*/ 10000 w 10000"/>
                      <a:gd name="connsiteY15" fmla="*/ 1757 h 10000"/>
                      <a:gd name="connsiteX0" fmla="*/ 0 w 10000"/>
                      <a:gd name="connsiteY0" fmla="*/ 342 h 10000"/>
                      <a:gd name="connsiteX1" fmla="*/ 1174 w 10000"/>
                      <a:gd name="connsiteY1" fmla="*/ 1757 h 10000"/>
                      <a:gd name="connsiteX2" fmla="*/ 1590 w 10000"/>
                      <a:gd name="connsiteY2" fmla="*/ 3711 h 10000"/>
                      <a:gd name="connsiteX3" fmla="*/ 2136 w 10000"/>
                      <a:gd name="connsiteY3" fmla="*/ 8544 h 10000"/>
                      <a:gd name="connsiteX4" fmla="*/ 2723 w 10000"/>
                      <a:gd name="connsiteY4" fmla="*/ 9862 h 10000"/>
                      <a:gd name="connsiteX5" fmla="*/ 3514 w 10000"/>
                      <a:gd name="connsiteY5" fmla="*/ 9374 h 10000"/>
                      <a:gd name="connsiteX6" fmla="*/ 4621 w 10000"/>
                      <a:gd name="connsiteY6" fmla="*/ 8593 h 10000"/>
                      <a:gd name="connsiteX7" fmla="*/ 5237 w 10000"/>
                      <a:gd name="connsiteY7" fmla="*/ 7031 h 10000"/>
                      <a:gd name="connsiteX8" fmla="*/ 5783 w 10000"/>
                      <a:gd name="connsiteY8" fmla="*/ 2685 h 10000"/>
                      <a:gd name="connsiteX9" fmla="*/ 6395 w 10000"/>
                      <a:gd name="connsiteY9" fmla="*/ 3051 h 10000"/>
                      <a:gd name="connsiteX10" fmla="*/ 6969 w 10000"/>
                      <a:gd name="connsiteY10" fmla="*/ 6493 h 10000"/>
                      <a:gd name="connsiteX11" fmla="*/ 7706 w 10000"/>
                      <a:gd name="connsiteY11" fmla="*/ 5102 h 10000"/>
                      <a:gd name="connsiteX12" fmla="*/ 8218 w 10000"/>
                      <a:gd name="connsiteY12" fmla="*/ 1148 h 10000"/>
                      <a:gd name="connsiteX13" fmla="*/ 8649 w 10000"/>
                      <a:gd name="connsiteY13" fmla="*/ 0 h 10000"/>
                      <a:gd name="connsiteX14" fmla="*/ 9684 w 10000"/>
                      <a:gd name="connsiteY14" fmla="*/ 1172 h 10000"/>
                      <a:gd name="connsiteX15" fmla="*/ 10000 w 10000"/>
                      <a:gd name="connsiteY15" fmla="*/ 1757 h 10000"/>
                      <a:gd name="connsiteX0" fmla="*/ 0 w 10000"/>
                      <a:gd name="connsiteY0" fmla="*/ 541 h 10199"/>
                      <a:gd name="connsiteX1" fmla="*/ 1174 w 10000"/>
                      <a:gd name="connsiteY1" fmla="*/ 1956 h 10199"/>
                      <a:gd name="connsiteX2" fmla="*/ 1590 w 10000"/>
                      <a:gd name="connsiteY2" fmla="*/ 3910 h 10199"/>
                      <a:gd name="connsiteX3" fmla="*/ 2136 w 10000"/>
                      <a:gd name="connsiteY3" fmla="*/ 8743 h 10199"/>
                      <a:gd name="connsiteX4" fmla="*/ 2723 w 10000"/>
                      <a:gd name="connsiteY4" fmla="*/ 10061 h 10199"/>
                      <a:gd name="connsiteX5" fmla="*/ 3514 w 10000"/>
                      <a:gd name="connsiteY5" fmla="*/ 9573 h 10199"/>
                      <a:gd name="connsiteX6" fmla="*/ 4621 w 10000"/>
                      <a:gd name="connsiteY6" fmla="*/ 8792 h 10199"/>
                      <a:gd name="connsiteX7" fmla="*/ 5237 w 10000"/>
                      <a:gd name="connsiteY7" fmla="*/ 7230 h 10199"/>
                      <a:gd name="connsiteX8" fmla="*/ 5783 w 10000"/>
                      <a:gd name="connsiteY8" fmla="*/ 2884 h 10199"/>
                      <a:gd name="connsiteX9" fmla="*/ 6395 w 10000"/>
                      <a:gd name="connsiteY9" fmla="*/ 3250 h 10199"/>
                      <a:gd name="connsiteX10" fmla="*/ 6969 w 10000"/>
                      <a:gd name="connsiteY10" fmla="*/ 6692 h 10199"/>
                      <a:gd name="connsiteX11" fmla="*/ 7706 w 10000"/>
                      <a:gd name="connsiteY11" fmla="*/ 5301 h 10199"/>
                      <a:gd name="connsiteX12" fmla="*/ 8218 w 10000"/>
                      <a:gd name="connsiteY12" fmla="*/ 1347 h 10199"/>
                      <a:gd name="connsiteX13" fmla="*/ 8649 w 10000"/>
                      <a:gd name="connsiteY13" fmla="*/ 199 h 10199"/>
                      <a:gd name="connsiteX14" fmla="*/ 9730 w 10000"/>
                      <a:gd name="connsiteY14" fmla="*/ 2542 h 10199"/>
                      <a:gd name="connsiteX15" fmla="*/ 10000 w 10000"/>
                      <a:gd name="connsiteY15" fmla="*/ 1956 h 10199"/>
                      <a:gd name="connsiteX0" fmla="*/ 0 w 10270"/>
                      <a:gd name="connsiteY0" fmla="*/ 541 h 10199"/>
                      <a:gd name="connsiteX1" fmla="*/ 1174 w 10270"/>
                      <a:gd name="connsiteY1" fmla="*/ 1956 h 10199"/>
                      <a:gd name="connsiteX2" fmla="*/ 1590 w 10270"/>
                      <a:gd name="connsiteY2" fmla="*/ 3910 h 10199"/>
                      <a:gd name="connsiteX3" fmla="*/ 2136 w 10270"/>
                      <a:gd name="connsiteY3" fmla="*/ 8743 h 10199"/>
                      <a:gd name="connsiteX4" fmla="*/ 2723 w 10270"/>
                      <a:gd name="connsiteY4" fmla="*/ 10061 h 10199"/>
                      <a:gd name="connsiteX5" fmla="*/ 3514 w 10270"/>
                      <a:gd name="connsiteY5" fmla="*/ 9573 h 10199"/>
                      <a:gd name="connsiteX6" fmla="*/ 4621 w 10270"/>
                      <a:gd name="connsiteY6" fmla="*/ 8792 h 10199"/>
                      <a:gd name="connsiteX7" fmla="*/ 5237 w 10270"/>
                      <a:gd name="connsiteY7" fmla="*/ 7230 h 10199"/>
                      <a:gd name="connsiteX8" fmla="*/ 5783 w 10270"/>
                      <a:gd name="connsiteY8" fmla="*/ 2884 h 10199"/>
                      <a:gd name="connsiteX9" fmla="*/ 6395 w 10270"/>
                      <a:gd name="connsiteY9" fmla="*/ 3250 h 10199"/>
                      <a:gd name="connsiteX10" fmla="*/ 6969 w 10270"/>
                      <a:gd name="connsiteY10" fmla="*/ 6692 h 10199"/>
                      <a:gd name="connsiteX11" fmla="*/ 7706 w 10270"/>
                      <a:gd name="connsiteY11" fmla="*/ 5301 h 10199"/>
                      <a:gd name="connsiteX12" fmla="*/ 8218 w 10270"/>
                      <a:gd name="connsiteY12" fmla="*/ 1347 h 10199"/>
                      <a:gd name="connsiteX13" fmla="*/ 8649 w 10270"/>
                      <a:gd name="connsiteY13" fmla="*/ 199 h 10199"/>
                      <a:gd name="connsiteX14" fmla="*/ 9730 w 10270"/>
                      <a:gd name="connsiteY14" fmla="*/ 2542 h 10199"/>
                      <a:gd name="connsiteX15" fmla="*/ 10270 w 10270"/>
                      <a:gd name="connsiteY15" fmla="*/ 3714 h 10199"/>
                      <a:gd name="connsiteX0" fmla="*/ 0 w 10270"/>
                      <a:gd name="connsiteY0" fmla="*/ 0 h 9658"/>
                      <a:gd name="connsiteX1" fmla="*/ 1174 w 10270"/>
                      <a:gd name="connsiteY1" fmla="*/ 1415 h 9658"/>
                      <a:gd name="connsiteX2" fmla="*/ 1590 w 10270"/>
                      <a:gd name="connsiteY2" fmla="*/ 3369 h 9658"/>
                      <a:gd name="connsiteX3" fmla="*/ 2136 w 10270"/>
                      <a:gd name="connsiteY3" fmla="*/ 8202 h 9658"/>
                      <a:gd name="connsiteX4" fmla="*/ 2723 w 10270"/>
                      <a:gd name="connsiteY4" fmla="*/ 9520 h 9658"/>
                      <a:gd name="connsiteX5" fmla="*/ 3514 w 10270"/>
                      <a:gd name="connsiteY5" fmla="*/ 9032 h 9658"/>
                      <a:gd name="connsiteX6" fmla="*/ 4621 w 10270"/>
                      <a:gd name="connsiteY6" fmla="*/ 8251 h 9658"/>
                      <a:gd name="connsiteX7" fmla="*/ 5237 w 10270"/>
                      <a:gd name="connsiteY7" fmla="*/ 6689 h 9658"/>
                      <a:gd name="connsiteX8" fmla="*/ 5783 w 10270"/>
                      <a:gd name="connsiteY8" fmla="*/ 2343 h 9658"/>
                      <a:gd name="connsiteX9" fmla="*/ 6395 w 10270"/>
                      <a:gd name="connsiteY9" fmla="*/ 2709 h 9658"/>
                      <a:gd name="connsiteX10" fmla="*/ 6969 w 10270"/>
                      <a:gd name="connsiteY10" fmla="*/ 6151 h 9658"/>
                      <a:gd name="connsiteX11" fmla="*/ 7706 w 10270"/>
                      <a:gd name="connsiteY11" fmla="*/ 4760 h 9658"/>
                      <a:gd name="connsiteX12" fmla="*/ 8218 w 10270"/>
                      <a:gd name="connsiteY12" fmla="*/ 806 h 9658"/>
                      <a:gd name="connsiteX13" fmla="*/ 8649 w 10270"/>
                      <a:gd name="connsiteY13" fmla="*/ 830 h 9658"/>
                      <a:gd name="connsiteX14" fmla="*/ 9730 w 10270"/>
                      <a:gd name="connsiteY14" fmla="*/ 2001 h 9658"/>
                      <a:gd name="connsiteX15" fmla="*/ 10270 w 10270"/>
                      <a:gd name="connsiteY15" fmla="*/ 3173 h 9658"/>
                      <a:gd name="connsiteX0" fmla="*/ 0 w 10000"/>
                      <a:gd name="connsiteY0" fmla="*/ 0 h 10000"/>
                      <a:gd name="connsiteX1" fmla="*/ 1143 w 10000"/>
                      <a:gd name="connsiteY1" fmla="*/ 1465 h 10000"/>
                      <a:gd name="connsiteX2" fmla="*/ 1548 w 10000"/>
                      <a:gd name="connsiteY2" fmla="*/ 3488 h 10000"/>
                      <a:gd name="connsiteX3" fmla="*/ 2080 w 10000"/>
                      <a:gd name="connsiteY3" fmla="*/ 8492 h 10000"/>
                      <a:gd name="connsiteX4" fmla="*/ 2651 w 10000"/>
                      <a:gd name="connsiteY4" fmla="*/ 9857 h 10000"/>
                      <a:gd name="connsiteX5" fmla="*/ 3422 w 10000"/>
                      <a:gd name="connsiteY5" fmla="*/ 9352 h 10000"/>
                      <a:gd name="connsiteX6" fmla="*/ 4500 w 10000"/>
                      <a:gd name="connsiteY6" fmla="*/ 8543 h 10000"/>
                      <a:gd name="connsiteX7" fmla="*/ 5099 w 10000"/>
                      <a:gd name="connsiteY7" fmla="*/ 6926 h 10000"/>
                      <a:gd name="connsiteX8" fmla="*/ 5631 w 10000"/>
                      <a:gd name="connsiteY8" fmla="*/ 2426 h 10000"/>
                      <a:gd name="connsiteX9" fmla="*/ 6227 w 10000"/>
                      <a:gd name="connsiteY9" fmla="*/ 2805 h 10000"/>
                      <a:gd name="connsiteX10" fmla="*/ 6786 w 10000"/>
                      <a:gd name="connsiteY10" fmla="*/ 6369 h 10000"/>
                      <a:gd name="connsiteX11" fmla="*/ 7503 w 10000"/>
                      <a:gd name="connsiteY11" fmla="*/ 4929 h 10000"/>
                      <a:gd name="connsiteX12" fmla="*/ 8002 w 10000"/>
                      <a:gd name="connsiteY12" fmla="*/ 835 h 10000"/>
                      <a:gd name="connsiteX13" fmla="*/ 8422 w 10000"/>
                      <a:gd name="connsiteY13" fmla="*/ 859 h 10000"/>
                      <a:gd name="connsiteX14" fmla="*/ 9737 w 10000"/>
                      <a:gd name="connsiteY14" fmla="*/ 2072 h 10000"/>
                      <a:gd name="connsiteX15" fmla="*/ 10000 w 10000"/>
                      <a:gd name="connsiteY15" fmla="*/ 3285 h 10000"/>
                      <a:gd name="connsiteX0" fmla="*/ 0 w 10000"/>
                      <a:gd name="connsiteY0" fmla="*/ 0 h 10000"/>
                      <a:gd name="connsiteX1" fmla="*/ 1143 w 10000"/>
                      <a:gd name="connsiteY1" fmla="*/ 1465 h 10000"/>
                      <a:gd name="connsiteX2" fmla="*/ 1548 w 10000"/>
                      <a:gd name="connsiteY2" fmla="*/ 3488 h 10000"/>
                      <a:gd name="connsiteX3" fmla="*/ 2080 w 10000"/>
                      <a:gd name="connsiteY3" fmla="*/ 8492 h 10000"/>
                      <a:gd name="connsiteX4" fmla="*/ 2651 w 10000"/>
                      <a:gd name="connsiteY4" fmla="*/ 9857 h 10000"/>
                      <a:gd name="connsiteX5" fmla="*/ 3422 w 10000"/>
                      <a:gd name="connsiteY5" fmla="*/ 9352 h 10000"/>
                      <a:gd name="connsiteX6" fmla="*/ 4500 w 10000"/>
                      <a:gd name="connsiteY6" fmla="*/ 8543 h 10000"/>
                      <a:gd name="connsiteX7" fmla="*/ 5099 w 10000"/>
                      <a:gd name="connsiteY7" fmla="*/ 6926 h 10000"/>
                      <a:gd name="connsiteX8" fmla="*/ 5631 w 10000"/>
                      <a:gd name="connsiteY8" fmla="*/ 2426 h 10000"/>
                      <a:gd name="connsiteX9" fmla="*/ 6227 w 10000"/>
                      <a:gd name="connsiteY9" fmla="*/ 2805 h 10000"/>
                      <a:gd name="connsiteX10" fmla="*/ 6786 w 10000"/>
                      <a:gd name="connsiteY10" fmla="*/ 6369 h 10000"/>
                      <a:gd name="connsiteX11" fmla="*/ 7503 w 10000"/>
                      <a:gd name="connsiteY11" fmla="*/ 4929 h 10000"/>
                      <a:gd name="connsiteX12" fmla="*/ 8422 w 10000"/>
                      <a:gd name="connsiteY12" fmla="*/ 859 h 10000"/>
                      <a:gd name="connsiteX13" fmla="*/ 9737 w 10000"/>
                      <a:gd name="connsiteY13" fmla="*/ 2072 h 10000"/>
                      <a:gd name="connsiteX14" fmla="*/ 10000 w 10000"/>
                      <a:gd name="connsiteY14" fmla="*/ 3285 h 10000"/>
                      <a:gd name="connsiteX0" fmla="*/ 0 w 9737"/>
                      <a:gd name="connsiteY0" fmla="*/ 0 h 10000"/>
                      <a:gd name="connsiteX1" fmla="*/ 1143 w 9737"/>
                      <a:gd name="connsiteY1" fmla="*/ 1465 h 10000"/>
                      <a:gd name="connsiteX2" fmla="*/ 1548 w 9737"/>
                      <a:gd name="connsiteY2" fmla="*/ 3488 h 10000"/>
                      <a:gd name="connsiteX3" fmla="*/ 2080 w 9737"/>
                      <a:gd name="connsiteY3" fmla="*/ 8492 h 10000"/>
                      <a:gd name="connsiteX4" fmla="*/ 2651 w 9737"/>
                      <a:gd name="connsiteY4" fmla="*/ 9857 h 10000"/>
                      <a:gd name="connsiteX5" fmla="*/ 3422 w 9737"/>
                      <a:gd name="connsiteY5" fmla="*/ 9352 h 10000"/>
                      <a:gd name="connsiteX6" fmla="*/ 4500 w 9737"/>
                      <a:gd name="connsiteY6" fmla="*/ 8543 h 10000"/>
                      <a:gd name="connsiteX7" fmla="*/ 5099 w 9737"/>
                      <a:gd name="connsiteY7" fmla="*/ 6926 h 10000"/>
                      <a:gd name="connsiteX8" fmla="*/ 5631 w 9737"/>
                      <a:gd name="connsiteY8" fmla="*/ 2426 h 10000"/>
                      <a:gd name="connsiteX9" fmla="*/ 6227 w 9737"/>
                      <a:gd name="connsiteY9" fmla="*/ 2805 h 10000"/>
                      <a:gd name="connsiteX10" fmla="*/ 6786 w 9737"/>
                      <a:gd name="connsiteY10" fmla="*/ 6369 h 10000"/>
                      <a:gd name="connsiteX11" fmla="*/ 7503 w 9737"/>
                      <a:gd name="connsiteY11" fmla="*/ 4929 h 10000"/>
                      <a:gd name="connsiteX12" fmla="*/ 8422 w 9737"/>
                      <a:gd name="connsiteY12" fmla="*/ 859 h 10000"/>
                      <a:gd name="connsiteX13" fmla="*/ 9737 w 9737"/>
                      <a:gd name="connsiteY13" fmla="*/ 2072 h 10000"/>
                      <a:gd name="connsiteX0" fmla="*/ 0 w 10000"/>
                      <a:gd name="connsiteY0" fmla="*/ 0 h 9916"/>
                      <a:gd name="connsiteX1" fmla="*/ 1174 w 10000"/>
                      <a:gd name="connsiteY1" fmla="*/ 1465 h 9916"/>
                      <a:gd name="connsiteX2" fmla="*/ 1590 w 10000"/>
                      <a:gd name="connsiteY2" fmla="*/ 3488 h 9916"/>
                      <a:gd name="connsiteX3" fmla="*/ 2136 w 10000"/>
                      <a:gd name="connsiteY3" fmla="*/ 8492 h 9916"/>
                      <a:gd name="connsiteX4" fmla="*/ 2723 w 10000"/>
                      <a:gd name="connsiteY4" fmla="*/ 9857 h 9916"/>
                      <a:gd name="connsiteX5" fmla="*/ 3514 w 10000"/>
                      <a:gd name="connsiteY5" fmla="*/ 8138 h 9916"/>
                      <a:gd name="connsiteX6" fmla="*/ 4622 w 10000"/>
                      <a:gd name="connsiteY6" fmla="*/ 8543 h 9916"/>
                      <a:gd name="connsiteX7" fmla="*/ 5237 w 10000"/>
                      <a:gd name="connsiteY7" fmla="*/ 6926 h 9916"/>
                      <a:gd name="connsiteX8" fmla="*/ 5783 w 10000"/>
                      <a:gd name="connsiteY8" fmla="*/ 2426 h 9916"/>
                      <a:gd name="connsiteX9" fmla="*/ 6395 w 10000"/>
                      <a:gd name="connsiteY9" fmla="*/ 2805 h 9916"/>
                      <a:gd name="connsiteX10" fmla="*/ 6969 w 10000"/>
                      <a:gd name="connsiteY10" fmla="*/ 6369 h 9916"/>
                      <a:gd name="connsiteX11" fmla="*/ 7706 w 10000"/>
                      <a:gd name="connsiteY11" fmla="*/ 4929 h 9916"/>
                      <a:gd name="connsiteX12" fmla="*/ 8649 w 10000"/>
                      <a:gd name="connsiteY12" fmla="*/ 859 h 9916"/>
                      <a:gd name="connsiteX13" fmla="*/ 10000 w 10000"/>
                      <a:gd name="connsiteY13" fmla="*/ 2072 h 9916"/>
                      <a:gd name="connsiteX0" fmla="*/ 0 w 10000"/>
                      <a:gd name="connsiteY0" fmla="*/ 0 h 10001"/>
                      <a:gd name="connsiteX1" fmla="*/ 1174 w 10000"/>
                      <a:gd name="connsiteY1" fmla="*/ 1477 h 10001"/>
                      <a:gd name="connsiteX2" fmla="*/ 1590 w 10000"/>
                      <a:gd name="connsiteY2" fmla="*/ 3518 h 10001"/>
                      <a:gd name="connsiteX3" fmla="*/ 2136 w 10000"/>
                      <a:gd name="connsiteY3" fmla="*/ 8564 h 10001"/>
                      <a:gd name="connsiteX4" fmla="*/ 2723 w 10000"/>
                      <a:gd name="connsiteY4" fmla="*/ 9941 h 10001"/>
                      <a:gd name="connsiteX5" fmla="*/ 3784 w 10000"/>
                      <a:gd name="connsiteY5" fmla="*/ 8207 h 10001"/>
                      <a:gd name="connsiteX6" fmla="*/ 4622 w 10000"/>
                      <a:gd name="connsiteY6" fmla="*/ 8615 h 10001"/>
                      <a:gd name="connsiteX7" fmla="*/ 5237 w 10000"/>
                      <a:gd name="connsiteY7" fmla="*/ 6985 h 10001"/>
                      <a:gd name="connsiteX8" fmla="*/ 5783 w 10000"/>
                      <a:gd name="connsiteY8" fmla="*/ 2447 h 10001"/>
                      <a:gd name="connsiteX9" fmla="*/ 6395 w 10000"/>
                      <a:gd name="connsiteY9" fmla="*/ 2829 h 10001"/>
                      <a:gd name="connsiteX10" fmla="*/ 6969 w 10000"/>
                      <a:gd name="connsiteY10" fmla="*/ 6423 h 10001"/>
                      <a:gd name="connsiteX11" fmla="*/ 7706 w 10000"/>
                      <a:gd name="connsiteY11" fmla="*/ 4971 h 10001"/>
                      <a:gd name="connsiteX12" fmla="*/ 8649 w 10000"/>
                      <a:gd name="connsiteY12" fmla="*/ 866 h 10001"/>
                      <a:gd name="connsiteX13" fmla="*/ 10000 w 10000"/>
                      <a:gd name="connsiteY13" fmla="*/ 2090 h 10001"/>
                      <a:gd name="connsiteX0" fmla="*/ 0 w 10000"/>
                      <a:gd name="connsiteY0" fmla="*/ 0 h 10001"/>
                      <a:gd name="connsiteX1" fmla="*/ 1174 w 10000"/>
                      <a:gd name="connsiteY1" fmla="*/ 1477 h 10001"/>
                      <a:gd name="connsiteX2" fmla="*/ 1590 w 10000"/>
                      <a:gd name="connsiteY2" fmla="*/ 3518 h 10001"/>
                      <a:gd name="connsiteX3" fmla="*/ 2136 w 10000"/>
                      <a:gd name="connsiteY3" fmla="*/ 8564 h 10001"/>
                      <a:gd name="connsiteX4" fmla="*/ 2723 w 10000"/>
                      <a:gd name="connsiteY4" fmla="*/ 9941 h 10001"/>
                      <a:gd name="connsiteX5" fmla="*/ 3784 w 10000"/>
                      <a:gd name="connsiteY5" fmla="*/ 8207 h 10001"/>
                      <a:gd name="connsiteX6" fmla="*/ 4865 w 10000"/>
                      <a:gd name="connsiteY6" fmla="*/ 9431 h 10001"/>
                      <a:gd name="connsiteX7" fmla="*/ 5237 w 10000"/>
                      <a:gd name="connsiteY7" fmla="*/ 6985 h 10001"/>
                      <a:gd name="connsiteX8" fmla="*/ 5783 w 10000"/>
                      <a:gd name="connsiteY8" fmla="*/ 2447 h 10001"/>
                      <a:gd name="connsiteX9" fmla="*/ 6395 w 10000"/>
                      <a:gd name="connsiteY9" fmla="*/ 2829 h 10001"/>
                      <a:gd name="connsiteX10" fmla="*/ 6969 w 10000"/>
                      <a:gd name="connsiteY10" fmla="*/ 6423 h 10001"/>
                      <a:gd name="connsiteX11" fmla="*/ 7706 w 10000"/>
                      <a:gd name="connsiteY11" fmla="*/ 4971 h 10001"/>
                      <a:gd name="connsiteX12" fmla="*/ 8649 w 10000"/>
                      <a:gd name="connsiteY12" fmla="*/ 866 h 10001"/>
                      <a:gd name="connsiteX13" fmla="*/ 10000 w 10000"/>
                      <a:gd name="connsiteY13" fmla="*/ 2090 h 10001"/>
                      <a:gd name="connsiteX0" fmla="*/ 0 w 10000"/>
                      <a:gd name="connsiteY0" fmla="*/ 0 h 10001"/>
                      <a:gd name="connsiteX1" fmla="*/ 1174 w 10000"/>
                      <a:gd name="connsiteY1" fmla="*/ 1477 h 10001"/>
                      <a:gd name="connsiteX2" fmla="*/ 1590 w 10000"/>
                      <a:gd name="connsiteY2" fmla="*/ 3518 h 10001"/>
                      <a:gd name="connsiteX3" fmla="*/ 2136 w 10000"/>
                      <a:gd name="connsiteY3" fmla="*/ 8564 h 10001"/>
                      <a:gd name="connsiteX4" fmla="*/ 2723 w 10000"/>
                      <a:gd name="connsiteY4" fmla="*/ 9941 h 10001"/>
                      <a:gd name="connsiteX5" fmla="*/ 3784 w 10000"/>
                      <a:gd name="connsiteY5" fmla="*/ 8207 h 10001"/>
                      <a:gd name="connsiteX6" fmla="*/ 4865 w 10000"/>
                      <a:gd name="connsiteY6" fmla="*/ 9431 h 10001"/>
                      <a:gd name="connsiteX7" fmla="*/ 5405 w 10000"/>
                      <a:gd name="connsiteY7" fmla="*/ 6984 h 10001"/>
                      <a:gd name="connsiteX8" fmla="*/ 5783 w 10000"/>
                      <a:gd name="connsiteY8" fmla="*/ 2447 h 10001"/>
                      <a:gd name="connsiteX9" fmla="*/ 6395 w 10000"/>
                      <a:gd name="connsiteY9" fmla="*/ 2829 h 10001"/>
                      <a:gd name="connsiteX10" fmla="*/ 6969 w 10000"/>
                      <a:gd name="connsiteY10" fmla="*/ 6423 h 10001"/>
                      <a:gd name="connsiteX11" fmla="*/ 7706 w 10000"/>
                      <a:gd name="connsiteY11" fmla="*/ 4971 h 10001"/>
                      <a:gd name="connsiteX12" fmla="*/ 8649 w 10000"/>
                      <a:gd name="connsiteY12" fmla="*/ 866 h 10001"/>
                      <a:gd name="connsiteX13" fmla="*/ 10000 w 10000"/>
                      <a:gd name="connsiteY13" fmla="*/ 2090 h 10001"/>
                      <a:gd name="connsiteX0" fmla="*/ 0 w 10000"/>
                      <a:gd name="connsiteY0" fmla="*/ 0 h 10001"/>
                      <a:gd name="connsiteX1" fmla="*/ 1174 w 10000"/>
                      <a:gd name="connsiteY1" fmla="*/ 1477 h 10001"/>
                      <a:gd name="connsiteX2" fmla="*/ 1590 w 10000"/>
                      <a:gd name="connsiteY2" fmla="*/ 3518 h 10001"/>
                      <a:gd name="connsiteX3" fmla="*/ 2136 w 10000"/>
                      <a:gd name="connsiteY3" fmla="*/ 8564 h 10001"/>
                      <a:gd name="connsiteX4" fmla="*/ 2723 w 10000"/>
                      <a:gd name="connsiteY4" fmla="*/ 9941 h 10001"/>
                      <a:gd name="connsiteX5" fmla="*/ 3784 w 10000"/>
                      <a:gd name="connsiteY5" fmla="*/ 8207 h 10001"/>
                      <a:gd name="connsiteX6" fmla="*/ 4865 w 10000"/>
                      <a:gd name="connsiteY6" fmla="*/ 9431 h 10001"/>
                      <a:gd name="connsiteX7" fmla="*/ 5405 w 10000"/>
                      <a:gd name="connsiteY7" fmla="*/ 6984 h 10001"/>
                      <a:gd name="connsiteX8" fmla="*/ 5783 w 10000"/>
                      <a:gd name="connsiteY8" fmla="*/ 2447 h 10001"/>
                      <a:gd name="connsiteX9" fmla="*/ 6216 w 10000"/>
                      <a:gd name="connsiteY9" fmla="*/ 4537 h 10001"/>
                      <a:gd name="connsiteX10" fmla="*/ 6969 w 10000"/>
                      <a:gd name="connsiteY10" fmla="*/ 6423 h 10001"/>
                      <a:gd name="connsiteX11" fmla="*/ 7706 w 10000"/>
                      <a:gd name="connsiteY11" fmla="*/ 4971 h 10001"/>
                      <a:gd name="connsiteX12" fmla="*/ 8649 w 10000"/>
                      <a:gd name="connsiteY12" fmla="*/ 866 h 10001"/>
                      <a:gd name="connsiteX13" fmla="*/ 10000 w 10000"/>
                      <a:gd name="connsiteY13" fmla="*/ 2090 h 10001"/>
                      <a:gd name="connsiteX0" fmla="*/ 0 w 10000"/>
                      <a:gd name="connsiteY0" fmla="*/ 0 h 10001"/>
                      <a:gd name="connsiteX1" fmla="*/ 1174 w 10000"/>
                      <a:gd name="connsiteY1" fmla="*/ 1477 h 10001"/>
                      <a:gd name="connsiteX2" fmla="*/ 1590 w 10000"/>
                      <a:gd name="connsiteY2" fmla="*/ 3518 h 10001"/>
                      <a:gd name="connsiteX3" fmla="*/ 2136 w 10000"/>
                      <a:gd name="connsiteY3" fmla="*/ 8564 h 10001"/>
                      <a:gd name="connsiteX4" fmla="*/ 2723 w 10000"/>
                      <a:gd name="connsiteY4" fmla="*/ 9941 h 10001"/>
                      <a:gd name="connsiteX5" fmla="*/ 3784 w 10000"/>
                      <a:gd name="connsiteY5" fmla="*/ 8207 h 10001"/>
                      <a:gd name="connsiteX6" fmla="*/ 4865 w 10000"/>
                      <a:gd name="connsiteY6" fmla="*/ 9431 h 10001"/>
                      <a:gd name="connsiteX7" fmla="*/ 5405 w 10000"/>
                      <a:gd name="connsiteY7" fmla="*/ 6984 h 10001"/>
                      <a:gd name="connsiteX8" fmla="*/ 5946 w 10000"/>
                      <a:gd name="connsiteY8" fmla="*/ 4537 h 10001"/>
                      <a:gd name="connsiteX9" fmla="*/ 6216 w 10000"/>
                      <a:gd name="connsiteY9" fmla="*/ 4537 h 10001"/>
                      <a:gd name="connsiteX10" fmla="*/ 6969 w 10000"/>
                      <a:gd name="connsiteY10" fmla="*/ 6423 h 10001"/>
                      <a:gd name="connsiteX11" fmla="*/ 7706 w 10000"/>
                      <a:gd name="connsiteY11" fmla="*/ 4971 h 10001"/>
                      <a:gd name="connsiteX12" fmla="*/ 8649 w 10000"/>
                      <a:gd name="connsiteY12" fmla="*/ 866 h 10001"/>
                      <a:gd name="connsiteX13" fmla="*/ 10000 w 10000"/>
                      <a:gd name="connsiteY13" fmla="*/ 2090 h 10001"/>
                      <a:gd name="connsiteX0" fmla="*/ 0 w 10000"/>
                      <a:gd name="connsiteY0" fmla="*/ 0 h 10001"/>
                      <a:gd name="connsiteX1" fmla="*/ 1174 w 10000"/>
                      <a:gd name="connsiteY1" fmla="*/ 1477 h 10001"/>
                      <a:gd name="connsiteX2" fmla="*/ 1590 w 10000"/>
                      <a:gd name="connsiteY2" fmla="*/ 3518 h 10001"/>
                      <a:gd name="connsiteX3" fmla="*/ 2136 w 10000"/>
                      <a:gd name="connsiteY3" fmla="*/ 8564 h 10001"/>
                      <a:gd name="connsiteX4" fmla="*/ 2723 w 10000"/>
                      <a:gd name="connsiteY4" fmla="*/ 9941 h 10001"/>
                      <a:gd name="connsiteX5" fmla="*/ 3784 w 10000"/>
                      <a:gd name="connsiteY5" fmla="*/ 8207 h 10001"/>
                      <a:gd name="connsiteX6" fmla="*/ 4865 w 10000"/>
                      <a:gd name="connsiteY6" fmla="*/ 9431 h 10001"/>
                      <a:gd name="connsiteX7" fmla="*/ 5405 w 10000"/>
                      <a:gd name="connsiteY7" fmla="*/ 6984 h 10001"/>
                      <a:gd name="connsiteX8" fmla="*/ 5946 w 10000"/>
                      <a:gd name="connsiteY8" fmla="*/ 4537 h 10001"/>
                      <a:gd name="connsiteX9" fmla="*/ 6969 w 10000"/>
                      <a:gd name="connsiteY9" fmla="*/ 6423 h 10001"/>
                      <a:gd name="connsiteX10" fmla="*/ 7706 w 10000"/>
                      <a:gd name="connsiteY10" fmla="*/ 4971 h 10001"/>
                      <a:gd name="connsiteX11" fmla="*/ 8649 w 10000"/>
                      <a:gd name="connsiteY11" fmla="*/ 866 h 10001"/>
                      <a:gd name="connsiteX12" fmla="*/ 10000 w 10000"/>
                      <a:gd name="connsiteY12" fmla="*/ 2090 h 100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0000" h="10001">
                        <a:moveTo>
                          <a:pt x="0" y="0"/>
                        </a:moveTo>
                        <a:cubicBezTo>
                          <a:pt x="196" y="255"/>
                          <a:pt x="908" y="891"/>
                          <a:pt x="1174" y="1477"/>
                        </a:cubicBezTo>
                        <a:cubicBezTo>
                          <a:pt x="1440" y="2064"/>
                          <a:pt x="1432" y="2346"/>
                          <a:pt x="1590" y="3518"/>
                        </a:cubicBezTo>
                        <a:cubicBezTo>
                          <a:pt x="1749" y="4690"/>
                          <a:pt x="1948" y="7494"/>
                          <a:pt x="2136" y="8564"/>
                        </a:cubicBezTo>
                        <a:cubicBezTo>
                          <a:pt x="2323" y="9635"/>
                          <a:pt x="2448" y="10001"/>
                          <a:pt x="2723" y="9941"/>
                        </a:cubicBezTo>
                        <a:cubicBezTo>
                          <a:pt x="2998" y="9881"/>
                          <a:pt x="3427" y="8292"/>
                          <a:pt x="3784" y="8207"/>
                        </a:cubicBezTo>
                        <a:cubicBezTo>
                          <a:pt x="4141" y="8122"/>
                          <a:pt x="4577" y="9839"/>
                          <a:pt x="4865" y="9431"/>
                        </a:cubicBezTo>
                        <a:cubicBezTo>
                          <a:pt x="5061" y="9227"/>
                          <a:pt x="5225" y="7800"/>
                          <a:pt x="5405" y="6984"/>
                        </a:cubicBezTo>
                        <a:cubicBezTo>
                          <a:pt x="5585" y="6168"/>
                          <a:pt x="5685" y="4631"/>
                          <a:pt x="5946" y="4537"/>
                        </a:cubicBezTo>
                        <a:cubicBezTo>
                          <a:pt x="6207" y="4444"/>
                          <a:pt x="6676" y="6351"/>
                          <a:pt x="6969" y="6423"/>
                        </a:cubicBezTo>
                        <a:cubicBezTo>
                          <a:pt x="7262" y="6495"/>
                          <a:pt x="7425" y="5897"/>
                          <a:pt x="7706" y="4971"/>
                        </a:cubicBezTo>
                        <a:cubicBezTo>
                          <a:pt x="7986" y="4045"/>
                          <a:pt x="8267" y="1346"/>
                          <a:pt x="8649" y="866"/>
                        </a:cubicBezTo>
                        <a:cubicBezTo>
                          <a:pt x="9032" y="386"/>
                          <a:pt x="9730" y="1682"/>
                          <a:pt x="10000" y="209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66" name="Rectangle 1079"/>
              <p:cNvSpPr>
                <a:spLocks noChangeArrowheads="1"/>
              </p:cNvSpPr>
              <p:nvPr/>
            </p:nvSpPr>
            <p:spPr bwMode="auto">
              <a:xfrm rot="1065949">
                <a:off x="486318" y="3526087"/>
                <a:ext cx="316973" cy="220028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Rectangle 1079"/>
              <p:cNvSpPr>
                <a:spLocks noChangeArrowheads="1"/>
              </p:cNvSpPr>
              <p:nvPr/>
            </p:nvSpPr>
            <p:spPr bwMode="auto">
              <a:xfrm rot="1131515">
                <a:off x="2994693" y="3575529"/>
                <a:ext cx="316973" cy="220028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75" name="Rectangle 1079"/>
              <p:cNvSpPr>
                <a:spLocks noChangeArrowheads="1"/>
              </p:cNvSpPr>
              <p:nvPr/>
            </p:nvSpPr>
            <p:spPr bwMode="auto">
              <a:xfrm rot="885757">
                <a:off x="8392579" y="3551632"/>
                <a:ext cx="316973" cy="220028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1" name="Rectangle 1079"/>
            <p:cNvSpPr>
              <a:spLocks noChangeArrowheads="1"/>
            </p:cNvSpPr>
            <p:nvPr/>
          </p:nvSpPr>
          <p:spPr bwMode="auto">
            <a:xfrm rot="563440">
              <a:off x="4064763" y="3557983"/>
              <a:ext cx="316973" cy="220028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2" name="Oval 32"/>
            <p:cNvSpPr>
              <a:spLocks noChangeArrowheads="1"/>
            </p:cNvSpPr>
            <p:nvPr/>
          </p:nvSpPr>
          <p:spPr bwMode="auto">
            <a:xfrm>
              <a:off x="475558" y="3705736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4" name="Oval 34"/>
            <p:cNvSpPr>
              <a:spLocks noChangeArrowheads="1"/>
            </p:cNvSpPr>
            <p:nvPr/>
          </p:nvSpPr>
          <p:spPr bwMode="auto">
            <a:xfrm>
              <a:off x="673563" y="3771640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9" name="Oval 32"/>
            <p:cNvSpPr>
              <a:spLocks noChangeArrowheads="1"/>
            </p:cNvSpPr>
            <p:nvPr/>
          </p:nvSpPr>
          <p:spPr bwMode="auto">
            <a:xfrm>
              <a:off x="2979506" y="3755541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0" name="Oval 34"/>
            <p:cNvSpPr>
              <a:spLocks noChangeArrowheads="1"/>
            </p:cNvSpPr>
            <p:nvPr/>
          </p:nvSpPr>
          <p:spPr bwMode="auto">
            <a:xfrm>
              <a:off x="3158461" y="3818270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" name="Oval 32"/>
            <p:cNvSpPr>
              <a:spLocks noChangeArrowheads="1"/>
            </p:cNvSpPr>
            <p:nvPr/>
          </p:nvSpPr>
          <p:spPr bwMode="auto">
            <a:xfrm>
              <a:off x="4071706" y="3759544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4" name="Oval 34"/>
            <p:cNvSpPr>
              <a:spLocks noChangeArrowheads="1"/>
            </p:cNvSpPr>
            <p:nvPr/>
          </p:nvSpPr>
          <p:spPr bwMode="auto">
            <a:xfrm>
              <a:off x="4263361" y="3793698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5" name="Oval 32"/>
            <p:cNvSpPr>
              <a:spLocks noChangeArrowheads="1"/>
            </p:cNvSpPr>
            <p:nvPr/>
          </p:nvSpPr>
          <p:spPr bwMode="auto">
            <a:xfrm>
              <a:off x="8389706" y="3744569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6" name="Oval 34"/>
            <p:cNvSpPr>
              <a:spLocks noChangeArrowheads="1"/>
            </p:cNvSpPr>
            <p:nvPr/>
          </p:nvSpPr>
          <p:spPr bwMode="auto">
            <a:xfrm>
              <a:off x="8559136" y="3787348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1799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234156" y="373140"/>
            <a:ext cx="86756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How does the final speed of cart A compare to the final speed of cart B, if the mass of the carts is the same and they both start at rest? (Frictional effects can be ignored)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42897" y="2418644"/>
            <a:ext cx="8402233" cy="2981396"/>
            <a:chOff x="342897" y="2418644"/>
            <a:chExt cx="8402233" cy="2981396"/>
          </a:xfrm>
        </p:grpSpPr>
        <p:grpSp>
          <p:nvGrpSpPr>
            <p:cNvPr id="100" name="Group 32"/>
            <p:cNvGrpSpPr/>
            <p:nvPr/>
          </p:nvGrpSpPr>
          <p:grpSpPr>
            <a:xfrm>
              <a:off x="342897" y="2418644"/>
              <a:ext cx="8353697" cy="2981396"/>
              <a:chOff x="342897" y="2418644"/>
              <a:chExt cx="8353697" cy="2981396"/>
            </a:xfrm>
          </p:grpSpPr>
          <p:sp>
            <p:nvSpPr>
              <p:cNvPr id="101" name="Text Box 5"/>
              <p:cNvSpPr txBox="1">
                <a:spLocks noChangeArrowheads="1"/>
              </p:cNvSpPr>
              <p:nvPr/>
            </p:nvSpPr>
            <p:spPr bwMode="auto">
              <a:xfrm>
                <a:off x="6868283" y="2418644"/>
                <a:ext cx="270020" cy="362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800" dirty="0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02" name="TextBox 67"/>
              <p:cNvSpPr txBox="1">
                <a:spLocks noChangeArrowheads="1"/>
              </p:cNvSpPr>
              <p:nvPr/>
            </p:nvSpPr>
            <p:spPr bwMode="auto">
              <a:xfrm>
                <a:off x="4791880" y="2561938"/>
                <a:ext cx="806016" cy="362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Initial</a:t>
                </a:r>
              </a:p>
            </p:txBody>
          </p:sp>
          <p:sp>
            <p:nvSpPr>
              <p:cNvPr id="103" name="TextBox 69"/>
              <p:cNvSpPr txBox="1">
                <a:spLocks noChangeArrowheads="1"/>
              </p:cNvSpPr>
              <p:nvPr/>
            </p:nvSpPr>
            <p:spPr bwMode="auto">
              <a:xfrm>
                <a:off x="7802647" y="2561938"/>
                <a:ext cx="893947" cy="362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Final</a:t>
                </a:r>
              </a:p>
            </p:txBody>
          </p:sp>
          <p:cxnSp>
            <p:nvCxnSpPr>
              <p:cNvPr id="104" name="Straight Connector 66"/>
              <p:cNvCxnSpPr>
                <a:cxnSpLocks noChangeShapeType="1"/>
              </p:cNvCxnSpPr>
              <p:nvPr/>
            </p:nvCxnSpPr>
            <p:spPr bwMode="auto">
              <a:xfrm rot="10800000">
                <a:off x="4588259" y="5394227"/>
                <a:ext cx="4070483" cy="5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105" name="Freeform 1073"/>
              <p:cNvSpPr>
                <a:spLocks/>
              </p:cNvSpPr>
              <p:nvPr/>
            </p:nvSpPr>
            <p:spPr bwMode="auto">
              <a:xfrm rot="993644">
                <a:off x="4766556" y="3950277"/>
                <a:ext cx="3876169" cy="811972"/>
              </a:xfrm>
              <a:custGeom>
                <a:avLst/>
                <a:gdLst>
                  <a:gd name="T0" fmla="*/ 0 w 2402"/>
                  <a:gd name="T1" fmla="*/ 14 h 419"/>
                  <a:gd name="T2" fmla="*/ 282 w 2402"/>
                  <a:gd name="T3" fmla="*/ 72 h 419"/>
                  <a:gd name="T4" fmla="*/ 382 w 2402"/>
                  <a:gd name="T5" fmla="*/ 152 h 419"/>
                  <a:gd name="T6" fmla="*/ 513 w 2402"/>
                  <a:gd name="T7" fmla="*/ 350 h 419"/>
                  <a:gd name="T8" fmla="*/ 654 w 2402"/>
                  <a:gd name="T9" fmla="*/ 404 h 419"/>
                  <a:gd name="T10" fmla="*/ 789 w 2402"/>
                  <a:gd name="T11" fmla="*/ 260 h 419"/>
                  <a:gd name="T12" fmla="*/ 912 w 2402"/>
                  <a:gd name="T13" fmla="*/ 248 h 419"/>
                  <a:gd name="T14" fmla="*/ 1110 w 2402"/>
                  <a:gd name="T15" fmla="*/ 352 h 419"/>
                  <a:gd name="T16" fmla="*/ 1258 w 2402"/>
                  <a:gd name="T17" fmla="*/ 288 h 419"/>
                  <a:gd name="T18" fmla="*/ 1389 w 2402"/>
                  <a:gd name="T19" fmla="*/ 110 h 419"/>
                  <a:gd name="T20" fmla="*/ 1536 w 2402"/>
                  <a:gd name="T21" fmla="*/ 125 h 419"/>
                  <a:gd name="T22" fmla="*/ 1674 w 2402"/>
                  <a:gd name="T23" fmla="*/ 266 h 419"/>
                  <a:gd name="T24" fmla="*/ 1851 w 2402"/>
                  <a:gd name="T25" fmla="*/ 209 h 419"/>
                  <a:gd name="T26" fmla="*/ 1974 w 2402"/>
                  <a:gd name="T27" fmla="*/ 47 h 419"/>
                  <a:gd name="T28" fmla="*/ 2118 w 2402"/>
                  <a:gd name="T29" fmla="*/ 0 h 419"/>
                  <a:gd name="T30" fmla="*/ 2326 w 2402"/>
                  <a:gd name="T31" fmla="*/ 48 h 419"/>
                  <a:gd name="T32" fmla="*/ 2402 w 2402"/>
                  <a:gd name="T33" fmla="*/ 72 h 4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02"/>
                  <a:gd name="T52" fmla="*/ 0 h 419"/>
                  <a:gd name="T53" fmla="*/ 2402 w 2402"/>
                  <a:gd name="T54" fmla="*/ 419 h 4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02" h="419">
                    <a:moveTo>
                      <a:pt x="0" y="14"/>
                    </a:moveTo>
                    <a:cubicBezTo>
                      <a:pt x="47" y="24"/>
                      <a:pt x="218" y="49"/>
                      <a:pt x="282" y="72"/>
                    </a:cubicBezTo>
                    <a:cubicBezTo>
                      <a:pt x="346" y="95"/>
                      <a:pt x="344" y="106"/>
                      <a:pt x="382" y="152"/>
                    </a:cubicBezTo>
                    <a:cubicBezTo>
                      <a:pt x="420" y="198"/>
                      <a:pt x="468" y="308"/>
                      <a:pt x="513" y="350"/>
                    </a:cubicBezTo>
                    <a:cubicBezTo>
                      <a:pt x="558" y="392"/>
                      <a:pt x="608" y="419"/>
                      <a:pt x="654" y="404"/>
                    </a:cubicBezTo>
                    <a:cubicBezTo>
                      <a:pt x="700" y="389"/>
                      <a:pt x="746" y="286"/>
                      <a:pt x="789" y="260"/>
                    </a:cubicBezTo>
                    <a:cubicBezTo>
                      <a:pt x="832" y="234"/>
                      <a:pt x="859" y="233"/>
                      <a:pt x="912" y="248"/>
                    </a:cubicBezTo>
                    <a:cubicBezTo>
                      <a:pt x="965" y="263"/>
                      <a:pt x="1052" y="345"/>
                      <a:pt x="1110" y="352"/>
                    </a:cubicBezTo>
                    <a:cubicBezTo>
                      <a:pt x="1168" y="359"/>
                      <a:pt x="1212" y="328"/>
                      <a:pt x="1258" y="288"/>
                    </a:cubicBezTo>
                    <a:cubicBezTo>
                      <a:pt x="1304" y="248"/>
                      <a:pt x="1343" y="137"/>
                      <a:pt x="1389" y="110"/>
                    </a:cubicBezTo>
                    <a:cubicBezTo>
                      <a:pt x="1435" y="83"/>
                      <a:pt x="1489" y="99"/>
                      <a:pt x="1536" y="125"/>
                    </a:cubicBezTo>
                    <a:cubicBezTo>
                      <a:pt x="1583" y="151"/>
                      <a:pt x="1622" y="252"/>
                      <a:pt x="1674" y="266"/>
                    </a:cubicBezTo>
                    <a:cubicBezTo>
                      <a:pt x="1726" y="280"/>
                      <a:pt x="1801" y="245"/>
                      <a:pt x="1851" y="209"/>
                    </a:cubicBezTo>
                    <a:cubicBezTo>
                      <a:pt x="1901" y="173"/>
                      <a:pt x="1929" y="82"/>
                      <a:pt x="1974" y="47"/>
                    </a:cubicBezTo>
                    <a:cubicBezTo>
                      <a:pt x="2019" y="12"/>
                      <a:pt x="2059" y="0"/>
                      <a:pt x="2118" y="0"/>
                    </a:cubicBezTo>
                    <a:cubicBezTo>
                      <a:pt x="2177" y="0"/>
                      <a:pt x="2279" y="36"/>
                      <a:pt x="2326" y="48"/>
                    </a:cubicBezTo>
                    <a:cubicBezTo>
                      <a:pt x="2373" y="60"/>
                      <a:pt x="2386" y="67"/>
                      <a:pt x="2402" y="72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Text Box 4"/>
              <p:cNvSpPr txBox="1">
                <a:spLocks noChangeArrowheads="1"/>
              </p:cNvSpPr>
              <p:nvPr/>
            </p:nvSpPr>
            <p:spPr bwMode="auto">
              <a:xfrm>
                <a:off x="2252514" y="2418644"/>
                <a:ext cx="458891" cy="362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800" dirty="0">
                    <a:latin typeface="Arial" charset="0"/>
                    <a:cs typeface="Arial" charset="0"/>
                  </a:rPr>
                  <a:t>A</a:t>
                </a:r>
              </a:p>
            </p:txBody>
          </p:sp>
          <p:cxnSp>
            <p:nvCxnSpPr>
              <p:cNvPr id="107" name="Straight Connector 65"/>
              <p:cNvCxnSpPr>
                <a:cxnSpLocks noChangeShapeType="1"/>
              </p:cNvCxnSpPr>
              <p:nvPr/>
            </p:nvCxnSpPr>
            <p:spPr bwMode="auto">
              <a:xfrm rot="10800000" flipV="1">
                <a:off x="484358" y="5390351"/>
                <a:ext cx="3705438" cy="96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108" name="TextBox 67"/>
              <p:cNvSpPr txBox="1">
                <a:spLocks noChangeArrowheads="1"/>
              </p:cNvSpPr>
              <p:nvPr/>
            </p:nvSpPr>
            <p:spPr bwMode="auto">
              <a:xfrm>
                <a:off x="381648" y="2561938"/>
                <a:ext cx="960669" cy="362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Initial</a:t>
                </a:r>
              </a:p>
            </p:txBody>
          </p:sp>
          <p:sp>
            <p:nvSpPr>
              <p:cNvPr id="109" name="TextBox 69"/>
              <p:cNvSpPr txBox="1">
                <a:spLocks noChangeArrowheads="1"/>
              </p:cNvSpPr>
              <p:nvPr/>
            </p:nvSpPr>
            <p:spPr bwMode="auto">
              <a:xfrm>
                <a:off x="3739094" y="2561938"/>
                <a:ext cx="849163" cy="362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Final</a:t>
                </a:r>
              </a:p>
            </p:txBody>
          </p:sp>
          <p:sp>
            <p:nvSpPr>
              <p:cNvPr id="110" name="Freeform 1073"/>
              <p:cNvSpPr>
                <a:spLocks/>
              </p:cNvSpPr>
              <p:nvPr/>
            </p:nvSpPr>
            <p:spPr bwMode="auto">
              <a:xfrm>
                <a:off x="342897" y="3414703"/>
                <a:ext cx="3882759" cy="811972"/>
              </a:xfrm>
              <a:custGeom>
                <a:avLst/>
                <a:gdLst>
                  <a:gd name="T0" fmla="*/ 0 w 2402"/>
                  <a:gd name="T1" fmla="*/ 14 h 419"/>
                  <a:gd name="T2" fmla="*/ 282 w 2402"/>
                  <a:gd name="T3" fmla="*/ 72 h 419"/>
                  <a:gd name="T4" fmla="*/ 382 w 2402"/>
                  <a:gd name="T5" fmla="*/ 152 h 419"/>
                  <a:gd name="T6" fmla="*/ 513 w 2402"/>
                  <a:gd name="T7" fmla="*/ 350 h 419"/>
                  <a:gd name="T8" fmla="*/ 654 w 2402"/>
                  <a:gd name="T9" fmla="*/ 404 h 419"/>
                  <a:gd name="T10" fmla="*/ 789 w 2402"/>
                  <a:gd name="T11" fmla="*/ 260 h 419"/>
                  <a:gd name="T12" fmla="*/ 912 w 2402"/>
                  <a:gd name="T13" fmla="*/ 248 h 419"/>
                  <a:gd name="T14" fmla="*/ 1110 w 2402"/>
                  <a:gd name="T15" fmla="*/ 352 h 419"/>
                  <a:gd name="T16" fmla="*/ 1258 w 2402"/>
                  <a:gd name="T17" fmla="*/ 288 h 419"/>
                  <a:gd name="T18" fmla="*/ 1389 w 2402"/>
                  <a:gd name="T19" fmla="*/ 110 h 419"/>
                  <a:gd name="T20" fmla="*/ 1536 w 2402"/>
                  <a:gd name="T21" fmla="*/ 125 h 419"/>
                  <a:gd name="T22" fmla="*/ 1674 w 2402"/>
                  <a:gd name="T23" fmla="*/ 266 h 419"/>
                  <a:gd name="T24" fmla="*/ 1851 w 2402"/>
                  <a:gd name="T25" fmla="*/ 209 h 419"/>
                  <a:gd name="T26" fmla="*/ 1974 w 2402"/>
                  <a:gd name="T27" fmla="*/ 47 h 419"/>
                  <a:gd name="T28" fmla="*/ 2118 w 2402"/>
                  <a:gd name="T29" fmla="*/ 0 h 419"/>
                  <a:gd name="T30" fmla="*/ 2326 w 2402"/>
                  <a:gd name="T31" fmla="*/ 48 h 419"/>
                  <a:gd name="T32" fmla="*/ 2402 w 2402"/>
                  <a:gd name="T33" fmla="*/ 72 h 4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02"/>
                  <a:gd name="T52" fmla="*/ 0 h 419"/>
                  <a:gd name="T53" fmla="*/ 2402 w 2402"/>
                  <a:gd name="T54" fmla="*/ 419 h 4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02" h="419">
                    <a:moveTo>
                      <a:pt x="0" y="14"/>
                    </a:moveTo>
                    <a:cubicBezTo>
                      <a:pt x="47" y="24"/>
                      <a:pt x="218" y="49"/>
                      <a:pt x="282" y="72"/>
                    </a:cubicBezTo>
                    <a:cubicBezTo>
                      <a:pt x="346" y="95"/>
                      <a:pt x="344" y="106"/>
                      <a:pt x="382" y="152"/>
                    </a:cubicBezTo>
                    <a:cubicBezTo>
                      <a:pt x="420" y="198"/>
                      <a:pt x="468" y="308"/>
                      <a:pt x="513" y="350"/>
                    </a:cubicBezTo>
                    <a:cubicBezTo>
                      <a:pt x="558" y="392"/>
                      <a:pt x="608" y="419"/>
                      <a:pt x="654" y="404"/>
                    </a:cubicBezTo>
                    <a:cubicBezTo>
                      <a:pt x="700" y="389"/>
                      <a:pt x="746" y="286"/>
                      <a:pt x="789" y="260"/>
                    </a:cubicBezTo>
                    <a:cubicBezTo>
                      <a:pt x="832" y="234"/>
                      <a:pt x="859" y="233"/>
                      <a:pt x="912" y="248"/>
                    </a:cubicBezTo>
                    <a:cubicBezTo>
                      <a:pt x="965" y="263"/>
                      <a:pt x="1052" y="345"/>
                      <a:pt x="1110" y="352"/>
                    </a:cubicBezTo>
                    <a:cubicBezTo>
                      <a:pt x="1168" y="359"/>
                      <a:pt x="1212" y="328"/>
                      <a:pt x="1258" y="288"/>
                    </a:cubicBezTo>
                    <a:cubicBezTo>
                      <a:pt x="1304" y="248"/>
                      <a:pt x="1343" y="137"/>
                      <a:pt x="1389" y="110"/>
                    </a:cubicBezTo>
                    <a:cubicBezTo>
                      <a:pt x="1435" y="83"/>
                      <a:pt x="1489" y="99"/>
                      <a:pt x="1536" y="125"/>
                    </a:cubicBezTo>
                    <a:cubicBezTo>
                      <a:pt x="1583" y="151"/>
                      <a:pt x="1622" y="252"/>
                      <a:pt x="1674" y="266"/>
                    </a:cubicBezTo>
                    <a:cubicBezTo>
                      <a:pt x="1726" y="280"/>
                      <a:pt x="1801" y="245"/>
                      <a:pt x="1851" y="209"/>
                    </a:cubicBezTo>
                    <a:cubicBezTo>
                      <a:pt x="1901" y="173"/>
                      <a:pt x="1929" y="82"/>
                      <a:pt x="1974" y="47"/>
                    </a:cubicBezTo>
                    <a:cubicBezTo>
                      <a:pt x="2019" y="12"/>
                      <a:pt x="2059" y="0"/>
                      <a:pt x="2118" y="0"/>
                    </a:cubicBezTo>
                    <a:cubicBezTo>
                      <a:pt x="2177" y="0"/>
                      <a:pt x="2279" y="36"/>
                      <a:pt x="2326" y="48"/>
                    </a:cubicBezTo>
                    <a:cubicBezTo>
                      <a:pt x="2373" y="60"/>
                      <a:pt x="2386" y="67"/>
                      <a:pt x="2402" y="72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" name="Rectangle 1079"/>
            <p:cNvSpPr>
              <a:spLocks noChangeArrowheads="1"/>
            </p:cNvSpPr>
            <p:nvPr/>
          </p:nvSpPr>
          <p:spPr bwMode="auto">
            <a:xfrm rot="1134029">
              <a:off x="3955770" y="3210305"/>
              <a:ext cx="316973" cy="220028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6" name="Rectangle 1079"/>
            <p:cNvSpPr>
              <a:spLocks noChangeArrowheads="1"/>
            </p:cNvSpPr>
            <p:nvPr/>
          </p:nvSpPr>
          <p:spPr bwMode="auto">
            <a:xfrm rot="802696">
              <a:off x="487012" y="3213186"/>
              <a:ext cx="316973" cy="220028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9" name="Rectangle 1079"/>
            <p:cNvSpPr>
              <a:spLocks noChangeArrowheads="1"/>
            </p:cNvSpPr>
            <p:nvPr/>
          </p:nvSpPr>
          <p:spPr bwMode="auto">
            <a:xfrm rot="1801249">
              <a:off x="5005578" y="3239709"/>
              <a:ext cx="316973" cy="220028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2" name="Rectangle 1079"/>
            <p:cNvSpPr>
              <a:spLocks noChangeArrowheads="1"/>
            </p:cNvSpPr>
            <p:nvPr/>
          </p:nvSpPr>
          <p:spPr bwMode="auto">
            <a:xfrm rot="2215883">
              <a:off x="8428157" y="4276136"/>
              <a:ext cx="316973" cy="220028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6" name="Oval 32"/>
            <p:cNvSpPr>
              <a:spLocks noChangeArrowheads="1"/>
            </p:cNvSpPr>
            <p:nvPr/>
          </p:nvSpPr>
          <p:spPr bwMode="auto">
            <a:xfrm>
              <a:off x="484357" y="3408172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662979" y="3449913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" name="Oval 32"/>
            <p:cNvSpPr>
              <a:spLocks noChangeArrowheads="1"/>
            </p:cNvSpPr>
            <p:nvPr/>
          </p:nvSpPr>
          <p:spPr bwMode="auto">
            <a:xfrm>
              <a:off x="3952077" y="3393491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4123643" y="3452872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" name="Oval 32"/>
            <p:cNvSpPr>
              <a:spLocks noChangeArrowheads="1"/>
            </p:cNvSpPr>
            <p:nvPr/>
          </p:nvSpPr>
          <p:spPr bwMode="auto">
            <a:xfrm>
              <a:off x="4981856" y="3394060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5145041" y="3486324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8396371" y="4413719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8548972" y="4523623"/>
              <a:ext cx="59097" cy="63336"/>
            </a:xfrm>
            <a:prstGeom prst="ellipse">
              <a:avLst/>
            </a:prstGeom>
            <a:solidFill>
              <a:schemeClr val="tx1">
                <a:alpha val="80000"/>
              </a:schemeClr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4159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273049" y="2481290"/>
            <a:ext cx="8507413" cy="3030363"/>
            <a:chOff x="273049" y="2481290"/>
            <a:chExt cx="8507413" cy="3030363"/>
          </a:xfrm>
        </p:grpSpPr>
        <p:sp>
          <p:nvSpPr>
            <p:cNvPr id="14341" name="Text Box 4"/>
            <p:cNvSpPr txBox="1">
              <a:spLocks noChangeArrowheads="1"/>
            </p:cNvSpPr>
            <p:nvPr/>
          </p:nvSpPr>
          <p:spPr bwMode="auto">
            <a:xfrm>
              <a:off x="2238374" y="2481290"/>
              <a:ext cx="339725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dirty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4342" name="Text Box 5"/>
            <p:cNvSpPr txBox="1">
              <a:spLocks noChangeArrowheads="1"/>
            </p:cNvSpPr>
            <p:nvPr/>
          </p:nvSpPr>
          <p:spPr bwMode="auto">
            <a:xfrm>
              <a:off x="6819899" y="2526802"/>
              <a:ext cx="339725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14343" name="Straight Connector 65"/>
            <p:cNvCxnSpPr>
              <a:cxnSpLocks noChangeShapeType="1"/>
            </p:cNvCxnSpPr>
            <p:nvPr/>
          </p:nvCxnSpPr>
          <p:spPr bwMode="auto">
            <a:xfrm rot="10800000" flipV="1">
              <a:off x="273049" y="5502171"/>
              <a:ext cx="4122738" cy="94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44" name="Straight Connector 66"/>
            <p:cNvCxnSpPr>
              <a:cxnSpLocks noChangeShapeType="1"/>
            </p:cNvCxnSpPr>
            <p:nvPr/>
          </p:nvCxnSpPr>
          <p:spPr bwMode="auto">
            <a:xfrm rot="10800000">
              <a:off x="4657724" y="5504068"/>
              <a:ext cx="4097338" cy="56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345" name="TextBox 67"/>
            <p:cNvSpPr txBox="1">
              <a:spLocks noChangeArrowheads="1"/>
            </p:cNvSpPr>
            <p:nvPr/>
          </p:nvSpPr>
          <p:spPr bwMode="auto">
            <a:xfrm>
              <a:off x="608012" y="2579900"/>
              <a:ext cx="711200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/>
                <a:t>Initial</a:t>
              </a:r>
            </a:p>
          </p:txBody>
        </p:sp>
        <p:sp>
          <p:nvSpPr>
            <p:cNvPr id="14346" name="TextBox 69"/>
            <p:cNvSpPr txBox="1">
              <a:spLocks noChangeArrowheads="1"/>
            </p:cNvSpPr>
            <p:nvPr/>
          </p:nvSpPr>
          <p:spPr bwMode="auto">
            <a:xfrm>
              <a:off x="3817937" y="2589382"/>
              <a:ext cx="628650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/>
                <a:t>Final</a:t>
              </a:r>
            </a:p>
          </p:txBody>
        </p:sp>
        <p:sp>
          <p:nvSpPr>
            <p:cNvPr id="14366" name="Oval 32"/>
            <p:cNvSpPr>
              <a:spLocks noChangeArrowheads="1"/>
            </p:cNvSpPr>
            <p:nvPr/>
          </p:nvSpPr>
          <p:spPr bwMode="auto">
            <a:xfrm>
              <a:off x="493712" y="3487871"/>
              <a:ext cx="59097" cy="7509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7" name="Oval 34"/>
            <p:cNvSpPr>
              <a:spLocks noChangeArrowheads="1"/>
            </p:cNvSpPr>
            <p:nvPr/>
          </p:nvSpPr>
          <p:spPr bwMode="auto">
            <a:xfrm>
              <a:off x="699655" y="3545899"/>
              <a:ext cx="59097" cy="7509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Rectangle 1052"/>
            <p:cNvSpPr>
              <a:spLocks noChangeArrowheads="1"/>
            </p:cNvSpPr>
            <p:nvPr/>
          </p:nvSpPr>
          <p:spPr bwMode="auto">
            <a:xfrm rot="754881">
              <a:off x="505352" y="3256896"/>
              <a:ext cx="316973" cy="26283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3" name="Oval 32"/>
            <p:cNvSpPr>
              <a:spLocks noChangeArrowheads="1"/>
            </p:cNvSpPr>
            <p:nvPr/>
          </p:nvSpPr>
          <p:spPr bwMode="auto">
            <a:xfrm>
              <a:off x="3930650" y="3478389"/>
              <a:ext cx="59097" cy="7509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4" name="Oval 34"/>
            <p:cNvSpPr>
              <a:spLocks noChangeArrowheads="1"/>
            </p:cNvSpPr>
            <p:nvPr/>
          </p:nvSpPr>
          <p:spPr bwMode="auto">
            <a:xfrm>
              <a:off x="4136593" y="3536417"/>
              <a:ext cx="59097" cy="7509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5" name="Rectangle 1057"/>
            <p:cNvSpPr>
              <a:spLocks noChangeArrowheads="1"/>
            </p:cNvSpPr>
            <p:nvPr/>
          </p:nvSpPr>
          <p:spPr bwMode="auto">
            <a:xfrm rot="754881">
              <a:off x="3942290" y="3247414"/>
              <a:ext cx="316973" cy="26283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" name="TextBox 67"/>
            <p:cNvSpPr txBox="1">
              <a:spLocks noChangeArrowheads="1"/>
            </p:cNvSpPr>
            <p:nvPr/>
          </p:nvSpPr>
          <p:spPr bwMode="auto">
            <a:xfrm>
              <a:off x="4941887" y="2579900"/>
              <a:ext cx="711200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/>
                <a:t>Initial</a:t>
              </a:r>
            </a:p>
          </p:txBody>
        </p:sp>
        <p:sp>
          <p:nvSpPr>
            <p:cNvPr id="14349" name="TextBox 69"/>
            <p:cNvSpPr txBox="1">
              <a:spLocks noChangeArrowheads="1"/>
            </p:cNvSpPr>
            <p:nvPr/>
          </p:nvSpPr>
          <p:spPr bwMode="auto">
            <a:xfrm>
              <a:off x="8151812" y="2589382"/>
              <a:ext cx="628650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/>
                <a:t>Final</a:t>
              </a:r>
            </a:p>
          </p:txBody>
        </p:sp>
        <p:sp>
          <p:nvSpPr>
            <p:cNvPr id="14350" name="Freeform 1072"/>
            <p:cNvSpPr>
              <a:spLocks/>
            </p:cNvSpPr>
            <p:nvPr/>
          </p:nvSpPr>
          <p:spPr bwMode="auto">
            <a:xfrm>
              <a:off x="420687" y="3526177"/>
              <a:ext cx="3846513" cy="779399"/>
            </a:xfrm>
            <a:custGeom>
              <a:avLst/>
              <a:gdLst>
                <a:gd name="T0" fmla="*/ 0 w 2445"/>
                <a:gd name="T1" fmla="*/ 0 h 1105"/>
                <a:gd name="T2" fmla="*/ 141 w 2445"/>
                <a:gd name="T3" fmla="*/ 33 h 1105"/>
                <a:gd name="T4" fmla="*/ 381 w 2445"/>
                <a:gd name="T5" fmla="*/ 117 h 1105"/>
                <a:gd name="T6" fmla="*/ 531 w 2445"/>
                <a:gd name="T7" fmla="*/ 262 h 1105"/>
                <a:gd name="T8" fmla="*/ 694 w 2445"/>
                <a:gd name="T9" fmla="*/ 605 h 1105"/>
                <a:gd name="T10" fmla="*/ 825 w 2445"/>
                <a:gd name="T11" fmla="*/ 1032 h 1105"/>
                <a:gd name="T12" fmla="*/ 1166 w 2445"/>
                <a:gd name="T13" fmla="*/ 1042 h 1105"/>
                <a:gd name="T14" fmla="*/ 1389 w 2445"/>
                <a:gd name="T15" fmla="*/ 723 h 1105"/>
                <a:gd name="T16" fmla="*/ 1533 w 2445"/>
                <a:gd name="T17" fmla="*/ 651 h 1105"/>
                <a:gd name="T18" fmla="*/ 1701 w 2445"/>
                <a:gd name="T19" fmla="*/ 675 h 1105"/>
                <a:gd name="T20" fmla="*/ 1837 w 2445"/>
                <a:gd name="T21" fmla="*/ 555 h 1105"/>
                <a:gd name="T22" fmla="*/ 1900 w 2445"/>
                <a:gd name="T23" fmla="*/ 342 h 1105"/>
                <a:gd name="T24" fmla="*/ 2022 w 2445"/>
                <a:gd name="T25" fmla="*/ 93 h 1105"/>
                <a:gd name="T26" fmla="*/ 2103 w 2445"/>
                <a:gd name="T27" fmla="*/ 33 h 1105"/>
                <a:gd name="T28" fmla="*/ 2223 w 2445"/>
                <a:gd name="T29" fmla="*/ 12 h 1105"/>
                <a:gd name="T30" fmla="*/ 2385 w 2445"/>
                <a:gd name="T31" fmla="*/ 39 h 1105"/>
                <a:gd name="T32" fmla="*/ 2445 w 2445"/>
                <a:gd name="T33" fmla="*/ 54 h 110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45"/>
                <a:gd name="T52" fmla="*/ 0 h 1105"/>
                <a:gd name="T53" fmla="*/ 2445 w 2445"/>
                <a:gd name="T54" fmla="*/ 1105 h 1105"/>
                <a:gd name="connsiteX0" fmla="*/ 0 w 10000"/>
                <a:gd name="connsiteY0" fmla="*/ 0 h 10000"/>
                <a:gd name="connsiteX1" fmla="*/ 683 w 10000"/>
                <a:gd name="connsiteY1" fmla="*/ 519 h 10000"/>
                <a:gd name="connsiteX2" fmla="*/ 1558 w 10000"/>
                <a:gd name="connsiteY2" fmla="*/ 1059 h 10000"/>
                <a:gd name="connsiteX3" fmla="*/ 2172 w 10000"/>
                <a:gd name="connsiteY3" fmla="*/ 2371 h 10000"/>
                <a:gd name="connsiteX4" fmla="*/ 2838 w 10000"/>
                <a:gd name="connsiteY4" fmla="*/ 5475 h 10000"/>
                <a:gd name="connsiteX5" fmla="*/ 3374 w 10000"/>
                <a:gd name="connsiteY5" fmla="*/ 9339 h 10000"/>
                <a:gd name="connsiteX6" fmla="*/ 4769 w 10000"/>
                <a:gd name="connsiteY6" fmla="*/ 9430 h 10000"/>
                <a:gd name="connsiteX7" fmla="*/ 5681 w 10000"/>
                <a:gd name="connsiteY7" fmla="*/ 6543 h 10000"/>
                <a:gd name="connsiteX8" fmla="*/ 6270 w 10000"/>
                <a:gd name="connsiteY8" fmla="*/ 5891 h 10000"/>
                <a:gd name="connsiteX9" fmla="*/ 6957 w 10000"/>
                <a:gd name="connsiteY9" fmla="*/ 6109 h 10000"/>
                <a:gd name="connsiteX10" fmla="*/ 7513 w 10000"/>
                <a:gd name="connsiteY10" fmla="*/ 5023 h 10000"/>
                <a:gd name="connsiteX11" fmla="*/ 7771 w 10000"/>
                <a:gd name="connsiteY11" fmla="*/ 3095 h 10000"/>
                <a:gd name="connsiteX12" fmla="*/ 8270 w 10000"/>
                <a:gd name="connsiteY12" fmla="*/ 842 h 10000"/>
                <a:gd name="connsiteX13" fmla="*/ 8601 w 10000"/>
                <a:gd name="connsiteY13" fmla="*/ 299 h 10000"/>
                <a:gd name="connsiteX14" fmla="*/ 9092 w 10000"/>
                <a:gd name="connsiteY14" fmla="*/ 109 h 10000"/>
                <a:gd name="connsiteX15" fmla="*/ 9755 w 10000"/>
                <a:gd name="connsiteY15" fmla="*/ 353 h 10000"/>
                <a:gd name="connsiteX16" fmla="*/ 10000 w 10000"/>
                <a:gd name="connsiteY16" fmla="*/ 489 h 10000"/>
                <a:gd name="connsiteX0" fmla="*/ 0 w 10000"/>
                <a:gd name="connsiteY0" fmla="*/ 0 h 10000"/>
                <a:gd name="connsiteX1" fmla="*/ 683 w 10000"/>
                <a:gd name="connsiteY1" fmla="*/ 519 h 10000"/>
                <a:gd name="connsiteX2" fmla="*/ 1665 w 10000"/>
                <a:gd name="connsiteY2" fmla="*/ 2889 h 10000"/>
                <a:gd name="connsiteX3" fmla="*/ 2172 w 10000"/>
                <a:gd name="connsiteY3" fmla="*/ 2371 h 10000"/>
                <a:gd name="connsiteX4" fmla="*/ 2838 w 10000"/>
                <a:gd name="connsiteY4" fmla="*/ 5475 h 10000"/>
                <a:gd name="connsiteX5" fmla="*/ 3374 w 10000"/>
                <a:gd name="connsiteY5" fmla="*/ 9339 h 10000"/>
                <a:gd name="connsiteX6" fmla="*/ 4769 w 10000"/>
                <a:gd name="connsiteY6" fmla="*/ 9430 h 10000"/>
                <a:gd name="connsiteX7" fmla="*/ 5681 w 10000"/>
                <a:gd name="connsiteY7" fmla="*/ 6543 h 10000"/>
                <a:gd name="connsiteX8" fmla="*/ 6270 w 10000"/>
                <a:gd name="connsiteY8" fmla="*/ 5891 h 10000"/>
                <a:gd name="connsiteX9" fmla="*/ 6957 w 10000"/>
                <a:gd name="connsiteY9" fmla="*/ 6109 h 10000"/>
                <a:gd name="connsiteX10" fmla="*/ 7513 w 10000"/>
                <a:gd name="connsiteY10" fmla="*/ 5023 h 10000"/>
                <a:gd name="connsiteX11" fmla="*/ 7771 w 10000"/>
                <a:gd name="connsiteY11" fmla="*/ 3095 h 10000"/>
                <a:gd name="connsiteX12" fmla="*/ 8270 w 10000"/>
                <a:gd name="connsiteY12" fmla="*/ 842 h 10000"/>
                <a:gd name="connsiteX13" fmla="*/ 8601 w 10000"/>
                <a:gd name="connsiteY13" fmla="*/ 299 h 10000"/>
                <a:gd name="connsiteX14" fmla="*/ 9092 w 10000"/>
                <a:gd name="connsiteY14" fmla="*/ 109 h 10000"/>
                <a:gd name="connsiteX15" fmla="*/ 9755 w 10000"/>
                <a:gd name="connsiteY15" fmla="*/ 353 h 10000"/>
                <a:gd name="connsiteX16" fmla="*/ 10000 w 10000"/>
                <a:gd name="connsiteY16" fmla="*/ 489 h 10000"/>
                <a:gd name="connsiteX0" fmla="*/ 0 w 10000"/>
                <a:gd name="connsiteY0" fmla="*/ 0 h 10000"/>
                <a:gd name="connsiteX1" fmla="*/ 1076 w 10000"/>
                <a:gd name="connsiteY1" fmla="*/ 1704 h 10000"/>
                <a:gd name="connsiteX2" fmla="*/ 1665 w 10000"/>
                <a:gd name="connsiteY2" fmla="*/ 2889 h 10000"/>
                <a:gd name="connsiteX3" fmla="*/ 2172 w 10000"/>
                <a:gd name="connsiteY3" fmla="*/ 2371 h 10000"/>
                <a:gd name="connsiteX4" fmla="*/ 2838 w 10000"/>
                <a:gd name="connsiteY4" fmla="*/ 5475 h 10000"/>
                <a:gd name="connsiteX5" fmla="*/ 3374 w 10000"/>
                <a:gd name="connsiteY5" fmla="*/ 9339 h 10000"/>
                <a:gd name="connsiteX6" fmla="*/ 4769 w 10000"/>
                <a:gd name="connsiteY6" fmla="*/ 9430 h 10000"/>
                <a:gd name="connsiteX7" fmla="*/ 5681 w 10000"/>
                <a:gd name="connsiteY7" fmla="*/ 6543 h 10000"/>
                <a:gd name="connsiteX8" fmla="*/ 6270 w 10000"/>
                <a:gd name="connsiteY8" fmla="*/ 5891 h 10000"/>
                <a:gd name="connsiteX9" fmla="*/ 6957 w 10000"/>
                <a:gd name="connsiteY9" fmla="*/ 6109 h 10000"/>
                <a:gd name="connsiteX10" fmla="*/ 7513 w 10000"/>
                <a:gd name="connsiteY10" fmla="*/ 5023 h 10000"/>
                <a:gd name="connsiteX11" fmla="*/ 7771 w 10000"/>
                <a:gd name="connsiteY11" fmla="*/ 3095 h 10000"/>
                <a:gd name="connsiteX12" fmla="*/ 8270 w 10000"/>
                <a:gd name="connsiteY12" fmla="*/ 842 h 10000"/>
                <a:gd name="connsiteX13" fmla="*/ 8601 w 10000"/>
                <a:gd name="connsiteY13" fmla="*/ 299 h 10000"/>
                <a:gd name="connsiteX14" fmla="*/ 9092 w 10000"/>
                <a:gd name="connsiteY14" fmla="*/ 109 h 10000"/>
                <a:gd name="connsiteX15" fmla="*/ 9755 w 10000"/>
                <a:gd name="connsiteY15" fmla="*/ 353 h 10000"/>
                <a:gd name="connsiteX16" fmla="*/ 10000 w 10000"/>
                <a:gd name="connsiteY16" fmla="*/ 489 h 10000"/>
                <a:gd name="connsiteX0" fmla="*/ 0 w 10000"/>
                <a:gd name="connsiteY0" fmla="*/ 0 h 10000"/>
                <a:gd name="connsiteX1" fmla="*/ 1076 w 10000"/>
                <a:gd name="connsiteY1" fmla="*/ 1704 h 10000"/>
                <a:gd name="connsiteX2" fmla="*/ 1665 w 10000"/>
                <a:gd name="connsiteY2" fmla="*/ 2889 h 10000"/>
                <a:gd name="connsiteX3" fmla="*/ 2838 w 10000"/>
                <a:gd name="connsiteY3" fmla="*/ 5475 h 10000"/>
                <a:gd name="connsiteX4" fmla="*/ 3374 w 10000"/>
                <a:gd name="connsiteY4" fmla="*/ 9339 h 10000"/>
                <a:gd name="connsiteX5" fmla="*/ 4769 w 10000"/>
                <a:gd name="connsiteY5" fmla="*/ 9430 h 10000"/>
                <a:gd name="connsiteX6" fmla="*/ 5681 w 10000"/>
                <a:gd name="connsiteY6" fmla="*/ 6543 h 10000"/>
                <a:gd name="connsiteX7" fmla="*/ 6270 w 10000"/>
                <a:gd name="connsiteY7" fmla="*/ 5891 h 10000"/>
                <a:gd name="connsiteX8" fmla="*/ 6957 w 10000"/>
                <a:gd name="connsiteY8" fmla="*/ 6109 h 10000"/>
                <a:gd name="connsiteX9" fmla="*/ 7513 w 10000"/>
                <a:gd name="connsiteY9" fmla="*/ 5023 h 10000"/>
                <a:gd name="connsiteX10" fmla="*/ 7771 w 10000"/>
                <a:gd name="connsiteY10" fmla="*/ 3095 h 10000"/>
                <a:gd name="connsiteX11" fmla="*/ 8270 w 10000"/>
                <a:gd name="connsiteY11" fmla="*/ 842 h 10000"/>
                <a:gd name="connsiteX12" fmla="*/ 8601 w 10000"/>
                <a:gd name="connsiteY12" fmla="*/ 299 h 10000"/>
                <a:gd name="connsiteX13" fmla="*/ 9092 w 10000"/>
                <a:gd name="connsiteY13" fmla="*/ 109 h 10000"/>
                <a:gd name="connsiteX14" fmla="*/ 9755 w 10000"/>
                <a:gd name="connsiteY14" fmla="*/ 353 h 10000"/>
                <a:gd name="connsiteX15" fmla="*/ 10000 w 10000"/>
                <a:gd name="connsiteY15" fmla="*/ 489 h 10000"/>
                <a:gd name="connsiteX0" fmla="*/ 0 w 10000"/>
                <a:gd name="connsiteY0" fmla="*/ 0 h 10429"/>
                <a:gd name="connsiteX1" fmla="*/ 1076 w 10000"/>
                <a:gd name="connsiteY1" fmla="*/ 1704 h 10429"/>
                <a:gd name="connsiteX2" fmla="*/ 1665 w 10000"/>
                <a:gd name="connsiteY2" fmla="*/ 2889 h 10429"/>
                <a:gd name="connsiteX3" fmla="*/ 3374 w 10000"/>
                <a:gd name="connsiteY3" fmla="*/ 9339 h 10429"/>
                <a:gd name="connsiteX4" fmla="*/ 4769 w 10000"/>
                <a:gd name="connsiteY4" fmla="*/ 9430 h 10429"/>
                <a:gd name="connsiteX5" fmla="*/ 5681 w 10000"/>
                <a:gd name="connsiteY5" fmla="*/ 6543 h 10429"/>
                <a:gd name="connsiteX6" fmla="*/ 6270 w 10000"/>
                <a:gd name="connsiteY6" fmla="*/ 5891 h 10429"/>
                <a:gd name="connsiteX7" fmla="*/ 6957 w 10000"/>
                <a:gd name="connsiteY7" fmla="*/ 6109 h 10429"/>
                <a:gd name="connsiteX8" fmla="*/ 7513 w 10000"/>
                <a:gd name="connsiteY8" fmla="*/ 5023 h 10429"/>
                <a:gd name="connsiteX9" fmla="*/ 7771 w 10000"/>
                <a:gd name="connsiteY9" fmla="*/ 3095 h 10429"/>
                <a:gd name="connsiteX10" fmla="*/ 8270 w 10000"/>
                <a:gd name="connsiteY10" fmla="*/ 842 h 10429"/>
                <a:gd name="connsiteX11" fmla="*/ 8601 w 10000"/>
                <a:gd name="connsiteY11" fmla="*/ 299 h 10429"/>
                <a:gd name="connsiteX12" fmla="*/ 9092 w 10000"/>
                <a:gd name="connsiteY12" fmla="*/ 109 h 10429"/>
                <a:gd name="connsiteX13" fmla="*/ 9755 w 10000"/>
                <a:gd name="connsiteY13" fmla="*/ 353 h 10429"/>
                <a:gd name="connsiteX14" fmla="*/ 10000 w 10000"/>
                <a:gd name="connsiteY14" fmla="*/ 489 h 10429"/>
                <a:gd name="connsiteX0" fmla="*/ 0 w 10000"/>
                <a:gd name="connsiteY0" fmla="*/ 0 h 10429"/>
                <a:gd name="connsiteX1" fmla="*/ 1076 w 10000"/>
                <a:gd name="connsiteY1" fmla="*/ 1704 h 10429"/>
                <a:gd name="connsiteX2" fmla="*/ 1665 w 10000"/>
                <a:gd name="connsiteY2" fmla="*/ 2889 h 10429"/>
                <a:gd name="connsiteX3" fmla="*/ 3374 w 10000"/>
                <a:gd name="connsiteY3" fmla="*/ 9339 h 10429"/>
                <a:gd name="connsiteX4" fmla="*/ 4769 w 10000"/>
                <a:gd name="connsiteY4" fmla="*/ 9430 h 10429"/>
                <a:gd name="connsiteX5" fmla="*/ 6270 w 10000"/>
                <a:gd name="connsiteY5" fmla="*/ 5891 h 10429"/>
                <a:gd name="connsiteX6" fmla="*/ 6957 w 10000"/>
                <a:gd name="connsiteY6" fmla="*/ 6109 h 10429"/>
                <a:gd name="connsiteX7" fmla="*/ 7513 w 10000"/>
                <a:gd name="connsiteY7" fmla="*/ 5023 h 10429"/>
                <a:gd name="connsiteX8" fmla="*/ 7771 w 10000"/>
                <a:gd name="connsiteY8" fmla="*/ 3095 h 10429"/>
                <a:gd name="connsiteX9" fmla="*/ 8270 w 10000"/>
                <a:gd name="connsiteY9" fmla="*/ 842 h 10429"/>
                <a:gd name="connsiteX10" fmla="*/ 8601 w 10000"/>
                <a:gd name="connsiteY10" fmla="*/ 299 h 10429"/>
                <a:gd name="connsiteX11" fmla="*/ 9092 w 10000"/>
                <a:gd name="connsiteY11" fmla="*/ 109 h 10429"/>
                <a:gd name="connsiteX12" fmla="*/ 9755 w 10000"/>
                <a:gd name="connsiteY12" fmla="*/ 353 h 10429"/>
                <a:gd name="connsiteX13" fmla="*/ 10000 w 10000"/>
                <a:gd name="connsiteY13" fmla="*/ 489 h 10429"/>
                <a:gd name="connsiteX0" fmla="*/ 0 w 10000"/>
                <a:gd name="connsiteY0" fmla="*/ 0 h 10429"/>
                <a:gd name="connsiteX1" fmla="*/ 1076 w 10000"/>
                <a:gd name="connsiteY1" fmla="*/ 1704 h 10429"/>
                <a:gd name="connsiteX2" fmla="*/ 1665 w 10000"/>
                <a:gd name="connsiteY2" fmla="*/ 2889 h 10429"/>
                <a:gd name="connsiteX3" fmla="*/ 3374 w 10000"/>
                <a:gd name="connsiteY3" fmla="*/ 9339 h 10429"/>
                <a:gd name="connsiteX4" fmla="*/ 4769 w 10000"/>
                <a:gd name="connsiteY4" fmla="*/ 9430 h 10429"/>
                <a:gd name="connsiteX5" fmla="*/ 6957 w 10000"/>
                <a:gd name="connsiteY5" fmla="*/ 6109 h 10429"/>
                <a:gd name="connsiteX6" fmla="*/ 7513 w 10000"/>
                <a:gd name="connsiteY6" fmla="*/ 5023 h 10429"/>
                <a:gd name="connsiteX7" fmla="*/ 7771 w 10000"/>
                <a:gd name="connsiteY7" fmla="*/ 3095 h 10429"/>
                <a:gd name="connsiteX8" fmla="*/ 8270 w 10000"/>
                <a:gd name="connsiteY8" fmla="*/ 842 h 10429"/>
                <a:gd name="connsiteX9" fmla="*/ 8601 w 10000"/>
                <a:gd name="connsiteY9" fmla="*/ 299 h 10429"/>
                <a:gd name="connsiteX10" fmla="*/ 9092 w 10000"/>
                <a:gd name="connsiteY10" fmla="*/ 109 h 10429"/>
                <a:gd name="connsiteX11" fmla="*/ 9755 w 10000"/>
                <a:gd name="connsiteY11" fmla="*/ 353 h 10429"/>
                <a:gd name="connsiteX12" fmla="*/ 10000 w 10000"/>
                <a:gd name="connsiteY12" fmla="*/ 489 h 10429"/>
                <a:gd name="connsiteX0" fmla="*/ 0 w 10000"/>
                <a:gd name="connsiteY0" fmla="*/ 0 h 10429"/>
                <a:gd name="connsiteX1" fmla="*/ 1076 w 10000"/>
                <a:gd name="connsiteY1" fmla="*/ 1704 h 10429"/>
                <a:gd name="connsiteX2" fmla="*/ 1665 w 10000"/>
                <a:gd name="connsiteY2" fmla="*/ 2889 h 10429"/>
                <a:gd name="connsiteX3" fmla="*/ 3374 w 10000"/>
                <a:gd name="connsiteY3" fmla="*/ 9339 h 10429"/>
                <a:gd name="connsiteX4" fmla="*/ 4769 w 10000"/>
                <a:gd name="connsiteY4" fmla="*/ 9430 h 10429"/>
                <a:gd name="connsiteX5" fmla="*/ 7513 w 10000"/>
                <a:gd name="connsiteY5" fmla="*/ 5023 h 10429"/>
                <a:gd name="connsiteX6" fmla="*/ 7771 w 10000"/>
                <a:gd name="connsiteY6" fmla="*/ 3095 h 10429"/>
                <a:gd name="connsiteX7" fmla="*/ 8270 w 10000"/>
                <a:gd name="connsiteY7" fmla="*/ 842 h 10429"/>
                <a:gd name="connsiteX8" fmla="*/ 8601 w 10000"/>
                <a:gd name="connsiteY8" fmla="*/ 299 h 10429"/>
                <a:gd name="connsiteX9" fmla="*/ 9092 w 10000"/>
                <a:gd name="connsiteY9" fmla="*/ 109 h 10429"/>
                <a:gd name="connsiteX10" fmla="*/ 9755 w 10000"/>
                <a:gd name="connsiteY10" fmla="*/ 353 h 10429"/>
                <a:gd name="connsiteX11" fmla="*/ 10000 w 10000"/>
                <a:gd name="connsiteY11" fmla="*/ 489 h 10429"/>
                <a:gd name="connsiteX0" fmla="*/ 0 w 10000"/>
                <a:gd name="connsiteY0" fmla="*/ 0 h 11056"/>
                <a:gd name="connsiteX1" fmla="*/ 1076 w 10000"/>
                <a:gd name="connsiteY1" fmla="*/ 1704 h 11056"/>
                <a:gd name="connsiteX2" fmla="*/ 1665 w 10000"/>
                <a:gd name="connsiteY2" fmla="*/ 2889 h 11056"/>
                <a:gd name="connsiteX3" fmla="*/ 3374 w 10000"/>
                <a:gd name="connsiteY3" fmla="*/ 9339 h 11056"/>
                <a:gd name="connsiteX4" fmla="*/ 4769 w 10000"/>
                <a:gd name="connsiteY4" fmla="*/ 9430 h 11056"/>
                <a:gd name="connsiteX5" fmla="*/ 6573 w 10000"/>
                <a:gd name="connsiteY5" fmla="*/ 10000 h 11056"/>
                <a:gd name="connsiteX6" fmla="*/ 7771 w 10000"/>
                <a:gd name="connsiteY6" fmla="*/ 3095 h 11056"/>
                <a:gd name="connsiteX7" fmla="*/ 8270 w 10000"/>
                <a:gd name="connsiteY7" fmla="*/ 842 h 11056"/>
                <a:gd name="connsiteX8" fmla="*/ 8601 w 10000"/>
                <a:gd name="connsiteY8" fmla="*/ 299 h 11056"/>
                <a:gd name="connsiteX9" fmla="*/ 9092 w 10000"/>
                <a:gd name="connsiteY9" fmla="*/ 109 h 11056"/>
                <a:gd name="connsiteX10" fmla="*/ 9755 w 10000"/>
                <a:gd name="connsiteY10" fmla="*/ 353 h 11056"/>
                <a:gd name="connsiteX11" fmla="*/ 10000 w 10000"/>
                <a:gd name="connsiteY11" fmla="*/ 489 h 11056"/>
                <a:gd name="connsiteX0" fmla="*/ 0 w 10106"/>
                <a:gd name="connsiteY0" fmla="*/ 0 h 11056"/>
                <a:gd name="connsiteX1" fmla="*/ 1076 w 10106"/>
                <a:gd name="connsiteY1" fmla="*/ 1704 h 11056"/>
                <a:gd name="connsiteX2" fmla="*/ 1665 w 10106"/>
                <a:gd name="connsiteY2" fmla="*/ 2889 h 11056"/>
                <a:gd name="connsiteX3" fmla="*/ 3374 w 10106"/>
                <a:gd name="connsiteY3" fmla="*/ 9339 h 11056"/>
                <a:gd name="connsiteX4" fmla="*/ 4769 w 10106"/>
                <a:gd name="connsiteY4" fmla="*/ 9430 h 11056"/>
                <a:gd name="connsiteX5" fmla="*/ 6573 w 10106"/>
                <a:gd name="connsiteY5" fmla="*/ 10000 h 11056"/>
                <a:gd name="connsiteX6" fmla="*/ 7771 w 10106"/>
                <a:gd name="connsiteY6" fmla="*/ 3095 h 11056"/>
                <a:gd name="connsiteX7" fmla="*/ 8270 w 10106"/>
                <a:gd name="connsiteY7" fmla="*/ 842 h 11056"/>
                <a:gd name="connsiteX8" fmla="*/ 8601 w 10106"/>
                <a:gd name="connsiteY8" fmla="*/ 299 h 11056"/>
                <a:gd name="connsiteX9" fmla="*/ 9092 w 10106"/>
                <a:gd name="connsiteY9" fmla="*/ 109 h 11056"/>
                <a:gd name="connsiteX10" fmla="*/ 9755 w 10106"/>
                <a:gd name="connsiteY10" fmla="*/ 353 h 11056"/>
                <a:gd name="connsiteX11" fmla="*/ 10106 w 10106"/>
                <a:gd name="connsiteY11" fmla="*/ 1884 h 11056"/>
                <a:gd name="connsiteX0" fmla="*/ 0 w 10106"/>
                <a:gd name="connsiteY0" fmla="*/ 155 h 11211"/>
                <a:gd name="connsiteX1" fmla="*/ 1076 w 10106"/>
                <a:gd name="connsiteY1" fmla="*/ 1859 h 11211"/>
                <a:gd name="connsiteX2" fmla="*/ 1665 w 10106"/>
                <a:gd name="connsiteY2" fmla="*/ 3044 h 11211"/>
                <a:gd name="connsiteX3" fmla="*/ 3374 w 10106"/>
                <a:gd name="connsiteY3" fmla="*/ 9494 h 11211"/>
                <a:gd name="connsiteX4" fmla="*/ 4769 w 10106"/>
                <a:gd name="connsiteY4" fmla="*/ 9585 h 11211"/>
                <a:gd name="connsiteX5" fmla="*/ 6573 w 10106"/>
                <a:gd name="connsiteY5" fmla="*/ 10155 h 11211"/>
                <a:gd name="connsiteX6" fmla="*/ 7771 w 10106"/>
                <a:gd name="connsiteY6" fmla="*/ 3250 h 11211"/>
                <a:gd name="connsiteX7" fmla="*/ 8270 w 10106"/>
                <a:gd name="connsiteY7" fmla="*/ 997 h 11211"/>
                <a:gd name="connsiteX8" fmla="*/ 8601 w 10106"/>
                <a:gd name="connsiteY8" fmla="*/ 454 h 11211"/>
                <a:gd name="connsiteX9" fmla="*/ 9092 w 10106"/>
                <a:gd name="connsiteY9" fmla="*/ 264 h 11211"/>
                <a:gd name="connsiteX10" fmla="*/ 9910 w 10106"/>
                <a:gd name="connsiteY10" fmla="*/ 2039 h 11211"/>
                <a:gd name="connsiteX11" fmla="*/ 10106 w 10106"/>
                <a:gd name="connsiteY11" fmla="*/ 2039 h 11211"/>
                <a:gd name="connsiteX0" fmla="*/ 0 w 9910"/>
                <a:gd name="connsiteY0" fmla="*/ 155 h 11211"/>
                <a:gd name="connsiteX1" fmla="*/ 1076 w 9910"/>
                <a:gd name="connsiteY1" fmla="*/ 1859 h 11211"/>
                <a:gd name="connsiteX2" fmla="*/ 1665 w 9910"/>
                <a:gd name="connsiteY2" fmla="*/ 3044 h 11211"/>
                <a:gd name="connsiteX3" fmla="*/ 3374 w 9910"/>
                <a:gd name="connsiteY3" fmla="*/ 9494 h 11211"/>
                <a:gd name="connsiteX4" fmla="*/ 4769 w 9910"/>
                <a:gd name="connsiteY4" fmla="*/ 9585 h 11211"/>
                <a:gd name="connsiteX5" fmla="*/ 6573 w 9910"/>
                <a:gd name="connsiteY5" fmla="*/ 10155 h 11211"/>
                <a:gd name="connsiteX6" fmla="*/ 7771 w 9910"/>
                <a:gd name="connsiteY6" fmla="*/ 3250 h 11211"/>
                <a:gd name="connsiteX7" fmla="*/ 8270 w 9910"/>
                <a:gd name="connsiteY7" fmla="*/ 997 h 11211"/>
                <a:gd name="connsiteX8" fmla="*/ 8601 w 9910"/>
                <a:gd name="connsiteY8" fmla="*/ 454 h 11211"/>
                <a:gd name="connsiteX9" fmla="*/ 9092 w 9910"/>
                <a:gd name="connsiteY9" fmla="*/ 264 h 11211"/>
                <a:gd name="connsiteX10" fmla="*/ 9910 w 9910"/>
                <a:gd name="connsiteY10" fmla="*/ 2039 h 11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910" h="11211">
                  <a:moveTo>
                    <a:pt x="0" y="155"/>
                  </a:moveTo>
                  <a:cubicBezTo>
                    <a:pt x="94" y="200"/>
                    <a:pt x="799" y="1378"/>
                    <a:pt x="1076" y="1859"/>
                  </a:cubicBezTo>
                  <a:cubicBezTo>
                    <a:pt x="1353" y="2340"/>
                    <a:pt x="1282" y="1771"/>
                    <a:pt x="1665" y="3044"/>
                  </a:cubicBezTo>
                  <a:cubicBezTo>
                    <a:pt x="2048" y="4317"/>
                    <a:pt x="2857" y="8404"/>
                    <a:pt x="3374" y="9494"/>
                  </a:cubicBezTo>
                  <a:cubicBezTo>
                    <a:pt x="3891" y="10584"/>
                    <a:pt x="4236" y="9475"/>
                    <a:pt x="4769" y="9585"/>
                  </a:cubicBezTo>
                  <a:cubicBezTo>
                    <a:pt x="5302" y="9695"/>
                    <a:pt x="6073" y="11211"/>
                    <a:pt x="6573" y="10155"/>
                  </a:cubicBezTo>
                  <a:cubicBezTo>
                    <a:pt x="7073" y="9099"/>
                    <a:pt x="7488" y="4776"/>
                    <a:pt x="7771" y="3250"/>
                  </a:cubicBezTo>
                  <a:cubicBezTo>
                    <a:pt x="8054" y="1724"/>
                    <a:pt x="8131" y="1467"/>
                    <a:pt x="8270" y="997"/>
                  </a:cubicBezTo>
                  <a:cubicBezTo>
                    <a:pt x="8409" y="526"/>
                    <a:pt x="8466" y="571"/>
                    <a:pt x="8601" y="454"/>
                  </a:cubicBezTo>
                  <a:cubicBezTo>
                    <a:pt x="8736" y="336"/>
                    <a:pt x="8874" y="0"/>
                    <a:pt x="9092" y="264"/>
                  </a:cubicBezTo>
                  <a:cubicBezTo>
                    <a:pt x="9310" y="528"/>
                    <a:pt x="9741" y="1743"/>
                    <a:pt x="9910" y="203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1" name="Freeform 1073"/>
            <p:cNvSpPr>
              <a:spLocks/>
            </p:cNvSpPr>
            <p:nvPr/>
          </p:nvSpPr>
          <p:spPr bwMode="auto">
            <a:xfrm>
              <a:off x="4854574" y="3516696"/>
              <a:ext cx="3813175" cy="794570"/>
            </a:xfrm>
            <a:custGeom>
              <a:avLst/>
              <a:gdLst>
                <a:gd name="T0" fmla="*/ 0 w 2402"/>
                <a:gd name="T1" fmla="*/ 14 h 419"/>
                <a:gd name="T2" fmla="*/ 282 w 2402"/>
                <a:gd name="T3" fmla="*/ 72 h 419"/>
                <a:gd name="T4" fmla="*/ 382 w 2402"/>
                <a:gd name="T5" fmla="*/ 152 h 419"/>
                <a:gd name="T6" fmla="*/ 513 w 2402"/>
                <a:gd name="T7" fmla="*/ 350 h 419"/>
                <a:gd name="T8" fmla="*/ 654 w 2402"/>
                <a:gd name="T9" fmla="*/ 404 h 419"/>
                <a:gd name="T10" fmla="*/ 789 w 2402"/>
                <a:gd name="T11" fmla="*/ 260 h 419"/>
                <a:gd name="T12" fmla="*/ 912 w 2402"/>
                <a:gd name="T13" fmla="*/ 248 h 419"/>
                <a:gd name="T14" fmla="*/ 1110 w 2402"/>
                <a:gd name="T15" fmla="*/ 352 h 419"/>
                <a:gd name="T16" fmla="*/ 1258 w 2402"/>
                <a:gd name="T17" fmla="*/ 288 h 419"/>
                <a:gd name="T18" fmla="*/ 1389 w 2402"/>
                <a:gd name="T19" fmla="*/ 110 h 419"/>
                <a:gd name="T20" fmla="*/ 1536 w 2402"/>
                <a:gd name="T21" fmla="*/ 125 h 419"/>
                <a:gd name="T22" fmla="*/ 1674 w 2402"/>
                <a:gd name="T23" fmla="*/ 266 h 419"/>
                <a:gd name="T24" fmla="*/ 1851 w 2402"/>
                <a:gd name="T25" fmla="*/ 209 h 419"/>
                <a:gd name="T26" fmla="*/ 1974 w 2402"/>
                <a:gd name="T27" fmla="*/ 47 h 419"/>
                <a:gd name="T28" fmla="*/ 2118 w 2402"/>
                <a:gd name="T29" fmla="*/ 0 h 419"/>
                <a:gd name="T30" fmla="*/ 2326 w 2402"/>
                <a:gd name="T31" fmla="*/ 48 h 419"/>
                <a:gd name="T32" fmla="*/ 2402 w 2402"/>
                <a:gd name="T33" fmla="*/ 72 h 4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02"/>
                <a:gd name="T52" fmla="*/ 0 h 419"/>
                <a:gd name="T53" fmla="*/ 2402 w 2402"/>
                <a:gd name="T54" fmla="*/ 419 h 4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02" h="419">
                  <a:moveTo>
                    <a:pt x="0" y="14"/>
                  </a:moveTo>
                  <a:cubicBezTo>
                    <a:pt x="47" y="24"/>
                    <a:pt x="218" y="49"/>
                    <a:pt x="282" y="72"/>
                  </a:cubicBezTo>
                  <a:cubicBezTo>
                    <a:pt x="346" y="95"/>
                    <a:pt x="344" y="106"/>
                    <a:pt x="382" y="152"/>
                  </a:cubicBezTo>
                  <a:cubicBezTo>
                    <a:pt x="420" y="198"/>
                    <a:pt x="468" y="308"/>
                    <a:pt x="513" y="350"/>
                  </a:cubicBezTo>
                  <a:cubicBezTo>
                    <a:pt x="558" y="392"/>
                    <a:pt x="608" y="419"/>
                    <a:pt x="654" y="404"/>
                  </a:cubicBezTo>
                  <a:cubicBezTo>
                    <a:pt x="700" y="389"/>
                    <a:pt x="746" y="286"/>
                    <a:pt x="789" y="260"/>
                  </a:cubicBezTo>
                  <a:cubicBezTo>
                    <a:pt x="832" y="234"/>
                    <a:pt x="859" y="233"/>
                    <a:pt x="912" y="248"/>
                  </a:cubicBezTo>
                  <a:cubicBezTo>
                    <a:pt x="965" y="263"/>
                    <a:pt x="1052" y="345"/>
                    <a:pt x="1110" y="352"/>
                  </a:cubicBezTo>
                  <a:cubicBezTo>
                    <a:pt x="1168" y="359"/>
                    <a:pt x="1212" y="328"/>
                    <a:pt x="1258" y="288"/>
                  </a:cubicBezTo>
                  <a:cubicBezTo>
                    <a:pt x="1304" y="248"/>
                    <a:pt x="1343" y="137"/>
                    <a:pt x="1389" y="110"/>
                  </a:cubicBezTo>
                  <a:cubicBezTo>
                    <a:pt x="1435" y="83"/>
                    <a:pt x="1489" y="99"/>
                    <a:pt x="1536" y="125"/>
                  </a:cubicBezTo>
                  <a:cubicBezTo>
                    <a:pt x="1583" y="151"/>
                    <a:pt x="1622" y="252"/>
                    <a:pt x="1674" y="266"/>
                  </a:cubicBezTo>
                  <a:cubicBezTo>
                    <a:pt x="1726" y="280"/>
                    <a:pt x="1801" y="245"/>
                    <a:pt x="1851" y="209"/>
                  </a:cubicBezTo>
                  <a:cubicBezTo>
                    <a:pt x="1901" y="173"/>
                    <a:pt x="1929" y="82"/>
                    <a:pt x="1974" y="47"/>
                  </a:cubicBezTo>
                  <a:cubicBezTo>
                    <a:pt x="2019" y="12"/>
                    <a:pt x="2059" y="0"/>
                    <a:pt x="2118" y="0"/>
                  </a:cubicBezTo>
                  <a:cubicBezTo>
                    <a:pt x="2177" y="0"/>
                    <a:pt x="2279" y="36"/>
                    <a:pt x="2326" y="48"/>
                  </a:cubicBezTo>
                  <a:cubicBezTo>
                    <a:pt x="2373" y="60"/>
                    <a:pt x="2386" y="67"/>
                    <a:pt x="2402" y="72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Oval 32"/>
            <p:cNvSpPr>
              <a:spLocks noChangeArrowheads="1"/>
            </p:cNvSpPr>
            <p:nvPr/>
          </p:nvSpPr>
          <p:spPr bwMode="auto">
            <a:xfrm>
              <a:off x="4913312" y="3476493"/>
              <a:ext cx="59097" cy="7509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" name="Oval 34"/>
            <p:cNvSpPr>
              <a:spLocks noChangeArrowheads="1"/>
            </p:cNvSpPr>
            <p:nvPr/>
          </p:nvSpPr>
          <p:spPr bwMode="auto">
            <a:xfrm>
              <a:off x="5119255" y="3534521"/>
              <a:ext cx="59097" cy="7509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0" name="Rectangle 1079"/>
            <p:cNvSpPr>
              <a:spLocks noChangeArrowheads="1"/>
            </p:cNvSpPr>
            <p:nvPr/>
          </p:nvSpPr>
          <p:spPr bwMode="auto">
            <a:xfrm rot="754881">
              <a:off x="4924952" y="3245518"/>
              <a:ext cx="316973" cy="26283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5" name="Oval 32"/>
            <p:cNvSpPr>
              <a:spLocks noChangeArrowheads="1"/>
            </p:cNvSpPr>
            <p:nvPr/>
          </p:nvSpPr>
          <p:spPr bwMode="auto">
            <a:xfrm>
              <a:off x="8350250" y="3467011"/>
              <a:ext cx="59097" cy="7509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" name="Oval 34"/>
            <p:cNvSpPr>
              <a:spLocks noChangeArrowheads="1"/>
            </p:cNvSpPr>
            <p:nvPr/>
          </p:nvSpPr>
          <p:spPr bwMode="auto">
            <a:xfrm>
              <a:off x="8556193" y="3525039"/>
              <a:ext cx="59097" cy="7509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Rectangle 1083"/>
            <p:cNvSpPr>
              <a:spLocks noChangeArrowheads="1"/>
            </p:cNvSpPr>
            <p:nvPr/>
          </p:nvSpPr>
          <p:spPr bwMode="auto">
            <a:xfrm rot="754881">
              <a:off x="8361890" y="3236036"/>
              <a:ext cx="316973" cy="26283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34156" y="373140"/>
            <a:ext cx="86756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How does the final speed of cart A compare to the final speed of cart B, if the mass of the carts is the same and they both start at rest? (Frictional effects can be ignored)</a:t>
            </a:r>
          </a:p>
        </p:txBody>
      </p:sp>
    </p:spTree>
    <p:extLst>
      <p:ext uri="{BB962C8B-B14F-4D97-AF65-F5344CB8AC3E}">
        <p14:creationId xmlns:p14="http://schemas.microsoft.com/office/powerpoint/2010/main" val="35068853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234156" y="373140"/>
            <a:ext cx="86756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How does the final speed of cart A compare to the final speed of cart B, if the mass of the carts is the same and they both start at rest? (Frictional effects can be ignored)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318294" y="2280351"/>
            <a:ext cx="8507413" cy="3030363"/>
            <a:chOff x="318294" y="2280351"/>
            <a:chExt cx="8507413" cy="3030363"/>
          </a:xfrm>
        </p:grpSpPr>
        <p:sp>
          <p:nvSpPr>
            <p:cNvPr id="44" name="Text Box 4"/>
            <p:cNvSpPr txBox="1">
              <a:spLocks noChangeArrowheads="1"/>
            </p:cNvSpPr>
            <p:nvPr/>
          </p:nvSpPr>
          <p:spPr bwMode="auto">
            <a:xfrm>
              <a:off x="2283619" y="2280351"/>
              <a:ext cx="339725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6865144" y="2325863"/>
              <a:ext cx="339725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46" name="Straight Connector 65"/>
            <p:cNvCxnSpPr>
              <a:cxnSpLocks noChangeShapeType="1"/>
            </p:cNvCxnSpPr>
            <p:nvPr/>
          </p:nvCxnSpPr>
          <p:spPr bwMode="auto">
            <a:xfrm rot="10800000" flipV="1">
              <a:off x="318294" y="5301232"/>
              <a:ext cx="4122738" cy="94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7" name="Straight Connector 66"/>
            <p:cNvCxnSpPr>
              <a:cxnSpLocks noChangeShapeType="1"/>
            </p:cNvCxnSpPr>
            <p:nvPr/>
          </p:nvCxnSpPr>
          <p:spPr bwMode="auto">
            <a:xfrm rot="10800000">
              <a:off x="4702969" y="5303129"/>
              <a:ext cx="4097338" cy="56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8" name="TextBox 67"/>
            <p:cNvSpPr txBox="1">
              <a:spLocks noChangeArrowheads="1"/>
            </p:cNvSpPr>
            <p:nvPr/>
          </p:nvSpPr>
          <p:spPr bwMode="auto">
            <a:xfrm>
              <a:off x="653257" y="2378961"/>
              <a:ext cx="711200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/>
                <a:t>Initial</a:t>
              </a:r>
            </a:p>
          </p:txBody>
        </p:sp>
        <p:sp>
          <p:nvSpPr>
            <p:cNvPr id="49" name="TextBox 69"/>
            <p:cNvSpPr txBox="1">
              <a:spLocks noChangeArrowheads="1"/>
            </p:cNvSpPr>
            <p:nvPr/>
          </p:nvSpPr>
          <p:spPr bwMode="auto">
            <a:xfrm>
              <a:off x="3863182" y="2388443"/>
              <a:ext cx="628650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/>
                <a:t>Final</a:t>
              </a:r>
            </a:p>
          </p:txBody>
        </p:sp>
        <p:sp>
          <p:nvSpPr>
            <p:cNvPr id="67" name="Oval 32"/>
            <p:cNvSpPr>
              <a:spLocks noChangeArrowheads="1"/>
            </p:cNvSpPr>
            <p:nvPr/>
          </p:nvSpPr>
          <p:spPr bwMode="auto">
            <a:xfrm rot="1398334">
              <a:off x="4025744" y="4067530"/>
              <a:ext cx="70017" cy="889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34"/>
            <p:cNvSpPr>
              <a:spLocks noChangeArrowheads="1"/>
            </p:cNvSpPr>
            <p:nvPr/>
          </p:nvSpPr>
          <p:spPr bwMode="auto">
            <a:xfrm rot="1398334">
              <a:off x="4222634" y="4227206"/>
              <a:ext cx="70017" cy="889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1057"/>
            <p:cNvSpPr>
              <a:spLocks noChangeArrowheads="1"/>
            </p:cNvSpPr>
            <p:nvPr/>
          </p:nvSpPr>
          <p:spPr bwMode="auto">
            <a:xfrm rot="2153215">
              <a:off x="4090213" y="3873023"/>
              <a:ext cx="375546" cy="31140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Box 67"/>
            <p:cNvSpPr txBox="1">
              <a:spLocks noChangeArrowheads="1"/>
            </p:cNvSpPr>
            <p:nvPr/>
          </p:nvSpPr>
          <p:spPr bwMode="auto">
            <a:xfrm>
              <a:off x="4987132" y="2378961"/>
              <a:ext cx="711200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/>
                <a:t>Initial</a:t>
              </a:r>
            </a:p>
          </p:txBody>
        </p:sp>
        <p:sp>
          <p:nvSpPr>
            <p:cNvPr id="52" name="TextBox 69"/>
            <p:cNvSpPr txBox="1">
              <a:spLocks noChangeArrowheads="1"/>
            </p:cNvSpPr>
            <p:nvPr/>
          </p:nvSpPr>
          <p:spPr bwMode="auto">
            <a:xfrm>
              <a:off x="8197057" y="2388443"/>
              <a:ext cx="628650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/>
                <a:t>Final</a:t>
              </a:r>
            </a:p>
          </p:txBody>
        </p:sp>
        <p:sp>
          <p:nvSpPr>
            <p:cNvPr id="53" name="Freeform 1072"/>
            <p:cNvSpPr>
              <a:spLocks/>
            </p:cNvSpPr>
            <p:nvPr/>
          </p:nvSpPr>
          <p:spPr bwMode="auto">
            <a:xfrm rot="859809">
              <a:off x="446202" y="3716300"/>
              <a:ext cx="3846513" cy="779399"/>
            </a:xfrm>
            <a:custGeom>
              <a:avLst/>
              <a:gdLst>
                <a:gd name="T0" fmla="*/ 0 w 2445"/>
                <a:gd name="T1" fmla="*/ 0 h 1105"/>
                <a:gd name="T2" fmla="*/ 141 w 2445"/>
                <a:gd name="T3" fmla="*/ 33 h 1105"/>
                <a:gd name="T4" fmla="*/ 381 w 2445"/>
                <a:gd name="T5" fmla="*/ 117 h 1105"/>
                <a:gd name="T6" fmla="*/ 531 w 2445"/>
                <a:gd name="T7" fmla="*/ 262 h 1105"/>
                <a:gd name="T8" fmla="*/ 694 w 2445"/>
                <a:gd name="T9" fmla="*/ 605 h 1105"/>
                <a:gd name="T10" fmla="*/ 825 w 2445"/>
                <a:gd name="T11" fmla="*/ 1032 h 1105"/>
                <a:gd name="T12" fmla="*/ 1166 w 2445"/>
                <a:gd name="T13" fmla="*/ 1042 h 1105"/>
                <a:gd name="T14" fmla="*/ 1389 w 2445"/>
                <a:gd name="T15" fmla="*/ 723 h 1105"/>
                <a:gd name="T16" fmla="*/ 1533 w 2445"/>
                <a:gd name="T17" fmla="*/ 651 h 1105"/>
                <a:gd name="T18" fmla="*/ 1701 w 2445"/>
                <a:gd name="T19" fmla="*/ 675 h 1105"/>
                <a:gd name="T20" fmla="*/ 1837 w 2445"/>
                <a:gd name="T21" fmla="*/ 555 h 1105"/>
                <a:gd name="T22" fmla="*/ 1900 w 2445"/>
                <a:gd name="T23" fmla="*/ 342 h 1105"/>
                <a:gd name="T24" fmla="*/ 2022 w 2445"/>
                <a:gd name="T25" fmla="*/ 93 h 1105"/>
                <a:gd name="T26" fmla="*/ 2103 w 2445"/>
                <a:gd name="T27" fmla="*/ 33 h 1105"/>
                <a:gd name="T28" fmla="*/ 2223 w 2445"/>
                <a:gd name="T29" fmla="*/ 12 h 1105"/>
                <a:gd name="T30" fmla="*/ 2385 w 2445"/>
                <a:gd name="T31" fmla="*/ 39 h 1105"/>
                <a:gd name="T32" fmla="*/ 2445 w 2445"/>
                <a:gd name="T33" fmla="*/ 54 h 110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45"/>
                <a:gd name="T52" fmla="*/ 0 h 1105"/>
                <a:gd name="T53" fmla="*/ 2445 w 2445"/>
                <a:gd name="T54" fmla="*/ 1105 h 1105"/>
                <a:gd name="connsiteX0" fmla="*/ 0 w 10000"/>
                <a:gd name="connsiteY0" fmla="*/ 0 h 10000"/>
                <a:gd name="connsiteX1" fmla="*/ 683 w 10000"/>
                <a:gd name="connsiteY1" fmla="*/ 519 h 10000"/>
                <a:gd name="connsiteX2" fmla="*/ 1558 w 10000"/>
                <a:gd name="connsiteY2" fmla="*/ 1059 h 10000"/>
                <a:gd name="connsiteX3" fmla="*/ 2172 w 10000"/>
                <a:gd name="connsiteY3" fmla="*/ 2371 h 10000"/>
                <a:gd name="connsiteX4" fmla="*/ 2838 w 10000"/>
                <a:gd name="connsiteY4" fmla="*/ 5475 h 10000"/>
                <a:gd name="connsiteX5" fmla="*/ 3374 w 10000"/>
                <a:gd name="connsiteY5" fmla="*/ 9339 h 10000"/>
                <a:gd name="connsiteX6" fmla="*/ 4769 w 10000"/>
                <a:gd name="connsiteY6" fmla="*/ 9430 h 10000"/>
                <a:gd name="connsiteX7" fmla="*/ 5681 w 10000"/>
                <a:gd name="connsiteY7" fmla="*/ 6543 h 10000"/>
                <a:gd name="connsiteX8" fmla="*/ 6270 w 10000"/>
                <a:gd name="connsiteY8" fmla="*/ 5891 h 10000"/>
                <a:gd name="connsiteX9" fmla="*/ 6957 w 10000"/>
                <a:gd name="connsiteY9" fmla="*/ 6109 h 10000"/>
                <a:gd name="connsiteX10" fmla="*/ 7513 w 10000"/>
                <a:gd name="connsiteY10" fmla="*/ 5023 h 10000"/>
                <a:gd name="connsiteX11" fmla="*/ 7771 w 10000"/>
                <a:gd name="connsiteY11" fmla="*/ 3095 h 10000"/>
                <a:gd name="connsiteX12" fmla="*/ 8270 w 10000"/>
                <a:gd name="connsiteY12" fmla="*/ 842 h 10000"/>
                <a:gd name="connsiteX13" fmla="*/ 8601 w 10000"/>
                <a:gd name="connsiteY13" fmla="*/ 299 h 10000"/>
                <a:gd name="connsiteX14" fmla="*/ 9092 w 10000"/>
                <a:gd name="connsiteY14" fmla="*/ 109 h 10000"/>
                <a:gd name="connsiteX15" fmla="*/ 9755 w 10000"/>
                <a:gd name="connsiteY15" fmla="*/ 353 h 10000"/>
                <a:gd name="connsiteX16" fmla="*/ 10000 w 10000"/>
                <a:gd name="connsiteY16" fmla="*/ 489 h 10000"/>
                <a:gd name="connsiteX0" fmla="*/ 0 w 10000"/>
                <a:gd name="connsiteY0" fmla="*/ 0 h 10000"/>
                <a:gd name="connsiteX1" fmla="*/ 683 w 10000"/>
                <a:gd name="connsiteY1" fmla="*/ 519 h 10000"/>
                <a:gd name="connsiteX2" fmla="*/ 1665 w 10000"/>
                <a:gd name="connsiteY2" fmla="*/ 2889 h 10000"/>
                <a:gd name="connsiteX3" fmla="*/ 2172 w 10000"/>
                <a:gd name="connsiteY3" fmla="*/ 2371 h 10000"/>
                <a:gd name="connsiteX4" fmla="*/ 2838 w 10000"/>
                <a:gd name="connsiteY4" fmla="*/ 5475 h 10000"/>
                <a:gd name="connsiteX5" fmla="*/ 3374 w 10000"/>
                <a:gd name="connsiteY5" fmla="*/ 9339 h 10000"/>
                <a:gd name="connsiteX6" fmla="*/ 4769 w 10000"/>
                <a:gd name="connsiteY6" fmla="*/ 9430 h 10000"/>
                <a:gd name="connsiteX7" fmla="*/ 5681 w 10000"/>
                <a:gd name="connsiteY7" fmla="*/ 6543 h 10000"/>
                <a:gd name="connsiteX8" fmla="*/ 6270 w 10000"/>
                <a:gd name="connsiteY8" fmla="*/ 5891 h 10000"/>
                <a:gd name="connsiteX9" fmla="*/ 6957 w 10000"/>
                <a:gd name="connsiteY9" fmla="*/ 6109 h 10000"/>
                <a:gd name="connsiteX10" fmla="*/ 7513 w 10000"/>
                <a:gd name="connsiteY10" fmla="*/ 5023 h 10000"/>
                <a:gd name="connsiteX11" fmla="*/ 7771 w 10000"/>
                <a:gd name="connsiteY11" fmla="*/ 3095 h 10000"/>
                <a:gd name="connsiteX12" fmla="*/ 8270 w 10000"/>
                <a:gd name="connsiteY12" fmla="*/ 842 h 10000"/>
                <a:gd name="connsiteX13" fmla="*/ 8601 w 10000"/>
                <a:gd name="connsiteY13" fmla="*/ 299 h 10000"/>
                <a:gd name="connsiteX14" fmla="*/ 9092 w 10000"/>
                <a:gd name="connsiteY14" fmla="*/ 109 h 10000"/>
                <a:gd name="connsiteX15" fmla="*/ 9755 w 10000"/>
                <a:gd name="connsiteY15" fmla="*/ 353 h 10000"/>
                <a:gd name="connsiteX16" fmla="*/ 10000 w 10000"/>
                <a:gd name="connsiteY16" fmla="*/ 489 h 10000"/>
                <a:gd name="connsiteX0" fmla="*/ 0 w 10000"/>
                <a:gd name="connsiteY0" fmla="*/ 0 h 10000"/>
                <a:gd name="connsiteX1" fmla="*/ 1076 w 10000"/>
                <a:gd name="connsiteY1" fmla="*/ 1704 h 10000"/>
                <a:gd name="connsiteX2" fmla="*/ 1665 w 10000"/>
                <a:gd name="connsiteY2" fmla="*/ 2889 h 10000"/>
                <a:gd name="connsiteX3" fmla="*/ 2172 w 10000"/>
                <a:gd name="connsiteY3" fmla="*/ 2371 h 10000"/>
                <a:gd name="connsiteX4" fmla="*/ 2838 w 10000"/>
                <a:gd name="connsiteY4" fmla="*/ 5475 h 10000"/>
                <a:gd name="connsiteX5" fmla="*/ 3374 w 10000"/>
                <a:gd name="connsiteY5" fmla="*/ 9339 h 10000"/>
                <a:gd name="connsiteX6" fmla="*/ 4769 w 10000"/>
                <a:gd name="connsiteY6" fmla="*/ 9430 h 10000"/>
                <a:gd name="connsiteX7" fmla="*/ 5681 w 10000"/>
                <a:gd name="connsiteY7" fmla="*/ 6543 h 10000"/>
                <a:gd name="connsiteX8" fmla="*/ 6270 w 10000"/>
                <a:gd name="connsiteY8" fmla="*/ 5891 h 10000"/>
                <a:gd name="connsiteX9" fmla="*/ 6957 w 10000"/>
                <a:gd name="connsiteY9" fmla="*/ 6109 h 10000"/>
                <a:gd name="connsiteX10" fmla="*/ 7513 w 10000"/>
                <a:gd name="connsiteY10" fmla="*/ 5023 h 10000"/>
                <a:gd name="connsiteX11" fmla="*/ 7771 w 10000"/>
                <a:gd name="connsiteY11" fmla="*/ 3095 h 10000"/>
                <a:gd name="connsiteX12" fmla="*/ 8270 w 10000"/>
                <a:gd name="connsiteY12" fmla="*/ 842 h 10000"/>
                <a:gd name="connsiteX13" fmla="*/ 8601 w 10000"/>
                <a:gd name="connsiteY13" fmla="*/ 299 h 10000"/>
                <a:gd name="connsiteX14" fmla="*/ 9092 w 10000"/>
                <a:gd name="connsiteY14" fmla="*/ 109 h 10000"/>
                <a:gd name="connsiteX15" fmla="*/ 9755 w 10000"/>
                <a:gd name="connsiteY15" fmla="*/ 353 h 10000"/>
                <a:gd name="connsiteX16" fmla="*/ 10000 w 10000"/>
                <a:gd name="connsiteY16" fmla="*/ 489 h 10000"/>
                <a:gd name="connsiteX0" fmla="*/ 0 w 10000"/>
                <a:gd name="connsiteY0" fmla="*/ 0 h 10000"/>
                <a:gd name="connsiteX1" fmla="*/ 1076 w 10000"/>
                <a:gd name="connsiteY1" fmla="*/ 1704 h 10000"/>
                <a:gd name="connsiteX2" fmla="*/ 1665 w 10000"/>
                <a:gd name="connsiteY2" fmla="*/ 2889 h 10000"/>
                <a:gd name="connsiteX3" fmla="*/ 2838 w 10000"/>
                <a:gd name="connsiteY3" fmla="*/ 5475 h 10000"/>
                <a:gd name="connsiteX4" fmla="*/ 3374 w 10000"/>
                <a:gd name="connsiteY4" fmla="*/ 9339 h 10000"/>
                <a:gd name="connsiteX5" fmla="*/ 4769 w 10000"/>
                <a:gd name="connsiteY5" fmla="*/ 9430 h 10000"/>
                <a:gd name="connsiteX6" fmla="*/ 5681 w 10000"/>
                <a:gd name="connsiteY6" fmla="*/ 6543 h 10000"/>
                <a:gd name="connsiteX7" fmla="*/ 6270 w 10000"/>
                <a:gd name="connsiteY7" fmla="*/ 5891 h 10000"/>
                <a:gd name="connsiteX8" fmla="*/ 6957 w 10000"/>
                <a:gd name="connsiteY8" fmla="*/ 6109 h 10000"/>
                <a:gd name="connsiteX9" fmla="*/ 7513 w 10000"/>
                <a:gd name="connsiteY9" fmla="*/ 5023 h 10000"/>
                <a:gd name="connsiteX10" fmla="*/ 7771 w 10000"/>
                <a:gd name="connsiteY10" fmla="*/ 3095 h 10000"/>
                <a:gd name="connsiteX11" fmla="*/ 8270 w 10000"/>
                <a:gd name="connsiteY11" fmla="*/ 842 h 10000"/>
                <a:gd name="connsiteX12" fmla="*/ 8601 w 10000"/>
                <a:gd name="connsiteY12" fmla="*/ 299 h 10000"/>
                <a:gd name="connsiteX13" fmla="*/ 9092 w 10000"/>
                <a:gd name="connsiteY13" fmla="*/ 109 h 10000"/>
                <a:gd name="connsiteX14" fmla="*/ 9755 w 10000"/>
                <a:gd name="connsiteY14" fmla="*/ 353 h 10000"/>
                <a:gd name="connsiteX15" fmla="*/ 10000 w 10000"/>
                <a:gd name="connsiteY15" fmla="*/ 489 h 10000"/>
                <a:gd name="connsiteX0" fmla="*/ 0 w 10000"/>
                <a:gd name="connsiteY0" fmla="*/ 0 h 10429"/>
                <a:gd name="connsiteX1" fmla="*/ 1076 w 10000"/>
                <a:gd name="connsiteY1" fmla="*/ 1704 h 10429"/>
                <a:gd name="connsiteX2" fmla="*/ 1665 w 10000"/>
                <a:gd name="connsiteY2" fmla="*/ 2889 h 10429"/>
                <a:gd name="connsiteX3" fmla="*/ 3374 w 10000"/>
                <a:gd name="connsiteY3" fmla="*/ 9339 h 10429"/>
                <a:gd name="connsiteX4" fmla="*/ 4769 w 10000"/>
                <a:gd name="connsiteY4" fmla="*/ 9430 h 10429"/>
                <a:gd name="connsiteX5" fmla="*/ 5681 w 10000"/>
                <a:gd name="connsiteY5" fmla="*/ 6543 h 10429"/>
                <a:gd name="connsiteX6" fmla="*/ 6270 w 10000"/>
                <a:gd name="connsiteY6" fmla="*/ 5891 h 10429"/>
                <a:gd name="connsiteX7" fmla="*/ 6957 w 10000"/>
                <a:gd name="connsiteY7" fmla="*/ 6109 h 10429"/>
                <a:gd name="connsiteX8" fmla="*/ 7513 w 10000"/>
                <a:gd name="connsiteY8" fmla="*/ 5023 h 10429"/>
                <a:gd name="connsiteX9" fmla="*/ 7771 w 10000"/>
                <a:gd name="connsiteY9" fmla="*/ 3095 h 10429"/>
                <a:gd name="connsiteX10" fmla="*/ 8270 w 10000"/>
                <a:gd name="connsiteY10" fmla="*/ 842 h 10429"/>
                <a:gd name="connsiteX11" fmla="*/ 8601 w 10000"/>
                <a:gd name="connsiteY11" fmla="*/ 299 h 10429"/>
                <a:gd name="connsiteX12" fmla="*/ 9092 w 10000"/>
                <a:gd name="connsiteY12" fmla="*/ 109 h 10429"/>
                <a:gd name="connsiteX13" fmla="*/ 9755 w 10000"/>
                <a:gd name="connsiteY13" fmla="*/ 353 h 10429"/>
                <a:gd name="connsiteX14" fmla="*/ 10000 w 10000"/>
                <a:gd name="connsiteY14" fmla="*/ 489 h 10429"/>
                <a:gd name="connsiteX0" fmla="*/ 0 w 10000"/>
                <a:gd name="connsiteY0" fmla="*/ 0 h 10429"/>
                <a:gd name="connsiteX1" fmla="*/ 1076 w 10000"/>
                <a:gd name="connsiteY1" fmla="*/ 1704 h 10429"/>
                <a:gd name="connsiteX2" fmla="*/ 1665 w 10000"/>
                <a:gd name="connsiteY2" fmla="*/ 2889 h 10429"/>
                <a:gd name="connsiteX3" fmla="*/ 3374 w 10000"/>
                <a:gd name="connsiteY3" fmla="*/ 9339 h 10429"/>
                <a:gd name="connsiteX4" fmla="*/ 4769 w 10000"/>
                <a:gd name="connsiteY4" fmla="*/ 9430 h 10429"/>
                <a:gd name="connsiteX5" fmla="*/ 6270 w 10000"/>
                <a:gd name="connsiteY5" fmla="*/ 5891 h 10429"/>
                <a:gd name="connsiteX6" fmla="*/ 6957 w 10000"/>
                <a:gd name="connsiteY6" fmla="*/ 6109 h 10429"/>
                <a:gd name="connsiteX7" fmla="*/ 7513 w 10000"/>
                <a:gd name="connsiteY7" fmla="*/ 5023 h 10429"/>
                <a:gd name="connsiteX8" fmla="*/ 7771 w 10000"/>
                <a:gd name="connsiteY8" fmla="*/ 3095 h 10429"/>
                <a:gd name="connsiteX9" fmla="*/ 8270 w 10000"/>
                <a:gd name="connsiteY9" fmla="*/ 842 h 10429"/>
                <a:gd name="connsiteX10" fmla="*/ 8601 w 10000"/>
                <a:gd name="connsiteY10" fmla="*/ 299 h 10429"/>
                <a:gd name="connsiteX11" fmla="*/ 9092 w 10000"/>
                <a:gd name="connsiteY11" fmla="*/ 109 h 10429"/>
                <a:gd name="connsiteX12" fmla="*/ 9755 w 10000"/>
                <a:gd name="connsiteY12" fmla="*/ 353 h 10429"/>
                <a:gd name="connsiteX13" fmla="*/ 10000 w 10000"/>
                <a:gd name="connsiteY13" fmla="*/ 489 h 10429"/>
                <a:gd name="connsiteX0" fmla="*/ 0 w 10000"/>
                <a:gd name="connsiteY0" fmla="*/ 0 h 10429"/>
                <a:gd name="connsiteX1" fmla="*/ 1076 w 10000"/>
                <a:gd name="connsiteY1" fmla="*/ 1704 h 10429"/>
                <a:gd name="connsiteX2" fmla="*/ 1665 w 10000"/>
                <a:gd name="connsiteY2" fmla="*/ 2889 h 10429"/>
                <a:gd name="connsiteX3" fmla="*/ 3374 w 10000"/>
                <a:gd name="connsiteY3" fmla="*/ 9339 h 10429"/>
                <a:gd name="connsiteX4" fmla="*/ 4769 w 10000"/>
                <a:gd name="connsiteY4" fmla="*/ 9430 h 10429"/>
                <a:gd name="connsiteX5" fmla="*/ 6957 w 10000"/>
                <a:gd name="connsiteY5" fmla="*/ 6109 h 10429"/>
                <a:gd name="connsiteX6" fmla="*/ 7513 w 10000"/>
                <a:gd name="connsiteY6" fmla="*/ 5023 h 10429"/>
                <a:gd name="connsiteX7" fmla="*/ 7771 w 10000"/>
                <a:gd name="connsiteY7" fmla="*/ 3095 h 10429"/>
                <a:gd name="connsiteX8" fmla="*/ 8270 w 10000"/>
                <a:gd name="connsiteY8" fmla="*/ 842 h 10429"/>
                <a:gd name="connsiteX9" fmla="*/ 8601 w 10000"/>
                <a:gd name="connsiteY9" fmla="*/ 299 h 10429"/>
                <a:gd name="connsiteX10" fmla="*/ 9092 w 10000"/>
                <a:gd name="connsiteY10" fmla="*/ 109 h 10429"/>
                <a:gd name="connsiteX11" fmla="*/ 9755 w 10000"/>
                <a:gd name="connsiteY11" fmla="*/ 353 h 10429"/>
                <a:gd name="connsiteX12" fmla="*/ 10000 w 10000"/>
                <a:gd name="connsiteY12" fmla="*/ 489 h 10429"/>
                <a:gd name="connsiteX0" fmla="*/ 0 w 10000"/>
                <a:gd name="connsiteY0" fmla="*/ 0 h 10429"/>
                <a:gd name="connsiteX1" fmla="*/ 1076 w 10000"/>
                <a:gd name="connsiteY1" fmla="*/ 1704 h 10429"/>
                <a:gd name="connsiteX2" fmla="*/ 1665 w 10000"/>
                <a:gd name="connsiteY2" fmla="*/ 2889 h 10429"/>
                <a:gd name="connsiteX3" fmla="*/ 3374 w 10000"/>
                <a:gd name="connsiteY3" fmla="*/ 9339 h 10429"/>
                <a:gd name="connsiteX4" fmla="*/ 4769 w 10000"/>
                <a:gd name="connsiteY4" fmla="*/ 9430 h 10429"/>
                <a:gd name="connsiteX5" fmla="*/ 7513 w 10000"/>
                <a:gd name="connsiteY5" fmla="*/ 5023 h 10429"/>
                <a:gd name="connsiteX6" fmla="*/ 7771 w 10000"/>
                <a:gd name="connsiteY6" fmla="*/ 3095 h 10429"/>
                <a:gd name="connsiteX7" fmla="*/ 8270 w 10000"/>
                <a:gd name="connsiteY7" fmla="*/ 842 h 10429"/>
                <a:gd name="connsiteX8" fmla="*/ 8601 w 10000"/>
                <a:gd name="connsiteY8" fmla="*/ 299 h 10429"/>
                <a:gd name="connsiteX9" fmla="*/ 9092 w 10000"/>
                <a:gd name="connsiteY9" fmla="*/ 109 h 10429"/>
                <a:gd name="connsiteX10" fmla="*/ 9755 w 10000"/>
                <a:gd name="connsiteY10" fmla="*/ 353 h 10429"/>
                <a:gd name="connsiteX11" fmla="*/ 10000 w 10000"/>
                <a:gd name="connsiteY11" fmla="*/ 489 h 10429"/>
                <a:gd name="connsiteX0" fmla="*/ 0 w 10000"/>
                <a:gd name="connsiteY0" fmla="*/ 0 h 11056"/>
                <a:gd name="connsiteX1" fmla="*/ 1076 w 10000"/>
                <a:gd name="connsiteY1" fmla="*/ 1704 h 11056"/>
                <a:gd name="connsiteX2" fmla="*/ 1665 w 10000"/>
                <a:gd name="connsiteY2" fmla="*/ 2889 h 11056"/>
                <a:gd name="connsiteX3" fmla="*/ 3374 w 10000"/>
                <a:gd name="connsiteY3" fmla="*/ 9339 h 11056"/>
                <a:gd name="connsiteX4" fmla="*/ 4769 w 10000"/>
                <a:gd name="connsiteY4" fmla="*/ 9430 h 11056"/>
                <a:gd name="connsiteX5" fmla="*/ 6573 w 10000"/>
                <a:gd name="connsiteY5" fmla="*/ 10000 h 11056"/>
                <a:gd name="connsiteX6" fmla="*/ 7771 w 10000"/>
                <a:gd name="connsiteY6" fmla="*/ 3095 h 11056"/>
                <a:gd name="connsiteX7" fmla="*/ 8270 w 10000"/>
                <a:gd name="connsiteY7" fmla="*/ 842 h 11056"/>
                <a:gd name="connsiteX8" fmla="*/ 8601 w 10000"/>
                <a:gd name="connsiteY8" fmla="*/ 299 h 11056"/>
                <a:gd name="connsiteX9" fmla="*/ 9092 w 10000"/>
                <a:gd name="connsiteY9" fmla="*/ 109 h 11056"/>
                <a:gd name="connsiteX10" fmla="*/ 9755 w 10000"/>
                <a:gd name="connsiteY10" fmla="*/ 353 h 11056"/>
                <a:gd name="connsiteX11" fmla="*/ 10000 w 10000"/>
                <a:gd name="connsiteY11" fmla="*/ 489 h 11056"/>
                <a:gd name="connsiteX0" fmla="*/ 0 w 10106"/>
                <a:gd name="connsiteY0" fmla="*/ 0 h 11056"/>
                <a:gd name="connsiteX1" fmla="*/ 1076 w 10106"/>
                <a:gd name="connsiteY1" fmla="*/ 1704 h 11056"/>
                <a:gd name="connsiteX2" fmla="*/ 1665 w 10106"/>
                <a:gd name="connsiteY2" fmla="*/ 2889 h 11056"/>
                <a:gd name="connsiteX3" fmla="*/ 3374 w 10106"/>
                <a:gd name="connsiteY3" fmla="*/ 9339 h 11056"/>
                <a:gd name="connsiteX4" fmla="*/ 4769 w 10106"/>
                <a:gd name="connsiteY4" fmla="*/ 9430 h 11056"/>
                <a:gd name="connsiteX5" fmla="*/ 6573 w 10106"/>
                <a:gd name="connsiteY5" fmla="*/ 10000 h 11056"/>
                <a:gd name="connsiteX6" fmla="*/ 7771 w 10106"/>
                <a:gd name="connsiteY6" fmla="*/ 3095 h 11056"/>
                <a:gd name="connsiteX7" fmla="*/ 8270 w 10106"/>
                <a:gd name="connsiteY7" fmla="*/ 842 h 11056"/>
                <a:gd name="connsiteX8" fmla="*/ 8601 w 10106"/>
                <a:gd name="connsiteY8" fmla="*/ 299 h 11056"/>
                <a:gd name="connsiteX9" fmla="*/ 9092 w 10106"/>
                <a:gd name="connsiteY9" fmla="*/ 109 h 11056"/>
                <a:gd name="connsiteX10" fmla="*/ 9755 w 10106"/>
                <a:gd name="connsiteY10" fmla="*/ 353 h 11056"/>
                <a:gd name="connsiteX11" fmla="*/ 10106 w 10106"/>
                <a:gd name="connsiteY11" fmla="*/ 1884 h 11056"/>
                <a:gd name="connsiteX0" fmla="*/ 0 w 10106"/>
                <a:gd name="connsiteY0" fmla="*/ 155 h 11211"/>
                <a:gd name="connsiteX1" fmla="*/ 1076 w 10106"/>
                <a:gd name="connsiteY1" fmla="*/ 1859 h 11211"/>
                <a:gd name="connsiteX2" fmla="*/ 1665 w 10106"/>
                <a:gd name="connsiteY2" fmla="*/ 3044 h 11211"/>
                <a:gd name="connsiteX3" fmla="*/ 3374 w 10106"/>
                <a:gd name="connsiteY3" fmla="*/ 9494 h 11211"/>
                <a:gd name="connsiteX4" fmla="*/ 4769 w 10106"/>
                <a:gd name="connsiteY4" fmla="*/ 9585 h 11211"/>
                <a:gd name="connsiteX5" fmla="*/ 6573 w 10106"/>
                <a:gd name="connsiteY5" fmla="*/ 10155 h 11211"/>
                <a:gd name="connsiteX6" fmla="*/ 7771 w 10106"/>
                <a:gd name="connsiteY6" fmla="*/ 3250 h 11211"/>
                <a:gd name="connsiteX7" fmla="*/ 8270 w 10106"/>
                <a:gd name="connsiteY7" fmla="*/ 997 h 11211"/>
                <a:gd name="connsiteX8" fmla="*/ 8601 w 10106"/>
                <a:gd name="connsiteY8" fmla="*/ 454 h 11211"/>
                <a:gd name="connsiteX9" fmla="*/ 9092 w 10106"/>
                <a:gd name="connsiteY9" fmla="*/ 264 h 11211"/>
                <a:gd name="connsiteX10" fmla="*/ 9910 w 10106"/>
                <a:gd name="connsiteY10" fmla="*/ 2039 h 11211"/>
                <a:gd name="connsiteX11" fmla="*/ 10106 w 10106"/>
                <a:gd name="connsiteY11" fmla="*/ 2039 h 11211"/>
                <a:gd name="connsiteX0" fmla="*/ 0 w 9910"/>
                <a:gd name="connsiteY0" fmla="*/ 155 h 11211"/>
                <a:gd name="connsiteX1" fmla="*/ 1076 w 9910"/>
                <a:gd name="connsiteY1" fmla="*/ 1859 h 11211"/>
                <a:gd name="connsiteX2" fmla="*/ 1665 w 9910"/>
                <a:gd name="connsiteY2" fmla="*/ 3044 h 11211"/>
                <a:gd name="connsiteX3" fmla="*/ 3374 w 9910"/>
                <a:gd name="connsiteY3" fmla="*/ 9494 h 11211"/>
                <a:gd name="connsiteX4" fmla="*/ 4769 w 9910"/>
                <a:gd name="connsiteY4" fmla="*/ 9585 h 11211"/>
                <a:gd name="connsiteX5" fmla="*/ 6573 w 9910"/>
                <a:gd name="connsiteY5" fmla="*/ 10155 h 11211"/>
                <a:gd name="connsiteX6" fmla="*/ 7771 w 9910"/>
                <a:gd name="connsiteY6" fmla="*/ 3250 h 11211"/>
                <a:gd name="connsiteX7" fmla="*/ 8270 w 9910"/>
                <a:gd name="connsiteY7" fmla="*/ 997 h 11211"/>
                <a:gd name="connsiteX8" fmla="*/ 8601 w 9910"/>
                <a:gd name="connsiteY8" fmla="*/ 454 h 11211"/>
                <a:gd name="connsiteX9" fmla="*/ 9092 w 9910"/>
                <a:gd name="connsiteY9" fmla="*/ 264 h 11211"/>
                <a:gd name="connsiteX10" fmla="*/ 9910 w 9910"/>
                <a:gd name="connsiteY10" fmla="*/ 2039 h 11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910" h="11211">
                  <a:moveTo>
                    <a:pt x="0" y="155"/>
                  </a:moveTo>
                  <a:cubicBezTo>
                    <a:pt x="94" y="200"/>
                    <a:pt x="799" y="1378"/>
                    <a:pt x="1076" y="1859"/>
                  </a:cubicBezTo>
                  <a:cubicBezTo>
                    <a:pt x="1353" y="2340"/>
                    <a:pt x="1282" y="1771"/>
                    <a:pt x="1665" y="3044"/>
                  </a:cubicBezTo>
                  <a:cubicBezTo>
                    <a:pt x="2048" y="4317"/>
                    <a:pt x="2857" y="8404"/>
                    <a:pt x="3374" y="9494"/>
                  </a:cubicBezTo>
                  <a:cubicBezTo>
                    <a:pt x="3891" y="10584"/>
                    <a:pt x="4236" y="9475"/>
                    <a:pt x="4769" y="9585"/>
                  </a:cubicBezTo>
                  <a:cubicBezTo>
                    <a:pt x="5302" y="9695"/>
                    <a:pt x="6073" y="11211"/>
                    <a:pt x="6573" y="10155"/>
                  </a:cubicBezTo>
                  <a:cubicBezTo>
                    <a:pt x="7073" y="9099"/>
                    <a:pt x="7488" y="4776"/>
                    <a:pt x="7771" y="3250"/>
                  </a:cubicBezTo>
                  <a:cubicBezTo>
                    <a:pt x="8054" y="1724"/>
                    <a:pt x="8131" y="1467"/>
                    <a:pt x="8270" y="997"/>
                  </a:cubicBezTo>
                  <a:cubicBezTo>
                    <a:pt x="8409" y="526"/>
                    <a:pt x="8466" y="571"/>
                    <a:pt x="8601" y="454"/>
                  </a:cubicBezTo>
                  <a:cubicBezTo>
                    <a:pt x="8736" y="336"/>
                    <a:pt x="8874" y="0"/>
                    <a:pt x="9092" y="264"/>
                  </a:cubicBezTo>
                  <a:cubicBezTo>
                    <a:pt x="9310" y="528"/>
                    <a:pt x="9741" y="1743"/>
                    <a:pt x="9910" y="203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1073"/>
            <p:cNvSpPr>
              <a:spLocks/>
            </p:cNvSpPr>
            <p:nvPr/>
          </p:nvSpPr>
          <p:spPr bwMode="auto">
            <a:xfrm>
              <a:off x="4899819" y="3315757"/>
              <a:ext cx="3813175" cy="794570"/>
            </a:xfrm>
            <a:custGeom>
              <a:avLst/>
              <a:gdLst>
                <a:gd name="T0" fmla="*/ 0 w 2402"/>
                <a:gd name="T1" fmla="*/ 14 h 419"/>
                <a:gd name="T2" fmla="*/ 282 w 2402"/>
                <a:gd name="T3" fmla="*/ 72 h 419"/>
                <a:gd name="T4" fmla="*/ 382 w 2402"/>
                <a:gd name="T5" fmla="*/ 152 h 419"/>
                <a:gd name="T6" fmla="*/ 513 w 2402"/>
                <a:gd name="T7" fmla="*/ 350 h 419"/>
                <a:gd name="T8" fmla="*/ 654 w 2402"/>
                <a:gd name="T9" fmla="*/ 404 h 419"/>
                <a:gd name="T10" fmla="*/ 789 w 2402"/>
                <a:gd name="T11" fmla="*/ 260 h 419"/>
                <a:gd name="T12" fmla="*/ 912 w 2402"/>
                <a:gd name="T13" fmla="*/ 248 h 419"/>
                <a:gd name="T14" fmla="*/ 1110 w 2402"/>
                <a:gd name="T15" fmla="*/ 352 h 419"/>
                <a:gd name="T16" fmla="*/ 1258 w 2402"/>
                <a:gd name="T17" fmla="*/ 288 h 419"/>
                <a:gd name="T18" fmla="*/ 1389 w 2402"/>
                <a:gd name="T19" fmla="*/ 110 h 419"/>
                <a:gd name="T20" fmla="*/ 1536 w 2402"/>
                <a:gd name="T21" fmla="*/ 125 h 419"/>
                <a:gd name="T22" fmla="*/ 1674 w 2402"/>
                <a:gd name="T23" fmla="*/ 266 h 419"/>
                <a:gd name="T24" fmla="*/ 1851 w 2402"/>
                <a:gd name="T25" fmla="*/ 209 h 419"/>
                <a:gd name="T26" fmla="*/ 1974 w 2402"/>
                <a:gd name="T27" fmla="*/ 47 h 419"/>
                <a:gd name="T28" fmla="*/ 2118 w 2402"/>
                <a:gd name="T29" fmla="*/ 0 h 419"/>
                <a:gd name="T30" fmla="*/ 2326 w 2402"/>
                <a:gd name="T31" fmla="*/ 48 h 419"/>
                <a:gd name="T32" fmla="*/ 2402 w 2402"/>
                <a:gd name="T33" fmla="*/ 72 h 4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02"/>
                <a:gd name="T52" fmla="*/ 0 h 419"/>
                <a:gd name="T53" fmla="*/ 2402 w 2402"/>
                <a:gd name="T54" fmla="*/ 419 h 4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02" h="419">
                  <a:moveTo>
                    <a:pt x="0" y="14"/>
                  </a:moveTo>
                  <a:cubicBezTo>
                    <a:pt x="47" y="24"/>
                    <a:pt x="218" y="49"/>
                    <a:pt x="282" y="72"/>
                  </a:cubicBezTo>
                  <a:cubicBezTo>
                    <a:pt x="346" y="95"/>
                    <a:pt x="344" y="106"/>
                    <a:pt x="382" y="152"/>
                  </a:cubicBezTo>
                  <a:cubicBezTo>
                    <a:pt x="420" y="198"/>
                    <a:pt x="468" y="308"/>
                    <a:pt x="513" y="350"/>
                  </a:cubicBezTo>
                  <a:cubicBezTo>
                    <a:pt x="558" y="392"/>
                    <a:pt x="608" y="419"/>
                    <a:pt x="654" y="404"/>
                  </a:cubicBezTo>
                  <a:cubicBezTo>
                    <a:pt x="700" y="389"/>
                    <a:pt x="746" y="286"/>
                    <a:pt x="789" y="260"/>
                  </a:cubicBezTo>
                  <a:cubicBezTo>
                    <a:pt x="832" y="234"/>
                    <a:pt x="859" y="233"/>
                    <a:pt x="912" y="248"/>
                  </a:cubicBezTo>
                  <a:cubicBezTo>
                    <a:pt x="965" y="263"/>
                    <a:pt x="1052" y="345"/>
                    <a:pt x="1110" y="352"/>
                  </a:cubicBezTo>
                  <a:cubicBezTo>
                    <a:pt x="1168" y="359"/>
                    <a:pt x="1212" y="328"/>
                    <a:pt x="1258" y="288"/>
                  </a:cubicBezTo>
                  <a:cubicBezTo>
                    <a:pt x="1304" y="248"/>
                    <a:pt x="1343" y="137"/>
                    <a:pt x="1389" y="110"/>
                  </a:cubicBezTo>
                  <a:cubicBezTo>
                    <a:pt x="1435" y="83"/>
                    <a:pt x="1489" y="99"/>
                    <a:pt x="1536" y="125"/>
                  </a:cubicBezTo>
                  <a:cubicBezTo>
                    <a:pt x="1583" y="151"/>
                    <a:pt x="1622" y="252"/>
                    <a:pt x="1674" y="266"/>
                  </a:cubicBezTo>
                  <a:cubicBezTo>
                    <a:pt x="1726" y="280"/>
                    <a:pt x="1801" y="245"/>
                    <a:pt x="1851" y="209"/>
                  </a:cubicBezTo>
                  <a:cubicBezTo>
                    <a:pt x="1901" y="173"/>
                    <a:pt x="1929" y="82"/>
                    <a:pt x="1974" y="47"/>
                  </a:cubicBezTo>
                  <a:cubicBezTo>
                    <a:pt x="2019" y="12"/>
                    <a:pt x="2059" y="0"/>
                    <a:pt x="2118" y="0"/>
                  </a:cubicBezTo>
                  <a:cubicBezTo>
                    <a:pt x="2177" y="0"/>
                    <a:pt x="2279" y="36"/>
                    <a:pt x="2326" y="48"/>
                  </a:cubicBezTo>
                  <a:cubicBezTo>
                    <a:pt x="2373" y="60"/>
                    <a:pt x="2386" y="67"/>
                    <a:pt x="2402" y="72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 rot="21392215">
              <a:off x="683198" y="2998679"/>
              <a:ext cx="432113" cy="444004"/>
              <a:chOff x="683198" y="2983931"/>
              <a:chExt cx="432113" cy="444004"/>
            </a:xfrm>
          </p:grpSpPr>
          <p:sp>
            <p:nvSpPr>
              <p:cNvPr id="64" name="Oval 32"/>
              <p:cNvSpPr>
                <a:spLocks noChangeArrowheads="1"/>
              </p:cNvSpPr>
              <p:nvPr/>
            </p:nvSpPr>
            <p:spPr bwMode="auto">
              <a:xfrm rot="1104555">
                <a:off x="683198" y="3196675"/>
                <a:ext cx="70017" cy="8897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34"/>
              <p:cNvSpPr>
                <a:spLocks noChangeArrowheads="1"/>
              </p:cNvSpPr>
              <p:nvPr/>
            </p:nvSpPr>
            <p:spPr bwMode="auto">
              <a:xfrm rot="1104555">
                <a:off x="892998" y="3338963"/>
                <a:ext cx="70017" cy="8897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1057"/>
              <p:cNvSpPr>
                <a:spLocks noChangeArrowheads="1"/>
              </p:cNvSpPr>
              <p:nvPr/>
            </p:nvSpPr>
            <p:spPr bwMode="auto">
              <a:xfrm rot="1859436">
                <a:off x="739765" y="2983931"/>
                <a:ext cx="375546" cy="31140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 rot="21279926">
              <a:off x="4999353" y="3008197"/>
              <a:ext cx="406165" cy="438484"/>
              <a:chOff x="4999353" y="2993449"/>
              <a:chExt cx="406165" cy="438484"/>
            </a:xfrm>
          </p:grpSpPr>
          <p:sp>
            <p:nvSpPr>
              <p:cNvPr id="61" name="Oval 32"/>
              <p:cNvSpPr>
                <a:spLocks noChangeArrowheads="1"/>
              </p:cNvSpPr>
              <p:nvPr/>
            </p:nvSpPr>
            <p:spPr bwMode="auto">
              <a:xfrm rot="378203">
                <a:off x="4999353" y="3247836"/>
                <a:ext cx="70017" cy="8897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34"/>
              <p:cNvSpPr>
                <a:spLocks noChangeArrowheads="1"/>
              </p:cNvSpPr>
              <p:nvPr/>
            </p:nvSpPr>
            <p:spPr bwMode="auto">
              <a:xfrm rot="378203">
                <a:off x="5234328" y="3342961"/>
                <a:ext cx="70017" cy="8897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1057"/>
              <p:cNvSpPr>
                <a:spLocks noChangeArrowheads="1"/>
              </p:cNvSpPr>
              <p:nvPr/>
            </p:nvSpPr>
            <p:spPr bwMode="auto">
              <a:xfrm rot="1133084">
                <a:off x="5029972" y="2993449"/>
                <a:ext cx="375546" cy="31140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" name="Oval 32"/>
            <p:cNvSpPr>
              <a:spLocks noChangeArrowheads="1"/>
            </p:cNvSpPr>
            <p:nvPr/>
          </p:nvSpPr>
          <p:spPr bwMode="auto">
            <a:xfrm rot="483512">
              <a:off x="8395270" y="3251551"/>
              <a:ext cx="70017" cy="889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34"/>
            <p:cNvSpPr>
              <a:spLocks noChangeArrowheads="1"/>
            </p:cNvSpPr>
            <p:nvPr/>
          </p:nvSpPr>
          <p:spPr bwMode="auto">
            <a:xfrm rot="483512">
              <a:off x="8627222" y="3353828"/>
              <a:ext cx="70017" cy="8897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1057"/>
            <p:cNvSpPr>
              <a:spLocks noChangeArrowheads="1"/>
            </p:cNvSpPr>
            <p:nvPr/>
          </p:nvSpPr>
          <p:spPr bwMode="auto">
            <a:xfrm rot="1238393">
              <a:off x="8430189" y="3002848"/>
              <a:ext cx="375546" cy="31140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95864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273049" y="2198939"/>
            <a:ext cx="8597470" cy="3278014"/>
            <a:chOff x="273049" y="2198939"/>
            <a:chExt cx="8597470" cy="3278014"/>
          </a:xfrm>
        </p:grpSpPr>
        <p:sp>
          <p:nvSpPr>
            <p:cNvPr id="14341" name="Text Box 4"/>
            <p:cNvSpPr txBox="1">
              <a:spLocks noChangeArrowheads="1"/>
            </p:cNvSpPr>
            <p:nvPr/>
          </p:nvSpPr>
          <p:spPr bwMode="auto">
            <a:xfrm>
              <a:off x="2068512" y="2198939"/>
              <a:ext cx="339725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dirty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4342" name="Text Box 5"/>
            <p:cNvSpPr txBox="1">
              <a:spLocks noChangeArrowheads="1"/>
            </p:cNvSpPr>
            <p:nvPr/>
          </p:nvSpPr>
          <p:spPr bwMode="auto">
            <a:xfrm>
              <a:off x="6819900" y="2198939"/>
              <a:ext cx="339725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14343" name="Straight Connector 65"/>
            <p:cNvCxnSpPr>
              <a:cxnSpLocks noChangeShapeType="1"/>
            </p:cNvCxnSpPr>
            <p:nvPr/>
          </p:nvCxnSpPr>
          <p:spPr bwMode="auto">
            <a:xfrm rot="10800000" flipV="1">
              <a:off x="273050" y="5466540"/>
              <a:ext cx="4122738" cy="104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4344" name="Straight Connector 66"/>
            <p:cNvCxnSpPr>
              <a:cxnSpLocks noChangeShapeType="1"/>
            </p:cNvCxnSpPr>
            <p:nvPr/>
          </p:nvCxnSpPr>
          <p:spPr bwMode="auto">
            <a:xfrm rot="10800000">
              <a:off x="4657725" y="5468623"/>
              <a:ext cx="4097338" cy="6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345" name="TextBox 67"/>
            <p:cNvSpPr txBox="1">
              <a:spLocks noChangeArrowheads="1"/>
            </p:cNvSpPr>
            <p:nvPr/>
          </p:nvSpPr>
          <p:spPr bwMode="auto">
            <a:xfrm>
              <a:off x="273049" y="2517577"/>
              <a:ext cx="711200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/>
                <a:t>Initial</a:t>
              </a:r>
            </a:p>
          </p:txBody>
        </p:sp>
        <p:sp>
          <p:nvSpPr>
            <p:cNvPr id="14346" name="TextBox 69"/>
            <p:cNvSpPr txBox="1">
              <a:spLocks noChangeArrowheads="1"/>
            </p:cNvSpPr>
            <p:nvPr/>
          </p:nvSpPr>
          <p:spPr bwMode="auto">
            <a:xfrm>
              <a:off x="3760214" y="2517577"/>
              <a:ext cx="628650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/>
                <a:t>Final</a:t>
              </a:r>
            </a:p>
          </p:txBody>
        </p:sp>
        <p:sp>
          <p:nvSpPr>
            <p:cNvPr id="14366" name="Oval 32"/>
            <p:cNvSpPr>
              <a:spLocks noChangeArrowheads="1"/>
            </p:cNvSpPr>
            <p:nvPr/>
          </p:nvSpPr>
          <p:spPr bwMode="auto">
            <a:xfrm>
              <a:off x="450420" y="3254402"/>
              <a:ext cx="59097" cy="8247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7" name="Oval 34"/>
            <p:cNvSpPr>
              <a:spLocks noChangeArrowheads="1"/>
            </p:cNvSpPr>
            <p:nvPr/>
          </p:nvSpPr>
          <p:spPr bwMode="auto">
            <a:xfrm>
              <a:off x="656363" y="3318129"/>
              <a:ext cx="59097" cy="8247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Rectangle 1052"/>
            <p:cNvSpPr>
              <a:spLocks noChangeArrowheads="1"/>
            </p:cNvSpPr>
            <p:nvPr/>
          </p:nvSpPr>
          <p:spPr bwMode="auto">
            <a:xfrm rot="754881">
              <a:off x="462060" y="3000741"/>
              <a:ext cx="316973" cy="28864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3" name="Oval 32"/>
            <p:cNvSpPr>
              <a:spLocks noChangeArrowheads="1"/>
            </p:cNvSpPr>
            <p:nvPr/>
          </p:nvSpPr>
          <p:spPr bwMode="auto">
            <a:xfrm>
              <a:off x="3887358" y="3243989"/>
              <a:ext cx="59097" cy="8247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4" name="Oval 34"/>
            <p:cNvSpPr>
              <a:spLocks noChangeArrowheads="1"/>
            </p:cNvSpPr>
            <p:nvPr/>
          </p:nvSpPr>
          <p:spPr bwMode="auto">
            <a:xfrm>
              <a:off x="4093301" y="3307716"/>
              <a:ext cx="59097" cy="8247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5" name="Rectangle 1057"/>
            <p:cNvSpPr>
              <a:spLocks noChangeArrowheads="1"/>
            </p:cNvSpPr>
            <p:nvPr/>
          </p:nvSpPr>
          <p:spPr bwMode="auto">
            <a:xfrm rot="754881">
              <a:off x="3898998" y="2990328"/>
              <a:ext cx="316973" cy="28864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" name="TextBox 67"/>
            <p:cNvSpPr txBox="1">
              <a:spLocks noChangeArrowheads="1"/>
            </p:cNvSpPr>
            <p:nvPr/>
          </p:nvSpPr>
          <p:spPr bwMode="auto">
            <a:xfrm>
              <a:off x="4763656" y="2517577"/>
              <a:ext cx="711200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/>
                <a:t>Initial</a:t>
              </a:r>
            </a:p>
          </p:txBody>
        </p:sp>
        <p:sp>
          <p:nvSpPr>
            <p:cNvPr id="14349" name="TextBox 69"/>
            <p:cNvSpPr txBox="1">
              <a:spLocks noChangeArrowheads="1"/>
            </p:cNvSpPr>
            <p:nvPr/>
          </p:nvSpPr>
          <p:spPr bwMode="auto">
            <a:xfrm>
              <a:off x="8241869" y="2517577"/>
              <a:ext cx="628650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/>
                <a:t>Final</a:t>
              </a:r>
            </a:p>
          </p:txBody>
        </p:sp>
        <p:sp>
          <p:nvSpPr>
            <p:cNvPr id="14350" name="Freeform 1072"/>
            <p:cNvSpPr>
              <a:spLocks/>
            </p:cNvSpPr>
            <p:nvPr/>
          </p:nvSpPr>
          <p:spPr bwMode="auto">
            <a:xfrm>
              <a:off x="4825058" y="3324377"/>
              <a:ext cx="3881438" cy="1358903"/>
            </a:xfrm>
            <a:custGeom>
              <a:avLst/>
              <a:gdLst>
                <a:gd name="T0" fmla="*/ 0 w 2445"/>
                <a:gd name="T1" fmla="*/ 0 h 1105"/>
                <a:gd name="T2" fmla="*/ 141 w 2445"/>
                <a:gd name="T3" fmla="*/ 33 h 1105"/>
                <a:gd name="T4" fmla="*/ 381 w 2445"/>
                <a:gd name="T5" fmla="*/ 117 h 1105"/>
                <a:gd name="T6" fmla="*/ 531 w 2445"/>
                <a:gd name="T7" fmla="*/ 262 h 1105"/>
                <a:gd name="T8" fmla="*/ 694 w 2445"/>
                <a:gd name="T9" fmla="*/ 605 h 1105"/>
                <a:gd name="T10" fmla="*/ 825 w 2445"/>
                <a:gd name="T11" fmla="*/ 1032 h 1105"/>
                <a:gd name="T12" fmla="*/ 1166 w 2445"/>
                <a:gd name="T13" fmla="*/ 1042 h 1105"/>
                <a:gd name="T14" fmla="*/ 1389 w 2445"/>
                <a:gd name="T15" fmla="*/ 723 h 1105"/>
                <a:gd name="T16" fmla="*/ 1533 w 2445"/>
                <a:gd name="T17" fmla="*/ 651 h 1105"/>
                <a:gd name="T18" fmla="*/ 1701 w 2445"/>
                <a:gd name="T19" fmla="*/ 675 h 1105"/>
                <a:gd name="T20" fmla="*/ 1837 w 2445"/>
                <a:gd name="T21" fmla="*/ 555 h 1105"/>
                <a:gd name="T22" fmla="*/ 1900 w 2445"/>
                <a:gd name="T23" fmla="*/ 342 h 1105"/>
                <a:gd name="T24" fmla="*/ 2022 w 2445"/>
                <a:gd name="T25" fmla="*/ 93 h 1105"/>
                <a:gd name="T26" fmla="*/ 2103 w 2445"/>
                <a:gd name="T27" fmla="*/ 33 h 1105"/>
                <a:gd name="T28" fmla="*/ 2223 w 2445"/>
                <a:gd name="T29" fmla="*/ 12 h 1105"/>
                <a:gd name="T30" fmla="*/ 2385 w 2445"/>
                <a:gd name="T31" fmla="*/ 39 h 1105"/>
                <a:gd name="T32" fmla="*/ 2445 w 2445"/>
                <a:gd name="T33" fmla="*/ 54 h 110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45"/>
                <a:gd name="T52" fmla="*/ 0 h 1105"/>
                <a:gd name="T53" fmla="*/ 2445 w 2445"/>
                <a:gd name="T54" fmla="*/ 1105 h 110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45" h="1105">
                  <a:moveTo>
                    <a:pt x="0" y="0"/>
                  </a:moveTo>
                  <a:cubicBezTo>
                    <a:pt x="23" y="5"/>
                    <a:pt x="78" y="14"/>
                    <a:pt x="141" y="33"/>
                  </a:cubicBezTo>
                  <a:cubicBezTo>
                    <a:pt x="204" y="52"/>
                    <a:pt x="316" y="79"/>
                    <a:pt x="381" y="117"/>
                  </a:cubicBezTo>
                  <a:cubicBezTo>
                    <a:pt x="446" y="155"/>
                    <a:pt x="479" y="181"/>
                    <a:pt x="531" y="262"/>
                  </a:cubicBezTo>
                  <a:cubicBezTo>
                    <a:pt x="583" y="343"/>
                    <a:pt x="645" y="477"/>
                    <a:pt x="694" y="605"/>
                  </a:cubicBezTo>
                  <a:cubicBezTo>
                    <a:pt x="743" y="733"/>
                    <a:pt x="746" y="959"/>
                    <a:pt x="825" y="1032"/>
                  </a:cubicBezTo>
                  <a:cubicBezTo>
                    <a:pt x="904" y="1105"/>
                    <a:pt x="1072" y="1093"/>
                    <a:pt x="1166" y="1042"/>
                  </a:cubicBezTo>
                  <a:cubicBezTo>
                    <a:pt x="1260" y="991"/>
                    <a:pt x="1328" y="788"/>
                    <a:pt x="1389" y="723"/>
                  </a:cubicBezTo>
                  <a:cubicBezTo>
                    <a:pt x="1450" y="658"/>
                    <a:pt x="1481" y="659"/>
                    <a:pt x="1533" y="651"/>
                  </a:cubicBezTo>
                  <a:cubicBezTo>
                    <a:pt x="1585" y="643"/>
                    <a:pt x="1650" y="691"/>
                    <a:pt x="1701" y="675"/>
                  </a:cubicBezTo>
                  <a:cubicBezTo>
                    <a:pt x="1752" y="659"/>
                    <a:pt x="1804" y="610"/>
                    <a:pt x="1837" y="555"/>
                  </a:cubicBezTo>
                  <a:cubicBezTo>
                    <a:pt x="1870" y="500"/>
                    <a:pt x="1869" y="419"/>
                    <a:pt x="1900" y="342"/>
                  </a:cubicBezTo>
                  <a:cubicBezTo>
                    <a:pt x="1931" y="265"/>
                    <a:pt x="1988" y="145"/>
                    <a:pt x="2022" y="93"/>
                  </a:cubicBezTo>
                  <a:cubicBezTo>
                    <a:pt x="2056" y="41"/>
                    <a:pt x="2070" y="46"/>
                    <a:pt x="2103" y="33"/>
                  </a:cubicBezTo>
                  <a:cubicBezTo>
                    <a:pt x="2136" y="20"/>
                    <a:pt x="2176" y="11"/>
                    <a:pt x="2223" y="12"/>
                  </a:cubicBezTo>
                  <a:cubicBezTo>
                    <a:pt x="2270" y="13"/>
                    <a:pt x="2348" y="32"/>
                    <a:pt x="2385" y="39"/>
                  </a:cubicBezTo>
                  <a:cubicBezTo>
                    <a:pt x="2422" y="46"/>
                    <a:pt x="2433" y="51"/>
                    <a:pt x="2445" y="5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Oval 32"/>
            <p:cNvSpPr>
              <a:spLocks noChangeArrowheads="1"/>
            </p:cNvSpPr>
            <p:nvPr/>
          </p:nvSpPr>
          <p:spPr bwMode="auto">
            <a:xfrm>
              <a:off x="4913313" y="3241906"/>
              <a:ext cx="59097" cy="8247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" name="Oval 34"/>
            <p:cNvSpPr>
              <a:spLocks noChangeArrowheads="1"/>
            </p:cNvSpPr>
            <p:nvPr/>
          </p:nvSpPr>
          <p:spPr bwMode="auto">
            <a:xfrm>
              <a:off x="5119256" y="3305633"/>
              <a:ext cx="59097" cy="8247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0" name="Rectangle 1079"/>
            <p:cNvSpPr>
              <a:spLocks noChangeArrowheads="1"/>
            </p:cNvSpPr>
            <p:nvPr/>
          </p:nvSpPr>
          <p:spPr bwMode="auto">
            <a:xfrm rot="754881">
              <a:off x="4924953" y="2988245"/>
              <a:ext cx="316973" cy="28864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5" name="Oval 32"/>
            <p:cNvSpPr>
              <a:spLocks noChangeArrowheads="1"/>
            </p:cNvSpPr>
            <p:nvPr/>
          </p:nvSpPr>
          <p:spPr bwMode="auto">
            <a:xfrm>
              <a:off x="8350251" y="3231493"/>
              <a:ext cx="59097" cy="8247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" name="Oval 34"/>
            <p:cNvSpPr>
              <a:spLocks noChangeArrowheads="1"/>
            </p:cNvSpPr>
            <p:nvPr/>
          </p:nvSpPr>
          <p:spPr bwMode="auto">
            <a:xfrm>
              <a:off x="8556194" y="3295220"/>
              <a:ext cx="59097" cy="8247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Rectangle 1083"/>
            <p:cNvSpPr>
              <a:spLocks noChangeArrowheads="1"/>
            </p:cNvSpPr>
            <p:nvPr/>
          </p:nvSpPr>
          <p:spPr bwMode="auto">
            <a:xfrm rot="754881">
              <a:off x="8361891" y="2977832"/>
              <a:ext cx="316973" cy="28864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46351" y="3271516"/>
              <a:ext cx="3939731" cy="1433410"/>
            </a:xfrm>
            <a:custGeom>
              <a:avLst/>
              <a:gdLst>
                <a:gd name="connsiteX0" fmla="*/ 0 w 3939731"/>
                <a:gd name="connsiteY0" fmla="*/ 40885 h 1433410"/>
                <a:gd name="connsiteX1" fmla="*/ 346350 w 3939731"/>
                <a:gd name="connsiteY1" fmla="*/ 156328 h 1433410"/>
                <a:gd name="connsiteX2" fmla="*/ 620544 w 3939731"/>
                <a:gd name="connsiteY2" fmla="*/ 315061 h 1433410"/>
                <a:gd name="connsiteX3" fmla="*/ 865875 w 3939731"/>
                <a:gd name="connsiteY3" fmla="*/ 517085 h 1433410"/>
                <a:gd name="connsiteX4" fmla="*/ 1226656 w 3939731"/>
                <a:gd name="connsiteY4" fmla="*/ 603667 h 1433410"/>
                <a:gd name="connsiteX5" fmla="*/ 1616300 w 3939731"/>
                <a:gd name="connsiteY5" fmla="*/ 300631 h 1433410"/>
                <a:gd name="connsiteX6" fmla="*/ 2078100 w 3939731"/>
                <a:gd name="connsiteY6" fmla="*/ 358352 h 1433410"/>
                <a:gd name="connsiteX7" fmla="*/ 2583194 w 3939731"/>
                <a:gd name="connsiteY7" fmla="*/ 1296322 h 1433410"/>
                <a:gd name="connsiteX8" fmla="*/ 3088287 w 3939731"/>
                <a:gd name="connsiteY8" fmla="*/ 1180879 h 1433410"/>
                <a:gd name="connsiteX9" fmla="*/ 3232600 w 3939731"/>
                <a:gd name="connsiteY9" fmla="*/ 517085 h 1433410"/>
                <a:gd name="connsiteX10" fmla="*/ 3405775 w 3939731"/>
                <a:gd name="connsiteY10" fmla="*/ 55316 h 1433410"/>
                <a:gd name="connsiteX11" fmla="*/ 3939731 w 3939731"/>
                <a:gd name="connsiteY11" fmla="*/ 185188 h 1433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39731" h="1433410">
                  <a:moveTo>
                    <a:pt x="0" y="40885"/>
                  </a:moveTo>
                  <a:cubicBezTo>
                    <a:pt x="121463" y="75758"/>
                    <a:pt x="242926" y="110632"/>
                    <a:pt x="346350" y="156328"/>
                  </a:cubicBezTo>
                  <a:cubicBezTo>
                    <a:pt x="449774" y="202024"/>
                    <a:pt x="533957" y="254935"/>
                    <a:pt x="620544" y="315061"/>
                  </a:cubicBezTo>
                  <a:cubicBezTo>
                    <a:pt x="707132" y="375187"/>
                    <a:pt x="764856" y="468984"/>
                    <a:pt x="865875" y="517085"/>
                  </a:cubicBezTo>
                  <a:cubicBezTo>
                    <a:pt x="966894" y="565186"/>
                    <a:pt x="1101585" y="639743"/>
                    <a:pt x="1226656" y="603667"/>
                  </a:cubicBezTo>
                  <a:cubicBezTo>
                    <a:pt x="1351727" y="567591"/>
                    <a:pt x="1474393" y="341517"/>
                    <a:pt x="1616300" y="300631"/>
                  </a:cubicBezTo>
                  <a:cubicBezTo>
                    <a:pt x="1758207" y="259745"/>
                    <a:pt x="1916951" y="192404"/>
                    <a:pt x="2078100" y="358352"/>
                  </a:cubicBezTo>
                  <a:cubicBezTo>
                    <a:pt x="2239249" y="524300"/>
                    <a:pt x="2414830" y="1159234"/>
                    <a:pt x="2583194" y="1296322"/>
                  </a:cubicBezTo>
                  <a:cubicBezTo>
                    <a:pt x="2751558" y="1433410"/>
                    <a:pt x="2980053" y="1310752"/>
                    <a:pt x="3088287" y="1180879"/>
                  </a:cubicBezTo>
                  <a:cubicBezTo>
                    <a:pt x="3196521" y="1051006"/>
                    <a:pt x="3179685" y="704679"/>
                    <a:pt x="3232600" y="517085"/>
                  </a:cubicBezTo>
                  <a:cubicBezTo>
                    <a:pt x="3285515" y="329491"/>
                    <a:pt x="3287920" y="110632"/>
                    <a:pt x="3405775" y="55316"/>
                  </a:cubicBezTo>
                  <a:cubicBezTo>
                    <a:pt x="3523630" y="0"/>
                    <a:pt x="3939731" y="185188"/>
                    <a:pt x="3939731" y="185188"/>
                  </a:cubicBezTo>
                </a:path>
              </a:pathLst>
            </a:cu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34156" y="373140"/>
            <a:ext cx="86756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How does the final speed of cart A compare to the final speed of cart B, if the mass of the carts is the same and they both start at rest? (Frictional effects can be ignored)</a:t>
            </a:r>
          </a:p>
        </p:txBody>
      </p:sp>
    </p:spTree>
    <p:extLst>
      <p:ext uri="{BB962C8B-B14F-4D97-AF65-F5344CB8AC3E}">
        <p14:creationId xmlns:p14="http://schemas.microsoft.com/office/powerpoint/2010/main" val="38425686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5343" y="2024857"/>
            <a:ext cx="8482013" cy="4422257"/>
            <a:chOff x="261403" y="941292"/>
            <a:chExt cx="8482013" cy="4422257"/>
          </a:xfrm>
        </p:grpSpPr>
        <p:sp>
          <p:nvSpPr>
            <p:cNvPr id="6" name="Oval 5"/>
            <p:cNvSpPr/>
            <p:nvPr/>
          </p:nvSpPr>
          <p:spPr>
            <a:xfrm>
              <a:off x="4739966" y="1438144"/>
              <a:ext cx="310133" cy="3101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7618831" y="3368261"/>
              <a:ext cx="310133" cy="3101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689658" y="3303139"/>
              <a:ext cx="310133" cy="3101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627586" y="2452007"/>
              <a:ext cx="310133" cy="3101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4739966" y="1757420"/>
              <a:ext cx="3100912" cy="1920974"/>
            </a:xfrm>
            <a:custGeom>
              <a:avLst/>
              <a:gdLst>
                <a:gd name="connsiteX0" fmla="*/ 0 w 3100912"/>
                <a:gd name="connsiteY0" fmla="*/ 37879 h 1633952"/>
                <a:gd name="connsiteX1" fmla="*/ 531585 w 3100912"/>
                <a:gd name="connsiteY1" fmla="*/ 67416 h 1633952"/>
                <a:gd name="connsiteX2" fmla="*/ 1624288 w 3100912"/>
                <a:gd name="connsiteY2" fmla="*/ 658145 h 1633952"/>
                <a:gd name="connsiteX3" fmla="*/ 2598860 w 3100912"/>
                <a:gd name="connsiteY3" fmla="*/ 1529471 h 1633952"/>
                <a:gd name="connsiteX4" fmla="*/ 3100912 w 3100912"/>
                <a:gd name="connsiteY4" fmla="*/ 1618081 h 1633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0912" h="1633952">
                  <a:moveTo>
                    <a:pt x="0" y="37879"/>
                  </a:moveTo>
                  <a:cubicBezTo>
                    <a:pt x="130435" y="958"/>
                    <a:pt x="260870" y="-35962"/>
                    <a:pt x="531585" y="67416"/>
                  </a:cubicBezTo>
                  <a:cubicBezTo>
                    <a:pt x="802300" y="170794"/>
                    <a:pt x="1279742" y="414469"/>
                    <a:pt x="1624288" y="658145"/>
                  </a:cubicBezTo>
                  <a:cubicBezTo>
                    <a:pt x="1968834" y="901821"/>
                    <a:pt x="2352756" y="1369482"/>
                    <a:pt x="2598860" y="1529471"/>
                  </a:cubicBezTo>
                  <a:cubicBezTo>
                    <a:pt x="2844964" y="1689460"/>
                    <a:pt x="3100912" y="1618081"/>
                    <a:pt x="3100912" y="1618081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472520" y="2762140"/>
              <a:ext cx="3514367" cy="1915854"/>
            </a:xfrm>
            <a:custGeom>
              <a:avLst/>
              <a:gdLst>
                <a:gd name="connsiteX0" fmla="*/ 0 w 3514367"/>
                <a:gd name="connsiteY0" fmla="*/ 142769 h 2160770"/>
                <a:gd name="connsiteX1" fmla="*/ 649715 w 3514367"/>
                <a:gd name="connsiteY1" fmla="*/ 187074 h 2160770"/>
                <a:gd name="connsiteX2" fmla="*/ 1609521 w 3514367"/>
                <a:gd name="connsiteY2" fmla="*/ 1974031 h 2160770"/>
                <a:gd name="connsiteX3" fmla="*/ 2303535 w 3514367"/>
                <a:gd name="connsiteY3" fmla="*/ 2062640 h 2160770"/>
                <a:gd name="connsiteX4" fmla="*/ 2584094 w 3514367"/>
                <a:gd name="connsiteY4" fmla="*/ 1590057 h 2160770"/>
                <a:gd name="connsiteX5" fmla="*/ 2938484 w 3514367"/>
                <a:gd name="connsiteY5" fmla="*/ 1117473 h 2160770"/>
                <a:gd name="connsiteX6" fmla="*/ 3233809 w 3514367"/>
                <a:gd name="connsiteY6" fmla="*/ 955022 h 2160770"/>
                <a:gd name="connsiteX7" fmla="*/ 3514367 w 3514367"/>
                <a:gd name="connsiteY7" fmla="*/ 969791 h 2160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4367" h="2160770">
                  <a:moveTo>
                    <a:pt x="0" y="142769"/>
                  </a:moveTo>
                  <a:cubicBezTo>
                    <a:pt x="190731" y="12316"/>
                    <a:pt x="381462" y="-118136"/>
                    <a:pt x="649715" y="187074"/>
                  </a:cubicBezTo>
                  <a:cubicBezTo>
                    <a:pt x="917968" y="492284"/>
                    <a:pt x="1333884" y="1661437"/>
                    <a:pt x="1609521" y="1974031"/>
                  </a:cubicBezTo>
                  <a:cubicBezTo>
                    <a:pt x="1885158" y="2286625"/>
                    <a:pt x="2141106" y="2126636"/>
                    <a:pt x="2303535" y="2062640"/>
                  </a:cubicBezTo>
                  <a:cubicBezTo>
                    <a:pt x="2465964" y="1998644"/>
                    <a:pt x="2478269" y="1747585"/>
                    <a:pt x="2584094" y="1590057"/>
                  </a:cubicBezTo>
                  <a:cubicBezTo>
                    <a:pt x="2689919" y="1432529"/>
                    <a:pt x="2830198" y="1223312"/>
                    <a:pt x="2938484" y="1117473"/>
                  </a:cubicBezTo>
                  <a:cubicBezTo>
                    <a:pt x="3046770" y="1011634"/>
                    <a:pt x="3137829" y="979636"/>
                    <a:pt x="3233809" y="955022"/>
                  </a:cubicBezTo>
                  <a:cubicBezTo>
                    <a:pt x="3329789" y="930408"/>
                    <a:pt x="3514367" y="969791"/>
                    <a:pt x="3514367" y="969791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65"/>
            <p:cNvCxnSpPr>
              <a:cxnSpLocks noChangeShapeType="1"/>
            </p:cNvCxnSpPr>
            <p:nvPr/>
          </p:nvCxnSpPr>
          <p:spPr bwMode="auto">
            <a:xfrm rot="10800000" flipV="1">
              <a:off x="261403" y="5353136"/>
              <a:ext cx="4122738" cy="104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" name="Straight Connector 66"/>
            <p:cNvCxnSpPr>
              <a:cxnSpLocks noChangeShapeType="1"/>
            </p:cNvCxnSpPr>
            <p:nvPr/>
          </p:nvCxnSpPr>
          <p:spPr bwMode="auto">
            <a:xfrm rot="10800000">
              <a:off x="4646078" y="5355219"/>
              <a:ext cx="4097338" cy="6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2267983" y="941292"/>
              <a:ext cx="339725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dirty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6679646" y="941292"/>
              <a:ext cx="339725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dirty="0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1" name="TextBox 67"/>
            <p:cNvSpPr txBox="1">
              <a:spLocks noChangeArrowheads="1"/>
            </p:cNvSpPr>
            <p:nvPr/>
          </p:nvSpPr>
          <p:spPr bwMode="auto">
            <a:xfrm>
              <a:off x="435625" y="941292"/>
              <a:ext cx="711200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/>
                <a:t>Initial</a:t>
              </a:r>
            </a:p>
          </p:txBody>
        </p:sp>
        <p:sp>
          <p:nvSpPr>
            <p:cNvPr id="22" name="TextBox 69"/>
            <p:cNvSpPr txBox="1">
              <a:spLocks noChangeArrowheads="1"/>
            </p:cNvSpPr>
            <p:nvPr/>
          </p:nvSpPr>
          <p:spPr bwMode="auto">
            <a:xfrm>
              <a:off x="3523420" y="2688299"/>
              <a:ext cx="628650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/>
                <a:t>Final</a:t>
              </a:r>
            </a:p>
          </p:txBody>
        </p:sp>
        <p:sp>
          <p:nvSpPr>
            <p:cNvPr id="23" name="TextBox 67"/>
            <p:cNvSpPr txBox="1">
              <a:spLocks noChangeArrowheads="1"/>
            </p:cNvSpPr>
            <p:nvPr/>
          </p:nvSpPr>
          <p:spPr bwMode="auto">
            <a:xfrm>
              <a:off x="4467448" y="941292"/>
              <a:ext cx="711200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/>
                <a:t>Initial</a:t>
              </a:r>
            </a:p>
          </p:txBody>
        </p:sp>
        <p:sp>
          <p:nvSpPr>
            <p:cNvPr id="24" name="TextBox 69"/>
            <p:cNvSpPr txBox="1">
              <a:spLocks noChangeArrowheads="1"/>
            </p:cNvSpPr>
            <p:nvPr/>
          </p:nvSpPr>
          <p:spPr bwMode="auto">
            <a:xfrm>
              <a:off x="7526553" y="2688175"/>
              <a:ext cx="628650" cy="36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/>
                <a:t>Final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405342" y="291310"/>
            <a:ext cx="8482013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Two identical balls roll down a hill. How does the final speed of ball A compare to the final speed of ball B if the masses are the same and they both start at rest? (Frictional effects can be ignored)</a:t>
            </a:r>
          </a:p>
        </p:txBody>
      </p:sp>
    </p:spTree>
    <p:extLst>
      <p:ext uri="{BB962C8B-B14F-4D97-AF65-F5344CB8AC3E}">
        <p14:creationId xmlns:p14="http://schemas.microsoft.com/office/powerpoint/2010/main" val="40186965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74505" y="288488"/>
            <a:ext cx="8474007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Two identical stones, A and B, are shot from a cliff with identical initial speeds. How do the speeds of the stones compare the instant before they hit the ground?</a:t>
            </a:r>
          </a:p>
        </p:txBody>
      </p:sp>
      <p:grpSp>
        <p:nvGrpSpPr>
          <p:cNvPr id="2" name="Group 23"/>
          <p:cNvGrpSpPr/>
          <p:nvPr/>
        </p:nvGrpSpPr>
        <p:grpSpPr>
          <a:xfrm>
            <a:off x="672039" y="2108123"/>
            <a:ext cx="7799922" cy="3836292"/>
            <a:chOff x="639239" y="1090629"/>
            <a:chExt cx="7799922" cy="3836292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1123875" y="2255747"/>
              <a:ext cx="643597" cy="77630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98118" y="4013918"/>
              <a:ext cx="87970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677822" y="4013918"/>
              <a:ext cx="0" cy="907689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39239" y="4921607"/>
              <a:ext cx="779992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427570" y="1090629"/>
              <a:ext cx="339725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dirty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4040383" y="1509241"/>
              <a:ext cx="339725" cy="36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800" dirty="0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912929" y="3045282"/>
              <a:ext cx="88518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98118" y="3045282"/>
              <a:ext cx="0" cy="968636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34"/>
            <p:cNvGrpSpPr/>
            <p:nvPr/>
          </p:nvGrpSpPr>
          <p:grpSpPr>
            <a:xfrm>
              <a:off x="1907303" y="1963169"/>
              <a:ext cx="5706569" cy="2958438"/>
              <a:chOff x="1576004" y="1168957"/>
              <a:chExt cx="7269138" cy="4067085"/>
            </a:xfrm>
          </p:grpSpPr>
          <p:sp>
            <p:nvSpPr>
              <p:cNvPr id="38" name="Freeform 37"/>
              <p:cNvSpPr/>
              <p:nvPr/>
            </p:nvSpPr>
            <p:spPr>
              <a:xfrm>
                <a:off x="2395830" y="1168957"/>
                <a:ext cx="6449312" cy="4067085"/>
              </a:xfrm>
              <a:custGeom>
                <a:avLst/>
                <a:gdLst>
                  <a:gd name="connsiteX0" fmla="*/ 0 w 3224837"/>
                  <a:gd name="connsiteY0" fmla="*/ 1631490 h 3787279"/>
                  <a:gd name="connsiteX1" fmla="*/ 1286593 w 3224837"/>
                  <a:gd name="connsiteY1" fmla="*/ 77316 h 3787279"/>
                  <a:gd name="connsiteX2" fmla="*/ 3224837 w 3224837"/>
                  <a:gd name="connsiteY2" fmla="*/ 3787279 h 3787279"/>
                  <a:gd name="connsiteX3" fmla="*/ 3224837 w 3224837"/>
                  <a:gd name="connsiteY3" fmla="*/ 3787279 h 37872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24837" h="3787279">
                    <a:moveTo>
                      <a:pt x="0" y="1631490"/>
                    </a:moveTo>
                    <a:cubicBezTo>
                      <a:pt x="374560" y="674754"/>
                      <a:pt x="749120" y="-281982"/>
                      <a:pt x="1286593" y="77316"/>
                    </a:cubicBezTo>
                    <a:cubicBezTo>
                      <a:pt x="1824066" y="436614"/>
                      <a:pt x="3224837" y="3787279"/>
                      <a:pt x="3224837" y="3787279"/>
                    </a:cubicBezTo>
                    <a:lnTo>
                      <a:pt x="3224837" y="3787279"/>
                    </a:ln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0" name="Straight Connector 39"/>
              <p:cNvCxnSpPr>
                <a:stCxn id="38" idx="0"/>
              </p:cNvCxnSpPr>
              <p:nvPr/>
            </p:nvCxnSpPr>
            <p:spPr>
              <a:xfrm flipH="1">
                <a:off x="1576004" y="2920983"/>
                <a:ext cx="819826" cy="1067222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Freeform 36"/>
            <p:cNvSpPr/>
            <p:nvPr/>
          </p:nvSpPr>
          <p:spPr>
            <a:xfrm>
              <a:off x="1762567" y="1509241"/>
              <a:ext cx="3864510" cy="3417680"/>
            </a:xfrm>
            <a:custGeom>
              <a:avLst/>
              <a:gdLst>
                <a:gd name="connsiteX0" fmla="*/ 0 w 3864510"/>
                <a:gd name="connsiteY0" fmla="*/ 746194 h 3417680"/>
                <a:gd name="connsiteX1" fmla="*/ 350324 w 3864510"/>
                <a:gd name="connsiteY1" fmla="*/ 330143 h 3417680"/>
                <a:gd name="connsiteX2" fmla="*/ 667805 w 3864510"/>
                <a:gd name="connsiteY2" fmla="*/ 56425 h 3417680"/>
                <a:gd name="connsiteX3" fmla="*/ 974338 w 3864510"/>
                <a:gd name="connsiteY3" fmla="*/ 12630 h 3417680"/>
                <a:gd name="connsiteX4" fmla="*/ 1324662 w 3864510"/>
                <a:gd name="connsiteY4" fmla="*/ 220656 h 3417680"/>
                <a:gd name="connsiteX5" fmla="*/ 1981519 w 3864510"/>
                <a:gd name="connsiteY5" fmla="*/ 1008963 h 3417680"/>
                <a:gd name="connsiteX6" fmla="*/ 2594586 w 3864510"/>
                <a:gd name="connsiteY6" fmla="*/ 1797270 h 3417680"/>
                <a:gd name="connsiteX7" fmla="*/ 3185757 w 3864510"/>
                <a:gd name="connsiteY7" fmla="*/ 2541783 h 3417680"/>
                <a:gd name="connsiteX8" fmla="*/ 3864510 w 3864510"/>
                <a:gd name="connsiteY8" fmla="*/ 3417680 h 341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4510" h="3417680">
                  <a:moveTo>
                    <a:pt x="0" y="746194"/>
                  </a:moveTo>
                  <a:cubicBezTo>
                    <a:pt x="119511" y="595649"/>
                    <a:pt x="239023" y="445105"/>
                    <a:pt x="350324" y="330143"/>
                  </a:cubicBezTo>
                  <a:cubicBezTo>
                    <a:pt x="461625" y="215181"/>
                    <a:pt x="563803" y="109344"/>
                    <a:pt x="667805" y="56425"/>
                  </a:cubicBezTo>
                  <a:cubicBezTo>
                    <a:pt x="771807" y="3506"/>
                    <a:pt x="864862" y="-14742"/>
                    <a:pt x="974338" y="12630"/>
                  </a:cubicBezTo>
                  <a:cubicBezTo>
                    <a:pt x="1083814" y="40002"/>
                    <a:pt x="1156799" y="54601"/>
                    <a:pt x="1324662" y="220656"/>
                  </a:cubicBezTo>
                  <a:cubicBezTo>
                    <a:pt x="1492525" y="386711"/>
                    <a:pt x="1769865" y="746194"/>
                    <a:pt x="1981519" y="1008963"/>
                  </a:cubicBezTo>
                  <a:cubicBezTo>
                    <a:pt x="2193173" y="1271732"/>
                    <a:pt x="2393880" y="1541800"/>
                    <a:pt x="2594586" y="1797270"/>
                  </a:cubicBezTo>
                  <a:cubicBezTo>
                    <a:pt x="2795292" y="2052740"/>
                    <a:pt x="2974103" y="2271715"/>
                    <a:pt x="3185757" y="2541783"/>
                  </a:cubicBezTo>
                  <a:cubicBezTo>
                    <a:pt x="3397411" y="2811851"/>
                    <a:pt x="3864510" y="3417680"/>
                    <a:pt x="3864510" y="3417680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687845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291583" y="1464236"/>
            <a:ext cx="6560834" cy="4899194"/>
            <a:chOff x="1130773" y="884942"/>
            <a:chExt cx="6882454" cy="5139358"/>
          </a:xfrm>
        </p:grpSpPr>
        <p:grpSp>
          <p:nvGrpSpPr>
            <p:cNvPr id="3" name="Group 2"/>
            <p:cNvGrpSpPr/>
            <p:nvPr/>
          </p:nvGrpSpPr>
          <p:grpSpPr>
            <a:xfrm>
              <a:off x="1130773" y="936184"/>
              <a:ext cx="6882454" cy="5088116"/>
              <a:chOff x="808279" y="919521"/>
              <a:chExt cx="6882454" cy="5088116"/>
            </a:xfrm>
          </p:grpSpPr>
          <p:sp>
            <p:nvSpPr>
              <p:cNvPr id="21513" name="Freeform 11"/>
              <p:cNvSpPr>
                <a:spLocks/>
              </p:cNvSpPr>
              <p:nvPr/>
            </p:nvSpPr>
            <p:spPr bwMode="auto">
              <a:xfrm>
                <a:off x="2314216" y="919521"/>
                <a:ext cx="3937000" cy="3737501"/>
              </a:xfrm>
              <a:custGeom>
                <a:avLst/>
                <a:gdLst>
                  <a:gd name="T0" fmla="*/ 0 w 1926"/>
                  <a:gd name="T1" fmla="*/ 2147483647 h 2139"/>
                  <a:gd name="T2" fmla="*/ 910639400 w 1926"/>
                  <a:gd name="T3" fmla="*/ 2147483647 h 2139"/>
                  <a:gd name="T4" fmla="*/ 1832998677 w 1926"/>
                  <a:gd name="T5" fmla="*/ 2147483647 h 2139"/>
                  <a:gd name="T6" fmla="*/ 2147483647 w 1926"/>
                  <a:gd name="T7" fmla="*/ 2147483647 h 2139"/>
                  <a:gd name="T8" fmla="*/ 2147483647 w 1926"/>
                  <a:gd name="T9" fmla="*/ 2147483647 h 2139"/>
                  <a:gd name="T10" fmla="*/ 2147483647 w 1926"/>
                  <a:gd name="T11" fmla="*/ 1196480053 h 2139"/>
                  <a:gd name="T12" fmla="*/ 2147483647 w 1926"/>
                  <a:gd name="T13" fmla="*/ 0 h 21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26"/>
                  <a:gd name="T22" fmla="*/ 0 h 2139"/>
                  <a:gd name="T23" fmla="*/ 1926 w 1926"/>
                  <a:gd name="T24" fmla="*/ 2139 h 213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26" h="2139">
                    <a:moveTo>
                      <a:pt x="0" y="2139"/>
                    </a:moveTo>
                    <a:cubicBezTo>
                      <a:pt x="179" y="2113"/>
                      <a:pt x="362" y="2091"/>
                      <a:pt x="544" y="2032"/>
                    </a:cubicBezTo>
                    <a:cubicBezTo>
                      <a:pt x="726" y="1973"/>
                      <a:pt x="951" y="1869"/>
                      <a:pt x="1095" y="1785"/>
                    </a:cubicBezTo>
                    <a:cubicBezTo>
                      <a:pt x="1239" y="1701"/>
                      <a:pt x="1313" y="1638"/>
                      <a:pt x="1408" y="1530"/>
                    </a:cubicBezTo>
                    <a:cubicBezTo>
                      <a:pt x="1503" y="1422"/>
                      <a:pt x="1589" y="1312"/>
                      <a:pt x="1663" y="1135"/>
                    </a:cubicBezTo>
                    <a:cubicBezTo>
                      <a:pt x="1737" y="958"/>
                      <a:pt x="1808" y="658"/>
                      <a:pt x="1852" y="469"/>
                    </a:cubicBezTo>
                    <a:cubicBezTo>
                      <a:pt x="1896" y="280"/>
                      <a:pt x="1911" y="98"/>
                      <a:pt x="1926" y="0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 sz="1800" b="1" dirty="0">
                  <a:ln>
                    <a:solidFill>
                      <a:srgbClr val="000000"/>
                    </a:solidFill>
                  </a:ln>
                  <a:latin typeface="Arial" pitchFamily="-65" charset="0"/>
                  <a:ea typeface="Arial" pitchFamily="-65" charset="0"/>
                  <a:cs typeface="Arial" pitchFamily="-65" charset="0"/>
                </a:endParaRPr>
              </a:p>
            </p:txBody>
          </p:sp>
          <p:sp>
            <p:nvSpPr>
              <p:cNvPr id="11" name="Line 6"/>
              <p:cNvSpPr>
                <a:spLocks noChangeShapeType="1"/>
              </p:cNvSpPr>
              <p:nvPr/>
            </p:nvSpPr>
            <p:spPr bwMode="auto">
              <a:xfrm flipV="1">
                <a:off x="2314216" y="1269930"/>
                <a:ext cx="4621382" cy="2539937"/>
              </a:xfrm>
              <a:prstGeom prst="line">
                <a:avLst/>
              </a:prstGeom>
              <a:noFill/>
              <a:ln w="3810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" name="Rectangle 1"/>
              <p:cNvSpPr/>
              <p:nvPr/>
            </p:nvSpPr>
            <p:spPr>
              <a:xfrm>
                <a:off x="808279" y="919521"/>
                <a:ext cx="1253747" cy="4842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itchFamily="-65" charset="0"/>
                  </a:rPr>
                  <a:t>position</a:t>
                </a:r>
                <a:endParaRPr lang="en-US" sz="24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935598" y="5545972"/>
                <a:ext cx="75513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alibri" pitchFamily="-65" charset="0"/>
                  </a:rPr>
                  <a:t>time</a:t>
                </a:r>
                <a:endParaRPr lang="en-US" sz="2400" dirty="0"/>
              </a:p>
            </p:txBody>
          </p:sp>
        </p:grpSp>
        <p:sp>
          <p:nvSpPr>
            <p:cNvPr id="14" name="Line 3"/>
            <p:cNvSpPr>
              <a:spLocks noChangeShapeType="1"/>
            </p:cNvSpPr>
            <p:nvPr/>
          </p:nvSpPr>
          <p:spPr bwMode="auto">
            <a:xfrm>
              <a:off x="2636710" y="884942"/>
              <a:ext cx="0" cy="442807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 type="triangle"/>
              <a:tailEnd type="none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2636710" y="5313012"/>
              <a:ext cx="4888904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Text Box 1052"/>
          <p:cNvSpPr txBox="1">
            <a:spLocks noChangeArrowheads="1"/>
          </p:cNvSpPr>
          <p:nvPr/>
        </p:nvSpPr>
        <p:spPr bwMode="auto">
          <a:xfrm>
            <a:off x="254747" y="230574"/>
            <a:ext cx="8470900" cy="9541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>
                <a:latin typeface="Calibri" pitchFamily="-65" charset="0"/>
              </a:rPr>
              <a:t>The motion of two objects is represented in the graph. When are the two objects moving with the same speed?</a:t>
            </a:r>
          </a:p>
        </p:txBody>
      </p:sp>
    </p:spTree>
    <p:extLst>
      <p:ext uri="{BB962C8B-B14F-4D97-AF65-F5344CB8AC3E}">
        <p14:creationId xmlns:p14="http://schemas.microsoft.com/office/powerpoint/2010/main" val="22613526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409727" y="1564800"/>
            <a:ext cx="6324547" cy="4947055"/>
            <a:chOff x="808279" y="919521"/>
            <a:chExt cx="6504886" cy="5088116"/>
          </a:xfrm>
        </p:grpSpPr>
        <p:grpSp>
          <p:nvGrpSpPr>
            <p:cNvPr id="2" name="Group 1"/>
            <p:cNvGrpSpPr/>
            <p:nvPr/>
          </p:nvGrpSpPr>
          <p:grpSpPr>
            <a:xfrm>
              <a:off x="2243677" y="919521"/>
              <a:ext cx="4691921" cy="4428070"/>
              <a:chOff x="3103562" y="1800225"/>
              <a:chExt cx="3246439" cy="3063875"/>
            </a:xfrm>
          </p:grpSpPr>
          <p:sp>
            <p:nvSpPr>
              <p:cNvPr id="21513" name="Freeform 11"/>
              <p:cNvSpPr>
                <a:spLocks/>
              </p:cNvSpPr>
              <p:nvPr/>
            </p:nvSpPr>
            <p:spPr bwMode="auto">
              <a:xfrm>
                <a:off x="3124200" y="2405490"/>
                <a:ext cx="2395125" cy="2438400"/>
              </a:xfrm>
              <a:custGeom>
                <a:avLst/>
                <a:gdLst>
                  <a:gd name="T0" fmla="*/ 0 w 1926"/>
                  <a:gd name="T1" fmla="*/ 2147483647 h 2139"/>
                  <a:gd name="T2" fmla="*/ 910639400 w 1926"/>
                  <a:gd name="T3" fmla="*/ 2147483647 h 2139"/>
                  <a:gd name="T4" fmla="*/ 1832998677 w 1926"/>
                  <a:gd name="T5" fmla="*/ 2147483647 h 2139"/>
                  <a:gd name="T6" fmla="*/ 2147483647 w 1926"/>
                  <a:gd name="T7" fmla="*/ 2147483647 h 2139"/>
                  <a:gd name="T8" fmla="*/ 2147483647 w 1926"/>
                  <a:gd name="T9" fmla="*/ 2147483647 h 2139"/>
                  <a:gd name="T10" fmla="*/ 2147483647 w 1926"/>
                  <a:gd name="T11" fmla="*/ 1196480053 h 2139"/>
                  <a:gd name="T12" fmla="*/ 2147483647 w 1926"/>
                  <a:gd name="T13" fmla="*/ 0 h 21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26"/>
                  <a:gd name="T22" fmla="*/ 0 h 2139"/>
                  <a:gd name="T23" fmla="*/ 1926 w 1926"/>
                  <a:gd name="T24" fmla="*/ 2139 h 2139"/>
                  <a:gd name="connsiteX0" fmla="*/ 0 w 10017"/>
                  <a:gd name="connsiteY0" fmla="*/ 2198 h 10524"/>
                  <a:gd name="connsiteX1" fmla="*/ 2842 w 10017"/>
                  <a:gd name="connsiteY1" fmla="*/ 9500 h 10524"/>
                  <a:gd name="connsiteX2" fmla="*/ 5702 w 10017"/>
                  <a:gd name="connsiteY2" fmla="*/ 8345 h 10524"/>
                  <a:gd name="connsiteX3" fmla="*/ 7327 w 10017"/>
                  <a:gd name="connsiteY3" fmla="*/ 7153 h 10524"/>
                  <a:gd name="connsiteX4" fmla="*/ 8651 w 10017"/>
                  <a:gd name="connsiteY4" fmla="*/ 5306 h 10524"/>
                  <a:gd name="connsiteX5" fmla="*/ 9633 w 10017"/>
                  <a:gd name="connsiteY5" fmla="*/ 2193 h 10524"/>
                  <a:gd name="connsiteX6" fmla="*/ 10017 w 10017"/>
                  <a:gd name="connsiteY6" fmla="*/ 0 h 10524"/>
                  <a:gd name="connsiteX0" fmla="*/ 0 w 10017"/>
                  <a:gd name="connsiteY0" fmla="*/ 2198 h 10524"/>
                  <a:gd name="connsiteX1" fmla="*/ 2842 w 10017"/>
                  <a:gd name="connsiteY1" fmla="*/ 9500 h 10524"/>
                  <a:gd name="connsiteX2" fmla="*/ 5702 w 10017"/>
                  <a:gd name="connsiteY2" fmla="*/ 8345 h 10524"/>
                  <a:gd name="connsiteX3" fmla="*/ 7327 w 10017"/>
                  <a:gd name="connsiteY3" fmla="*/ 7153 h 10524"/>
                  <a:gd name="connsiteX4" fmla="*/ 8651 w 10017"/>
                  <a:gd name="connsiteY4" fmla="*/ 5306 h 10524"/>
                  <a:gd name="connsiteX5" fmla="*/ 9633 w 10017"/>
                  <a:gd name="connsiteY5" fmla="*/ 2193 h 10524"/>
                  <a:gd name="connsiteX6" fmla="*/ 10017 w 10017"/>
                  <a:gd name="connsiteY6" fmla="*/ 0 h 10524"/>
                  <a:gd name="connsiteX0" fmla="*/ 0 w 10017"/>
                  <a:gd name="connsiteY0" fmla="*/ 2198 h 10524"/>
                  <a:gd name="connsiteX1" fmla="*/ 2842 w 10017"/>
                  <a:gd name="connsiteY1" fmla="*/ 9500 h 10524"/>
                  <a:gd name="connsiteX2" fmla="*/ 5702 w 10017"/>
                  <a:gd name="connsiteY2" fmla="*/ 8345 h 10524"/>
                  <a:gd name="connsiteX3" fmla="*/ 7327 w 10017"/>
                  <a:gd name="connsiteY3" fmla="*/ 7153 h 10524"/>
                  <a:gd name="connsiteX4" fmla="*/ 9633 w 10017"/>
                  <a:gd name="connsiteY4" fmla="*/ 2193 h 10524"/>
                  <a:gd name="connsiteX5" fmla="*/ 10017 w 10017"/>
                  <a:gd name="connsiteY5" fmla="*/ 0 h 10524"/>
                  <a:gd name="connsiteX0" fmla="*/ 0 w 10017"/>
                  <a:gd name="connsiteY0" fmla="*/ 2198 h 10524"/>
                  <a:gd name="connsiteX1" fmla="*/ 2842 w 10017"/>
                  <a:gd name="connsiteY1" fmla="*/ 9500 h 10524"/>
                  <a:gd name="connsiteX2" fmla="*/ 5702 w 10017"/>
                  <a:gd name="connsiteY2" fmla="*/ 8345 h 10524"/>
                  <a:gd name="connsiteX3" fmla="*/ 9633 w 10017"/>
                  <a:gd name="connsiteY3" fmla="*/ 2193 h 10524"/>
                  <a:gd name="connsiteX4" fmla="*/ 10017 w 10017"/>
                  <a:gd name="connsiteY4" fmla="*/ 0 h 10524"/>
                  <a:gd name="connsiteX0" fmla="*/ 0 w 10017"/>
                  <a:gd name="connsiteY0" fmla="*/ 2198 h 9501"/>
                  <a:gd name="connsiteX1" fmla="*/ 2842 w 10017"/>
                  <a:gd name="connsiteY1" fmla="*/ 9500 h 9501"/>
                  <a:gd name="connsiteX2" fmla="*/ 9633 w 10017"/>
                  <a:gd name="connsiteY2" fmla="*/ 2193 h 9501"/>
                  <a:gd name="connsiteX3" fmla="*/ 10017 w 10017"/>
                  <a:gd name="connsiteY3" fmla="*/ 0 h 9501"/>
                  <a:gd name="connsiteX0" fmla="*/ 0 w 10000"/>
                  <a:gd name="connsiteY0" fmla="*/ 2313 h 9787"/>
                  <a:gd name="connsiteX1" fmla="*/ 4295 w 10000"/>
                  <a:gd name="connsiteY1" fmla="*/ 9786 h 9787"/>
                  <a:gd name="connsiteX2" fmla="*/ 9617 w 10000"/>
                  <a:gd name="connsiteY2" fmla="*/ 2308 h 9787"/>
                  <a:gd name="connsiteX3" fmla="*/ 10000 w 10000"/>
                  <a:gd name="connsiteY3" fmla="*/ 0 h 9787"/>
                  <a:gd name="connsiteX0" fmla="*/ 0 w 9617"/>
                  <a:gd name="connsiteY0" fmla="*/ 5 h 7642"/>
                  <a:gd name="connsiteX1" fmla="*/ 4295 w 9617"/>
                  <a:gd name="connsiteY1" fmla="*/ 7641 h 7642"/>
                  <a:gd name="connsiteX2" fmla="*/ 9617 w 9617"/>
                  <a:gd name="connsiteY2" fmla="*/ 0 h 7642"/>
                  <a:gd name="connsiteX0" fmla="*/ 0 w 10000"/>
                  <a:gd name="connsiteY0" fmla="*/ 7 h 10356"/>
                  <a:gd name="connsiteX1" fmla="*/ 5423 w 10000"/>
                  <a:gd name="connsiteY1" fmla="*/ 10355 h 10356"/>
                  <a:gd name="connsiteX2" fmla="*/ 10000 w 10000"/>
                  <a:gd name="connsiteY2" fmla="*/ 0 h 10356"/>
                  <a:gd name="connsiteX0" fmla="*/ 0 w 10000"/>
                  <a:gd name="connsiteY0" fmla="*/ 7 h 10356"/>
                  <a:gd name="connsiteX1" fmla="*/ 5423 w 10000"/>
                  <a:gd name="connsiteY1" fmla="*/ 10355 h 10356"/>
                  <a:gd name="connsiteX2" fmla="*/ 10000 w 10000"/>
                  <a:gd name="connsiteY2" fmla="*/ 0 h 10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10356">
                    <a:moveTo>
                      <a:pt x="0" y="7"/>
                    </a:moveTo>
                    <a:cubicBezTo>
                      <a:pt x="190" y="1671"/>
                      <a:pt x="3757" y="10356"/>
                      <a:pt x="5423" y="10355"/>
                    </a:cubicBezTo>
                    <a:cubicBezTo>
                      <a:pt x="7089" y="10353"/>
                      <a:pt x="9806" y="2482"/>
                      <a:pt x="10000" y="0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18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520" name="Line 6"/>
              <p:cNvSpPr>
                <a:spLocks noChangeShapeType="1"/>
              </p:cNvSpPr>
              <p:nvPr/>
            </p:nvSpPr>
            <p:spPr bwMode="auto">
              <a:xfrm>
                <a:off x="3124200" y="3429000"/>
                <a:ext cx="2651760" cy="0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8" name="Line 3"/>
              <p:cNvSpPr>
                <a:spLocks noChangeShapeType="1"/>
              </p:cNvSpPr>
              <p:nvPr/>
            </p:nvSpPr>
            <p:spPr bwMode="auto">
              <a:xfrm>
                <a:off x="3103562" y="1800225"/>
                <a:ext cx="0" cy="3063875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 type="triangle"/>
                <a:tailEnd type="none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9" name="Line 4"/>
              <p:cNvSpPr>
                <a:spLocks noChangeShapeType="1"/>
              </p:cNvSpPr>
              <p:nvPr/>
            </p:nvSpPr>
            <p:spPr bwMode="auto">
              <a:xfrm>
                <a:off x="3103562" y="4864100"/>
                <a:ext cx="3246439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 type="triangle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808279" y="919521"/>
              <a:ext cx="1229238" cy="4748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Calibri" pitchFamily="-65" charset="0"/>
                </a:rPr>
                <a:t>position</a:t>
              </a:r>
              <a:endParaRPr lang="en-US" sz="24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558030" y="5545972"/>
              <a:ext cx="75513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Calibri" pitchFamily="-65" charset="0"/>
                </a:rPr>
                <a:t>time</a:t>
              </a:r>
              <a:endParaRPr lang="en-US" sz="2400" dirty="0"/>
            </a:p>
          </p:txBody>
        </p:sp>
      </p:grpSp>
      <p:sp>
        <p:nvSpPr>
          <p:cNvPr id="10" name="Text Box 1052"/>
          <p:cNvSpPr txBox="1">
            <a:spLocks noChangeArrowheads="1"/>
          </p:cNvSpPr>
          <p:nvPr/>
        </p:nvSpPr>
        <p:spPr bwMode="auto">
          <a:xfrm>
            <a:off x="254747" y="230574"/>
            <a:ext cx="8470900" cy="9541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>
                <a:latin typeface="Calibri" pitchFamily="-65" charset="0"/>
              </a:rPr>
              <a:t>The motion of two objects is represented in the graph. When are the two objects moving with the same speed?</a:t>
            </a:r>
          </a:p>
        </p:txBody>
      </p:sp>
    </p:spTree>
    <p:extLst>
      <p:ext uri="{BB962C8B-B14F-4D97-AF65-F5344CB8AC3E}">
        <p14:creationId xmlns:p14="http://schemas.microsoft.com/office/powerpoint/2010/main" val="1563232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87878" y="2374263"/>
            <a:ext cx="7368243" cy="3721630"/>
            <a:chOff x="479384" y="991485"/>
            <a:chExt cx="7632298" cy="3721630"/>
          </a:xfrm>
        </p:grpSpPr>
        <p:pic>
          <p:nvPicPr>
            <p:cNvPr id="24586" name="Picture 29"/>
            <p:cNvPicPr>
              <a:picLocks noChangeAspect="1"/>
            </p:cNvPicPr>
            <p:nvPr/>
          </p:nvPicPr>
          <p:blipFill>
            <a:blip r:embed="rId3">
              <a:alphaModFix/>
            </a:blip>
            <a:srcRect/>
            <a:stretch>
              <a:fillRect/>
            </a:stretch>
          </p:blipFill>
          <p:spPr bwMode="auto">
            <a:xfrm>
              <a:off x="7292173" y="991485"/>
              <a:ext cx="657979" cy="806078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</p:pic>
        <p:sp>
          <p:nvSpPr>
            <p:cNvPr id="24595" name="Line 1052"/>
            <p:cNvSpPr>
              <a:spLocks noChangeShapeType="1"/>
            </p:cNvSpPr>
            <p:nvPr/>
          </p:nvSpPr>
          <p:spPr bwMode="auto">
            <a:xfrm>
              <a:off x="1064668" y="4713115"/>
              <a:ext cx="66357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TextBox 14"/>
            <p:cNvSpPr txBox="1">
              <a:spLocks noChangeArrowheads="1"/>
            </p:cNvSpPr>
            <p:nvPr/>
          </p:nvSpPr>
          <p:spPr bwMode="auto">
            <a:xfrm>
              <a:off x="5554757" y="1866043"/>
              <a:ext cx="1125834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pitchFamily="-65" charset="0"/>
                </a:rPr>
                <a:t>Slope A</a:t>
              </a:r>
            </a:p>
          </p:txBody>
        </p:sp>
        <p:sp>
          <p:nvSpPr>
            <p:cNvPr id="20" name="TextBox 15"/>
            <p:cNvSpPr txBox="1">
              <a:spLocks noChangeArrowheads="1"/>
            </p:cNvSpPr>
            <p:nvPr/>
          </p:nvSpPr>
          <p:spPr bwMode="auto">
            <a:xfrm>
              <a:off x="2773726" y="3194965"/>
              <a:ext cx="1114651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pitchFamily="-65" charset="0"/>
                </a:rPr>
                <a:t>Slope B</a:t>
              </a:r>
            </a:p>
          </p:txBody>
        </p:sp>
        <p:sp>
          <p:nvSpPr>
            <p:cNvPr id="21" name="TextBox 16"/>
            <p:cNvSpPr txBox="1">
              <a:spLocks noChangeArrowheads="1"/>
            </p:cNvSpPr>
            <p:nvPr/>
          </p:nvSpPr>
          <p:spPr bwMode="auto">
            <a:xfrm>
              <a:off x="479384" y="4030843"/>
              <a:ext cx="1110923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tx1">
                      <a:alpha val="75000"/>
                    </a:schemeClr>
                  </a:solidFill>
                  <a:latin typeface="Calibri" pitchFamily="-65" charset="0"/>
                </a:rPr>
                <a:t>Slope</a:t>
              </a:r>
              <a:r>
                <a:rPr lang="en-US" sz="2000" dirty="0">
                  <a:solidFill>
                    <a:schemeClr val="tx1">
                      <a:alpha val="85000"/>
                    </a:schemeClr>
                  </a:solidFill>
                  <a:latin typeface="Calibri" pitchFamily="-65" charset="0"/>
                </a:rPr>
                <a:t> </a:t>
              </a:r>
              <a:r>
                <a:rPr lang="en-US" sz="2000" dirty="0">
                  <a:solidFill>
                    <a:schemeClr val="tx1">
                      <a:alpha val="75000"/>
                    </a:schemeClr>
                  </a:solidFill>
                  <a:latin typeface="Calibri" pitchFamily="-65" charset="0"/>
                </a:rPr>
                <a:t>C</a:t>
              </a:r>
            </a:p>
          </p:txBody>
        </p:sp>
        <p:sp>
          <p:nvSpPr>
            <p:cNvPr id="22" name="Line 1044"/>
            <p:cNvSpPr>
              <a:spLocks noChangeShapeType="1"/>
            </p:cNvSpPr>
            <p:nvPr/>
          </p:nvSpPr>
          <p:spPr bwMode="auto">
            <a:xfrm flipH="1">
              <a:off x="5401364" y="1677359"/>
              <a:ext cx="2313927" cy="184106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045"/>
            <p:cNvSpPr>
              <a:spLocks noChangeShapeType="1"/>
            </p:cNvSpPr>
            <p:nvPr/>
          </p:nvSpPr>
          <p:spPr bwMode="auto">
            <a:xfrm flipH="1">
              <a:off x="1987496" y="3518420"/>
              <a:ext cx="3413868" cy="71276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046"/>
            <p:cNvSpPr>
              <a:spLocks noChangeShapeType="1"/>
            </p:cNvSpPr>
            <p:nvPr/>
          </p:nvSpPr>
          <p:spPr bwMode="auto">
            <a:xfrm flipH="1">
              <a:off x="1054584" y="4231183"/>
              <a:ext cx="932912" cy="48193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1047"/>
            <p:cNvSpPr>
              <a:spLocks noChangeShapeType="1"/>
            </p:cNvSpPr>
            <p:nvPr/>
          </p:nvSpPr>
          <p:spPr bwMode="auto">
            <a:xfrm>
              <a:off x="7700381" y="1696214"/>
              <a:ext cx="0" cy="1018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1049"/>
            <p:cNvSpPr>
              <a:spLocks noChangeShapeType="1"/>
            </p:cNvSpPr>
            <p:nvPr/>
          </p:nvSpPr>
          <p:spPr bwMode="auto">
            <a:xfrm>
              <a:off x="7700381" y="2714418"/>
              <a:ext cx="0" cy="1018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1051"/>
            <p:cNvSpPr>
              <a:spLocks noChangeShapeType="1"/>
            </p:cNvSpPr>
            <p:nvPr/>
          </p:nvSpPr>
          <p:spPr bwMode="auto">
            <a:xfrm>
              <a:off x="7700381" y="3694911"/>
              <a:ext cx="0" cy="1018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048"/>
            <p:cNvSpPr>
              <a:spLocks noChangeShapeType="1"/>
            </p:cNvSpPr>
            <p:nvPr/>
          </p:nvSpPr>
          <p:spPr bwMode="auto">
            <a:xfrm flipV="1">
              <a:off x="5401364" y="3518422"/>
              <a:ext cx="27103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050"/>
            <p:cNvSpPr>
              <a:spLocks noChangeShapeType="1"/>
            </p:cNvSpPr>
            <p:nvPr/>
          </p:nvSpPr>
          <p:spPr bwMode="auto">
            <a:xfrm flipV="1">
              <a:off x="1987497" y="4231181"/>
              <a:ext cx="612418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69314" y="158793"/>
            <a:ext cx="884497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during the skier's descent down each slope from greatest to least.  (That is, 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from the start of A to the end of A vs. the start of B to the end of B vs. the start of C to the end of C; not the total value of potential energy.) </a:t>
            </a:r>
          </a:p>
        </p:txBody>
      </p:sp>
    </p:spTree>
    <p:extLst>
      <p:ext uri="{BB962C8B-B14F-4D97-AF65-F5344CB8AC3E}">
        <p14:creationId xmlns:p14="http://schemas.microsoft.com/office/powerpoint/2010/main" val="37362942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235908" y="1747133"/>
            <a:ext cx="6672185" cy="4607584"/>
            <a:chOff x="486087" y="872858"/>
            <a:chExt cx="7218489" cy="4984843"/>
          </a:xfrm>
        </p:grpSpPr>
        <p:sp>
          <p:nvSpPr>
            <p:cNvPr id="45" name="Text Box 9"/>
            <p:cNvSpPr txBox="1">
              <a:spLocks noChangeArrowheads="1"/>
            </p:cNvSpPr>
            <p:nvPr/>
          </p:nvSpPr>
          <p:spPr bwMode="auto">
            <a:xfrm>
              <a:off x="486087" y="1086153"/>
              <a:ext cx="1325562" cy="499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Calibri" pitchFamily="-65" charset="0"/>
                </a:rPr>
                <a:t>position</a:t>
              </a:r>
              <a:endParaRPr lang="en-US" sz="2400" dirty="0"/>
            </a:p>
          </p:txBody>
        </p:sp>
        <p:sp>
          <p:nvSpPr>
            <p:cNvPr id="47" name="Text Box 10"/>
            <p:cNvSpPr txBox="1">
              <a:spLocks noChangeArrowheads="1"/>
            </p:cNvSpPr>
            <p:nvPr/>
          </p:nvSpPr>
          <p:spPr bwMode="auto">
            <a:xfrm>
              <a:off x="6628251" y="5396036"/>
              <a:ext cx="107632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dirty="0">
                  <a:latin typeface="Calibri"/>
                  <a:cs typeface="Calibri"/>
                </a:rPr>
                <a:t>time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592321" y="872858"/>
              <a:ext cx="5457475" cy="4298297"/>
              <a:chOff x="2710941" y="1735050"/>
              <a:chExt cx="4362258" cy="3435706"/>
            </a:xfrm>
          </p:grpSpPr>
          <p:sp>
            <p:nvSpPr>
              <p:cNvPr id="34" name="Freeform 11"/>
              <p:cNvSpPr>
                <a:spLocks/>
              </p:cNvSpPr>
              <p:nvPr/>
            </p:nvSpPr>
            <p:spPr bwMode="auto">
              <a:xfrm rot="6213660">
                <a:off x="3635619" y="1415045"/>
                <a:ext cx="2512902" cy="4362258"/>
              </a:xfrm>
              <a:custGeom>
                <a:avLst/>
                <a:gdLst>
                  <a:gd name="T0" fmla="*/ 0 w 1926"/>
                  <a:gd name="T1" fmla="*/ 2147483647 h 2139"/>
                  <a:gd name="T2" fmla="*/ 910639400 w 1926"/>
                  <a:gd name="T3" fmla="*/ 2147483647 h 2139"/>
                  <a:gd name="T4" fmla="*/ 1832998677 w 1926"/>
                  <a:gd name="T5" fmla="*/ 2147483647 h 2139"/>
                  <a:gd name="T6" fmla="*/ 2147483647 w 1926"/>
                  <a:gd name="T7" fmla="*/ 2147483647 h 2139"/>
                  <a:gd name="T8" fmla="*/ 2147483647 w 1926"/>
                  <a:gd name="T9" fmla="*/ 2147483647 h 2139"/>
                  <a:gd name="T10" fmla="*/ 2147483647 w 1926"/>
                  <a:gd name="T11" fmla="*/ 1196480053 h 2139"/>
                  <a:gd name="T12" fmla="*/ 2147483647 w 1926"/>
                  <a:gd name="T13" fmla="*/ 0 h 21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26"/>
                  <a:gd name="T22" fmla="*/ 0 h 2139"/>
                  <a:gd name="T23" fmla="*/ 1926 w 1926"/>
                  <a:gd name="T24" fmla="*/ 2139 h 2139"/>
                  <a:gd name="connsiteX0" fmla="*/ 0 w 10490"/>
                  <a:gd name="connsiteY0" fmla="*/ 10112 h 10112"/>
                  <a:gd name="connsiteX1" fmla="*/ 3315 w 10490"/>
                  <a:gd name="connsiteY1" fmla="*/ 9500 h 10112"/>
                  <a:gd name="connsiteX2" fmla="*/ 6175 w 10490"/>
                  <a:gd name="connsiteY2" fmla="*/ 8345 h 10112"/>
                  <a:gd name="connsiteX3" fmla="*/ 7800 w 10490"/>
                  <a:gd name="connsiteY3" fmla="*/ 7153 h 10112"/>
                  <a:gd name="connsiteX4" fmla="*/ 9124 w 10490"/>
                  <a:gd name="connsiteY4" fmla="*/ 5306 h 10112"/>
                  <a:gd name="connsiteX5" fmla="*/ 10106 w 10490"/>
                  <a:gd name="connsiteY5" fmla="*/ 2193 h 10112"/>
                  <a:gd name="connsiteX6" fmla="*/ 10490 w 10490"/>
                  <a:gd name="connsiteY6" fmla="*/ 0 h 10112"/>
                  <a:gd name="connsiteX0" fmla="*/ 0 w 10490"/>
                  <a:gd name="connsiteY0" fmla="*/ 10112 h 10112"/>
                  <a:gd name="connsiteX1" fmla="*/ 3315 w 10490"/>
                  <a:gd name="connsiteY1" fmla="*/ 9500 h 10112"/>
                  <a:gd name="connsiteX2" fmla="*/ 6175 w 10490"/>
                  <a:gd name="connsiteY2" fmla="*/ 8345 h 10112"/>
                  <a:gd name="connsiteX3" fmla="*/ 7800 w 10490"/>
                  <a:gd name="connsiteY3" fmla="*/ 7153 h 10112"/>
                  <a:gd name="connsiteX4" fmla="*/ 9124 w 10490"/>
                  <a:gd name="connsiteY4" fmla="*/ 5306 h 10112"/>
                  <a:gd name="connsiteX5" fmla="*/ 10106 w 10490"/>
                  <a:gd name="connsiteY5" fmla="*/ 2193 h 10112"/>
                  <a:gd name="connsiteX6" fmla="*/ 10490 w 10490"/>
                  <a:gd name="connsiteY6" fmla="*/ 0 h 10112"/>
                  <a:gd name="connsiteX0" fmla="*/ 0 w 10490"/>
                  <a:gd name="connsiteY0" fmla="*/ 10112 h 10112"/>
                  <a:gd name="connsiteX1" fmla="*/ 3315 w 10490"/>
                  <a:gd name="connsiteY1" fmla="*/ 9500 h 10112"/>
                  <a:gd name="connsiteX2" fmla="*/ 6175 w 10490"/>
                  <a:gd name="connsiteY2" fmla="*/ 8345 h 10112"/>
                  <a:gd name="connsiteX3" fmla="*/ 7800 w 10490"/>
                  <a:gd name="connsiteY3" fmla="*/ 7153 h 10112"/>
                  <a:gd name="connsiteX4" fmla="*/ 9124 w 10490"/>
                  <a:gd name="connsiteY4" fmla="*/ 5306 h 10112"/>
                  <a:gd name="connsiteX5" fmla="*/ 10106 w 10490"/>
                  <a:gd name="connsiteY5" fmla="*/ 2193 h 10112"/>
                  <a:gd name="connsiteX6" fmla="*/ 10490 w 10490"/>
                  <a:gd name="connsiteY6" fmla="*/ 0 h 10112"/>
                  <a:gd name="connsiteX0" fmla="*/ 480 w 10970"/>
                  <a:gd name="connsiteY0" fmla="*/ 10112 h 10461"/>
                  <a:gd name="connsiteX1" fmla="*/ 552 w 10970"/>
                  <a:gd name="connsiteY1" fmla="*/ 10359 h 10461"/>
                  <a:gd name="connsiteX2" fmla="*/ 3795 w 10970"/>
                  <a:gd name="connsiteY2" fmla="*/ 9500 h 10461"/>
                  <a:gd name="connsiteX3" fmla="*/ 6655 w 10970"/>
                  <a:gd name="connsiteY3" fmla="*/ 8345 h 10461"/>
                  <a:gd name="connsiteX4" fmla="*/ 8280 w 10970"/>
                  <a:gd name="connsiteY4" fmla="*/ 7153 h 10461"/>
                  <a:gd name="connsiteX5" fmla="*/ 9604 w 10970"/>
                  <a:gd name="connsiteY5" fmla="*/ 5306 h 10461"/>
                  <a:gd name="connsiteX6" fmla="*/ 10586 w 10970"/>
                  <a:gd name="connsiteY6" fmla="*/ 2193 h 10461"/>
                  <a:gd name="connsiteX7" fmla="*/ 10970 w 10970"/>
                  <a:gd name="connsiteY7" fmla="*/ 0 h 10461"/>
                  <a:gd name="connsiteX0" fmla="*/ 480 w 10814"/>
                  <a:gd name="connsiteY0" fmla="*/ 10878 h 11227"/>
                  <a:gd name="connsiteX1" fmla="*/ 552 w 10814"/>
                  <a:gd name="connsiteY1" fmla="*/ 11125 h 11227"/>
                  <a:gd name="connsiteX2" fmla="*/ 3795 w 10814"/>
                  <a:gd name="connsiteY2" fmla="*/ 10266 h 11227"/>
                  <a:gd name="connsiteX3" fmla="*/ 6655 w 10814"/>
                  <a:gd name="connsiteY3" fmla="*/ 9111 h 11227"/>
                  <a:gd name="connsiteX4" fmla="*/ 8280 w 10814"/>
                  <a:gd name="connsiteY4" fmla="*/ 7919 h 11227"/>
                  <a:gd name="connsiteX5" fmla="*/ 9604 w 10814"/>
                  <a:gd name="connsiteY5" fmla="*/ 6072 h 11227"/>
                  <a:gd name="connsiteX6" fmla="*/ 10586 w 10814"/>
                  <a:gd name="connsiteY6" fmla="*/ 2959 h 11227"/>
                  <a:gd name="connsiteX7" fmla="*/ 10577 w 10814"/>
                  <a:gd name="connsiteY7" fmla="*/ 0 h 11227"/>
                  <a:gd name="connsiteX0" fmla="*/ 480 w 10755"/>
                  <a:gd name="connsiteY0" fmla="*/ 10878 h 11227"/>
                  <a:gd name="connsiteX1" fmla="*/ 552 w 10755"/>
                  <a:gd name="connsiteY1" fmla="*/ 11125 h 11227"/>
                  <a:gd name="connsiteX2" fmla="*/ 3795 w 10755"/>
                  <a:gd name="connsiteY2" fmla="*/ 10266 h 11227"/>
                  <a:gd name="connsiteX3" fmla="*/ 6655 w 10755"/>
                  <a:gd name="connsiteY3" fmla="*/ 9111 h 11227"/>
                  <a:gd name="connsiteX4" fmla="*/ 8280 w 10755"/>
                  <a:gd name="connsiteY4" fmla="*/ 7919 h 11227"/>
                  <a:gd name="connsiteX5" fmla="*/ 9604 w 10755"/>
                  <a:gd name="connsiteY5" fmla="*/ 6072 h 11227"/>
                  <a:gd name="connsiteX6" fmla="*/ 10586 w 10755"/>
                  <a:gd name="connsiteY6" fmla="*/ 2959 h 11227"/>
                  <a:gd name="connsiteX7" fmla="*/ 10619 w 10755"/>
                  <a:gd name="connsiteY7" fmla="*/ 1361 h 11227"/>
                  <a:gd name="connsiteX8" fmla="*/ 10577 w 10755"/>
                  <a:gd name="connsiteY8" fmla="*/ 0 h 11227"/>
                  <a:gd name="connsiteX0" fmla="*/ 480 w 10760"/>
                  <a:gd name="connsiteY0" fmla="*/ 10878 h 11227"/>
                  <a:gd name="connsiteX1" fmla="*/ 552 w 10760"/>
                  <a:gd name="connsiteY1" fmla="*/ 11125 h 11227"/>
                  <a:gd name="connsiteX2" fmla="*/ 3795 w 10760"/>
                  <a:gd name="connsiteY2" fmla="*/ 10266 h 11227"/>
                  <a:gd name="connsiteX3" fmla="*/ 6655 w 10760"/>
                  <a:gd name="connsiteY3" fmla="*/ 9111 h 11227"/>
                  <a:gd name="connsiteX4" fmla="*/ 8280 w 10760"/>
                  <a:gd name="connsiteY4" fmla="*/ 7919 h 11227"/>
                  <a:gd name="connsiteX5" fmla="*/ 9604 w 10760"/>
                  <a:gd name="connsiteY5" fmla="*/ 6072 h 11227"/>
                  <a:gd name="connsiteX6" fmla="*/ 10586 w 10760"/>
                  <a:gd name="connsiteY6" fmla="*/ 2959 h 11227"/>
                  <a:gd name="connsiteX7" fmla="*/ 10649 w 10760"/>
                  <a:gd name="connsiteY7" fmla="*/ 2138 h 11227"/>
                  <a:gd name="connsiteX8" fmla="*/ 10619 w 10760"/>
                  <a:gd name="connsiteY8" fmla="*/ 1361 h 11227"/>
                  <a:gd name="connsiteX9" fmla="*/ 10577 w 10760"/>
                  <a:gd name="connsiteY9" fmla="*/ 0 h 11227"/>
                  <a:gd name="connsiteX0" fmla="*/ 480 w 10760"/>
                  <a:gd name="connsiteY0" fmla="*/ 11421 h 11770"/>
                  <a:gd name="connsiteX1" fmla="*/ 552 w 10760"/>
                  <a:gd name="connsiteY1" fmla="*/ 11668 h 11770"/>
                  <a:gd name="connsiteX2" fmla="*/ 3795 w 10760"/>
                  <a:gd name="connsiteY2" fmla="*/ 10809 h 11770"/>
                  <a:gd name="connsiteX3" fmla="*/ 6655 w 10760"/>
                  <a:gd name="connsiteY3" fmla="*/ 9654 h 11770"/>
                  <a:gd name="connsiteX4" fmla="*/ 8280 w 10760"/>
                  <a:gd name="connsiteY4" fmla="*/ 8462 h 11770"/>
                  <a:gd name="connsiteX5" fmla="*/ 9604 w 10760"/>
                  <a:gd name="connsiteY5" fmla="*/ 6615 h 11770"/>
                  <a:gd name="connsiteX6" fmla="*/ 10586 w 10760"/>
                  <a:gd name="connsiteY6" fmla="*/ 3502 h 11770"/>
                  <a:gd name="connsiteX7" fmla="*/ 10649 w 10760"/>
                  <a:gd name="connsiteY7" fmla="*/ 2681 h 11770"/>
                  <a:gd name="connsiteX8" fmla="*/ 10206 w 10760"/>
                  <a:gd name="connsiteY8" fmla="*/ 356 h 11770"/>
                  <a:gd name="connsiteX9" fmla="*/ 10577 w 10760"/>
                  <a:gd name="connsiteY9" fmla="*/ 543 h 11770"/>
                  <a:gd name="connsiteX0" fmla="*/ 480 w 10760"/>
                  <a:gd name="connsiteY0" fmla="*/ 14269 h 14618"/>
                  <a:gd name="connsiteX1" fmla="*/ 552 w 10760"/>
                  <a:gd name="connsiteY1" fmla="*/ 14516 h 14618"/>
                  <a:gd name="connsiteX2" fmla="*/ 3795 w 10760"/>
                  <a:gd name="connsiteY2" fmla="*/ 13657 h 14618"/>
                  <a:gd name="connsiteX3" fmla="*/ 6655 w 10760"/>
                  <a:gd name="connsiteY3" fmla="*/ 12502 h 14618"/>
                  <a:gd name="connsiteX4" fmla="*/ 8280 w 10760"/>
                  <a:gd name="connsiteY4" fmla="*/ 11310 h 14618"/>
                  <a:gd name="connsiteX5" fmla="*/ 9604 w 10760"/>
                  <a:gd name="connsiteY5" fmla="*/ 9463 h 14618"/>
                  <a:gd name="connsiteX6" fmla="*/ 10586 w 10760"/>
                  <a:gd name="connsiteY6" fmla="*/ 6350 h 14618"/>
                  <a:gd name="connsiteX7" fmla="*/ 10649 w 10760"/>
                  <a:gd name="connsiteY7" fmla="*/ 5529 h 14618"/>
                  <a:gd name="connsiteX8" fmla="*/ 10206 w 10760"/>
                  <a:gd name="connsiteY8" fmla="*/ 3204 h 14618"/>
                  <a:gd name="connsiteX9" fmla="*/ 9270 w 10760"/>
                  <a:gd name="connsiteY9" fmla="*/ 0 h 14618"/>
                  <a:gd name="connsiteX0" fmla="*/ 480 w 10758"/>
                  <a:gd name="connsiteY0" fmla="*/ 14269 h 14618"/>
                  <a:gd name="connsiteX1" fmla="*/ 552 w 10758"/>
                  <a:gd name="connsiteY1" fmla="*/ 14516 h 14618"/>
                  <a:gd name="connsiteX2" fmla="*/ 3795 w 10758"/>
                  <a:gd name="connsiteY2" fmla="*/ 13657 h 14618"/>
                  <a:gd name="connsiteX3" fmla="*/ 6655 w 10758"/>
                  <a:gd name="connsiteY3" fmla="*/ 12502 h 14618"/>
                  <a:gd name="connsiteX4" fmla="*/ 8280 w 10758"/>
                  <a:gd name="connsiteY4" fmla="*/ 11310 h 14618"/>
                  <a:gd name="connsiteX5" fmla="*/ 9604 w 10758"/>
                  <a:gd name="connsiteY5" fmla="*/ 9463 h 14618"/>
                  <a:gd name="connsiteX6" fmla="*/ 10586 w 10758"/>
                  <a:gd name="connsiteY6" fmla="*/ 6350 h 14618"/>
                  <a:gd name="connsiteX7" fmla="*/ 10639 w 10758"/>
                  <a:gd name="connsiteY7" fmla="*/ 4683 h 14618"/>
                  <a:gd name="connsiteX8" fmla="*/ 10206 w 10758"/>
                  <a:gd name="connsiteY8" fmla="*/ 3204 h 14618"/>
                  <a:gd name="connsiteX9" fmla="*/ 9270 w 10758"/>
                  <a:gd name="connsiteY9" fmla="*/ 0 h 14618"/>
                  <a:gd name="connsiteX0" fmla="*/ 480 w 10686"/>
                  <a:gd name="connsiteY0" fmla="*/ 14269 h 14618"/>
                  <a:gd name="connsiteX1" fmla="*/ 552 w 10686"/>
                  <a:gd name="connsiteY1" fmla="*/ 14516 h 14618"/>
                  <a:gd name="connsiteX2" fmla="*/ 3795 w 10686"/>
                  <a:gd name="connsiteY2" fmla="*/ 13657 h 14618"/>
                  <a:gd name="connsiteX3" fmla="*/ 6655 w 10686"/>
                  <a:gd name="connsiteY3" fmla="*/ 12502 h 14618"/>
                  <a:gd name="connsiteX4" fmla="*/ 8280 w 10686"/>
                  <a:gd name="connsiteY4" fmla="*/ 11310 h 14618"/>
                  <a:gd name="connsiteX5" fmla="*/ 9604 w 10686"/>
                  <a:gd name="connsiteY5" fmla="*/ 9463 h 14618"/>
                  <a:gd name="connsiteX6" fmla="*/ 10586 w 10686"/>
                  <a:gd name="connsiteY6" fmla="*/ 6350 h 14618"/>
                  <a:gd name="connsiteX7" fmla="*/ 10206 w 10686"/>
                  <a:gd name="connsiteY7" fmla="*/ 3204 h 14618"/>
                  <a:gd name="connsiteX8" fmla="*/ 9270 w 10686"/>
                  <a:gd name="connsiteY8" fmla="*/ 0 h 14618"/>
                  <a:gd name="connsiteX0" fmla="*/ 0 w 10206"/>
                  <a:gd name="connsiteY0" fmla="*/ 14269 h 14269"/>
                  <a:gd name="connsiteX1" fmla="*/ 3315 w 10206"/>
                  <a:gd name="connsiteY1" fmla="*/ 13657 h 14269"/>
                  <a:gd name="connsiteX2" fmla="*/ 6175 w 10206"/>
                  <a:gd name="connsiteY2" fmla="*/ 12502 h 14269"/>
                  <a:gd name="connsiteX3" fmla="*/ 7800 w 10206"/>
                  <a:gd name="connsiteY3" fmla="*/ 11310 h 14269"/>
                  <a:gd name="connsiteX4" fmla="*/ 9124 w 10206"/>
                  <a:gd name="connsiteY4" fmla="*/ 9463 h 14269"/>
                  <a:gd name="connsiteX5" fmla="*/ 10106 w 10206"/>
                  <a:gd name="connsiteY5" fmla="*/ 6350 h 14269"/>
                  <a:gd name="connsiteX6" fmla="*/ 9726 w 10206"/>
                  <a:gd name="connsiteY6" fmla="*/ 3204 h 14269"/>
                  <a:gd name="connsiteX7" fmla="*/ 8790 w 10206"/>
                  <a:gd name="connsiteY7" fmla="*/ 0 h 14269"/>
                  <a:gd name="connsiteX0" fmla="*/ 0 w 10134"/>
                  <a:gd name="connsiteY0" fmla="*/ 14516 h 14516"/>
                  <a:gd name="connsiteX1" fmla="*/ 3243 w 10134"/>
                  <a:gd name="connsiteY1" fmla="*/ 13657 h 14516"/>
                  <a:gd name="connsiteX2" fmla="*/ 6103 w 10134"/>
                  <a:gd name="connsiteY2" fmla="*/ 12502 h 14516"/>
                  <a:gd name="connsiteX3" fmla="*/ 7728 w 10134"/>
                  <a:gd name="connsiteY3" fmla="*/ 11310 h 14516"/>
                  <a:gd name="connsiteX4" fmla="*/ 9052 w 10134"/>
                  <a:gd name="connsiteY4" fmla="*/ 9463 h 14516"/>
                  <a:gd name="connsiteX5" fmla="*/ 10034 w 10134"/>
                  <a:gd name="connsiteY5" fmla="*/ 6350 h 14516"/>
                  <a:gd name="connsiteX6" fmla="*/ 9654 w 10134"/>
                  <a:gd name="connsiteY6" fmla="*/ 3204 h 14516"/>
                  <a:gd name="connsiteX7" fmla="*/ 8718 w 10134"/>
                  <a:gd name="connsiteY7" fmla="*/ 0 h 145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134" h="14516">
                    <a:moveTo>
                      <a:pt x="0" y="14516"/>
                    </a:moveTo>
                    <a:cubicBezTo>
                      <a:pt x="691" y="14389"/>
                      <a:pt x="2226" y="13993"/>
                      <a:pt x="3243" y="13657"/>
                    </a:cubicBezTo>
                    <a:cubicBezTo>
                      <a:pt x="4260" y="13321"/>
                      <a:pt x="5356" y="12895"/>
                      <a:pt x="6103" y="12502"/>
                    </a:cubicBezTo>
                    <a:cubicBezTo>
                      <a:pt x="6851" y="12109"/>
                      <a:pt x="7235" y="11815"/>
                      <a:pt x="7728" y="11310"/>
                    </a:cubicBezTo>
                    <a:cubicBezTo>
                      <a:pt x="8222" y="10805"/>
                      <a:pt x="8668" y="10291"/>
                      <a:pt x="9052" y="9463"/>
                    </a:cubicBezTo>
                    <a:cubicBezTo>
                      <a:pt x="9437" y="8636"/>
                      <a:pt x="9934" y="7393"/>
                      <a:pt x="10034" y="6350"/>
                    </a:cubicBezTo>
                    <a:cubicBezTo>
                      <a:pt x="10134" y="5307"/>
                      <a:pt x="9873" y="4262"/>
                      <a:pt x="9654" y="3204"/>
                    </a:cubicBezTo>
                    <a:cubicBezTo>
                      <a:pt x="9426" y="2424"/>
                      <a:pt x="8725" y="227"/>
                      <a:pt x="8718" y="0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18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44" name="Line 6"/>
              <p:cNvSpPr>
                <a:spLocks noChangeShapeType="1"/>
              </p:cNvSpPr>
              <p:nvPr/>
            </p:nvSpPr>
            <p:spPr bwMode="auto">
              <a:xfrm rot="5400000" flipV="1">
                <a:off x="3489071" y="2225522"/>
                <a:ext cx="2340829" cy="3546462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>
                <a:off x="2874535" y="5169168"/>
                <a:ext cx="4126279" cy="1588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flipH="1" flipV="1">
                <a:off x="2868988" y="1735050"/>
                <a:ext cx="5547" cy="3434118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Text Box 1052"/>
          <p:cNvSpPr txBox="1">
            <a:spLocks noChangeArrowheads="1"/>
          </p:cNvSpPr>
          <p:nvPr/>
        </p:nvSpPr>
        <p:spPr bwMode="auto">
          <a:xfrm>
            <a:off x="254747" y="230574"/>
            <a:ext cx="8470900" cy="9541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>
                <a:latin typeface="Calibri" pitchFamily="-65" charset="0"/>
              </a:rPr>
              <a:t>The motion of two objects is represented in the graph. When are the two objects moving with the same speed?</a:t>
            </a:r>
          </a:p>
        </p:txBody>
      </p:sp>
    </p:spTree>
    <p:extLst>
      <p:ext uri="{BB962C8B-B14F-4D97-AF65-F5344CB8AC3E}">
        <p14:creationId xmlns:p14="http://schemas.microsoft.com/office/powerpoint/2010/main" val="1397790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222682" y="1607886"/>
            <a:ext cx="6698636" cy="4906144"/>
            <a:chOff x="1339717" y="1231281"/>
            <a:chExt cx="6958865" cy="5082352"/>
          </a:xfrm>
        </p:grpSpPr>
        <p:grpSp>
          <p:nvGrpSpPr>
            <p:cNvPr id="2" name="Group 1"/>
            <p:cNvGrpSpPr/>
            <p:nvPr/>
          </p:nvGrpSpPr>
          <p:grpSpPr>
            <a:xfrm>
              <a:off x="1339717" y="1407489"/>
              <a:ext cx="6958865" cy="4906144"/>
              <a:chOff x="1798248" y="1656421"/>
              <a:chExt cx="5674083" cy="4000346"/>
            </a:xfrm>
          </p:grpSpPr>
          <p:sp>
            <p:nvSpPr>
              <p:cNvPr id="21513" name="Freeform 11"/>
              <p:cNvSpPr>
                <a:spLocks/>
              </p:cNvSpPr>
              <p:nvPr/>
            </p:nvSpPr>
            <p:spPr bwMode="auto">
              <a:xfrm>
                <a:off x="3048000" y="2192828"/>
                <a:ext cx="3886169" cy="2823020"/>
              </a:xfrm>
              <a:custGeom>
                <a:avLst/>
                <a:gdLst>
                  <a:gd name="T0" fmla="*/ 0 w 1926"/>
                  <a:gd name="T1" fmla="*/ 2147483647 h 2139"/>
                  <a:gd name="T2" fmla="*/ 910639400 w 1926"/>
                  <a:gd name="T3" fmla="*/ 2147483647 h 2139"/>
                  <a:gd name="T4" fmla="*/ 1832998677 w 1926"/>
                  <a:gd name="T5" fmla="*/ 2147483647 h 2139"/>
                  <a:gd name="T6" fmla="*/ 2147483647 w 1926"/>
                  <a:gd name="T7" fmla="*/ 2147483647 h 2139"/>
                  <a:gd name="T8" fmla="*/ 2147483647 w 1926"/>
                  <a:gd name="T9" fmla="*/ 2147483647 h 2139"/>
                  <a:gd name="T10" fmla="*/ 2147483647 w 1926"/>
                  <a:gd name="T11" fmla="*/ 1196480053 h 2139"/>
                  <a:gd name="T12" fmla="*/ 2147483647 w 1926"/>
                  <a:gd name="T13" fmla="*/ 0 h 213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26"/>
                  <a:gd name="T22" fmla="*/ 0 h 2139"/>
                  <a:gd name="T23" fmla="*/ 1926 w 1926"/>
                  <a:gd name="T24" fmla="*/ 2139 h 2139"/>
                  <a:gd name="connsiteX0" fmla="*/ 0 w 10000"/>
                  <a:gd name="connsiteY0" fmla="*/ 10000 h 10167"/>
                  <a:gd name="connsiteX1" fmla="*/ 2825 w 10000"/>
                  <a:gd name="connsiteY1" fmla="*/ 9500 h 10167"/>
                  <a:gd name="connsiteX2" fmla="*/ 4285 w 10000"/>
                  <a:gd name="connsiteY2" fmla="*/ 6001 h 10167"/>
                  <a:gd name="connsiteX3" fmla="*/ 7310 w 10000"/>
                  <a:gd name="connsiteY3" fmla="*/ 7153 h 10167"/>
                  <a:gd name="connsiteX4" fmla="*/ 8634 w 10000"/>
                  <a:gd name="connsiteY4" fmla="*/ 5306 h 10167"/>
                  <a:gd name="connsiteX5" fmla="*/ 9616 w 10000"/>
                  <a:gd name="connsiteY5" fmla="*/ 2193 h 10167"/>
                  <a:gd name="connsiteX6" fmla="*/ 10000 w 10000"/>
                  <a:gd name="connsiteY6" fmla="*/ 0 h 10167"/>
                  <a:gd name="connsiteX0" fmla="*/ 0 w 10000"/>
                  <a:gd name="connsiteY0" fmla="*/ 10000 h 10167"/>
                  <a:gd name="connsiteX1" fmla="*/ 2825 w 10000"/>
                  <a:gd name="connsiteY1" fmla="*/ 9500 h 10167"/>
                  <a:gd name="connsiteX2" fmla="*/ 4285 w 10000"/>
                  <a:gd name="connsiteY2" fmla="*/ 6001 h 10167"/>
                  <a:gd name="connsiteX3" fmla="*/ 5514 w 10000"/>
                  <a:gd name="connsiteY3" fmla="*/ 2451 h 10167"/>
                  <a:gd name="connsiteX4" fmla="*/ 8634 w 10000"/>
                  <a:gd name="connsiteY4" fmla="*/ 5306 h 10167"/>
                  <a:gd name="connsiteX5" fmla="*/ 9616 w 10000"/>
                  <a:gd name="connsiteY5" fmla="*/ 2193 h 10167"/>
                  <a:gd name="connsiteX6" fmla="*/ 10000 w 10000"/>
                  <a:gd name="connsiteY6" fmla="*/ 0 h 10167"/>
                  <a:gd name="connsiteX0" fmla="*/ 0 w 10000"/>
                  <a:gd name="connsiteY0" fmla="*/ 10000 h 10000"/>
                  <a:gd name="connsiteX1" fmla="*/ 2825 w 10000"/>
                  <a:gd name="connsiteY1" fmla="*/ 9500 h 10000"/>
                  <a:gd name="connsiteX2" fmla="*/ 4285 w 10000"/>
                  <a:gd name="connsiteY2" fmla="*/ 7776 h 10000"/>
                  <a:gd name="connsiteX3" fmla="*/ 5514 w 10000"/>
                  <a:gd name="connsiteY3" fmla="*/ 2451 h 10000"/>
                  <a:gd name="connsiteX4" fmla="*/ 8634 w 10000"/>
                  <a:gd name="connsiteY4" fmla="*/ 5306 h 10000"/>
                  <a:gd name="connsiteX5" fmla="*/ 9616 w 10000"/>
                  <a:gd name="connsiteY5" fmla="*/ 2193 h 10000"/>
                  <a:gd name="connsiteX6" fmla="*/ 10000 w 10000"/>
                  <a:gd name="connsiteY6" fmla="*/ 0 h 10000"/>
                  <a:gd name="connsiteX0" fmla="*/ 0 w 10000"/>
                  <a:gd name="connsiteY0" fmla="*/ 10000 h 10000"/>
                  <a:gd name="connsiteX1" fmla="*/ 2825 w 10000"/>
                  <a:gd name="connsiteY1" fmla="*/ 9500 h 10000"/>
                  <a:gd name="connsiteX2" fmla="*/ 4285 w 10000"/>
                  <a:gd name="connsiteY2" fmla="*/ 7776 h 10000"/>
                  <a:gd name="connsiteX3" fmla="*/ 5514 w 10000"/>
                  <a:gd name="connsiteY3" fmla="*/ 2451 h 10000"/>
                  <a:gd name="connsiteX4" fmla="*/ 8587 w 10000"/>
                  <a:gd name="connsiteY4" fmla="*/ 930 h 10000"/>
                  <a:gd name="connsiteX5" fmla="*/ 9616 w 10000"/>
                  <a:gd name="connsiteY5" fmla="*/ 2193 h 10000"/>
                  <a:gd name="connsiteX6" fmla="*/ 10000 w 10000"/>
                  <a:gd name="connsiteY6" fmla="*/ 0 h 10000"/>
                  <a:gd name="connsiteX0" fmla="*/ 0 w 14347"/>
                  <a:gd name="connsiteY0" fmla="*/ 10461 h 10461"/>
                  <a:gd name="connsiteX1" fmla="*/ 2825 w 14347"/>
                  <a:gd name="connsiteY1" fmla="*/ 9961 h 10461"/>
                  <a:gd name="connsiteX2" fmla="*/ 4285 w 14347"/>
                  <a:gd name="connsiteY2" fmla="*/ 8237 h 10461"/>
                  <a:gd name="connsiteX3" fmla="*/ 5514 w 14347"/>
                  <a:gd name="connsiteY3" fmla="*/ 2912 h 10461"/>
                  <a:gd name="connsiteX4" fmla="*/ 8587 w 14347"/>
                  <a:gd name="connsiteY4" fmla="*/ 1391 h 10461"/>
                  <a:gd name="connsiteX5" fmla="*/ 14119 w 14347"/>
                  <a:gd name="connsiteY5" fmla="*/ 884 h 10461"/>
                  <a:gd name="connsiteX6" fmla="*/ 10000 w 14347"/>
                  <a:gd name="connsiteY6" fmla="*/ 461 h 10461"/>
                  <a:gd name="connsiteX0" fmla="*/ 0 w 17499"/>
                  <a:gd name="connsiteY0" fmla="*/ 10461 h 10461"/>
                  <a:gd name="connsiteX1" fmla="*/ 2825 w 17499"/>
                  <a:gd name="connsiteY1" fmla="*/ 9961 h 10461"/>
                  <a:gd name="connsiteX2" fmla="*/ 4285 w 17499"/>
                  <a:gd name="connsiteY2" fmla="*/ 8237 h 10461"/>
                  <a:gd name="connsiteX3" fmla="*/ 5514 w 17499"/>
                  <a:gd name="connsiteY3" fmla="*/ 2912 h 10461"/>
                  <a:gd name="connsiteX4" fmla="*/ 8587 w 17499"/>
                  <a:gd name="connsiteY4" fmla="*/ 1391 h 10461"/>
                  <a:gd name="connsiteX5" fmla="*/ 14119 w 17499"/>
                  <a:gd name="connsiteY5" fmla="*/ 884 h 10461"/>
                  <a:gd name="connsiteX6" fmla="*/ 17499 w 17499"/>
                  <a:gd name="connsiteY6" fmla="*/ 630 h 10461"/>
                  <a:gd name="connsiteX0" fmla="*/ 0 w 17499"/>
                  <a:gd name="connsiteY0" fmla="*/ 9831 h 9831"/>
                  <a:gd name="connsiteX1" fmla="*/ 2825 w 17499"/>
                  <a:gd name="connsiteY1" fmla="*/ 9331 h 9831"/>
                  <a:gd name="connsiteX2" fmla="*/ 4285 w 17499"/>
                  <a:gd name="connsiteY2" fmla="*/ 7607 h 9831"/>
                  <a:gd name="connsiteX3" fmla="*/ 5514 w 17499"/>
                  <a:gd name="connsiteY3" fmla="*/ 2282 h 9831"/>
                  <a:gd name="connsiteX4" fmla="*/ 8587 w 17499"/>
                  <a:gd name="connsiteY4" fmla="*/ 761 h 9831"/>
                  <a:gd name="connsiteX5" fmla="*/ 17499 w 17499"/>
                  <a:gd name="connsiteY5" fmla="*/ 0 h 9831"/>
                  <a:gd name="connsiteX0" fmla="*/ 0 w 10000"/>
                  <a:gd name="connsiteY0" fmla="*/ 10000 h 10000"/>
                  <a:gd name="connsiteX1" fmla="*/ 1614 w 10000"/>
                  <a:gd name="connsiteY1" fmla="*/ 9491 h 10000"/>
                  <a:gd name="connsiteX2" fmla="*/ 2449 w 10000"/>
                  <a:gd name="connsiteY2" fmla="*/ 7738 h 10000"/>
                  <a:gd name="connsiteX3" fmla="*/ 3151 w 10000"/>
                  <a:gd name="connsiteY3" fmla="*/ 2321 h 10000"/>
                  <a:gd name="connsiteX4" fmla="*/ 4907 w 10000"/>
                  <a:gd name="connsiteY4" fmla="*/ 774 h 10000"/>
                  <a:gd name="connsiteX5" fmla="*/ 10000 w 10000"/>
                  <a:gd name="connsiteY5" fmla="*/ 0 h 10000"/>
                  <a:gd name="connsiteX0" fmla="*/ 0 w 10000"/>
                  <a:gd name="connsiteY0" fmla="*/ 10000 h 10000"/>
                  <a:gd name="connsiteX1" fmla="*/ 1614 w 10000"/>
                  <a:gd name="connsiteY1" fmla="*/ 9491 h 10000"/>
                  <a:gd name="connsiteX2" fmla="*/ 2449 w 10000"/>
                  <a:gd name="connsiteY2" fmla="*/ 7738 h 10000"/>
                  <a:gd name="connsiteX3" fmla="*/ 3151 w 10000"/>
                  <a:gd name="connsiteY3" fmla="*/ 2321 h 10000"/>
                  <a:gd name="connsiteX4" fmla="*/ 4907 w 10000"/>
                  <a:gd name="connsiteY4" fmla="*/ 774 h 10000"/>
                  <a:gd name="connsiteX5" fmla="*/ 10000 w 10000"/>
                  <a:gd name="connsiteY5" fmla="*/ 0 h 10000"/>
                  <a:gd name="connsiteX0" fmla="*/ 0 w 8595"/>
                  <a:gd name="connsiteY0" fmla="*/ 9508 h 9508"/>
                  <a:gd name="connsiteX1" fmla="*/ 1614 w 8595"/>
                  <a:gd name="connsiteY1" fmla="*/ 8999 h 9508"/>
                  <a:gd name="connsiteX2" fmla="*/ 2449 w 8595"/>
                  <a:gd name="connsiteY2" fmla="*/ 7246 h 9508"/>
                  <a:gd name="connsiteX3" fmla="*/ 3151 w 8595"/>
                  <a:gd name="connsiteY3" fmla="*/ 1829 h 9508"/>
                  <a:gd name="connsiteX4" fmla="*/ 4907 w 8595"/>
                  <a:gd name="connsiteY4" fmla="*/ 282 h 9508"/>
                  <a:gd name="connsiteX5" fmla="*/ 8595 w 8595"/>
                  <a:gd name="connsiteY5" fmla="*/ 540 h 9508"/>
                  <a:gd name="connsiteX0" fmla="*/ 0 w 10000"/>
                  <a:gd name="connsiteY0" fmla="*/ 10000 h 10000"/>
                  <a:gd name="connsiteX1" fmla="*/ 1878 w 10000"/>
                  <a:gd name="connsiteY1" fmla="*/ 9465 h 10000"/>
                  <a:gd name="connsiteX2" fmla="*/ 2849 w 10000"/>
                  <a:gd name="connsiteY2" fmla="*/ 7621 h 10000"/>
                  <a:gd name="connsiteX3" fmla="*/ 3666 w 10000"/>
                  <a:gd name="connsiteY3" fmla="*/ 1924 h 10000"/>
                  <a:gd name="connsiteX4" fmla="*/ 5709 w 10000"/>
                  <a:gd name="connsiteY4" fmla="*/ 297 h 10000"/>
                  <a:gd name="connsiteX5" fmla="*/ 10000 w 10000"/>
                  <a:gd name="connsiteY5" fmla="*/ 568 h 10000"/>
                  <a:gd name="connsiteX0" fmla="*/ 0 w 10000"/>
                  <a:gd name="connsiteY0" fmla="*/ 9988 h 9988"/>
                  <a:gd name="connsiteX1" fmla="*/ 1878 w 10000"/>
                  <a:gd name="connsiteY1" fmla="*/ 9453 h 9988"/>
                  <a:gd name="connsiteX2" fmla="*/ 2849 w 10000"/>
                  <a:gd name="connsiteY2" fmla="*/ 7609 h 9988"/>
                  <a:gd name="connsiteX3" fmla="*/ 3666 w 10000"/>
                  <a:gd name="connsiteY3" fmla="*/ 1912 h 9988"/>
                  <a:gd name="connsiteX4" fmla="*/ 5709 w 10000"/>
                  <a:gd name="connsiteY4" fmla="*/ 285 h 9988"/>
                  <a:gd name="connsiteX5" fmla="*/ 8141 w 10000"/>
                  <a:gd name="connsiteY5" fmla="*/ 203 h 9988"/>
                  <a:gd name="connsiteX6" fmla="*/ 10000 w 10000"/>
                  <a:gd name="connsiteY6" fmla="*/ 556 h 9988"/>
                  <a:gd name="connsiteX0" fmla="*/ 0 w 10409"/>
                  <a:gd name="connsiteY0" fmla="*/ 10000 h 10000"/>
                  <a:gd name="connsiteX1" fmla="*/ 1878 w 10409"/>
                  <a:gd name="connsiteY1" fmla="*/ 9464 h 10000"/>
                  <a:gd name="connsiteX2" fmla="*/ 2849 w 10409"/>
                  <a:gd name="connsiteY2" fmla="*/ 7618 h 10000"/>
                  <a:gd name="connsiteX3" fmla="*/ 3666 w 10409"/>
                  <a:gd name="connsiteY3" fmla="*/ 1914 h 10000"/>
                  <a:gd name="connsiteX4" fmla="*/ 5709 w 10409"/>
                  <a:gd name="connsiteY4" fmla="*/ 285 h 10000"/>
                  <a:gd name="connsiteX5" fmla="*/ 8141 w 10409"/>
                  <a:gd name="connsiteY5" fmla="*/ 203 h 10000"/>
                  <a:gd name="connsiteX6" fmla="*/ 10409 w 10409"/>
                  <a:gd name="connsiteY6" fmla="*/ 285 h 10000"/>
                  <a:gd name="connsiteX0" fmla="*/ 0 w 10409"/>
                  <a:gd name="connsiteY0" fmla="*/ 10000 h 10000"/>
                  <a:gd name="connsiteX1" fmla="*/ 1878 w 10409"/>
                  <a:gd name="connsiteY1" fmla="*/ 9464 h 10000"/>
                  <a:gd name="connsiteX2" fmla="*/ 2849 w 10409"/>
                  <a:gd name="connsiteY2" fmla="*/ 7618 h 10000"/>
                  <a:gd name="connsiteX3" fmla="*/ 3666 w 10409"/>
                  <a:gd name="connsiteY3" fmla="*/ 1914 h 10000"/>
                  <a:gd name="connsiteX4" fmla="*/ 5709 w 10409"/>
                  <a:gd name="connsiteY4" fmla="*/ 285 h 10000"/>
                  <a:gd name="connsiteX5" fmla="*/ 8141 w 10409"/>
                  <a:gd name="connsiteY5" fmla="*/ 203 h 10000"/>
                  <a:gd name="connsiteX6" fmla="*/ 10409 w 10409"/>
                  <a:gd name="connsiteY6" fmla="*/ 285 h 10000"/>
                  <a:gd name="connsiteX0" fmla="*/ 0 w 10409"/>
                  <a:gd name="connsiteY0" fmla="*/ 10000 h 10000"/>
                  <a:gd name="connsiteX1" fmla="*/ 1878 w 10409"/>
                  <a:gd name="connsiteY1" fmla="*/ 9464 h 10000"/>
                  <a:gd name="connsiteX2" fmla="*/ 2849 w 10409"/>
                  <a:gd name="connsiteY2" fmla="*/ 7618 h 10000"/>
                  <a:gd name="connsiteX3" fmla="*/ 3666 w 10409"/>
                  <a:gd name="connsiteY3" fmla="*/ 1914 h 10000"/>
                  <a:gd name="connsiteX4" fmla="*/ 5709 w 10409"/>
                  <a:gd name="connsiteY4" fmla="*/ 285 h 10000"/>
                  <a:gd name="connsiteX5" fmla="*/ 8141 w 10409"/>
                  <a:gd name="connsiteY5" fmla="*/ 203 h 10000"/>
                  <a:gd name="connsiteX6" fmla="*/ 10409 w 10409"/>
                  <a:gd name="connsiteY6" fmla="*/ 285 h 10000"/>
                  <a:gd name="connsiteX0" fmla="*/ 0 w 10409"/>
                  <a:gd name="connsiteY0" fmla="*/ 10000 h 10000"/>
                  <a:gd name="connsiteX1" fmla="*/ 1010 w 10409"/>
                  <a:gd name="connsiteY1" fmla="*/ 7889 h 10000"/>
                  <a:gd name="connsiteX2" fmla="*/ 2849 w 10409"/>
                  <a:gd name="connsiteY2" fmla="*/ 7618 h 10000"/>
                  <a:gd name="connsiteX3" fmla="*/ 3666 w 10409"/>
                  <a:gd name="connsiteY3" fmla="*/ 1914 h 10000"/>
                  <a:gd name="connsiteX4" fmla="*/ 5709 w 10409"/>
                  <a:gd name="connsiteY4" fmla="*/ 285 h 10000"/>
                  <a:gd name="connsiteX5" fmla="*/ 8141 w 10409"/>
                  <a:gd name="connsiteY5" fmla="*/ 203 h 10000"/>
                  <a:gd name="connsiteX6" fmla="*/ 10409 w 10409"/>
                  <a:gd name="connsiteY6" fmla="*/ 285 h 10000"/>
                  <a:gd name="connsiteX0" fmla="*/ 0 w 10409"/>
                  <a:gd name="connsiteY0" fmla="*/ 10000 h 10000"/>
                  <a:gd name="connsiteX1" fmla="*/ 1010 w 10409"/>
                  <a:gd name="connsiteY1" fmla="*/ 7889 h 10000"/>
                  <a:gd name="connsiteX2" fmla="*/ 1623 w 10409"/>
                  <a:gd name="connsiteY2" fmla="*/ 5717 h 10000"/>
                  <a:gd name="connsiteX3" fmla="*/ 3666 w 10409"/>
                  <a:gd name="connsiteY3" fmla="*/ 1914 h 10000"/>
                  <a:gd name="connsiteX4" fmla="*/ 5709 w 10409"/>
                  <a:gd name="connsiteY4" fmla="*/ 285 h 10000"/>
                  <a:gd name="connsiteX5" fmla="*/ 8141 w 10409"/>
                  <a:gd name="connsiteY5" fmla="*/ 203 h 10000"/>
                  <a:gd name="connsiteX6" fmla="*/ 10409 w 10409"/>
                  <a:gd name="connsiteY6" fmla="*/ 285 h 10000"/>
                  <a:gd name="connsiteX0" fmla="*/ 0 w 10420"/>
                  <a:gd name="connsiteY0" fmla="*/ 10062 h 10062"/>
                  <a:gd name="connsiteX1" fmla="*/ 1021 w 10420"/>
                  <a:gd name="connsiteY1" fmla="*/ 7889 h 10062"/>
                  <a:gd name="connsiteX2" fmla="*/ 1634 w 10420"/>
                  <a:gd name="connsiteY2" fmla="*/ 5717 h 10062"/>
                  <a:gd name="connsiteX3" fmla="*/ 3677 w 10420"/>
                  <a:gd name="connsiteY3" fmla="*/ 1914 h 10062"/>
                  <a:gd name="connsiteX4" fmla="*/ 5720 w 10420"/>
                  <a:gd name="connsiteY4" fmla="*/ 285 h 10062"/>
                  <a:gd name="connsiteX5" fmla="*/ 8152 w 10420"/>
                  <a:gd name="connsiteY5" fmla="*/ 203 h 10062"/>
                  <a:gd name="connsiteX6" fmla="*/ 10420 w 10420"/>
                  <a:gd name="connsiteY6" fmla="*/ 285 h 10062"/>
                  <a:gd name="connsiteX0" fmla="*/ 0 w 10420"/>
                  <a:gd name="connsiteY0" fmla="*/ 10062 h 10062"/>
                  <a:gd name="connsiteX1" fmla="*/ 1021 w 10420"/>
                  <a:gd name="connsiteY1" fmla="*/ 7889 h 10062"/>
                  <a:gd name="connsiteX2" fmla="*/ 1634 w 10420"/>
                  <a:gd name="connsiteY2" fmla="*/ 5717 h 10062"/>
                  <a:gd name="connsiteX3" fmla="*/ 3677 w 10420"/>
                  <a:gd name="connsiteY3" fmla="*/ 1914 h 10062"/>
                  <a:gd name="connsiteX4" fmla="*/ 5720 w 10420"/>
                  <a:gd name="connsiteY4" fmla="*/ 285 h 10062"/>
                  <a:gd name="connsiteX5" fmla="*/ 8152 w 10420"/>
                  <a:gd name="connsiteY5" fmla="*/ 203 h 10062"/>
                  <a:gd name="connsiteX6" fmla="*/ 10420 w 10420"/>
                  <a:gd name="connsiteY6" fmla="*/ 285 h 10062"/>
                  <a:gd name="connsiteX0" fmla="*/ 0 w 10420"/>
                  <a:gd name="connsiteY0" fmla="*/ 10062 h 10062"/>
                  <a:gd name="connsiteX1" fmla="*/ 1634 w 10420"/>
                  <a:gd name="connsiteY1" fmla="*/ 5717 h 10062"/>
                  <a:gd name="connsiteX2" fmla="*/ 3677 w 10420"/>
                  <a:gd name="connsiteY2" fmla="*/ 1914 h 10062"/>
                  <a:gd name="connsiteX3" fmla="*/ 5720 w 10420"/>
                  <a:gd name="connsiteY3" fmla="*/ 285 h 10062"/>
                  <a:gd name="connsiteX4" fmla="*/ 8152 w 10420"/>
                  <a:gd name="connsiteY4" fmla="*/ 203 h 10062"/>
                  <a:gd name="connsiteX5" fmla="*/ 10420 w 10420"/>
                  <a:gd name="connsiteY5" fmla="*/ 285 h 10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20" h="10062">
                    <a:moveTo>
                      <a:pt x="0" y="10062"/>
                    </a:moveTo>
                    <a:cubicBezTo>
                      <a:pt x="340" y="9157"/>
                      <a:pt x="1021" y="7075"/>
                      <a:pt x="1634" y="5717"/>
                    </a:cubicBezTo>
                    <a:cubicBezTo>
                      <a:pt x="2247" y="4359"/>
                      <a:pt x="2996" y="2819"/>
                      <a:pt x="3677" y="1914"/>
                    </a:cubicBezTo>
                    <a:cubicBezTo>
                      <a:pt x="4358" y="1009"/>
                      <a:pt x="4974" y="571"/>
                      <a:pt x="5720" y="285"/>
                    </a:cubicBezTo>
                    <a:cubicBezTo>
                      <a:pt x="6466" y="0"/>
                      <a:pt x="7369" y="203"/>
                      <a:pt x="8152" y="203"/>
                    </a:cubicBezTo>
                    <a:cubicBezTo>
                      <a:pt x="9037" y="339"/>
                      <a:pt x="10090" y="470"/>
                      <a:pt x="10420" y="285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2400" b="1">
                  <a:latin typeface="Calibri"/>
                  <a:cs typeface="Calibri"/>
                </a:endParaRPr>
              </a:p>
            </p:txBody>
          </p:sp>
          <p:sp>
            <p:nvSpPr>
              <p:cNvPr id="21520" name="Line 6"/>
              <p:cNvSpPr>
                <a:spLocks noChangeShapeType="1"/>
              </p:cNvSpPr>
              <p:nvPr/>
            </p:nvSpPr>
            <p:spPr bwMode="auto">
              <a:xfrm flipV="1">
                <a:off x="3048000" y="1656421"/>
                <a:ext cx="3483130" cy="2091734"/>
              </a:xfrm>
              <a:prstGeom prst="line">
                <a:avLst/>
              </a:pr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Calibri"/>
                  <a:cs typeface="Calibri"/>
                </a:endParaRPr>
              </a:p>
            </p:txBody>
          </p:sp>
          <p:sp>
            <p:nvSpPr>
              <p:cNvPr id="21521" name="Text Box 9"/>
              <p:cNvSpPr txBox="1">
                <a:spLocks noChangeArrowheads="1"/>
              </p:cNvSpPr>
              <p:nvPr/>
            </p:nvSpPr>
            <p:spPr bwMode="auto">
              <a:xfrm>
                <a:off x="1798248" y="1656421"/>
                <a:ext cx="1325562" cy="389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latin typeface="Calibri" pitchFamily="-65" charset="0"/>
                  </a:rPr>
                  <a:t>position</a:t>
                </a:r>
                <a:endParaRPr lang="en-US" sz="2400" dirty="0"/>
              </a:p>
            </p:txBody>
          </p:sp>
          <p:sp>
            <p:nvSpPr>
              <p:cNvPr id="21529" name="Line 4"/>
              <p:cNvSpPr>
                <a:spLocks noChangeShapeType="1"/>
              </p:cNvSpPr>
              <p:nvPr/>
            </p:nvSpPr>
            <p:spPr bwMode="auto">
              <a:xfrm>
                <a:off x="3048000" y="5001968"/>
                <a:ext cx="3886169" cy="0"/>
              </a:xfrm>
              <a:prstGeom prst="line">
                <a:avLst/>
              </a:prstGeom>
              <a:solidFill>
                <a:schemeClr val="tx1"/>
              </a:solidFill>
              <a:ln w="12700" cmpd="sng">
                <a:solidFill>
                  <a:schemeClr val="tx1"/>
                </a:solidFill>
                <a:round/>
                <a:headEnd/>
                <a:tailEnd type="triangle"/>
              </a:ln>
            </p:spPr>
            <p:txBody>
              <a:bodyPr/>
              <a:lstStyle/>
              <a:p>
                <a:endParaRPr lang="en-US" sz="2400">
                  <a:latin typeface="Calibri"/>
                  <a:cs typeface="Calibri"/>
                </a:endParaRPr>
              </a:p>
            </p:txBody>
          </p:sp>
          <p:sp>
            <p:nvSpPr>
              <p:cNvPr id="21523" name="Text Box 10"/>
              <p:cNvSpPr txBox="1">
                <a:spLocks noChangeArrowheads="1"/>
              </p:cNvSpPr>
              <p:nvPr/>
            </p:nvSpPr>
            <p:spPr bwMode="auto">
              <a:xfrm>
                <a:off x="6396006" y="5195102"/>
                <a:ext cx="107632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400" dirty="0">
                    <a:latin typeface="Calibri"/>
                    <a:cs typeface="Calibri"/>
                  </a:rPr>
                  <a:t>time</a:t>
                </a:r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>
            <a:xfrm flipH="1" flipV="1">
              <a:off x="2865165" y="1231281"/>
              <a:ext cx="6940" cy="429631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Box 1052"/>
          <p:cNvSpPr txBox="1">
            <a:spLocks noChangeArrowheads="1"/>
          </p:cNvSpPr>
          <p:nvPr/>
        </p:nvSpPr>
        <p:spPr bwMode="auto">
          <a:xfrm>
            <a:off x="254747" y="230574"/>
            <a:ext cx="8470900" cy="9541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>
                <a:latin typeface="Calibri" pitchFamily="-65" charset="0"/>
              </a:rPr>
              <a:t>The motion of two objects is represented in the graph. When are the two objects moving with the same speed?</a:t>
            </a:r>
          </a:p>
        </p:txBody>
      </p:sp>
    </p:spTree>
    <p:extLst>
      <p:ext uri="{BB962C8B-B14F-4D97-AF65-F5344CB8AC3E}">
        <p14:creationId xmlns:p14="http://schemas.microsoft.com/office/powerpoint/2010/main" val="20426130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81735" y="1184681"/>
            <a:ext cx="6780530" cy="4606348"/>
            <a:chOff x="968547" y="472158"/>
            <a:chExt cx="7021352" cy="4769951"/>
          </a:xfrm>
        </p:grpSpPr>
        <p:grpSp>
          <p:nvGrpSpPr>
            <p:cNvPr id="16" name="Group 15"/>
            <p:cNvGrpSpPr/>
            <p:nvPr/>
          </p:nvGrpSpPr>
          <p:grpSpPr>
            <a:xfrm>
              <a:off x="968547" y="1176073"/>
              <a:ext cx="7021352" cy="4066036"/>
              <a:chOff x="1132304" y="1139995"/>
              <a:chExt cx="7021352" cy="4066036"/>
            </a:xfrm>
          </p:grpSpPr>
          <p:sp>
            <p:nvSpPr>
              <p:cNvPr id="21521" name="Text Box 9"/>
              <p:cNvSpPr txBox="1">
                <a:spLocks noChangeArrowheads="1"/>
              </p:cNvSpPr>
              <p:nvPr/>
            </p:nvSpPr>
            <p:spPr bwMode="auto">
              <a:xfrm>
                <a:off x="1132304" y="1408319"/>
                <a:ext cx="1414918" cy="4780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Calibri" pitchFamily="-65" charset="0"/>
                  </a:rPr>
                  <a:t>position</a:t>
                </a:r>
                <a:endParaRPr lang="en-US" sz="2400" dirty="0"/>
              </a:p>
            </p:txBody>
          </p:sp>
          <p:sp>
            <p:nvSpPr>
              <p:cNvPr id="21523" name="Text Box 10"/>
              <p:cNvSpPr txBox="1">
                <a:spLocks noChangeArrowheads="1"/>
              </p:cNvSpPr>
              <p:nvPr/>
            </p:nvSpPr>
            <p:spPr bwMode="auto">
              <a:xfrm>
                <a:off x="7140161" y="4744366"/>
                <a:ext cx="95246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400" dirty="0">
                    <a:latin typeface="Calibri"/>
                    <a:cs typeface="Calibri"/>
                  </a:rPr>
                  <a:t>time</a:t>
                </a:r>
              </a:p>
            </p:txBody>
          </p:sp>
          <p:cxnSp>
            <p:nvCxnSpPr>
              <p:cNvPr id="8" name="Straight Arrow Connector 7"/>
              <p:cNvCxnSpPr>
                <a:stCxn id="11" idx="0"/>
              </p:cNvCxnSpPr>
              <p:nvPr/>
            </p:nvCxnSpPr>
            <p:spPr>
              <a:xfrm flipV="1">
                <a:off x="2547222" y="1139995"/>
                <a:ext cx="0" cy="3416838"/>
              </a:xfrm>
              <a:prstGeom prst="straightConnector1">
                <a:avLst/>
              </a:prstGeom>
              <a:ln w="12700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2554332" y="1647351"/>
                <a:ext cx="5599324" cy="2251125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>
              <a:off x="2383465" y="472158"/>
              <a:ext cx="5464431" cy="3708587"/>
              <a:chOff x="2290122" y="406168"/>
              <a:chExt cx="4362786" cy="3708587"/>
            </a:xfrm>
          </p:grpSpPr>
          <p:sp>
            <p:nvSpPr>
              <p:cNvPr id="24" name="Block Arc 23"/>
              <p:cNvSpPr/>
              <p:nvPr/>
            </p:nvSpPr>
            <p:spPr>
              <a:xfrm rot="10800000">
                <a:off x="2290122" y="406168"/>
                <a:ext cx="3098847" cy="3708587"/>
              </a:xfrm>
              <a:prstGeom prst="blockArc">
                <a:avLst>
                  <a:gd name="adj1" fmla="val 14763542"/>
                  <a:gd name="adj2" fmla="val 20897138"/>
                  <a:gd name="adj3" fmla="val 0"/>
                </a:avLst>
              </a:prstGeom>
              <a:ln w="38100" cmpd="sng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 flipV="1">
                <a:off x="4425554" y="2912979"/>
                <a:ext cx="2227354" cy="1063637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Line 4"/>
            <p:cNvSpPr>
              <a:spLocks noChangeShapeType="1"/>
            </p:cNvSpPr>
            <p:nvPr/>
          </p:nvSpPr>
          <p:spPr bwMode="auto">
            <a:xfrm>
              <a:off x="2383465" y="4592911"/>
              <a:ext cx="5545402" cy="0"/>
            </a:xfrm>
            <a:prstGeom prst="line">
              <a:avLst/>
            </a:prstGeom>
            <a:solidFill>
              <a:schemeClr val="tx1"/>
            </a:solidFill>
            <a:ln w="12700" cmpd="sng">
              <a:solidFill>
                <a:schemeClr val="tx1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 sz="2400">
                <a:latin typeface="Calibri"/>
                <a:cs typeface="Calibri"/>
              </a:endParaRPr>
            </a:p>
          </p:txBody>
        </p:sp>
      </p:grpSp>
      <p:sp>
        <p:nvSpPr>
          <p:cNvPr id="12" name="Text Box 1052"/>
          <p:cNvSpPr txBox="1">
            <a:spLocks noChangeArrowheads="1"/>
          </p:cNvSpPr>
          <p:nvPr/>
        </p:nvSpPr>
        <p:spPr bwMode="auto">
          <a:xfrm>
            <a:off x="254747" y="230574"/>
            <a:ext cx="8470900" cy="9541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>
                <a:latin typeface="Calibri" pitchFamily="-65" charset="0"/>
              </a:rPr>
              <a:t>The motion of two objects is represented in the graph. When are the two objects moving with the same speed?</a:t>
            </a:r>
          </a:p>
        </p:txBody>
      </p:sp>
    </p:spTree>
    <p:extLst>
      <p:ext uri="{BB962C8B-B14F-4D97-AF65-F5344CB8AC3E}">
        <p14:creationId xmlns:p14="http://schemas.microsoft.com/office/powerpoint/2010/main" val="16545051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30941" y="1696395"/>
            <a:ext cx="7082118" cy="4185411"/>
            <a:chOff x="1255449" y="1577711"/>
            <a:chExt cx="7082118" cy="4185411"/>
          </a:xfrm>
        </p:grpSpPr>
        <p:sp>
          <p:nvSpPr>
            <p:cNvPr id="21520" name="Line 6"/>
            <p:cNvSpPr>
              <a:spLocks noChangeShapeType="1"/>
            </p:cNvSpPr>
            <p:nvPr/>
          </p:nvSpPr>
          <p:spPr bwMode="auto">
            <a:xfrm flipH="1" flipV="1">
              <a:off x="2968499" y="2735181"/>
              <a:ext cx="3871912" cy="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Calibri"/>
                <a:cs typeface="Calibri"/>
              </a:endParaRPr>
            </a:p>
          </p:txBody>
        </p:sp>
        <p:sp>
          <p:nvSpPr>
            <p:cNvPr id="21521" name="Text Box 9"/>
            <p:cNvSpPr txBox="1">
              <a:spLocks noChangeArrowheads="1"/>
            </p:cNvSpPr>
            <p:nvPr/>
          </p:nvSpPr>
          <p:spPr bwMode="auto">
            <a:xfrm>
              <a:off x="1255449" y="1796261"/>
              <a:ext cx="132556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Calibri" pitchFamily="-65" charset="0"/>
                </a:rPr>
                <a:t>position</a:t>
              </a:r>
              <a:endParaRPr lang="en-US" sz="2400" dirty="0"/>
            </a:p>
          </p:txBody>
        </p:sp>
        <p:sp>
          <p:nvSpPr>
            <p:cNvPr id="21528" name="Line 3"/>
            <p:cNvSpPr>
              <a:spLocks noChangeShapeType="1"/>
            </p:cNvSpPr>
            <p:nvPr/>
          </p:nvSpPr>
          <p:spPr bwMode="auto">
            <a:xfrm>
              <a:off x="2997363" y="1717184"/>
              <a:ext cx="0" cy="3302471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 type="triangle"/>
              <a:tailEnd/>
            </a:ln>
          </p:spPr>
          <p:txBody>
            <a:bodyPr/>
            <a:lstStyle/>
            <a:p>
              <a:endParaRPr lang="en-US" sz="2400">
                <a:latin typeface="Calibri"/>
                <a:cs typeface="Calibri"/>
              </a:endParaRPr>
            </a:p>
          </p:txBody>
        </p:sp>
        <p:sp>
          <p:nvSpPr>
            <p:cNvPr id="21529" name="Line 4"/>
            <p:cNvSpPr>
              <a:spLocks noChangeShapeType="1"/>
            </p:cNvSpPr>
            <p:nvPr/>
          </p:nvSpPr>
          <p:spPr bwMode="auto">
            <a:xfrm>
              <a:off x="2997363" y="5019655"/>
              <a:ext cx="4434485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 sz="2400">
                <a:latin typeface="Calibri"/>
                <a:cs typeface="Calibri"/>
              </a:endParaRPr>
            </a:p>
          </p:txBody>
        </p:sp>
        <p:sp>
          <p:nvSpPr>
            <p:cNvPr id="21523" name="Text Box 10"/>
            <p:cNvSpPr txBox="1">
              <a:spLocks noChangeArrowheads="1"/>
            </p:cNvSpPr>
            <p:nvPr/>
          </p:nvSpPr>
          <p:spPr bwMode="auto">
            <a:xfrm>
              <a:off x="7261242" y="5301457"/>
              <a:ext cx="107632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dirty="0">
                  <a:latin typeface="Calibri"/>
                  <a:cs typeface="Calibri"/>
                </a:rPr>
                <a:t>time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3016131" y="1577711"/>
              <a:ext cx="3838712" cy="3472892"/>
            </a:xfrm>
            <a:custGeom>
              <a:avLst/>
              <a:gdLst>
                <a:gd name="connsiteX0" fmla="*/ 0 w 4026319"/>
                <a:gd name="connsiteY0" fmla="*/ 3472892 h 3472892"/>
                <a:gd name="connsiteX1" fmla="*/ 490663 w 4026319"/>
                <a:gd name="connsiteY1" fmla="*/ 1885559 h 3472892"/>
                <a:gd name="connsiteX2" fmla="*/ 1573007 w 4026319"/>
                <a:gd name="connsiteY2" fmla="*/ 211644 h 3472892"/>
                <a:gd name="connsiteX3" fmla="*/ 2539900 w 4026319"/>
                <a:gd name="connsiteY3" fmla="*/ 615693 h 3472892"/>
                <a:gd name="connsiteX4" fmla="*/ 3449069 w 4026319"/>
                <a:gd name="connsiteY4" fmla="*/ 2044292 h 3472892"/>
                <a:gd name="connsiteX5" fmla="*/ 4026319 w 4026319"/>
                <a:gd name="connsiteY5" fmla="*/ 3400741 h 3472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26319" h="3472892">
                  <a:moveTo>
                    <a:pt x="0" y="3472892"/>
                  </a:moveTo>
                  <a:cubicBezTo>
                    <a:pt x="114247" y="2950996"/>
                    <a:pt x="228495" y="2429100"/>
                    <a:pt x="490663" y="1885559"/>
                  </a:cubicBezTo>
                  <a:cubicBezTo>
                    <a:pt x="752831" y="1342018"/>
                    <a:pt x="1231467" y="423288"/>
                    <a:pt x="1573007" y="211644"/>
                  </a:cubicBezTo>
                  <a:cubicBezTo>
                    <a:pt x="1914547" y="0"/>
                    <a:pt x="2227223" y="310252"/>
                    <a:pt x="2539900" y="615693"/>
                  </a:cubicBezTo>
                  <a:cubicBezTo>
                    <a:pt x="2852577" y="921134"/>
                    <a:pt x="3201333" y="1580117"/>
                    <a:pt x="3449069" y="2044292"/>
                  </a:cubicBezTo>
                  <a:cubicBezTo>
                    <a:pt x="3696806" y="2508467"/>
                    <a:pt x="4026319" y="3400741"/>
                    <a:pt x="4026319" y="3400741"/>
                  </a:cubicBezTo>
                </a:path>
              </a:pathLst>
            </a:cu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Calibri"/>
                <a:cs typeface="Calibri"/>
              </a:endParaRPr>
            </a:p>
          </p:txBody>
        </p:sp>
      </p:grpSp>
      <p:sp>
        <p:nvSpPr>
          <p:cNvPr id="9" name="Text Box 1052"/>
          <p:cNvSpPr txBox="1">
            <a:spLocks noChangeArrowheads="1"/>
          </p:cNvSpPr>
          <p:nvPr/>
        </p:nvSpPr>
        <p:spPr bwMode="auto">
          <a:xfrm>
            <a:off x="254747" y="230574"/>
            <a:ext cx="8470900" cy="9541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>
                <a:latin typeface="Calibri" pitchFamily="-65" charset="0"/>
              </a:rPr>
              <a:t>The motion of two objects is represented in the graph. When are the two objects moving with the same speed?</a:t>
            </a:r>
          </a:p>
        </p:txBody>
      </p:sp>
    </p:spTree>
    <p:extLst>
      <p:ext uri="{BB962C8B-B14F-4D97-AF65-F5344CB8AC3E}">
        <p14:creationId xmlns:p14="http://schemas.microsoft.com/office/powerpoint/2010/main" val="36550958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12" name="Group 21511"/>
          <p:cNvGrpSpPr/>
          <p:nvPr/>
        </p:nvGrpSpPr>
        <p:grpSpPr>
          <a:xfrm>
            <a:off x="930603" y="864129"/>
            <a:ext cx="7216654" cy="5075081"/>
            <a:chOff x="963673" y="460718"/>
            <a:chExt cx="7216654" cy="5075081"/>
          </a:xfrm>
        </p:grpSpPr>
        <p:grpSp>
          <p:nvGrpSpPr>
            <p:cNvPr id="21511" name="Group 21510"/>
            <p:cNvGrpSpPr/>
            <p:nvPr/>
          </p:nvGrpSpPr>
          <p:grpSpPr>
            <a:xfrm>
              <a:off x="963673" y="1322202"/>
              <a:ext cx="7216654" cy="4213597"/>
              <a:chOff x="248630" y="1538941"/>
              <a:chExt cx="7216654" cy="4213597"/>
            </a:xfrm>
          </p:grpSpPr>
          <p:sp>
            <p:nvSpPr>
              <p:cNvPr id="21521" name="Text Box 9"/>
              <p:cNvSpPr txBox="1">
                <a:spLocks noChangeArrowheads="1"/>
              </p:cNvSpPr>
              <p:nvPr/>
            </p:nvSpPr>
            <p:spPr bwMode="auto">
              <a:xfrm>
                <a:off x="248630" y="1561823"/>
                <a:ext cx="132556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dirty="0">
                    <a:latin typeface="Calibri" pitchFamily="-65" charset="0"/>
                  </a:rPr>
                  <a:t>position</a:t>
                </a:r>
                <a:endParaRPr lang="en-US" sz="2400" dirty="0"/>
              </a:p>
            </p:txBody>
          </p:sp>
          <p:sp>
            <p:nvSpPr>
              <p:cNvPr id="21528" name="Line 3"/>
              <p:cNvSpPr>
                <a:spLocks noChangeShapeType="1"/>
              </p:cNvSpPr>
              <p:nvPr/>
            </p:nvSpPr>
            <p:spPr bwMode="auto">
              <a:xfrm>
                <a:off x="1688455" y="1538941"/>
                <a:ext cx="5267" cy="352110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 type="triangle"/>
                <a:tailEnd/>
              </a:ln>
            </p:spPr>
            <p:txBody>
              <a:bodyPr/>
              <a:lstStyle/>
              <a:p>
                <a:endParaRPr lang="en-US" sz="2400">
                  <a:latin typeface="Calibri"/>
                  <a:cs typeface="Calibri"/>
                </a:endParaRPr>
              </a:p>
            </p:txBody>
          </p:sp>
          <p:sp>
            <p:nvSpPr>
              <p:cNvPr id="21529" name="Line 4"/>
              <p:cNvSpPr>
                <a:spLocks noChangeShapeType="1"/>
              </p:cNvSpPr>
              <p:nvPr/>
            </p:nvSpPr>
            <p:spPr bwMode="auto">
              <a:xfrm>
                <a:off x="1693723" y="5060041"/>
                <a:ext cx="5301118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 type="triangle"/>
              </a:ln>
            </p:spPr>
            <p:txBody>
              <a:bodyPr/>
              <a:lstStyle/>
              <a:p>
                <a:endParaRPr lang="en-US" sz="2400">
                  <a:latin typeface="Calibri"/>
                  <a:cs typeface="Calibri"/>
                </a:endParaRPr>
              </a:p>
            </p:txBody>
          </p:sp>
          <p:sp>
            <p:nvSpPr>
              <p:cNvPr id="21523" name="Text Box 10"/>
              <p:cNvSpPr txBox="1">
                <a:spLocks noChangeArrowheads="1"/>
              </p:cNvSpPr>
              <p:nvPr/>
            </p:nvSpPr>
            <p:spPr bwMode="auto">
              <a:xfrm>
                <a:off x="6388959" y="5290873"/>
                <a:ext cx="107632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400" dirty="0">
                    <a:latin typeface="Calibri"/>
                    <a:cs typeface="Calibri"/>
                  </a:rPr>
                  <a:t>time</a:t>
                </a: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1688455" y="2219235"/>
                <a:ext cx="4362786" cy="0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510" name="Group 21509"/>
            <p:cNvGrpSpPr/>
            <p:nvPr/>
          </p:nvGrpSpPr>
          <p:grpSpPr>
            <a:xfrm>
              <a:off x="2403498" y="460718"/>
              <a:ext cx="4362786" cy="3708587"/>
              <a:chOff x="1688454" y="460717"/>
              <a:chExt cx="4362786" cy="3708587"/>
            </a:xfrm>
          </p:grpSpPr>
          <p:sp>
            <p:nvSpPr>
              <p:cNvPr id="22" name="Block Arc 21"/>
              <p:cNvSpPr/>
              <p:nvPr/>
            </p:nvSpPr>
            <p:spPr>
              <a:xfrm rot="10800000">
                <a:off x="1688454" y="460717"/>
                <a:ext cx="3098847" cy="3708587"/>
              </a:xfrm>
              <a:prstGeom prst="blockArc">
                <a:avLst>
                  <a:gd name="adj1" fmla="val 15058600"/>
                  <a:gd name="adj2" fmla="val 20897138"/>
                  <a:gd name="adj3" fmla="val 0"/>
                </a:avLst>
              </a:prstGeom>
              <a:ln w="38100" cmpd="sng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 flipV="1">
                <a:off x="3823886" y="3084803"/>
                <a:ext cx="2227354" cy="946362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Text Box 1052"/>
          <p:cNvSpPr txBox="1">
            <a:spLocks noChangeArrowheads="1"/>
          </p:cNvSpPr>
          <p:nvPr/>
        </p:nvSpPr>
        <p:spPr bwMode="auto">
          <a:xfrm>
            <a:off x="254747" y="230574"/>
            <a:ext cx="8470900" cy="9541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>
                <a:latin typeface="Calibri" pitchFamily="-65" charset="0"/>
              </a:rPr>
              <a:t>The motion of two objects is represented in the graph. When are the two objects moving with the same speed?</a:t>
            </a:r>
          </a:p>
        </p:txBody>
      </p:sp>
    </p:spTree>
    <p:extLst>
      <p:ext uri="{BB962C8B-B14F-4D97-AF65-F5344CB8AC3E}">
        <p14:creationId xmlns:p14="http://schemas.microsoft.com/office/powerpoint/2010/main" val="19642656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52"/>
          <p:cNvSpPr txBox="1">
            <a:spLocks noChangeArrowheads="1"/>
          </p:cNvSpPr>
          <p:nvPr/>
        </p:nvSpPr>
        <p:spPr bwMode="auto">
          <a:xfrm>
            <a:off x="254747" y="230574"/>
            <a:ext cx="8470900" cy="9541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>
                <a:latin typeface="Calibri" pitchFamily="-65" charset="0"/>
              </a:rPr>
              <a:t>The motion of two objects is represented in the graph. When are the two objects moving with the same speed?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53135" y="1448457"/>
            <a:ext cx="7754309" cy="4200105"/>
            <a:chOff x="553135" y="1448457"/>
            <a:chExt cx="7754309" cy="4200105"/>
          </a:xfrm>
        </p:grpSpPr>
        <p:sp>
          <p:nvSpPr>
            <p:cNvPr id="21521" name="Text Box 9"/>
            <p:cNvSpPr txBox="1">
              <a:spLocks noChangeArrowheads="1"/>
            </p:cNvSpPr>
            <p:nvPr/>
          </p:nvSpPr>
          <p:spPr bwMode="auto">
            <a:xfrm>
              <a:off x="553135" y="1448457"/>
              <a:ext cx="132556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Calibri" pitchFamily="-65" charset="0"/>
                </a:rPr>
                <a:t>position</a:t>
              </a:r>
              <a:endParaRPr lang="en-US" sz="2400" dirty="0"/>
            </a:p>
          </p:txBody>
        </p:sp>
        <p:sp>
          <p:nvSpPr>
            <p:cNvPr id="21528" name="Line 3"/>
            <p:cNvSpPr>
              <a:spLocks noChangeShapeType="1"/>
            </p:cNvSpPr>
            <p:nvPr/>
          </p:nvSpPr>
          <p:spPr bwMode="auto">
            <a:xfrm>
              <a:off x="1878697" y="1538065"/>
              <a:ext cx="0" cy="3639148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 type="triangle"/>
              <a:tailEnd/>
            </a:ln>
          </p:spPr>
          <p:txBody>
            <a:bodyPr/>
            <a:lstStyle/>
            <a:p>
              <a:endParaRPr lang="en-US" sz="2400">
                <a:latin typeface="Calibri"/>
                <a:cs typeface="Calibri"/>
              </a:endParaRPr>
            </a:p>
          </p:txBody>
        </p:sp>
        <p:sp>
          <p:nvSpPr>
            <p:cNvPr id="21529" name="Line 4"/>
            <p:cNvSpPr>
              <a:spLocks noChangeShapeType="1"/>
            </p:cNvSpPr>
            <p:nvPr/>
          </p:nvSpPr>
          <p:spPr bwMode="auto">
            <a:xfrm flipV="1">
              <a:off x="1890915" y="5164464"/>
              <a:ext cx="6013908" cy="12749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 sz="2400">
                <a:latin typeface="Calibri"/>
                <a:cs typeface="Calibri"/>
              </a:endParaRPr>
            </a:p>
          </p:txBody>
        </p:sp>
        <p:sp>
          <p:nvSpPr>
            <p:cNvPr id="21523" name="Text Box 10"/>
            <p:cNvSpPr txBox="1">
              <a:spLocks noChangeArrowheads="1"/>
            </p:cNvSpPr>
            <p:nvPr/>
          </p:nvSpPr>
          <p:spPr bwMode="auto">
            <a:xfrm>
              <a:off x="7231119" y="5186897"/>
              <a:ext cx="107632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dirty="0">
                  <a:latin typeface="Calibri"/>
                  <a:cs typeface="Calibri"/>
                </a:rPr>
                <a:t>time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3608030" y="1910122"/>
              <a:ext cx="3739568" cy="3254342"/>
            </a:xfrm>
            <a:custGeom>
              <a:avLst/>
              <a:gdLst>
                <a:gd name="connsiteX0" fmla="*/ 0 w 4026319"/>
                <a:gd name="connsiteY0" fmla="*/ 3472892 h 3472892"/>
                <a:gd name="connsiteX1" fmla="*/ 490663 w 4026319"/>
                <a:gd name="connsiteY1" fmla="*/ 1885559 h 3472892"/>
                <a:gd name="connsiteX2" fmla="*/ 1573007 w 4026319"/>
                <a:gd name="connsiteY2" fmla="*/ 211644 h 3472892"/>
                <a:gd name="connsiteX3" fmla="*/ 2539900 w 4026319"/>
                <a:gd name="connsiteY3" fmla="*/ 615693 h 3472892"/>
                <a:gd name="connsiteX4" fmla="*/ 3449069 w 4026319"/>
                <a:gd name="connsiteY4" fmla="*/ 2044292 h 3472892"/>
                <a:gd name="connsiteX5" fmla="*/ 4026319 w 4026319"/>
                <a:gd name="connsiteY5" fmla="*/ 3400741 h 3472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26319" h="3472892">
                  <a:moveTo>
                    <a:pt x="0" y="3472892"/>
                  </a:moveTo>
                  <a:cubicBezTo>
                    <a:pt x="114247" y="2950996"/>
                    <a:pt x="228495" y="2429100"/>
                    <a:pt x="490663" y="1885559"/>
                  </a:cubicBezTo>
                  <a:cubicBezTo>
                    <a:pt x="752831" y="1342018"/>
                    <a:pt x="1231467" y="423288"/>
                    <a:pt x="1573007" y="211644"/>
                  </a:cubicBezTo>
                  <a:cubicBezTo>
                    <a:pt x="1914547" y="0"/>
                    <a:pt x="2227223" y="310252"/>
                    <a:pt x="2539900" y="615693"/>
                  </a:cubicBezTo>
                  <a:cubicBezTo>
                    <a:pt x="2852577" y="921134"/>
                    <a:pt x="3201333" y="1580117"/>
                    <a:pt x="3449069" y="2044292"/>
                  </a:cubicBezTo>
                  <a:cubicBezTo>
                    <a:pt x="3696806" y="2508467"/>
                    <a:pt x="4026319" y="3400741"/>
                    <a:pt x="4026319" y="3400741"/>
                  </a:cubicBezTo>
                </a:path>
              </a:pathLst>
            </a:cu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Calibri"/>
                <a:cs typeface="Calibri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 rot="10800000">
              <a:off x="2057550" y="1890829"/>
              <a:ext cx="3307361" cy="3334942"/>
            </a:xfrm>
            <a:custGeom>
              <a:avLst/>
              <a:gdLst>
                <a:gd name="connsiteX0" fmla="*/ 0 w 4026319"/>
                <a:gd name="connsiteY0" fmla="*/ 3472892 h 3472892"/>
                <a:gd name="connsiteX1" fmla="*/ 490663 w 4026319"/>
                <a:gd name="connsiteY1" fmla="*/ 1885559 h 3472892"/>
                <a:gd name="connsiteX2" fmla="*/ 1573007 w 4026319"/>
                <a:gd name="connsiteY2" fmla="*/ 211644 h 3472892"/>
                <a:gd name="connsiteX3" fmla="*/ 2539900 w 4026319"/>
                <a:gd name="connsiteY3" fmla="*/ 615693 h 3472892"/>
                <a:gd name="connsiteX4" fmla="*/ 3449069 w 4026319"/>
                <a:gd name="connsiteY4" fmla="*/ 2044292 h 3472892"/>
                <a:gd name="connsiteX5" fmla="*/ 4026319 w 4026319"/>
                <a:gd name="connsiteY5" fmla="*/ 3400741 h 3472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26319" h="3472892">
                  <a:moveTo>
                    <a:pt x="0" y="3472892"/>
                  </a:moveTo>
                  <a:cubicBezTo>
                    <a:pt x="114247" y="2950996"/>
                    <a:pt x="228495" y="2429100"/>
                    <a:pt x="490663" y="1885559"/>
                  </a:cubicBezTo>
                  <a:cubicBezTo>
                    <a:pt x="752831" y="1342018"/>
                    <a:pt x="1231467" y="423288"/>
                    <a:pt x="1573007" y="211644"/>
                  </a:cubicBezTo>
                  <a:cubicBezTo>
                    <a:pt x="1914547" y="0"/>
                    <a:pt x="2227223" y="310252"/>
                    <a:pt x="2539900" y="615693"/>
                  </a:cubicBezTo>
                  <a:cubicBezTo>
                    <a:pt x="2852577" y="921134"/>
                    <a:pt x="3201333" y="1580117"/>
                    <a:pt x="3449069" y="2044292"/>
                  </a:cubicBezTo>
                  <a:cubicBezTo>
                    <a:pt x="3696806" y="2508467"/>
                    <a:pt x="4026319" y="3400741"/>
                    <a:pt x="4026319" y="3400741"/>
                  </a:cubicBezTo>
                </a:path>
              </a:pathLst>
            </a:cu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48802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Rectangle 8"/>
          <p:cNvSpPr>
            <a:spLocks noChangeArrowheads="1"/>
          </p:cNvSpPr>
          <p:nvPr/>
        </p:nvSpPr>
        <p:spPr bwMode="auto">
          <a:xfrm>
            <a:off x="164353" y="184683"/>
            <a:ext cx="881529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2800" dirty="0">
                <a:latin typeface="Calibri" pitchFamily="-65" charset="0"/>
                <a:ea typeface="Arial" pitchFamily="-65" charset="0"/>
                <a:cs typeface="Arial" pitchFamily="-65" charset="0"/>
              </a:rPr>
              <a:t>	The motion of an object is represented by the graph. When is the object moving the fastest?</a:t>
            </a:r>
            <a:endParaRPr lang="en-US" sz="2800" dirty="0">
              <a:latin typeface="Calibri" pitchFamily="-65" charset="0"/>
              <a:ea typeface="Arial Unicode MS" pitchFamily="-65" charset="0"/>
              <a:cs typeface="Arial Unicode MS" pitchFamily="-65" charset="0"/>
            </a:endParaRPr>
          </a:p>
        </p:txBody>
      </p:sp>
      <p:grpSp>
        <p:nvGrpSpPr>
          <p:cNvPr id="235" name="Group 234"/>
          <p:cNvGrpSpPr/>
          <p:nvPr/>
        </p:nvGrpSpPr>
        <p:grpSpPr>
          <a:xfrm>
            <a:off x="1030941" y="1499192"/>
            <a:ext cx="7006928" cy="3639148"/>
            <a:chOff x="1030941" y="1499192"/>
            <a:chExt cx="7006928" cy="3639148"/>
          </a:xfrm>
        </p:grpSpPr>
        <p:sp>
          <p:nvSpPr>
            <p:cNvPr id="321" name="Text Box 9"/>
            <p:cNvSpPr txBox="1">
              <a:spLocks noChangeArrowheads="1"/>
            </p:cNvSpPr>
            <p:nvPr/>
          </p:nvSpPr>
          <p:spPr bwMode="auto">
            <a:xfrm>
              <a:off x="1030941" y="1684112"/>
              <a:ext cx="132556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dirty="0">
                  <a:latin typeface="Calibri" pitchFamily="-65" charset="0"/>
                </a:rPr>
                <a:t>position</a:t>
              </a:r>
              <a:endParaRPr lang="en-US" sz="2400" dirty="0"/>
            </a:p>
          </p:txBody>
        </p:sp>
        <p:sp>
          <p:nvSpPr>
            <p:cNvPr id="322" name="Line 3"/>
            <p:cNvSpPr>
              <a:spLocks noChangeShapeType="1"/>
            </p:cNvSpPr>
            <p:nvPr/>
          </p:nvSpPr>
          <p:spPr bwMode="auto">
            <a:xfrm>
              <a:off x="2772855" y="1499192"/>
              <a:ext cx="0" cy="3639148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 type="triangle"/>
              <a:tailEnd/>
            </a:ln>
          </p:spPr>
          <p:txBody>
            <a:bodyPr/>
            <a:lstStyle/>
            <a:p>
              <a:endParaRPr lang="en-US" sz="2400">
                <a:latin typeface="Calibri"/>
                <a:cs typeface="Calibri"/>
              </a:endParaRPr>
            </a:p>
          </p:txBody>
        </p:sp>
        <p:sp>
          <p:nvSpPr>
            <p:cNvPr id="323" name="Line 4"/>
            <p:cNvSpPr>
              <a:spLocks noChangeShapeType="1"/>
            </p:cNvSpPr>
            <p:nvPr/>
          </p:nvSpPr>
          <p:spPr bwMode="auto">
            <a:xfrm>
              <a:off x="2772855" y="2148388"/>
              <a:ext cx="4434485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 sz="2400">
                <a:latin typeface="Calibri"/>
                <a:cs typeface="Calibri"/>
              </a:endParaRPr>
            </a:p>
          </p:txBody>
        </p:sp>
        <p:sp>
          <p:nvSpPr>
            <p:cNvPr id="324" name="Text Box 10"/>
            <p:cNvSpPr txBox="1">
              <a:spLocks noChangeArrowheads="1"/>
            </p:cNvSpPr>
            <p:nvPr/>
          </p:nvSpPr>
          <p:spPr bwMode="auto">
            <a:xfrm>
              <a:off x="6961544" y="2322192"/>
              <a:ext cx="107632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dirty="0">
                  <a:latin typeface="Calibri"/>
                  <a:cs typeface="Calibri"/>
                </a:rPr>
                <a:t>time</a:t>
              </a:r>
            </a:p>
          </p:txBody>
        </p:sp>
        <p:grpSp>
          <p:nvGrpSpPr>
            <p:cNvPr id="234" name="Group 233"/>
            <p:cNvGrpSpPr/>
            <p:nvPr/>
          </p:nvGrpSpPr>
          <p:grpSpPr>
            <a:xfrm>
              <a:off x="2772855" y="2322192"/>
              <a:ext cx="4307240" cy="2550002"/>
              <a:chOff x="2772855" y="2322192"/>
              <a:chExt cx="4307240" cy="2550002"/>
            </a:xfrm>
          </p:grpSpPr>
          <p:cxnSp>
            <p:nvCxnSpPr>
              <p:cNvPr id="327" name="Straight Connector 2"/>
              <p:cNvCxnSpPr/>
              <p:nvPr/>
            </p:nvCxnSpPr>
            <p:spPr>
              <a:xfrm>
                <a:off x="2772855" y="2322192"/>
                <a:ext cx="1335268" cy="2550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flipV="1">
                <a:off x="4108123" y="2538278"/>
                <a:ext cx="658663" cy="23339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>
                <a:off x="4766786" y="2538277"/>
                <a:ext cx="222323" cy="140094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 flipV="1">
                <a:off x="4989109" y="3401486"/>
                <a:ext cx="1082100" cy="53773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>
                <a:off x="6075803" y="3411704"/>
                <a:ext cx="1004292" cy="8374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7349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"/>
    </mc:Choice>
    <mc:Fallback xmlns="">
      <p:transition spd="slow" advTm="5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86329" y="2399025"/>
            <a:ext cx="7571342" cy="3923474"/>
            <a:chOff x="822672" y="952678"/>
            <a:chExt cx="7571342" cy="3923474"/>
          </a:xfrm>
        </p:grpSpPr>
        <p:sp>
          <p:nvSpPr>
            <p:cNvPr id="15" name="Line 1045"/>
            <p:cNvSpPr>
              <a:spLocks noChangeShapeType="1"/>
            </p:cNvSpPr>
            <p:nvPr/>
          </p:nvSpPr>
          <p:spPr bwMode="auto">
            <a:xfrm>
              <a:off x="4891780" y="4199412"/>
              <a:ext cx="3502234" cy="67674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822672" y="952678"/>
              <a:ext cx="7571340" cy="3923474"/>
              <a:chOff x="822672" y="952678"/>
              <a:chExt cx="7571340" cy="3923474"/>
            </a:xfrm>
          </p:grpSpPr>
          <p:grpSp>
            <p:nvGrpSpPr>
              <p:cNvPr id="2" name="Group 1"/>
              <p:cNvGrpSpPr/>
              <p:nvPr/>
            </p:nvGrpSpPr>
            <p:grpSpPr>
              <a:xfrm flipH="1">
                <a:off x="822672" y="1543620"/>
                <a:ext cx="7571340" cy="3332532"/>
                <a:chOff x="-1181215" y="1597222"/>
                <a:chExt cx="9343540" cy="3656066"/>
              </a:xfrm>
            </p:grpSpPr>
            <p:sp>
              <p:nvSpPr>
                <p:cNvPr id="24595" name="Line 1052"/>
                <p:cNvSpPr>
                  <a:spLocks noChangeShapeType="1"/>
                </p:cNvSpPr>
                <p:nvPr/>
              </p:nvSpPr>
              <p:spPr bwMode="auto">
                <a:xfrm>
                  <a:off x="-1181215" y="5253288"/>
                  <a:ext cx="8881596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5024298" y="1597222"/>
                  <a:ext cx="1314252" cy="4389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2000" dirty="0">
                      <a:latin typeface="Calibri" pitchFamily="-65" charset="0"/>
                    </a:rPr>
                    <a:t>Slope A</a:t>
                  </a:r>
                </a:p>
              </p:txBody>
            </p:sp>
            <p:sp>
              <p:nvSpPr>
                <p:cNvPr id="20" name="TextBox 15"/>
                <p:cNvSpPr txBox="1">
                  <a:spLocks noChangeArrowheads="1"/>
                </p:cNvSpPr>
                <p:nvPr/>
              </p:nvSpPr>
              <p:spPr bwMode="auto">
                <a:xfrm>
                  <a:off x="2601989" y="3111775"/>
                  <a:ext cx="1331457" cy="4389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2000" dirty="0">
                      <a:latin typeface="Calibri" pitchFamily="-65" charset="0"/>
                    </a:rPr>
                    <a:t>Slope B</a:t>
                  </a:r>
                </a:p>
              </p:txBody>
            </p:sp>
            <p:sp>
              <p:nvSpPr>
                <p:cNvPr id="21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-874955" y="4291371"/>
                  <a:ext cx="1867564" cy="4389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2000" dirty="0">
                      <a:solidFill>
                        <a:schemeClr val="tx1">
                          <a:alpha val="75000"/>
                        </a:schemeClr>
                      </a:solidFill>
                      <a:latin typeface="Calibri" pitchFamily="-65" charset="0"/>
                    </a:rPr>
                    <a:t>Slope</a:t>
                  </a:r>
                  <a:r>
                    <a:rPr lang="en-US" sz="2000" dirty="0">
                      <a:solidFill>
                        <a:schemeClr val="tx1">
                          <a:alpha val="85000"/>
                        </a:schemeClr>
                      </a:solidFill>
                      <a:latin typeface="Calibri" pitchFamily="-65" charset="0"/>
                    </a:rPr>
                    <a:t> </a:t>
                  </a:r>
                  <a:r>
                    <a:rPr lang="en-US" sz="2000" dirty="0">
                      <a:solidFill>
                        <a:schemeClr val="tx1">
                          <a:alpha val="75000"/>
                        </a:schemeClr>
                      </a:solidFill>
                      <a:latin typeface="Calibri" pitchFamily="-65" charset="0"/>
                    </a:rPr>
                    <a:t>C</a:t>
                  </a:r>
                </a:p>
              </p:txBody>
            </p:sp>
            <p:sp>
              <p:nvSpPr>
                <p:cNvPr id="22" name="Line 1044"/>
                <p:cNvSpPr>
                  <a:spLocks noChangeShapeType="1"/>
                </p:cNvSpPr>
                <p:nvPr/>
              </p:nvSpPr>
              <p:spPr bwMode="auto">
                <a:xfrm flipH="1">
                  <a:off x="5277441" y="1677358"/>
                  <a:ext cx="2437850" cy="762085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" name="Line 1045"/>
                <p:cNvSpPr>
                  <a:spLocks noChangeShapeType="1"/>
                </p:cNvSpPr>
                <p:nvPr/>
              </p:nvSpPr>
              <p:spPr bwMode="auto">
                <a:xfrm flipH="1">
                  <a:off x="3140774" y="2438655"/>
                  <a:ext cx="2136666" cy="2072192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Line 1047"/>
                <p:cNvSpPr>
                  <a:spLocks noChangeShapeType="1"/>
                </p:cNvSpPr>
                <p:nvPr/>
              </p:nvSpPr>
              <p:spPr bwMode="auto">
                <a:xfrm flipH="1">
                  <a:off x="7700381" y="1696215"/>
                  <a:ext cx="1" cy="74244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Line 1049"/>
                <p:cNvSpPr>
                  <a:spLocks noChangeShapeType="1"/>
                </p:cNvSpPr>
                <p:nvPr/>
              </p:nvSpPr>
              <p:spPr bwMode="auto">
                <a:xfrm>
                  <a:off x="7700381" y="2439443"/>
                  <a:ext cx="0" cy="2071405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" name="Line 1048"/>
                <p:cNvSpPr>
                  <a:spLocks noChangeShapeType="1"/>
                </p:cNvSpPr>
                <p:nvPr/>
              </p:nvSpPr>
              <p:spPr bwMode="auto">
                <a:xfrm>
                  <a:off x="5277441" y="2439443"/>
                  <a:ext cx="288488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Line 1050"/>
                <p:cNvSpPr>
                  <a:spLocks noChangeShapeType="1"/>
                </p:cNvSpPr>
                <p:nvPr/>
              </p:nvSpPr>
              <p:spPr bwMode="auto">
                <a:xfrm>
                  <a:off x="3140775" y="4510848"/>
                  <a:ext cx="502155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pic>
            <p:nvPicPr>
              <p:cNvPr id="16" name="Picture 29"/>
              <p:cNvPicPr>
                <a:picLocks noChangeAspect="1"/>
              </p:cNvPicPr>
              <p:nvPr/>
            </p:nvPicPr>
            <p:blipFill>
              <a:blip r:embed="rId3">
                <a:alphaModFix/>
              </a:blip>
              <a:srcRect/>
              <a:stretch>
                <a:fillRect/>
              </a:stretch>
            </p:blipFill>
            <p:spPr bwMode="auto">
              <a:xfrm rot="20268465" flipH="1">
                <a:off x="952991" y="952678"/>
                <a:ext cx="591687" cy="8060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7" name="Line 1047"/>
            <p:cNvSpPr>
              <a:spLocks noChangeShapeType="1"/>
            </p:cNvSpPr>
            <p:nvPr/>
          </p:nvSpPr>
          <p:spPr bwMode="auto">
            <a:xfrm>
              <a:off x="1199455" y="4199412"/>
              <a:ext cx="1" cy="67674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169314" y="158793"/>
            <a:ext cx="884497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during the skier's descent down each slope from greatest to least.  (That is, 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from the start of A to the end of A vs. the start of B to the end of B vs. the start of C to the end of C; not the total value of potential energy.) </a:t>
            </a:r>
          </a:p>
        </p:txBody>
      </p:sp>
    </p:spTree>
    <p:extLst>
      <p:ext uri="{BB962C8B-B14F-4D97-AF65-F5344CB8AC3E}">
        <p14:creationId xmlns:p14="http://schemas.microsoft.com/office/powerpoint/2010/main" val="51378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56001" y="2299140"/>
            <a:ext cx="6831998" cy="3871877"/>
            <a:chOff x="1424123" y="1568185"/>
            <a:chExt cx="6831998" cy="3871877"/>
          </a:xfrm>
        </p:grpSpPr>
        <p:grpSp>
          <p:nvGrpSpPr>
            <p:cNvPr id="2" name="Group 1"/>
            <p:cNvGrpSpPr/>
            <p:nvPr/>
          </p:nvGrpSpPr>
          <p:grpSpPr>
            <a:xfrm>
              <a:off x="1424123" y="1568185"/>
              <a:ext cx="6831998" cy="3871877"/>
              <a:chOff x="1034845" y="991485"/>
              <a:chExt cx="7076836" cy="3871877"/>
            </a:xfrm>
          </p:grpSpPr>
          <p:pic>
            <p:nvPicPr>
              <p:cNvPr id="24586" name="Picture 29"/>
              <p:cNvPicPr>
                <a:picLocks noChangeAspect="1"/>
              </p:cNvPicPr>
              <p:nvPr/>
            </p:nvPicPr>
            <p:blipFill>
              <a:blip r:embed="rId3">
                <a:alphaModFix/>
              </a:blip>
              <a:srcRect/>
              <a:stretch>
                <a:fillRect/>
              </a:stretch>
            </p:blipFill>
            <p:spPr bwMode="auto">
              <a:xfrm>
                <a:off x="7292173" y="991485"/>
                <a:ext cx="657979" cy="806078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</p:pic>
          <p:sp>
            <p:nvSpPr>
              <p:cNvPr id="24595" name="Line 1052"/>
              <p:cNvSpPr>
                <a:spLocks noChangeShapeType="1"/>
              </p:cNvSpPr>
              <p:nvPr/>
            </p:nvSpPr>
            <p:spPr bwMode="auto">
              <a:xfrm>
                <a:off x="1064668" y="4863362"/>
                <a:ext cx="66357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TextBox 14"/>
              <p:cNvSpPr txBox="1">
                <a:spLocks noChangeArrowheads="1"/>
              </p:cNvSpPr>
              <p:nvPr/>
            </p:nvSpPr>
            <p:spPr bwMode="auto">
              <a:xfrm>
                <a:off x="5401364" y="1696625"/>
                <a:ext cx="1125834" cy="4006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dirty="0">
                    <a:latin typeface="Calibri" pitchFamily="-65" charset="0"/>
                  </a:rPr>
                  <a:t>Slope A</a:t>
                </a:r>
              </a:p>
            </p:txBody>
          </p:sp>
          <p:sp>
            <p:nvSpPr>
              <p:cNvPr id="20" name="TextBox 15"/>
              <p:cNvSpPr txBox="1">
                <a:spLocks noChangeArrowheads="1"/>
              </p:cNvSpPr>
              <p:nvPr/>
            </p:nvSpPr>
            <p:spPr bwMode="auto">
              <a:xfrm>
                <a:off x="3324924" y="2813939"/>
                <a:ext cx="1114651" cy="4006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dirty="0">
                    <a:latin typeface="Calibri" pitchFamily="-65" charset="0"/>
                  </a:rPr>
                  <a:t>Slope B</a:t>
                </a:r>
              </a:p>
            </p:txBody>
          </p:sp>
          <p:sp>
            <p:nvSpPr>
              <p:cNvPr id="21" name="TextBox 16"/>
              <p:cNvSpPr txBox="1">
                <a:spLocks noChangeArrowheads="1"/>
              </p:cNvSpPr>
              <p:nvPr/>
            </p:nvSpPr>
            <p:spPr bwMode="auto">
              <a:xfrm>
                <a:off x="1034845" y="3807646"/>
                <a:ext cx="1110923" cy="4006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dirty="0">
                    <a:solidFill>
                      <a:schemeClr val="tx1">
                        <a:alpha val="75000"/>
                      </a:schemeClr>
                    </a:solidFill>
                    <a:latin typeface="Calibri" pitchFamily="-65" charset="0"/>
                  </a:rPr>
                  <a:t>Slope</a:t>
                </a:r>
                <a:r>
                  <a:rPr lang="en-US" sz="2000" dirty="0">
                    <a:solidFill>
                      <a:schemeClr val="tx1">
                        <a:alpha val="85000"/>
                      </a:schemeClr>
                    </a:solidFill>
                    <a:latin typeface="Calibri" pitchFamily="-65" charset="0"/>
                  </a:rPr>
                  <a:t> </a:t>
                </a:r>
                <a:r>
                  <a:rPr lang="en-US" sz="2000" dirty="0">
                    <a:solidFill>
                      <a:schemeClr val="tx1">
                        <a:alpha val="75000"/>
                      </a:schemeClr>
                    </a:solidFill>
                    <a:latin typeface="Calibri" pitchFamily="-65" charset="0"/>
                  </a:rPr>
                  <a:t>C</a:t>
                </a:r>
              </a:p>
            </p:txBody>
          </p:sp>
          <p:sp>
            <p:nvSpPr>
              <p:cNvPr id="22" name="Line 1044"/>
              <p:cNvSpPr>
                <a:spLocks noChangeShapeType="1"/>
              </p:cNvSpPr>
              <p:nvPr/>
            </p:nvSpPr>
            <p:spPr bwMode="auto">
              <a:xfrm flipH="1">
                <a:off x="1064667" y="1677358"/>
                <a:ext cx="6650623" cy="3186003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1047"/>
              <p:cNvSpPr>
                <a:spLocks noChangeShapeType="1"/>
              </p:cNvSpPr>
              <p:nvPr/>
            </p:nvSpPr>
            <p:spPr bwMode="auto">
              <a:xfrm flipH="1">
                <a:off x="7700378" y="1696214"/>
                <a:ext cx="2" cy="105571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1048"/>
              <p:cNvSpPr>
                <a:spLocks noChangeShapeType="1"/>
              </p:cNvSpPr>
              <p:nvPr/>
            </p:nvSpPr>
            <p:spPr bwMode="auto">
              <a:xfrm flipV="1">
                <a:off x="5401364" y="2751930"/>
                <a:ext cx="27103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Line 1050"/>
              <p:cNvSpPr>
                <a:spLocks noChangeShapeType="1"/>
              </p:cNvSpPr>
              <p:nvPr/>
            </p:nvSpPr>
            <p:spPr bwMode="auto">
              <a:xfrm flipV="1">
                <a:off x="3324924" y="3807646"/>
                <a:ext cx="478675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" name="Line 1047"/>
            <p:cNvSpPr>
              <a:spLocks noChangeShapeType="1"/>
            </p:cNvSpPr>
            <p:nvPr/>
          </p:nvSpPr>
          <p:spPr bwMode="auto">
            <a:xfrm flipH="1">
              <a:off x="7859046" y="3328630"/>
              <a:ext cx="2" cy="10557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047"/>
            <p:cNvSpPr>
              <a:spLocks noChangeShapeType="1"/>
            </p:cNvSpPr>
            <p:nvPr/>
          </p:nvSpPr>
          <p:spPr bwMode="auto">
            <a:xfrm flipH="1">
              <a:off x="7859044" y="4384346"/>
              <a:ext cx="2" cy="10557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69314" y="158793"/>
            <a:ext cx="884497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during the skier's descent down each slope from greatest to least.  (That is, 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from the start of A to the end of A vs. the start of B to the end of B vs. the start of C to the end of C; not the total value of potential energy.) </a:t>
            </a:r>
          </a:p>
        </p:txBody>
      </p:sp>
    </p:spTree>
    <p:extLst>
      <p:ext uri="{BB962C8B-B14F-4D97-AF65-F5344CB8AC3E}">
        <p14:creationId xmlns:p14="http://schemas.microsoft.com/office/powerpoint/2010/main" val="352954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154430" y="2446254"/>
            <a:ext cx="6835142" cy="3871877"/>
            <a:chOff x="1154430" y="2446254"/>
            <a:chExt cx="6835142" cy="3871877"/>
          </a:xfrm>
        </p:grpSpPr>
        <p:pic>
          <p:nvPicPr>
            <p:cNvPr id="24586" name="Picture 29"/>
            <p:cNvPicPr>
              <a:picLocks noChangeAspect="1"/>
            </p:cNvPicPr>
            <p:nvPr/>
          </p:nvPicPr>
          <p:blipFill>
            <a:blip r:embed="rId3">
              <a:alphaModFix/>
            </a:blip>
            <a:srcRect/>
            <a:stretch>
              <a:fillRect/>
            </a:stretch>
          </p:blipFill>
          <p:spPr bwMode="auto">
            <a:xfrm flipH="1">
              <a:off x="1342305" y="2446254"/>
              <a:ext cx="635215" cy="806078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</p:pic>
        <p:sp>
          <p:nvSpPr>
            <p:cNvPr id="24595" name="Line 1052"/>
            <p:cNvSpPr>
              <a:spLocks noChangeShapeType="1"/>
            </p:cNvSpPr>
            <p:nvPr/>
          </p:nvSpPr>
          <p:spPr bwMode="auto">
            <a:xfrm flipH="1">
              <a:off x="1583436" y="6318131"/>
              <a:ext cx="640613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TextBox 14"/>
            <p:cNvSpPr txBox="1">
              <a:spLocks noChangeArrowheads="1"/>
            </p:cNvSpPr>
            <p:nvPr/>
          </p:nvSpPr>
          <p:spPr bwMode="auto">
            <a:xfrm flipH="1">
              <a:off x="2584643" y="3051991"/>
              <a:ext cx="1086883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pitchFamily="-65" charset="0"/>
                </a:rPr>
                <a:t>Slope A</a:t>
              </a:r>
            </a:p>
          </p:txBody>
        </p:sp>
        <p:sp>
          <p:nvSpPr>
            <p:cNvPr id="20" name="TextBox 15"/>
            <p:cNvSpPr txBox="1">
              <a:spLocks noChangeArrowheads="1"/>
            </p:cNvSpPr>
            <p:nvPr/>
          </p:nvSpPr>
          <p:spPr bwMode="auto">
            <a:xfrm flipH="1">
              <a:off x="4308075" y="3898710"/>
              <a:ext cx="1076087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pitchFamily="-65" charset="0"/>
                </a:rPr>
                <a:t>Slope B</a:t>
              </a:r>
            </a:p>
          </p:txBody>
        </p:sp>
        <p:sp>
          <p:nvSpPr>
            <p:cNvPr id="21" name="TextBox 16"/>
            <p:cNvSpPr txBox="1">
              <a:spLocks noChangeArrowheads="1"/>
            </p:cNvSpPr>
            <p:nvPr/>
          </p:nvSpPr>
          <p:spPr bwMode="auto">
            <a:xfrm flipH="1">
              <a:off x="6712302" y="5062074"/>
              <a:ext cx="1072488" cy="400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tx1">
                      <a:alpha val="75000"/>
                    </a:schemeClr>
                  </a:solidFill>
                  <a:latin typeface="Calibri" pitchFamily="-65" charset="0"/>
                </a:rPr>
                <a:t>Slope</a:t>
              </a:r>
              <a:r>
                <a:rPr lang="en-US" sz="2000" dirty="0">
                  <a:solidFill>
                    <a:schemeClr val="tx1">
                      <a:alpha val="85000"/>
                    </a:schemeClr>
                  </a:solidFill>
                  <a:latin typeface="Calibri" pitchFamily="-65" charset="0"/>
                </a:rPr>
                <a:t> </a:t>
              </a:r>
              <a:r>
                <a:rPr lang="en-US" sz="2000" dirty="0">
                  <a:solidFill>
                    <a:schemeClr val="tx1">
                      <a:alpha val="75000"/>
                    </a:schemeClr>
                  </a:solidFill>
                  <a:latin typeface="Calibri" pitchFamily="-65" charset="0"/>
                </a:rPr>
                <a:t>C</a:t>
              </a:r>
            </a:p>
          </p:txBody>
        </p:sp>
        <p:sp>
          <p:nvSpPr>
            <p:cNvPr id="22" name="Line 1044"/>
            <p:cNvSpPr>
              <a:spLocks noChangeShapeType="1"/>
            </p:cNvSpPr>
            <p:nvPr/>
          </p:nvSpPr>
          <p:spPr bwMode="auto">
            <a:xfrm>
              <a:off x="1569042" y="3132127"/>
              <a:ext cx="6420530" cy="318600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1047"/>
            <p:cNvSpPr>
              <a:spLocks noChangeShapeType="1"/>
            </p:cNvSpPr>
            <p:nvPr/>
          </p:nvSpPr>
          <p:spPr bwMode="auto">
            <a:xfrm>
              <a:off x="1583436" y="3150983"/>
              <a:ext cx="2" cy="10557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048"/>
            <p:cNvSpPr>
              <a:spLocks noChangeShapeType="1"/>
            </p:cNvSpPr>
            <p:nvPr/>
          </p:nvSpPr>
          <p:spPr bwMode="auto">
            <a:xfrm flipH="1" flipV="1">
              <a:off x="1154431" y="3756466"/>
              <a:ext cx="15615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050"/>
            <p:cNvSpPr>
              <a:spLocks noChangeShapeType="1"/>
            </p:cNvSpPr>
            <p:nvPr/>
          </p:nvSpPr>
          <p:spPr bwMode="auto">
            <a:xfrm flipH="1" flipV="1">
              <a:off x="1154430" y="4898806"/>
              <a:ext cx="3956136" cy="316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047"/>
            <p:cNvSpPr>
              <a:spLocks noChangeShapeType="1"/>
            </p:cNvSpPr>
            <p:nvPr/>
          </p:nvSpPr>
          <p:spPr bwMode="auto">
            <a:xfrm>
              <a:off x="1583437" y="4206699"/>
              <a:ext cx="2" cy="10557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047"/>
            <p:cNvSpPr>
              <a:spLocks noChangeShapeType="1"/>
            </p:cNvSpPr>
            <p:nvPr/>
          </p:nvSpPr>
          <p:spPr bwMode="auto">
            <a:xfrm>
              <a:off x="1583439" y="5262415"/>
              <a:ext cx="2" cy="10557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69314" y="158793"/>
            <a:ext cx="884497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during the skier's descent down each slope from greatest to least.  (That is, 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from the start of A to the end of A vs. the start of B to the end of B vs. the start of C to the end of C; not the total value of potential energy.) </a:t>
            </a:r>
          </a:p>
        </p:txBody>
      </p:sp>
    </p:spTree>
    <p:extLst>
      <p:ext uri="{BB962C8B-B14F-4D97-AF65-F5344CB8AC3E}">
        <p14:creationId xmlns:p14="http://schemas.microsoft.com/office/powerpoint/2010/main" val="3304828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87878" y="2017427"/>
            <a:ext cx="7368244" cy="4232604"/>
            <a:chOff x="887878" y="1568185"/>
            <a:chExt cx="7368244" cy="4232604"/>
          </a:xfrm>
        </p:grpSpPr>
        <p:grpSp>
          <p:nvGrpSpPr>
            <p:cNvPr id="2" name="Group 1"/>
            <p:cNvGrpSpPr/>
            <p:nvPr/>
          </p:nvGrpSpPr>
          <p:grpSpPr>
            <a:xfrm>
              <a:off x="887878" y="1568185"/>
              <a:ext cx="7368244" cy="4232604"/>
              <a:chOff x="479383" y="991485"/>
              <a:chExt cx="7632299" cy="4232604"/>
            </a:xfrm>
          </p:grpSpPr>
          <p:pic>
            <p:nvPicPr>
              <p:cNvPr id="24586" name="Picture 29"/>
              <p:cNvPicPr>
                <a:picLocks noChangeAspect="1"/>
              </p:cNvPicPr>
              <p:nvPr/>
            </p:nvPicPr>
            <p:blipFill>
              <a:blip r:embed="rId3">
                <a:alphaModFix/>
              </a:blip>
              <a:srcRect/>
              <a:stretch>
                <a:fillRect/>
              </a:stretch>
            </p:blipFill>
            <p:spPr bwMode="auto">
              <a:xfrm>
                <a:off x="7292173" y="991485"/>
                <a:ext cx="657979" cy="806078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</p:pic>
          <p:sp>
            <p:nvSpPr>
              <p:cNvPr id="24595" name="Line 1052"/>
              <p:cNvSpPr>
                <a:spLocks noChangeShapeType="1"/>
              </p:cNvSpPr>
              <p:nvPr/>
            </p:nvSpPr>
            <p:spPr bwMode="auto">
              <a:xfrm>
                <a:off x="479384" y="5224089"/>
                <a:ext cx="72209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TextBox 14"/>
              <p:cNvSpPr txBox="1">
                <a:spLocks noChangeArrowheads="1"/>
              </p:cNvSpPr>
              <p:nvPr/>
            </p:nvSpPr>
            <p:spPr bwMode="auto">
              <a:xfrm>
                <a:off x="5846782" y="1866043"/>
                <a:ext cx="1125834" cy="4006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dirty="0">
                    <a:latin typeface="Calibri" pitchFamily="-65" charset="0"/>
                  </a:rPr>
                  <a:t>Slope A</a:t>
                </a:r>
              </a:p>
            </p:txBody>
          </p:sp>
          <p:sp>
            <p:nvSpPr>
              <p:cNvPr id="20" name="TextBox 15"/>
              <p:cNvSpPr txBox="1">
                <a:spLocks noChangeArrowheads="1"/>
              </p:cNvSpPr>
              <p:nvPr/>
            </p:nvSpPr>
            <p:spPr bwMode="auto">
              <a:xfrm>
                <a:off x="3888377" y="2713435"/>
                <a:ext cx="1114651" cy="4006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dirty="0">
                    <a:latin typeface="Calibri" pitchFamily="-65" charset="0"/>
                  </a:rPr>
                  <a:t>Slope B</a:t>
                </a:r>
              </a:p>
            </p:txBody>
          </p:sp>
          <p:sp>
            <p:nvSpPr>
              <p:cNvPr id="21" name="TextBox 16"/>
              <p:cNvSpPr txBox="1">
                <a:spLocks noChangeArrowheads="1"/>
              </p:cNvSpPr>
              <p:nvPr/>
            </p:nvSpPr>
            <p:spPr bwMode="auto">
              <a:xfrm>
                <a:off x="1386670" y="3830502"/>
                <a:ext cx="1110923" cy="4006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dirty="0">
                    <a:solidFill>
                      <a:schemeClr val="tx1">
                        <a:alpha val="75000"/>
                      </a:schemeClr>
                    </a:solidFill>
                    <a:latin typeface="Calibri" pitchFamily="-65" charset="0"/>
                  </a:rPr>
                  <a:t>Slope</a:t>
                </a:r>
                <a:r>
                  <a:rPr lang="en-US" sz="2000" dirty="0">
                    <a:solidFill>
                      <a:schemeClr val="tx1">
                        <a:alpha val="85000"/>
                      </a:schemeClr>
                    </a:solidFill>
                    <a:latin typeface="Calibri" pitchFamily="-65" charset="0"/>
                  </a:rPr>
                  <a:t> </a:t>
                </a:r>
                <a:r>
                  <a:rPr lang="en-US" sz="2000" dirty="0">
                    <a:solidFill>
                      <a:schemeClr val="tx1">
                        <a:alpha val="75000"/>
                      </a:schemeClr>
                    </a:solidFill>
                    <a:latin typeface="Calibri" pitchFamily="-65" charset="0"/>
                  </a:rPr>
                  <a:t>C</a:t>
                </a:r>
              </a:p>
            </p:txBody>
          </p:sp>
          <p:sp>
            <p:nvSpPr>
              <p:cNvPr id="22" name="Line 1044"/>
              <p:cNvSpPr>
                <a:spLocks noChangeShapeType="1"/>
              </p:cNvSpPr>
              <p:nvPr/>
            </p:nvSpPr>
            <p:spPr bwMode="auto">
              <a:xfrm flipH="1">
                <a:off x="6409699" y="1677359"/>
                <a:ext cx="1305592" cy="1037059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1045"/>
              <p:cNvSpPr>
                <a:spLocks noChangeShapeType="1"/>
              </p:cNvSpPr>
              <p:nvPr/>
            </p:nvSpPr>
            <p:spPr bwMode="auto">
              <a:xfrm flipH="1">
                <a:off x="479383" y="2714418"/>
                <a:ext cx="5930314" cy="2509671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1047"/>
              <p:cNvSpPr>
                <a:spLocks noChangeShapeType="1"/>
              </p:cNvSpPr>
              <p:nvPr/>
            </p:nvSpPr>
            <p:spPr bwMode="auto">
              <a:xfrm>
                <a:off x="7700381" y="1696214"/>
                <a:ext cx="0" cy="101820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Line 1051"/>
              <p:cNvSpPr>
                <a:spLocks noChangeShapeType="1"/>
              </p:cNvSpPr>
              <p:nvPr/>
            </p:nvSpPr>
            <p:spPr bwMode="auto">
              <a:xfrm>
                <a:off x="7700381" y="3732622"/>
                <a:ext cx="0" cy="1491467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1048"/>
              <p:cNvSpPr>
                <a:spLocks noChangeShapeType="1"/>
              </p:cNvSpPr>
              <p:nvPr/>
            </p:nvSpPr>
            <p:spPr bwMode="auto">
              <a:xfrm flipV="1">
                <a:off x="6409698" y="2713435"/>
                <a:ext cx="17019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Line 1050"/>
              <p:cNvSpPr>
                <a:spLocks noChangeShapeType="1"/>
              </p:cNvSpPr>
              <p:nvPr/>
            </p:nvSpPr>
            <p:spPr bwMode="auto">
              <a:xfrm flipV="1">
                <a:off x="4035633" y="3732619"/>
                <a:ext cx="4076048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Line 1047"/>
            <p:cNvSpPr>
              <a:spLocks noChangeShapeType="1"/>
            </p:cNvSpPr>
            <p:nvPr/>
          </p:nvSpPr>
          <p:spPr bwMode="auto">
            <a:xfrm>
              <a:off x="7859050" y="3291118"/>
              <a:ext cx="0" cy="10182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69314" y="158793"/>
            <a:ext cx="884497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during the skier's descent down each slope from greatest to least.  (That is, rank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from the start of A to the end of A vs. the start of B to the end of B vs. the start of C to the end of C; not the total value of potential energy.) </a:t>
            </a:r>
          </a:p>
        </p:txBody>
      </p:sp>
    </p:spTree>
    <p:extLst>
      <p:ext uri="{BB962C8B-B14F-4D97-AF65-F5344CB8AC3E}">
        <p14:creationId xmlns:p14="http://schemas.microsoft.com/office/powerpoint/2010/main" val="1294773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8286619" y="6222481"/>
            <a:ext cx="0" cy="51935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853953" y="2038256"/>
            <a:ext cx="7436871" cy="4431073"/>
            <a:chOff x="853953" y="2038256"/>
            <a:chExt cx="7436871" cy="4431073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6142524" y="3299875"/>
              <a:ext cx="0" cy="51935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reeform 25"/>
            <p:cNvSpPr/>
            <p:nvPr/>
          </p:nvSpPr>
          <p:spPr>
            <a:xfrm>
              <a:off x="892933" y="2806806"/>
              <a:ext cx="7397891" cy="3662523"/>
            </a:xfrm>
            <a:custGeom>
              <a:avLst/>
              <a:gdLst>
                <a:gd name="connsiteX0" fmla="*/ 0 w 7397891"/>
                <a:gd name="connsiteY0" fmla="*/ 0 h 3662523"/>
                <a:gd name="connsiteX1" fmla="*/ 797377 w 7397891"/>
                <a:gd name="connsiteY1" fmla="*/ 531656 h 3662523"/>
                <a:gd name="connsiteX2" fmla="*/ 1299430 w 7397891"/>
                <a:gd name="connsiteY2" fmla="*/ 1402982 h 3662523"/>
                <a:gd name="connsiteX3" fmla="*/ 1520924 w 7397891"/>
                <a:gd name="connsiteY3" fmla="*/ 1919871 h 3662523"/>
                <a:gd name="connsiteX4" fmla="*/ 1831015 w 7397891"/>
                <a:gd name="connsiteY4" fmla="*/ 2274308 h 3662523"/>
                <a:gd name="connsiteX5" fmla="*/ 2495496 w 7397891"/>
                <a:gd name="connsiteY5" fmla="*/ 2259540 h 3662523"/>
                <a:gd name="connsiteX6" fmla="*/ 3041847 w 7397891"/>
                <a:gd name="connsiteY6" fmla="*/ 1299605 h 3662523"/>
                <a:gd name="connsiteX7" fmla="*/ 3351939 w 7397891"/>
                <a:gd name="connsiteY7" fmla="*/ 782716 h 3662523"/>
                <a:gd name="connsiteX8" fmla="*/ 3868757 w 7397891"/>
                <a:gd name="connsiteY8" fmla="*/ 280596 h 3662523"/>
                <a:gd name="connsiteX9" fmla="*/ 4961460 w 7397891"/>
                <a:gd name="connsiteY9" fmla="*/ 635034 h 3662523"/>
                <a:gd name="connsiteX10" fmla="*/ 5404447 w 7397891"/>
                <a:gd name="connsiteY10" fmla="*/ 974703 h 3662523"/>
                <a:gd name="connsiteX11" fmla="*/ 6024630 w 7397891"/>
                <a:gd name="connsiteY11" fmla="*/ 2185699 h 3662523"/>
                <a:gd name="connsiteX12" fmla="*/ 6497150 w 7397891"/>
                <a:gd name="connsiteY12" fmla="*/ 3160402 h 3662523"/>
                <a:gd name="connsiteX13" fmla="*/ 7397891 w 7397891"/>
                <a:gd name="connsiteY13" fmla="*/ 3662523 h 3662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891" h="3662523">
                  <a:moveTo>
                    <a:pt x="0" y="0"/>
                  </a:moveTo>
                  <a:cubicBezTo>
                    <a:pt x="290402" y="148913"/>
                    <a:pt x="580805" y="297826"/>
                    <a:pt x="797377" y="531656"/>
                  </a:cubicBezTo>
                  <a:cubicBezTo>
                    <a:pt x="1013949" y="765486"/>
                    <a:pt x="1178839" y="1171613"/>
                    <a:pt x="1299430" y="1402982"/>
                  </a:cubicBezTo>
                  <a:cubicBezTo>
                    <a:pt x="1420021" y="1634351"/>
                    <a:pt x="1432326" y="1774650"/>
                    <a:pt x="1520924" y="1919871"/>
                  </a:cubicBezTo>
                  <a:cubicBezTo>
                    <a:pt x="1609522" y="2065092"/>
                    <a:pt x="1668586" y="2217697"/>
                    <a:pt x="1831015" y="2274308"/>
                  </a:cubicBezTo>
                  <a:cubicBezTo>
                    <a:pt x="1993444" y="2330919"/>
                    <a:pt x="2293691" y="2421990"/>
                    <a:pt x="2495496" y="2259540"/>
                  </a:cubicBezTo>
                  <a:cubicBezTo>
                    <a:pt x="2697301" y="2097090"/>
                    <a:pt x="2899107" y="1545742"/>
                    <a:pt x="3041847" y="1299605"/>
                  </a:cubicBezTo>
                  <a:cubicBezTo>
                    <a:pt x="3184587" y="1053468"/>
                    <a:pt x="3214121" y="952551"/>
                    <a:pt x="3351939" y="782716"/>
                  </a:cubicBezTo>
                  <a:cubicBezTo>
                    <a:pt x="3489757" y="612881"/>
                    <a:pt x="3600504" y="305210"/>
                    <a:pt x="3868757" y="280596"/>
                  </a:cubicBezTo>
                  <a:cubicBezTo>
                    <a:pt x="4137010" y="255982"/>
                    <a:pt x="4705512" y="519349"/>
                    <a:pt x="4961460" y="635034"/>
                  </a:cubicBezTo>
                  <a:cubicBezTo>
                    <a:pt x="5217408" y="750719"/>
                    <a:pt x="5227252" y="716259"/>
                    <a:pt x="5404447" y="974703"/>
                  </a:cubicBezTo>
                  <a:cubicBezTo>
                    <a:pt x="5581642" y="1233147"/>
                    <a:pt x="5842513" y="1821416"/>
                    <a:pt x="6024630" y="2185699"/>
                  </a:cubicBezTo>
                  <a:cubicBezTo>
                    <a:pt x="6206747" y="2549982"/>
                    <a:pt x="6268273" y="2914265"/>
                    <a:pt x="6497150" y="3160402"/>
                  </a:cubicBezTo>
                  <a:cubicBezTo>
                    <a:pt x="6726027" y="3406539"/>
                    <a:pt x="7397891" y="3662523"/>
                    <a:pt x="7397891" y="3662523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850288" y="2824586"/>
              <a:ext cx="0" cy="51935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14"/>
            <p:cNvSpPr txBox="1">
              <a:spLocks noChangeArrowheads="1"/>
            </p:cNvSpPr>
            <p:nvPr/>
          </p:nvSpPr>
          <p:spPr bwMode="auto">
            <a:xfrm>
              <a:off x="2872263" y="4949081"/>
              <a:ext cx="309439" cy="4006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pitchFamily="-65" charset="0"/>
                </a:rPr>
                <a:t>A</a:t>
              </a:r>
            </a:p>
          </p:txBody>
        </p:sp>
        <p:sp>
          <p:nvSpPr>
            <p:cNvPr id="34" name="TextBox 14"/>
            <p:cNvSpPr txBox="1">
              <a:spLocks noChangeArrowheads="1"/>
            </p:cNvSpPr>
            <p:nvPr/>
          </p:nvSpPr>
          <p:spPr bwMode="auto">
            <a:xfrm>
              <a:off x="5288636" y="3018170"/>
              <a:ext cx="309439" cy="40068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pitchFamily="-65" charset="0"/>
                </a:rPr>
                <a:t>B</a:t>
              </a:r>
            </a:p>
          </p:txBody>
        </p:sp>
        <p:sp>
          <p:nvSpPr>
            <p:cNvPr id="35" name="TextBox 14"/>
            <p:cNvSpPr txBox="1">
              <a:spLocks noChangeArrowheads="1"/>
            </p:cNvSpPr>
            <p:nvPr/>
          </p:nvSpPr>
          <p:spPr bwMode="auto">
            <a:xfrm>
              <a:off x="6720311" y="4795276"/>
              <a:ext cx="309439" cy="4006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pitchFamily="-65" charset="0"/>
                </a:rPr>
                <a:t>C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1335458" y="3007345"/>
              <a:ext cx="402500" cy="411507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29"/>
            <p:cNvPicPr>
              <a:picLocks noChangeAspect="1"/>
            </p:cNvPicPr>
            <p:nvPr/>
          </p:nvPicPr>
          <p:blipFill>
            <a:blip r:embed="rId3">
              <a:alphaModFix/>
            </a:blip>
            <a:srcRect/>
            <a:stretch>
              <a:fillRect/>
            </a:stretch>
          </p:blipFill>
          <p:spPr bwMode="auto">
            <a:xfrm flipH="1">
              <a:off x="853953" y="2038256"/>
              <a:ext cx="845025" cy="1072324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</p:pic>
      </p:grp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169314" y="158793"/>
            <a:ext cx="884497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A skier moves down a track.  Rank the potential energy </a:t>
            </a:r>
            <a:r>
              <a:rPr lang="en-US" sz="20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0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 by the skier in each section of the track from greatest to least.  The dotted lines indicate the beginning and ending of each section of the track. 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(Rank the potential energy </a:t>
            </a:r>
            <a:r>
              <a:rPr lang="en-US" sz="20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</a:t>
            </a:r>
            <a:r>
              <a:rPr lang="en-US" sz="20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, not the total value of the potential energy.) </a:t>
            </a:r>
          </a:p>
        </p:txBody>
      </p:sp>
    </p:spTree>
    <p:extLst>
      <p:ext uri="{BB962C8B-B14F-4D97-AF65-F5344CB8AC3E}">
        <p14:creationId xmlns:p14="http://schemas.microsoft.com/office/powerpoint/2010/main" val="184024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366594" y="293053"/>
            <a:ext cx="847400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A young girl slid down four frictionless playground slides as shown below. Compare the potential energy </a:t>
            </a:r>
            <a:r>
              <a:rPr lang="en-US" sz="2400" u="sng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lost </a:t>
            </a:r>
            <a:r>
              <a:rPr lang="en-US" sz="2400" dirty="0">
                <a:solidFill>
                  <a:srgbClr val="000000"/>
                </a:solidFill>
                <a:latin typeface="Calibri" pitchFamily="-65" charset="0"/>
                <a:ea typeface="Arial" pitchFamily="-65" charset="0"/>
                <a:cs typeface="Arial" pitchFamily="-65" charset="0"/>
              </a:rPr>
              <a:t>by the girl in each slide.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45690" y="1518631"/>
            <a:ext cx="8096158" cy="4822967"/>
            <a:chOff x="545690" y="1831328"/>
            <a:chExt cx="7728155" cy="4510270"/>
          </a:xfrm>
        </p:grpSpPr>
        <p:grpSp>
          <p:nvGrpSpPr>
            <p:cNvPr id="41" name="Group 40"/>
            <p:cNvGrpSpPr/>
            <p:nvPr/>
          </p:nvGrpSpPr>
          <p:grpSpPr>
            <a:xfrm>
              <a:off x="545690" y="1831328"/>
              <a:ext cx="7728155" cy="4508376"/>
              <a:chOff x="1138017" y="1651850"/>
              <a:chExt cx="6383661" cy="4508376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1142937" y="1701034"/>
                <a:ext cx="2578577" cy="1986451"/>
                <a:chOff x="1142937" y="1701034"/>
                <a:chExt cx="2578577" cy="1986451"/>
              </a:xfrm>
            </p:grpSpPr>
            <p:grpSp>
              <p:nvGrpSpPr>
                <p:cNvPr id="25" name="Group 24"/>
                <p:cNvGrpSpPr/>
                <p:nvPr/>
              </p:nvGrpSpPr>
              <p:grpSpPr>
                <a:xfrm>
                  <a:off x="1142937" y="1701034"/>
                  <a:ext cx="2578577" cy="1986451"/>
                  <a:chOff x="1142937" y="1701034"/>
                  <a:chExt cx="2578577" cy="1986451"/>
                </a:xfrm>
              </p:grpSpPr>
              <p:cxnSp>
                <p:nvCxnSpPr>
                  <p:cNvPr id="20" name="Straight Connector 19"/>
                  <p:cNvCxnSpPr/>
                  <p:nvPr/>
                </p:nvCxnSpPr>
                <p:spPr>
                  <a:xfrm>
                    <a:off x="3716594" y="2993923"/>
                    <a:ext cx="4920" cy="693562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/>
                  <p:nvPr/>
                </p:nvCxnSpPr>
                <p:spPr>
                  <a:xfrm>
                    <a:off x="1156011" y="1701036"/>
                    <a:ext cx="0" cy="1986449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" name="Freeform 21"/>
                  <p:cNvSpPr/>
                  <p:nvPr/>
                </p:nvSpPr>
                <p:spPr>
                  <a:xfrm>
                    <a:off x="1142937" y="1701034"/>
                    <a:ext cx="2578577" cy="1292889"/>
                  </a:xfrm>
                  <a:custGeom>
                    <a:avLst/>
                    <a:gdLst>
                      <a:gd name="connsiteX0" fmla="*/ 0 w 3287925"/>
                      <a:gd name="connsiteY0" fmla="*/ 0 h 3113714"/>
                      <a:gd name="connsiteX1" fmla="*/ 608875 w 3287925"/>
                      <a:gd name="connsiteY1" fmla="*/ 278320 h 3113714"/>
                      <a:gd name="connsiteX2" fmla="*/ 1565678 w 3287925"/>
                      <a:gd name="connsiteY2" fmla="*/ 852357 h 3113714"/>
                      <a:gd name="connsiteX3" fmla="*/ 2452897 w 3287925"/>
                      <a:gd name="connsiteY3" fmla="*/ 1930851 h 3113714"/>
                      <a:gd name="connsiteX4" fmla="*/ 2870411 w 3287925"/>
                      <a:gd name="connsiteY4" fmla="*/ 2713628 h 3113714"/>
                      <a:gd name="connsiteX5" fmla="*/ 3287925 w 3287925"/>
                      <a:gd name="connsiteY5" fmla="*/ 3113714 h 311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87925" h="3113714">
                        <a:moveTo>
                          <a:pt x="0" y="0"/>
                        </a:moveTo>
                        <a:cubicBezTo>
                          <a:pt x="173964" y="68130"/>
                          <a:pt x="347929" y="136260"/>
                          <a:pt x="608875" y="278320"/>
                        </a:cubicBezTo>
                        <a:cubicBezTo>
                          <a:pt x="869821" y="420380"/>
                          <a:pt x="1258341" y="576935"/>
                          <a:pt x="1565678" y="852357"/>
                        </a:cubicBezTo>
                        <a:cubicBezTo>
                          <a:pt x="1873015" y="1127779"/>
                          <a:pt x="2235442" y="1620639"/>
                          <a:pt x="2452897" y="1930851"/>
                        </a:cubicBezTo>
                        <a:cubicBezTo>
                          <a:pt x="2670353" y="2241063"/>
                          <a:pt x="2731240" y="2516484"/>
                          <a:pt x="2870411" y="2713628"/>
                        </a:cubicBezTo>
                        <a:cubicBezTo>
                          <a:pt x="3009582" y="2910772"/>
                          <a:pt x="3287925" y="3113714"/>
                          <a:pt x="3287925" y="3113714"/>
                        </a:cubicBezTo>
                      </a:path>
                    </a:pathLst>
                  </a:custGeom>
                  <a:ln w="127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 cmpd="sng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33" name="TextBox 32"/>
                <p:cNvSpPr txBox="1"/>
                <p:nvPr/>
              </p:nvSpPr>
              <p:spPr>
                <a:xfrm>
                  <a:off x="2610464" y="1885700"/>
                  <a:ext cx="501445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A</a:t>
                  </a:r>
                </a:p>
              </p:txBody>
            </p:sp>
          </p:grpSp>
          <p:grpSp>
            <p:nvGrpSpPr>
              <p:cNvPr id="38" name="Group 37"/>
              <p:cNvGrpSpPr/>
              <p:nvPr/>
            </p:nvGrpSpPr>
            <p:grpSpPr>
              <a:xfrm>
                <a:off x="4841830" y="1651850"/>
                <a:ext cx="2679848" cy="2035638"/>
                <a:chOff x="4841830" y="1651850"/>
                <a:chExt cx="2679848" cy="2035638"/>
              </a:xfrm>
            </p:grpSpPr>
            <p:grpSp>
              <p:nvGrpSpPr>
                <p:cNvPr id="26" name="Group 25"/>
                <p:cNvGrpSpPr/>
                <p:nvPr/>
              </p:nvGrpSpPr>
              <p:grpSpPr>
                <a:xfrm>
                  <a:off x="4841830" y="1651850"/>
                  <a:ext cx="2679848" cy="2035638"/>
                  <a:chOff x="4841829" y="1701036"/>
                  <a:chExt cx="2493039" cy="1986451"/>
                </a:xfrm>
              </p:grpSpPr>
              <p:cxnSp>
                <p:nvCxnSpPr>
                  <p:cNvPr id="15" name="Straight Connector 14"/>
                  <p:cNvCxnSpPr/>
                  <p:nvPr/>
                </p:nvCxnSpPr>
                <p:spPr>
                  <a:xfrm>
                    <a:off x="7334868" y="2993923"/>
                    <a:ext cx="0" cy="693564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" name="Freeform 16"/>
                  <p:cNvSpPr/>
                  <p:nvPr/>
                </p:nvSpPr>
                <p:spPr>
                  <a:xfrm>
                    <a:off x="4841831" y="1701036"/>
                    <a:ext cx="2493037" cy="1292887"/>
                  </a:xfrm>
                  <a:custGeom>
                    <a:avLst/>
                    <a:gdLst>
                      <a:gd name="connsiteX0" fmla="*/ 0 w 3683000"/>
                      <a:gd name="connsiteY0" fmla="*/ 0 h 3076222"/>
                      <a:gd name="connsiteX1" fmla="*/ 254000 w 3683000"/>
                      <a:gd name="connsiteY1" fmla="*/ 945444 h 3076222"/>
                      <a:gd name="connsiteX2" fmla="*/ 790222 w 3683000"/>
                      <a:gd name="connsiteY2" fmla="*/ 1890888 h 3076222"/>
                      <a:gd name="connsiteX3" fmla="*/ 1834444 w 3683000"/>
                      <a:gd name="connsiteY3" fmla="*/ 2652888 h 3076222"/>
                      <a:gd name="connsiteX4" fmla="*/ 3683000 w 3683000"/>
                      <a:gd name="connsiteY4" fmla="*/ 3076222 h 3076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83000" h="3076222">
                        <a:moveTo>
                          <a:pt x="0" y="0"/>
                        </a:moveTo>
                        <a:cubicBezTo>
                          <a:pt x="61148" y="315148"/>
                          <a:pt x="122296" y="630296"/>
                          <a:pt x="254000" y="945444"/>
                        </a:cubicBezTo>
                        <a:cubicBezTo>
                          <a:pt x="385704" y="1260592"/>
                          <a:pt x="526815" y="1606314"/>
                          <a:pt x="790222" y="1890888"/>
                        </a:cubicBezTo>
                        <a:cubicBezTo>
                          <a:pt x="1053629" y="2175462"/>
                          <a:pt x="1352314" y="2455332"/>
                          <a:pt x="1834444" y="2652888"/>
                        </a:cubicBezTo>
                        <a:cubicBezTo>
                          <a:pt x="2316574" y="2850444"/>
                          <a:pt x="2999787" y="2963333"/>
                          <a:pt x="3683000" y="3076222"/>
                        </a:cubicBezTo>
                      </a:path>
                    </a:pathLst>
                  </a:cu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8" name="Straight Connector 17"/>
                  <p:cNvCxnSpPr/>
                  <p:nvPr/>
                </p:nvCxnSpPr>
                <p:spPr>
                  <a:xfrm>
                    <a:off x="4841829" y="1701037"/>
                    <a:ext cx="0" cy="1986450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4" name="TextBox 33"/>
                <p:cNvSpPr txBox="1"/>
                <p:nvPr/>
              </p:nvSpPr>
              <p:spPr>
                <a:xfrm>
                  <a:off x="5683045" y="2222766"/>
                  <a:ext cx="501445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B</a:t>
                  </a:r>
                </a:p>
              </p:txBody>
            </p:sp>
          </p:grpSp>
          <p:grpSp>
            <p:nvGrpSpPr>
              <p:cNvPr id="40" name="Group 39"/>
              <p:cNvGrpSpPr/>
              <p:nvPr/>
            </p:nvGrpSpPr>
            <p:grpSpPr>
              <a:xfrm>
                <a:off x="1138017" y="4173775"/>
                <a:ext cx="2578577" cy="1986451"/>
                <a:chOff x="1138017" y="4173775"/>
                <a:chExt cx="2578577" cy="1986451"/>
              </a:xfrm>
            </p:grpSpPr>
            <p:grpSp>
              <p:nvGrpSpPr>
                <p:cNvPr id="6" name="Group 7"/>
                <p:cNvGrpSpPr/>
                <p:nvPr/>
              </p:nvGrpSpPr>
              <p:grpSpPr>
                <a:xfrm>
                  <a:off x="1138017" y="4173775"/>
                  <a:ext cx="2578577" cy="1986451"/>
                  <a:chOff x="1026390" y="1438252"/>
                  <a:chExt cx="3287925" cy="3583016"/>
                </a:xfrm>
              </p:grpSpPr>
              <p:cxnSp>
                <p:nvCxnSpPr>
                  <p:cNvPr id="28" name="Straight Connector 27"/>
                  <p:cNvCxnSpPr/>
                  <p:nvPr/>
                </p:nvCxnSpPr>
                <p:spPr>
                  <a:xfrm>
                    <a:off x="4314315" y="4514476"/>
                    <a:ext cx="0" cy="506792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>
                    <a:off x="1043060" y="1438255"/>
                    <a:ext cx="0" cy="3583013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" name="Freeform 6"/>
                  <p:cNvSpPr/>
                  <p:nvPr/>
                </p:nvSpPr>
                <p:spPr>
                  <a:xfrm>
                    <a:off x="1026390" y="1438252"/>
                    <a:ext cx="3287925" cy="3076223"/>
                  </a:xfrm>
                  <a:custGeom>
                    <a:avLst/>
                    <a:gdLst>
                      <a:gd name="connsiteX0" fmla="*/ 0 w 3287925"/>
                      <a:gd name="connsiteY0" fmla="*/ 0 h 3113714"/>
                      <a:gd name="connsiteX1" fmla="*/ 608875 w 3287925"/>
                      <a:gd name="connsiteY1" fmla="*/ 278320 h 3113714"/>
                      <a:gd name="connsiteX2" fmla="*/ 1565678 w 3287925"/>
                      <a:gd name="connsiteY2" fmla="*/ 852357 h 3113714"/>
                      <a:gd name="connsiteX3" fmla="*/ 2452897 w 3287925"/>
                      <a:gd name="connsiteY3" fmla="*/ 1930851 h 3113714"/>
                      <a:gd name="connsiteX4" fmla="*/ 2870411 w 3287925"/>
                      <a:gd name="connsiteY4" fmla="*/ 2713628 h 3113714"/>
                      <a:gd name="connsiteX5" fmla="*/ 3287925 w 3287925"/>
                      <a:gd name="connsiteY5" fmla="*/ 3113714 h 3113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87925" h="3113714">
                        <a:moveTo>
                          <a:pt x="0" y="0"/>
                        </a:moveTo>
                        <a:cubicBezTo>
                          <a:pt x="173964" y="68130"/>
                          <a:pt x="347929" y="136260"/>
                          <a:pt x="608875" y="278320"/>
                        </a:cubicBezTo>
                        <a:cubicBezTo>
                          <a:pt x="869821" y="420380"/>
                          <a:pt x="1258341" y="576935"/>
                          <a:pt x="1565678" y="852357"/>
                        </a:cubicBezTo>
                        <a:cubicBezTo>
                          <a:pt x="1873015" y="1127779"/>
                          <a:pt x="2235442" y="1620639"/>
                          <a:pt x="2452897" y="1930851"/>
                        </a:cubicBezTo>
                        <a:cubicBezTo>
                          <a:pt x="2670353" y="2241063"/>
                          <a:pt x="2731240" y="2516484"/>
                          <a:pt x="2870411" y="2713628"/>
                        </a:cubicBezTo>
                        <a:cubicBezTo>
                          <a:pt x="3009582" y="2910772"/>
                          <a:pt x="3287925" y="3113714"/>
                          <a:pt x="3287925" y="3113714"/>
                        </a:cubicBezTo>
                      </a:path>
                    </a:pathLst>
                  </a:custGeom>
                  <a:ln w="127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 w="12700" cmpd="sng"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35" name="TextBox 34"/>
                <p:cNvSpPr txBox="1"/>
                <p:nvPr/>
              </p:nvSpPr>
              <p:spPr>
                <a:xfrm>
                  <a:off x="2512141" y="4350774"/>
                  <a:ext cx="501445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</a:t>
                  </a:r>
                </a:p>
              </p:txBody>
            </p:sp>
          </p:grpSp>
          <p:grpSp>
            <p:nvGrpSpPr>
              <p:cNvPr id="39" name="Group 38"/>
              <p:cNvGrpSpPr/>
              <p:nvPr/>
            </p:nvGrpSpPr>
            <p:grpSpPr>
              <a:xfrm>
                <a:off x="4836909" y="4173775"/>
                <a:ext cx="2684768" cy="1986451"/>
                <a:chOff x="4836909" y="4173775"/>
                <a:chExt cx="2684768" cy="1986451"/>
              </a:xfrm>
            </p:grpSpPr>
            <p:grpSp>
              <p:nvGrpSpPr>
                <p:cNvPr id="4" name="Group 45"/>
                <p:cNvGrpSpPr/>
                <p:nvPr/>
              </p:nvGrpSpPr>
              <p:grpSpPr>
                <a:xfrm>
                  <a:off x="4836909" y="4173775"/>
                  <a:ext cx="2684768" cy="1986451"/>
                  <a:chOff x="1151192" y="1438253"/>
                  <a:chExt cx="3132810" cy="3583014"/>
                </a:xfrm>
              </p:grpSpPr>
              <p:cxnSp>
                <p:nvCxnSpPr>
                  <p:cNvPr id="5" name="Straight Connector 4"/>
                  <p:cNvCxnSpPr/>
                  <p:nvPr/>
                </p:nvCxnSpPr>
                <p:spPr>
                  <a:xfrm>
                    <a:off x="4284002" y="4514475"/>
                    <a:ext cx="0" cy="506792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" name="Freeform 9"/>
                  <p:cNvSpPr/>
                  <p:nvPr/>
                </p:nvSpPr>
                <p:spPr>
                  <a:xfrm>
                    <a:off x="1151194" y="1438253"/>
                    <a:ext cx="3132808" cy="3076222"/>
                  </a:xfrm>
                  <a:custGeom>
                    <a:avLst/>
                    <a:gdLst>
                      <a:gd name="connsiteX0" fmla="*/ 0 w 3683000"/>
                      <a:gd name="connsiteY0" fmla="*/ 0 h 3076222"/>
                      <a:gd name="connsiteX1" fmla="*/ 254000 w 3683000"/>
                      <a:gd name="connsiteY1" fmla="*/ 945444 h 3076222"/>
                      <a:gd name="connsiteX2" fmla="*/ 790222 w 3683000"/>
                      <a:gd name="connsiteY2" fmla="*/ 1890888 h 3076222"/>
                      <a:gd name="connsiteX3" fmla="*/ 1834444 w 3683000"/>
                      <a:gd name="connsiteY3" fmla="*/ 2652888 h 3076222"/>
                      <a:gd name="connsiteX4" fmla="*/ 3683000 w 3683000"/>
                      <a:gd name="connsiteY4" fmla="*/ 3076222 h 30762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83000" h="3076222">
                        <a:moveTo>
                          <a:pt x="0" y="0"/>
                        </a:moveTo>
                        <a:cubicBezTo>
                          <a:pt x="61148" y="315148"/>
                          <a:pt x="122296" y="630296"/>
                          <a:pt x="254000" y="945444"/>
                        </a:cubicBezTo>
                        <a:cubicBezTo>
                          <a:pt x="385704" y="1260592"/>
                          <a:pt x="526815" y="1606314"/>
                          <a:pt x="790222" y="1890888"/>
                        </a:cubicBezTo>
                        <a:cubicBezTo>
                          <a:pt x="1053629" y="2175462"/>
                          <a:pt x="1352314" y="2455332"/>
                          <a:pt x="1834444" y="2652888"/>
                        </a:cubicBezTo>
                        <a:cubicBezTo>
                          <a:pt x="2316574" y="2850444"/>
                          <a:pt x="2999787" y="2963333"/>
                          <a:pt x="3683000" y="3076222"/>
                        </a:cubicBezTo>
                      </a:path>
                    </a:pathLst>
                  </a:custGeom>
                  <a:ln w="12700" cmpd="sng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" name="Straight Connector 2"/>
                  <p:cNvCxnSpPr/>
                  <p:nvPr/>
                </p:nvCxnSpPr>
                <p:spPr>
                  <a:xfrm>
                    <a:off x="1151192" y="1438254"/>
                    <a:ext cx="0" cy="3583013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6" name="TextBox 35"/>
                <p:cNvSpPr txBox="1"/>
                <p:nvPr/>
              </p:nvSpPr>
              <p:spPr>
                <a:xfrm>
                  <a:off x="5683045" y="4999703"/>
                  <a:ext cx="501445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D</a:t>
                  </a:r>
                </a:p>
              </p:txBody>
            </p:sp>
          </p:grpSp>
        </p:grpSp>
        <p:cxnSp>
          <p:nvCxnSpPr>
            <p:cNvPr id="8" name="Straight Connector 7"/>
            <p:cNvCxnSpPr/>
            <p:nvPr/>
          </p:nvCxnSpPr>
          <p:spPr>
            <a:xfrm>
              <a:off x="551646" y="3866963"/>
              <a:ext cx="31216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45690" y="6339704"/>
              <a:ext cx="31216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5023626" y="3866963"/>
              <a:ext cx="3250218" cy="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5023624" y="6339704"/>
              <a:ext cx="3250221" cy="18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5448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7a5e102-be90-43e4-b670-1993ec8b425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3998</TotalTime>
  <Words>2182</Words>
  <Application>Microsoft Office PowerPoint</Application>
  <PresentationFormat>On-screen Show (4:3)</PresentationFormat>
  <Paragraphs>303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Rouinfar</dc:creator>
  <cp:lastModifiedBy>Wu, Xian</cp:lastModifiedBy>
  <cp:revision>95</cp:revision>
  <dcterms:created xsi:type="dcterms:W3CDTF">2012-11-07T22:30:32Z</dcterms:created>
  <dcterms:modified xsi:type="dcterms:W3CDTF">2025-04-09T18:30:28Z</dcterms:modified>
</cp:coreProperties>
</file>