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9A4-18C2-4F2A-BAF2-DCD76E167AD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FBA5-4B92-49A2-AA0F-DA170EC6A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9A4-18C2-4F2A-BAF2-DCD76E167AD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FBA5-4B92-49A2-AA0F-DA170EC6A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9A4-18C2-4F2A-BAF2-DCD76E167AD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FBA5-4B92-49A2-AA0F-DA170EC6A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9A4-18C2-4F2A-BAF2-DCD76E167AD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FBA5-4B92-49A2-AA0F-DA170EC6A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9A4-18C2-4F2A-BAF2-DCD76E167AD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FBA5-4B92-49A2-AA0F-DA170EC6A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9A4-18C2-4F2A-BAF2-DCD76E167AD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FBA5-4B92-49A2-AA0F-DA170EC6A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9A4-18C2-4F2A-BAF2-DCD76E167AD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FBA5-4B92-49A2-AA0F-DA170EC6A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9A4-18C2-4F2A-BAF2-DCD76E167AD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FBA5-4B92-49A2-AA0F-DA170EC6A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9A4-18C2-4F2A-BAF2-DCD76E167AD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FBA5-4B92-49A2-AA0F-DA170EC6A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9A4-18C2-4F2A-BAF2-DCD76E167AD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FBA5-4B92-49A2-AA0F-DA170EC6A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9A4-18C2-4F2A-BAF2-DCD76E167AD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FBA5-4B92-49A2-AA0F-DA170EC6A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9C9A4-18C2-4F2A-BAF2-DCD76E167AD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7FBA5-4B92-49A2-AA0F-DA170EC6A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81000"/>
            <a:ext cx="868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Supplementary  Fig.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S4: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TMHMM 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output window for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FlotP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. Red region indicates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transmembrane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region while pink indicates extracellular region of the protein.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(B)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Analysis report of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FlotP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localization by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PSORTb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762001" y="2286000"/>
            <a:ext cx="4038599" cy="3429000"/>
            <a:chOff x="1600201" y="1600200"/>
            <a:chExt cx="3657600" cy="3048000"/>
          </a:xfrm>
        </p:grpSpPr>
        <p:pic>
          <p:nvPicPr>
            <p:cNvPr id="6" name="Picture 5" descr="http://www.cbs.dtu.dk/services/TMHMM-2.0/tmp/TMHMM_32028/WEBSEQUENCE.gif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76400" y="1600200"/>
              <a:ext cx="3429000" cy="289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1600201" y="1676400"/>
              <a:ext cx="3657600" cy="29718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0" y="2667000"/>
          <a:ext cx="3657600" cy="1676400"/>
        </p:xfrm>
        <a:graphic>
          <a:graphicData uri="http://schemas.openxmlformats.org/drawingml/2006/table">
            <a:tbl>
              <a:tblPr/>
              <a:tblGrid>
                <a:gridCol w="2103120"/>
                <a:gridCol w="1554480"/>
              </a:tblGrid>
              <a:tr h="335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14300" algn="l"/>
                        </a:tabLst>
                      </a:pPr>
                      <a:r>
                        <a:rPr lang="en-US" sz="1200" b="1" dirty="0" err="1">
                          <a:latin typeface="Times New Roman"/>
                          <a:ea typeface="Calibri"/>
                          <a:cs typeface="Mangal"/>
                        </a:rPr>
                        <a:t>Subcellular</a:t>
                      </a:r>
                      <a:r>
                        <a:rPr lang="en-US" sz="1200" b="1" dirty="0">
                          <a:latin typeface="Times New Roman"/>
                          <a:ea typeface="Calibri"/>
                          <a:cs typeface="Mangal"/>
                        </a:rPr>
                        <a:t> locations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14300" algn="l"/>
                        </a:tabLs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Mangal"/>
                        </a:rPr>
                        <a:t>Localization Scores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1430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Mangal"/>
                        </a:rPr>
                        <a:t>CytoplasmicMembrane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1430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Mangal"/>
                        </a:rPr>
                        <a:t>9.96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1430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Mangal"/>
                        </a:rPr>
                        <a:t>Cytoplasmic                         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1430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Mangal"/>
                        </a:rPr>
                        <a:t>0.04</a:t>
                      </a:r>
                      <a:endParaRPr lang="en-US" sz="11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14300" algn="l"/>
                        </a:tabLst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Mangal"/>
                        </a:rPr>
                        <a:t>Cellwall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Mangal"/>
                        </a:rPr>
                        <a:t>                                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1430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Mangal"/>
                        </a:rPr>
                        <a:t>0.00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1430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Mangal"/>
                        </a:rPr>
                        <a:t>Extracellular                         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1430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Mangal"/>
                        </a:rPr>
                        <a:t>0.00</a:t>
                      </a: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1981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2057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92DD200099084EAEF242F13933C48E" ma:contentTypeVersion="7" ma:contentTypeDescription="Create a new document." ma:contentTypeScope="" ma:versionID="2d913875ce4670ef9b7de9581d354d6a">
  <xsd:schema xmlns:xsd="http://www.w3.org/2001/XMLSchema" xmlns:p="http://schemas.microsoft.com/office/2006/metadata/properties" xmlns:ns2="018c3ce0-25d7-4964-8f5f-0766fc370baa" targetNamespace="http://schemas.microsoft.com/office/2006/metadata/properties" ma:root="true" ma:fieldsID="5b048e0c7ee6cc25658af98c0a1f5fda" ns2:_="">
    <xsd:import namespace="018c3ce0-25d7-4964-8f5f-0766fc370baa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FileFormat" minOccurs="0"/>
                <xsd:element ref="ns2:DocumentId" minOccurs="0"/>
                <xsd:element ref="ns2:TitleName" minOccurs="0"/>
                <xsd:element ref="ns2:StageName" minOccurs="0"/>
                <xsd:element ref="ns2:IsDeleted" minOccurs="0"/>
                <xsd:element ref="ns2:Checked_x0020_Out_x0020_To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18c3ce0-25d7-4964-8f5f-0766fc370baa" elementFormDefault="qualified">
    <xsd:import namespace="http://schemas.microsoft.com/office/2006/documentManagement/types"/>
    <xsd:element name="DocumentType" ma:index="8" nillable="true" ma:displayName="DocumentType" ma:internalName="DocumentType">
      <xsd:simpleType>
        <xsd:restriction base="dms:Text"/>
      </xsd:simpleType>
    </xsd:element>
    <xsd:element name="FileFormat" ma:index="9" nillable="true" ma:displayName="FileFormat" ma:internalName="FileFormat">
      <xsd:simpleType>
        <xsd:restriction base="dms:Text"/>
      </xsd:simpleType>
    </xsd:element>
    <xsd:element name="DocumentId" ma:index="10" nillable="true" ma:displayName="DocumentId" ma:internalName="DocumentId">
      <xsd:simpleType>
        <xsd:restriction base="dms:Text"/>
      </xsd:simpleType>
    </xsd:element>
    <xsd:element name="TitleName" ma:index="11" nillable="true" ma:displayName="TitleName" ma:internalName="TitleName">
      <xsd:simpleType>
        <xsd:restriction base="dms:Text"/>
      </xsd:simpleType>
    </xsd:element>
    <xsd:element name="StageName" ma:index="12" nillable="true" ma:displayName="StageName" ma:internalName="StageName">
      <xsd:simpleType>
        <xsd:restriction base="dms:Text"/>
      </xsd:simpleType>
    </xsd:element>
    <xsd:element name="IsDeleted" ma:index="13" nillable="true" ma:displayName="IsDeleted" ma:default="0" ma:internalName="IsDeleted">
      <xsd:simpleType>
        <xsd:restriction base="dms:Boolean"/>
      </xsd:simpleType>
    </xsd:element>
    <xsd:element name="Checked_x0020_Out_x0020_To" ma:index="14" nillable="true" ma:displayName="Checked Out To" ma:list="UserInfo" ma:internalName="Checked_x0020_Out_x0020_To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IsDeleted xmlns="018c3ce0-25d7-4964-8f5f-0766fc370baa">false</IsDeleted>
    <TitleName xmlns="018c3ce0-25d7-4964-8f5f-0766fc370baa">Presentation 2.PPTX</TitleName>
    <DocumentType xmlns="018c3ce0-25d7-4964-8f5f-0766fc370baa">Presentation</DocumentType>
    <DocumentId xmlns="018c3ce0-25d7-4964-8f5f-0766fc370baa">Presentation 2.PPTX</DocumentId>
    <FileFormat xmlns="018c3ce0-25d7-4964-8f5f-0766fc370baa">PPTX</FileFormat>
    <StageName xmlns="018c3ce0-25d7-4964-8f5f-0766fc370baa" xsi:nil="true"/>
    <Checked_x0020_Out_x0020_To xmlns="018c3ce0-25d7-4964-8f5f-0766fc370baa">
      <UserInfo>
        <DisplayName/>
        <AccountId xsi:nil="true"/>
        <AccountType/>
      </UserInfo>
    </Checked_x0020_Out_x0020_To>
  </documentManagement>
</p:properties>
</file>

<file path=customXml/itemProps1.xml><?xml version="1.0" encoding="utf-8"?>
<ds:datastoreItem xmlns:ds="http://schemas.openxmlformats.org/officeDocument/2006/customXml" ds:itemID="{4083C0DC-5B7B-443F-84EC-2A47368C560B}"/>
</file>

<file path=customXml/itemProps2.xml><?xml version="1.0" encoding="utf-8"?>
<ds:datastoreItem xmlns:ds="http://schemas.openxmlformats.org/officeDocument/2006/customXml" ds:itemID="{17B61D12-2C82-4562-9BF2-9E60CA297EA0}"/>
</file>

<file path=customXml/itemProps3.xml><?xml version="1.0" encoding="utf-8"?>
<ds:datastoreItem xmlns:ds="http://schemas.openxmlformats.org/officeDocument/2006/customXml" ds:itemID="{62DAD0D4-72E3-4A96-B865-50617D3A7374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SOMYA</dc:creator>
  <cp:lastModifiedBy>SOMYA</cp:lastModifiedBy>
  <cp:revision>4</cp:revision>
  <dcterms:created xsi:type="dcterms:W3CDTF">2015-12-03T14:03:23Z</dcterms:created>
  <dcterms:modified xsi:type="dcterms:W3CDTF">2015-12-03T02:36:39Z</dcterms:modified>
</cp:coreProperties>
</file>