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579" autoAdjust="0"/>
  </p:normalViewPr>
  <p:slideViewPr>
    <p:cSldViewPr>
      <p:cViewPr varScale="1">
        <p:scale>
          <a:sx n="62" d="100"/>
          <a:sy n="62" d="100"/>
        </p:scale>
        <p:origin x="-15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C0F-3B0C-448E-80BC-B189CF629365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B454-603F-498F-BFC2-3A6343030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C0F-3B0C-448E-80BC-B189CF629365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B454-603F-498F-BFC2-3A6343030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C0F-3B0C-448E-80BC-B189CF629365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B454-603F-498F-BFC2-3A6343030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C0F-3B0C-448E-80BC-B189CF629365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B454-603F-498F-BFC2-3A6343030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C0F-3B0C-448E-80BC-B189CF629365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B454-603F-498F-BFC2-3A6343030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C0F-3B0C-448E-80BC-B189CF629365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B454-603F-498F-BFC2-3A6343030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C0F-3B0C-448E-80BC-B189CF629365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B454-603F-498F-BFC2-3A6343030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C0F-3B0C-448E-80BC-B189CF629365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B454-603F-498F-BFC2-3A6343030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C0F-3B0C-448E-80BC-B189CF629365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B454-603F-498F-BFC2-3A6343030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C0F-3B0C-448E-80BC-B189CF629365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B454-603F-498F-BFC2-3A6343030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EC0F-3B0C-448E-80BC-B189CF629365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B454-603F-498F-BFC2-3A6343030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CEC0F-3B0C-448E-80BC-B189CF629365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CB454-603F-498F-BFC2-3A6343030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1219200" y="2286000"/>
            <a:ext cx="2286000" cy="1066799"/>
            <a:chOff x="685800" y="2362201"/>
            <a:chExt cx="2286000" cy="1066799"/>
          </a:xfrm>
        </p:grpSpPr>
        <p:grpSp>
          <p:nvGrpSpPr>
            <p:cNvPr id="13" name="Group 12"/>
            <p:cNvGrpSpPr/>
            <p:nvPr/>
          </p:nvGrpSpPr>
          <p:grpSpPr>
            <a:xfrm>
              <a:off x="685800" y="2438400"/>
              <a:ext cx="2055928" cy="990600"/>
              <a:chOff x="685800" y="2438400"/>
              <a:chExt cx="2055928" cy="990600"/>
            </a:xfrm>
          </p:grpSpPr>
          <p:pic>
            <p:nvPicPr>
              <p:cNvPr id="3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20000" contrast="30000"/>
              </a:blip>
              <a:srcRect l="28143" r="33197" b="68896"/>
              <a:stretch>
                <a:fillRect/>
              </a:stretch>
            </p:blipFill>
            <p:spPr bwMode="auto">
              <a:xfrm>
                <a:off x="1066800" y="2671642"/>
                <a:ext cx="1674928" cy="7573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762000" y="3152001"/>
                <a:ext cx="381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FF0000"/>
                    </a:solidFill>
                  </a:rPr>
                  <a:t>70</a:t>
                </a:r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85800" y="2694801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260</a:t>
                </a:r>
                <a:endParaRPr lang="en-US" sz="12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85800" y="2438400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 smtClean="0"/>
                  <a:t>KDa</a:t>
                </a:r>
                <a:endParaRPr lang="en-US" sz="12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85800" y="2971800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100</a:t>
                </a:r>
                <a:endParaRPr lang="en-US" sz="12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85800" y="2847201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FF0000"/>
                    </a:solidFill>
                  </a:rPr>
                  <a:t>140</a:t>
                </a:r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1143000" y="2362201"/>
              <a:ext cx="1676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L         M         C      Mb</a:t>
              </a:r>
              <a:endParaRPr lang="en-US" sz="1200" dirty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rot="10800000">
              <a:off x="2667000" y="3124200"/>
              <a:ext cx="304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029200" y="2286000"/>
            <a:ext cx="2362200" cy="1143000"/>
            <a:chOff x="3733800" y="2133600"/>
            <a:chExt cx="2362200" cy="1143000"/>
          </a:xfrm>
        </p:grpSpPr>
        <p:sp>
          <p:nvSpPr>
            <p:cNvPr id="18" name="TextBox 17"/>
            <p:cNvSpPr txBox="1"/>
            <p:nvPr/>
          </p:nvSpPr>
          <p:spPr>
            <a:xfrm>
              <a:off x="3795792" y="2500392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70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733800" y="2133600"/>
              <a:ext cx="2362200" cy="1143000"/>
              <a:chOff x="3733800" y="2133600"/>
              <a:chExt cx="2362200" cy="114300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3810000" y="2819400"/>
                <a:ext cx="381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35</a:t>
                </a:r>
                <a:endParaRPr lang="en-US" sz="1200" dirty="0"/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3733800" y="2133600"/>
                <a:ext cx="2362200" cy="1143000"/>
                <a:chOff x="3733800" y="2133600"/>
                <a:chExt cx="2362200" cy="1143000"/>
              </a:xfrm>
            </p:grpSpPr>
            <p:pic>
              <p:nvPicPr>
                <p:cNvPr id="14" name="Picture 3" descr="C:\Users\SOMYA\Downloads\s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lum bright="-20000" contrast="-10000"/>
                </a:blip>
                <a:srcRect l="66621" t="5823" r="5969" b="79575"/>
                <a:stretch>
                  <a:fillRect/>
                </a:stretch>
              </p:blipFill>
              <p:spPr bwMode="auto">
                <a:xfrm>
                  <a:off x="4114800" y="2402633"/>
                  <a:ext cx="1676400" cy="797767"/>
                </a:xfrm>
                <a:prstGeom prst="rect">
                  <a:avLst/>
                </a:prstGeom>
                <a:noFill/>
              </p:spPr>
            </p:pic>
            <p:sp>
              <p:nvSpPr>
                <p:cNvPr id="17" name="TextBox 16"/>
                <p:cNvSpPr txBox="1"/>
                <p:nvPr/>
              </p:nvSpPr>
              <p:spPr>
                <a:xfrm>
                  <a:off x="4191000" y="2133600"/>
                  <a:ext cx="16764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 M        L         Mb      C</a:t>
                  </a:r>
                  <a:endParaRPr lang="en-US" sz="1200" dirty="0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3810000" y="2636004"/>
                  <a:ext cx="3810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55</a:t>
                  </a:r>
                  <a:endParaRPr lang="en-US" sz="1200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3810000" y="2999601"/>
                  <a:ext cx="3810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solidFill>
                        <a:srgbClr val="FF0000"/>
                      </a:solidFill>
                    </a:rPr>
                    <a:t>25</a:t>
                  </a:r>
                  <a:endParaRPr lang="en-US" sz="12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3733800" y="2237601"/>
                  <a:ext cx="4572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err="1" smtClean="0"/>
                    <a:t>KDa</a:t>
                  </a:r>
                  <a:endParaRPr lang="en-US" sz="1200" dirty="0"/>
                </a:p>
              </p:txBody>
            </p:sp>
            <p:cxnSp>
              <p:nvCxnSpPr>
                <p:cNvPr id="24" name="Straight Arrow Connector 23"/>
                <p:cNvCxnSpPr/>
                <p:nvPr/>
              </p:nvCxnSpPr>
              <p:spPr>
                <a:xfrm rot="10800000">
                  <a:off x="5791200" y="2895600"/>
                  <a:ext cx="3048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9" name="TextBox 28"/>
          <p:cNvSpPr txBox="1"/>
          <p:nvPr/>
        </p:nvSpPr>
        <p:spPr>
          <a:xfrm>
            <a:off x="6553200" y="49530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 – Cellular </a:t>
            </a:r>
            <a:r>
              <a:rPr lang="en-US" sz="1200" dirty="0" err="1" smtClean="0"/>
              <a:t>lysate</a:t>
            </a:r>
            <a:endParaRPr lang="en-US" sz="1200" dirty="0" smtClean="0"/>
          </a:p>
          <a:p>
            <a:r>
              <a:rPr lang="en-US" sz="1200" dirty="0" smtClean="0"/>
              <a:t>M – Marker</a:t>
            </a:r>
          </a:p>
          <a:p>
            <a:r>
              <a:rPr lang="en-US" sz="1200" dirty="0" smtClean="0"/>
              <a:t>C – </a:t>
            </a:r>
            <a:r>
              <a:rPr lang="en-US" sz="1200" dirty="0" err="1" smtClean="0"/>
              <a:t>Cytoplasmic</a:t>
            </a:r>
            <a:r>
              <a:rPr lang="en-US" sz="1200" dirty="0" smtClean="0"/>
              <a:t> fraction</a:t>
            </a:r>
          </a:p>
          <a:p>
            <a:r>
              <a:rPr lang="en-US" sz="1200" dirty="0" smtClean="0"/>
              <a:t>Mb – Membrane fraction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3581400" y="2895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DNA </a:t>
            </a:r>
            <a:r>
              <a:rPr lang="en-US" sz="1200" dirty="0" err="1" smtClean="0"/>
              <a:t>Gyrase</a:t>
            </a:r>
            <a:r>
              <a:rPr lang="en-US" sz="1200" dirty="0" smtClean="0"/>
              <a:t> (~100 </a:t>
            </a:r>
            <a:r>
              <a:rPr lang="en-US" sz="1200" dirty="0" err="1" smtClean="0"/>
              <a:t>Kda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7391400" y="2819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GAPDH</a:t>
            </a:r>
          </a:p>
          <a:p>
            <a:r>
              <a:rPr lang="en-US" sz="1200" dirty="0" smtClean="0"/>
              <a:t>(~40 </a:t>
            </a:r>
            <a:r>
              <a:rPr lang="en-US" sz="1200" dirty="0" err="1" smtClean="0"/>
              <a:t>Kda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533400" y="304800"/>
            <a:ext cx="815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Supplementary Fig. S6: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Immunoblotting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analysis taking DNA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Gyrase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(A)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and GAPDH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(B)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as a negative and positive controls respectively for sub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cellular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fractionation.</a:t>
            </a:r>
            <a:endParaRPr lang="en-US" sz="15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92DD200099084EAEF242F13933C48E" ma:contentTypeVersion="7" ma:contentTypeDescription="Create a new document." ma:contentTypeScope="" ma:versionID="2d913875ce4670ef9b7de9581d354d6a">
  <xsd:schema xmlns:xsd="http://www.w3.org/2001/XMLSchema" xmlns:p="http://schemas.microsoft.com/office/2006/metadata/properties" xmlns:ns2="018c3ce0-25d7-4964-8f5f-0766fc370baa" targetNamespace="http://schemas.microsoft.com/office/2006/metadata/properties" ma:root="true" ma:fieldsID="5b048e0c7ee6cc25658af98c0a1f5fda" ns2:_="">
    <xsd:import namespace="018c3ce0-25d7-4964-8f5f-0766fc370baa"/>
    <xsd:element name="properties">
      <xsd:complexType>
        <xsd:sequence>
          <xsd:element name="documentManagement">
            <xsd:complexType>
              <xsd:all>
                <xsd:element ref="ns2:DocumentType" minOccurs="0"/>
                <xsd:element ref="ns2:FileFormat" minOccurs="0"/>
                <xsd:element ref="ns2:DocumentId" minOccurs="0"/>
                <xsd:element ref="ns2:TitleName" minOccurs="0"/>
                <xsd:element ref="ns2:StageName" minOccurs="0"/>
                <xsd:element ref="ns2:IsDeleted" minOccurs="0"/>
                <xsd:element ref="ns2:Checked_x0020_Out_x0020_To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018c3ce0-25d7-4964-8f5f-0766fc370baa" elementFormDefault="qualified">
    <xsd:import namespace="http://schemas.microsoft.com/office/2006/documentManagement/types"/>
    <xsd:element name="DocumentType" ma:index="8" nillable="true" ma:displayName="DocumentType" ma:internalName="DocumentType">
      <xsd:simpleType>
        <xsd:restriction base="dms:Text"/>
      </xsd:simpleType>
    </xsd:element>
    <xsd:element name="FileFormat" ma:index="9" nillable="true" ma:displayName="FileFormat" ma:internalName="FileFormat">
      <xsd:simpleType>
        <xsd:restriction base="dms:Text"/>
      </xsd:simpleType>
    </xsd:element>
    <xsd:element name="DocumentId" ma:index="10" nillable="true" ma:displayName="DocumentId" ma:internalName="DocumentId">
      <xsd:simpleType>
        <xsd:restriction base="dms:Text"/>
      </xsd:simpleType>
    </xsd:element>
    <xsd:element name="TitleName" ma:index="11" nillable="true" ma:displayName="TitleName" ma:internalName="TitleName">
      <xsd:simpleType>
        <xsd:restriction base="dms:Text"/>
      </xsd:simpleType>
    </xsd:element>
    <xsd:element name="StageName" ma:index="12" nillable="true" ma:displayName="StageName" ma:internalName="StageName">
      <xsd:simpleType>
        <xsd:restriction base="dms:Text"/>
      </xsd:simpleType>
    </xsd:element>
    <xsd:element name="IsDeleted" ma:index="13" nillable="true" ma:displayName="IsDeleted" ma:default="0" ma:internalName="IsDeleted">
      <xsd:simpleType>
        <xsd:restriction base="dms:Boolean"/>
      </xsd:simpleType>
    </xsd:element>
    <xsd:element name="Checked_x0020_Out_x0020_To" ma:index="14" nillable="true" ma:displayName="Checked Out To" ma:list="UserInfo" ma:internalName="Checked_x0020_Out_x0020_To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IsDeleted xmlns="018c3ce0-25d7-4964-8f5f-0766fc370baa">false</IsDeleted>
    <TitleName xmlns="018c3ce0-25d7-4964-8f5f-0766fc370baa">Presentation 4.PPTX</TitleName>
    <DocumentType xmlns="018c3ce0-25d7-4964-8f5f-0766fc370baa">Presentation</DocumentType>
    <DocumentId xmlns="018c3ce0-25d7-4964-8f5f-0766fc370baa">Presentation 4.PPTX</DocumentId>
    <FileFormat xmlns="018c3ce0-25d7-4964-8f5f-0766fc370baa">PPTX</FileFormat>
    <StageName xmlns="018c3ce0-25d7-4964-8f5f-0766fc370baa" xsi:nil="true"/>
    <Checked_x0020_Out_x0020_To xmlns="018c3ce0-25d7-4964-8f5f-0766fc370baa">
      <UserInfo>
        <DisplayName/>
        <AccountId xsi:nil="true"/>
        <AccountType/>
      </UserInfo>
    </Checked_x0020_Out_x0020_To>
  </documentManagement>
</p:properties>
</file>

<file path=customXml/itemProps1.xml><?xml version="1.0" encoding="utf-8"?>
<ds:datastoreItem xmlns:ds="http://schemas.openxmlformats.org/officeDocument/2006/customXml" ds:itemID="{0E648C47-C57F-4D78-BB42-73692435C67F}"/>
</file>

<file path=customXml/itemProps2.xml><?xml version="1.0" encoding="utf-8"?>
<ds:datastoreItem xmlns:ds="http://schemas.openxmlformats.org/officeDocument/2006/customXml" ds:itemID="{FBEA991C-8081-426A-96A1-36A163261052}"/>
</file>

<file path=customXml/itemProps3.xml><?xml version="1.0" encoding="utf-8"?>
<ds:datastoreItem xmlns:ds="http://schemas.openxmlformats.org/officeDocument/2006/customXml" ds:itemID="{BCA29DF7-9111-4DD1-B9DB-EFE7AD371B27}"/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75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VIKAS</dc:creator>
  <cp:lastModifiedBy>SOMYA</cp:lastModifiedBy>
  <cp:revision>8</cp:revision>
  <dcterms:created xsi:type="dcterms:W3CDTF">2015-12-09T07:38:09Z</dcterms:created>
  <dcterms:modified xsi:type="dcterms:W3CDTF">2015-12-03T02:08:26Z</dcterms:modified>
</cp:coreProperties>
</file>