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customXml/itemProps1.xml" ContentType="application/vnd.openxmlformats-officedocument.customXmlProperties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88" autoAdjust="0"/>
    <p:restoredTop sz="94579" autoAdjust="0"/>
  </p:normalViewPr>
  <p:slideViewPr>
    <p:cSldViewPr>
      <p:cViewPr varScale="1">
        <p:scale>
          <a:sx n="62" d="100"/>
          <a:sy n="62" d="100"/>
        </p:scale>
        <p:origin x="-156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CEC0F-3B0C-448E-80BC-B189CF629365}" type="datetimeFigureOut">
              <a:rPr lang="en-US" smtClean="0"/>
              <a:pPr/>
              <a:t>12/3/2015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CB454-603F-498F-BFC2-3A6343030FB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CEC0F-3B0C-448E-80BC-B189CF629365}" type="datetimeFigureOut">
              <a:rPr lang="en-US" smtClean="0"/>
              <a:pPr/>
              <a:t>12/3/2015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CB454-603F-498F-BFC2-3A6343030FB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CEC0F-3B0C-448E-80BC-B189CF629365}" type="datetimeFigureOut">
              <a:rPr lang="en-US" smtClean="0"/>
              <a:pPr/>
              <a:t>12/3/2015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CB454-603F-498F-BFC2-3A6343030FB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CEC0F-3B0C-448E-80BC-B189CF629365}" type="datetimeFigureOut">
              <a:rPr lang="en-US" smtClean="0"/>
              <a:pPr/>
              <a:t>12/3/2015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CB454-603F-498F-BFC2-3A6343030FB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CEC0F-3B0C-448E-80BC-B189CF629365}" type="datetimeFigureOut">
              <a:rPr lang="en-US" smtClean="0"/>
              <a:pPr/>
              <a:t>12/3/2015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CB454-603F-498F-BFC2-3A6343030FB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CEC0F-3B0C-448E-80BC-B189CF629365}" type="datetimeFigureOut">
              <a:rPr lang="en-US" smtClean="0"/>
              <a:pPr/>
              <a:t>12/3/2015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CB454-603F-498F-BFC2-3A6343030FB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CEC0F-3B0C-448E-80BC-B189CF629365}" type="datetimeFigureOut">
              <a:rPr lang="en-US" smtClean="0"/>
              <a:pPr/>
              <a:t>12/3/2015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CB454-603F-498F-BFC2-3A6343030FB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CEC0F-3B0C-448E-80BC-B189CF629365}" type="datetimeFigureOut">
              <a:rPr lang="en-US" smtClean="0"/>
              <a:pPr/>
              <a:t>12/3/2015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CB454-603F-498F-BFC2-3A6343030FB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CEC0F-3B0C-448E-80BC-B189CF629365}" type="datetimeFigureOut">
              <a:rPr lang="en-US" smtClean="0"/>
              <a:pPr/>
              <a:t>12/3/2015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CB454-603F-498F-BFC2-3A6343030FB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CEC0F-3B0C-448E-80BC-B189CF629365}" type="datetimeFigureOut">
              <a:rPr lang="en-US" smtClean="0"/>
              <a:pPr/>
              <a:t>12/3/2015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CB454-603F-498F-BFC2-3A6343030FB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CEC0F-3B0C-448E-80BC-B189CF629365}" type="datetimeFigureOut">
              <a:rPr lang="en-US" smtClean="0"/>
              <a:pPr/>
              <a:t>12/3/2015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CB454-603F-498F-BFC2-3A6343030FB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CCEC0F-3B0C-448E-80BC-B189CF629365}" type="datetimeFigureOut">
              <a:rPr lang="en-US" smtClean="0"/>
              <a:pPr/>
              <a:t>12/3/2015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DCB454-603F-498F-BFC2-3A6343030FB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" name="Group 27"/>
          <p:cNvGrpSpPr/>
          <p:nvPr/>
        </p:nvGrpSpPr>
        <p:grpSpPr>
          <a:xfrm>
            <a:off x="1219200" y="2286000"/>
            <a:ext cx="2286000" cy="1066799"/>
            <a:chOff x="685800" y="2362201"/>
            <a:chExt cx="2286000" cy="1066799"/>
          </a:xfrm>
        </p:grpSpPr>
        <p:grpSp>
          <p:nvGrpSpPr>
            <p:cNvPr id="13" name="Group 12"/>
            <p:cNvGrpSpPr/>
            <p:nvPr/>
          </p:nvGrpSpPr>
          <p:grpSpPr>
            <a:xfrm>
              <a:off x="685800" y="2438400"/>
              <a:ext cx="2055928" cy="990600"/>
              <a:chOff x="685800" y="2438400"/>
              <a:chExt cx="2055928" cy="990600"/>
            </a:xfrm>
          </p:grpSpPr>
          <p:pic>
            <p:nvPicPr>
              <p:cNvPr id="3" name="Picture 2"/>
              <p:cNvPicPr>
                <a:picLocks noChangeAspect="1" noChangeArrowheads="1"/>
              </p:cNvPicPr>
              <p:nvPr/>
            </p:nvPicPr>
            <p:blipFill>
              <a:blip r:embed="rId2" cstate="print">
                <a:lum bright="20000" contrast="30000"/>
              </a:blip>
              <a:srcRect l="28143" r="33197" b="68896"/>
              <a:stretch>
                <a:fillRect/>
              </a:stretch>
            </p:blipFill>
            <p:spPr bwMode="auto">
              <a:xfrm>
                <a:off x="1066800" y="2671642"/>
                <a:ext cx="1674928" cy="75735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</p:pic>
          <p:sp>
            <p:nvSpPr>
              <p:cNvPr id="7" name="TextBox 6"/>
              <p:cNvSpPr txBox="1"/>
              <p:nvPr/>
            </p:nvSpPr>
            <p:spPr>
              <a:xfrm>
                <a:off x="762000" y="3152001"/>
                <a:ext cx="3810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200" dirty="0" smtClean="0">
                    <a:solidFill>
                      <a:srgbClr val="FF0000"/>
                    </a:solidFill>
                  </a:rPr>
                  <a:t>70</a:t>
                </a:r>
                <a:endParaRPr lang="en-US" sz="1200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8" name="TextBox 7"/>
              <p:cNvSpPr txBox="1"/>
              <p:nvPr/>
            </p:nvSpPr>
            <p:spPr>
              <a:xfrm>
                <a:off x="685800" y="2694801"/>
                <a:ext cx="4572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200" dirty="0" smtClean="0"/>
                  <a:t>260</a:t>
                </a:r>
                <a:endParaRPr lang="en-US" sz="1200" dirty="0"/>
              </a:p>
            </p:txBody>
          </p:sp>
          <p:sp>
            <p:nvSpPr>
              <p:cNvPr id="9" name="TextBox 8"/>
              <p:cNvSpPr txBox="1"/>
              <p:nvPr/>
            </p:nvSpPr>
            <p:spPr>
              <a:xfrm>
                <a:off x="685800" y="2438400"/>
                <a:ext cx="4572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200" dirty="0" err="1" smtClean="0"/>
                  <a:t>KDa</a:t>
                </a:r>
                <a:endParaRPr lang="en-US" sz="1200" dirty="0"/>
              </a:p>
            </p:txBody>
          </p:sp>
          <p:sp>
            <p:nvSpPr>
              <p:cNvPr id="10" name="TextBox 9"/>
              <p:cNvSpPr txBox="1"/>
              <p:nvPr/>
            </p:nvSpPr>
            <p:spPr>
              <a:xfrm>
                <a:off x="685800" y="2971800"/>
                <a:ext cx="4572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200" dirty="0" smtClean="0"/>
                  <a:t>100</a:t>
                </a:r>
                <a:endParaRPr lang="en-US" sz="1200" dirty="0"/>
              </a:p>
            </p:txBody>
          </p:sp>
          <p:sp>
            <p:nvSpPr>
              <p:cNvPr id="12" name="TextBox 11"/>
              <p:cNvSpPr txBox="1"/>
              <p:nvPr/>
            </p:nvSpPr>
            <p:spPr>
              <a:xfrm>
                <a:off x="685800" y="2847201"/>
                <a:ext cx="4572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200" dirty="0" smtClean="0">
                    <a:solidFill>
                      <a:srgbClr val="FF0000"/>
                    </a:solidFill>
                  </a:rPr>
                  <a:t>140</a:t>
                </a:r>
                <a:endParaRPr lang="en-US" sz="1200" dirty="0">
                  <a:solidFill>
                    <a:srgbClr val="FF0000"/>
                  </a:solidFill>
                </a:endParaRPr>
              </a:p>
            </p:txBody>
          </p:sp>
        </p:grpSp>
        <p:sp>
          <p:nvSpPr>
            <p:cNvPr id="16" name="TextBox 15"/>
            <p:cNvSpPr txBox="1"/>
            <p:nvPr/>
          </p:nvSpPr>
          <p:spPr>
            <a:xfrm>
              <a:off x="1143000" y="2362201"/>
              <a:ext cx="16764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/>
                <a:t>L         M         C      Mb</a:t>
              </a:r>
              <a:endParaRPr lang="en-US" sz="1200" dirty="0"/>
            </a:p>
          </p:txBody>
        </p:sp>
        <p:cxnSp>
          <p:nvCxnSpPr>
            <p:cNvPr id="23" name="Straight Arrow Connector 22"/>
            <p:cNvCxnSpPr/>
            <p:nvPr/>
          </p:nvCxnSpPr>
          <p:spPr>
            <a:xfrm rot="10800000">
              <a:off x="2667000" y="3124200"/>
              <a:ext cx="30480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7" name="Group 26"/>
          <p:cNvGrpSpPr/>
          <p:nvPr/>
        </p:nvGrpSpPr>
        <p:grpSpPr>
          <a:xfrm>
            <a:off x="5029200" y="2286000"/>
            <a:ext cx="2362200" cy="1143000"/>
            <a:chOff x="3733800" y="2133600"/>
            <a:chExt cx="2362200" cy="1143000"/>
          </a:xfrm>
        </p:grpSpPr>
        <p:sp>
          <p:nvSpPr>
            <p:cNvPr id="18" name="TextBox 17"/>
            <p:cNvSpPr txBox="1"/>
            <p:nvPr/>
          </p:nvSpPr>
          <p:spPr>
            <a:xfrm>
              <a:off x="3795792" y="2500392"/>
              <a:ext cx="3810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>
                  <a:solidFill>
                    <a:srgbClr val="FF0000"/>
                  </a:solidFill>
                </a:rPr>
                <a:t>70</a:t>
              </a:r>
              <a:endParaRPr lang="en-US" sz="1200" dirty="0">
                <a:solidFill>
                  <a:srgbClr val="FF0000"/>
                </a:solidFill>
              </a:endParaRPr>
            </a:p>
          </p:txBody>
        </p:sp>
        <p:grpSp>
          <p:nvGrpSpPr>
            <p:cNvPr id="26" name="Group 25"/>
            <p:cNvGrpSpPr/>
            <p:nvPr/>
          </p:nvGrpSpPr>
          <p:grpSpPr>
            <a:xfrm>
              <a:off x="3733800" y="2133600"/>
              <a:ext cx="2362200" cy="1143000"/>
              <a:chOff x="3733800" y="2133600"/>
              <a:chExt cx="2362200" cy="1143000"/>
            </a:xfrm>
          </p:grpSpPr>
          <p:sp>
            <p:nvSpPr>
              <p:cNvPr id="20" name="TextBox 19"/>
              <p:cNvSpPr txBox="1"/>
              <p:nvPr/>
            </p:nvSpPr>
            <p:spPr>
              <a:xfrm>
                <a:off x="3810000" y="2819400"/>
                <a:ext cx="3810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200" dirty="0" smtClean="0"/>
                  <a:t>35</a:t>
                </a:r>
                <a:endParaRPr lang="en-US" sz="1200" dirty="0"/>
              </a:p>
            </p:txBody>
          </p:sp>
          <p:grpSp>
            <p:nvGrpSpPr>
              <p:cNvPr id="25" name="Group 24"/>
              <p:cNvGrpSpPr/>
              <p:nvPr/>
            </p:nvGrpSpPr>
            <p:grpSpPr>
              <a:xfrm>
                <a:off x="3733800" y="2133600"/>
                <a:ext cx="2362200" cy="1143000"/>
                <a:chOff x="3733800" y="2133600"/>
                <a:chExt cx="2362200" cy="1143000"/>
              </a:xfrm>
            </p:grpSpPr>
            <p:pic>
              <p:nvPicPr>
                <p:cNvPr id="14" name="Picture 3" descr="C:\Users\SOMYA\Downloads\s.jpg"/>
                <p:cNvPicPr>
                  <a:picLocks noChangeAspect="1" noChangeArrowheads="1"/>
                </p:cNvPicPr>
                <p:nvPr/>
              </p:nvPicPr>
              <p:blipFill>
                <a:blip r:embed="rId3" cstate="print">
                  <a:lum bright="-20000" contrast="-10000"/>
                </a:blip>
                <a:srcRect l="66621" t="5823" r="5969" b="79575"/>
                <a:stretch>
                  <a:fillRect/>
                </a:stretch>
              </p:blipFill>
              <p:spPr bwMode="auto">
                <a:xfrm>
                  <a:off x="4114800" y="2402633"/>
                  <a:ext cx="1676400" cy="797767"/>
                </a:xfrm>
                <a:prstGeom prst="rect">
                  <a:avLst/>
                </a:prstGeom>
                <a:noFill/>
              </p:spPr>
            </p:pic>
            <p:sp>
              <p:nvSpPr>
                <p:cNvPr id="17" name="TextBox 16"/>
                <p:cNvSpPr txBox="1"/>
                <p:nvPr/>
              </p:nvSpPr>
              <p:spPr>
                <a:xfrm>
                  <a:off x="4191000" y="2133600"/>
                  <a:ext cx="1676400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200" dirty="0" smtClean="0"/>
                    <a:t> M        L         Mb      C</a:t>
                  </a:r>
                  <a:endParaRPr lang="en-US" sz="1200" dirty="0"/>
                </a:p>
              </p:txBody>
            </p:sp>
            <p:sp>
              <p:nvSpPr>
                <p:cNvPr id="19" name="TextBox 18"/>
                <p:cNvSpPr txBox="1"/>
                <p:nvPr/>
              </p:nvSpPr>
              <p:spPr>
                <a:xfrm>
                  <a:off x="3810000" y="2636004"/>
                  <a:ext cx="381000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200" dirty="0" smtClean="0"/>
                    <a:t>55</a:t>
                  </a:r>
                  <a:endParaRPr lang="en-US" sz="1200" dirty="0"/>
                </a:p>
              </p:txBody>
            </p:sp>
            <p:sp>
              <p:nvSpPr>
                <p:cNvPr id="21" name="TextBox 20"/>
                <p:cNvSpPr txBox="1"/>
                <p:nvPr/>
              </p:nvSpPr>
              <p:spPr>
                <a:xfrm>
                  <a:off x="3810000" y="2999601"/>
                  <a:ext cx="381000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200" dirty="0" smtClean="0">
                      <a:solidFill>
                        <a:srgbClr val="FF0000"/>
                      </a:solidFill>
                    </a:rPr>
                    <a:t>25</a:t>
                  </a:r>
                  <a:endParaRPr lang="en-US" sz="1200" dirty="0"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22" name="TextBox 21"/>
                <p:cNvSpPr txBox="1"/>
                <p:nvPr/>
              </p:nvSpPr>
              <p:spPr>
                <a:xfrm>
                  <a:off x="3733800" y="2237601"/>
                  <a:ext cx="457200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200" dirty="0" err="1" smtClean="0"/>
                    <a:t>KDa</a:t>
                  </a:r>
                  <a:endParaRPr lang="en-US" sz="1200" dirty="0"/>
                </a:p>
              </p:txBody>
            </p:sp>
            <p:cxnSp>
              <p:nvCxnSpPr>
                <p:cNvPr id="24" name="Straight Arrow Connector 23"/>
                <p:cNvCxnSpPr/>
                <p:nvPr/>
              </p:nvCxnSpPr>
              <p:spPr>
                <a:xfrm rot="10800000">
                  <a:off x="5791200" y="2895600"/>
                  <a:ext cx="304800" cy="1588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</p:grpSp>
        </p:grpSp>
      </p:grpSp>
      <p:sp>
        <p:nvSpPr>
          <p:cNvPr id="29" name="TextBox 28"/>
          <p:cNvSpPr txBox="1"/>
          <p:nvPr/>
        </p:nvSpPr>
        <p:spPr>
          <a:xfrm>
            <a:off x="6553200" y="4953000"/>
            <a:ext cx="2209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L – Cellular </a:t>
            </a:r>
            <a:r>
              <a:rPr lang="en-US" sz="1200" dirty="0" err="1" smtClean="0"/>
              <a:t>lysate</a:t>
            </a:r>
            <a:endParaRPr lang="en-US" sz="1200" dirty="0" smtClean="0"/>
          </a:p>
          <a:p>
            <a:r>
              <a:rPr lang="en-US" sz="1200" dirty="0" smtClean="0"/>
              <a:t>M – Marker</a:t>
            </a:r>
          </a:p>
          <a:p>
            <a:r>
              <a:rPr lang="en-US" sz="1200" dirty="0" smtClean="0"/>
              <a:t>C – </a:t>
            </a:r>
            <a:r>
              <a:rPr lang="en-US" sz="1200" dirty="0" err="1" smtClean="0"/>
              <a:t>Cytoplasmic</a:t>
            </a:r>
            <a:r>
              <a:rPr lang="en-US" sz="1200" dirty="0" smtClean="0"/>
              <a:t> fraction</a:t>
            </a:r>
          </a:p>
          <a:p>
            <a:r>
              <a:rPr lang="en-US" sz="1200" dirty="0" smtClean="0"/>
              <a:t>Mb – Membrane fraction</a:t>
            </a:r>
            <a:endParaRPr lang="en-US" sz="1200" dirty="0"/>
          </a:p>
        </p:txBody>
      </p:sp>
      <p:sp>
        <p:nvSpPr>
          <p:cNvPr id="30" name="TextBox 29"/>
          <p:cNvSpPr txBox="1"/>
          <p:nvPr/>
        </p:nvSpPr>
        <p:spPr>
          <a:xfrm>
            <a:off x="3581400" y="2895600"/>
            <a:ext cx="1143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DNA </a:t>
            </a:r>
            <a:r>
              <a:rPr lang="en-US" sz="1200" dirty="0" err="1" smtClean="0"/>
              <a:t>Gyrase</a:t>
            </a:r>
            <a:r>
              <a:rPr lang="en-US" sz="1200" dirty="0" smtClean="0"/>
              <a:t> (~100 </a:t>
            </a:r>
            <a:r>
              <a:rPr lang="en-US" sz="1200" dirty="0" err="1" smtClean="0"/>
              <a:t>Kda</a:t>
            </a:r>
            <a:r>
              <a:rPr lang="en-US" sz="1200" dirty="0" smtClean="0"/>
              <a:t>)</a:t>
            </a:r>
            <a:endParaRPr lang="en-US" sz="1200" dirty="0"/>
          </a:p>
        </p:txBody>
      </p:sp>
      <p:sp>
        <p:nvSpPr>
          <p:cNvPr id="31" name="TextBox 30"/>
          <p:cNvSpPr txBox="1"/>
          <p:nvPr/>
        </p:nvSpPr>
        <p:spPr>
          <a:xfrm>
            <a:off x="7391400" y="2819400"/>
            <a:ext cx="91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GAPDH</a:t>
            </a:r>
          </a:p>
          <a:p>
            <a:r>
              <a:rPr lang="en-US" sz="1200" dirty="0" smtClean="0"/>
              <a:t>(~40 </a:t>
            </a:r>
            <a:r>
              <a:rPr lang="en-US" sz="1200" dirty="0" err="1" smtClean="0"/>
              <a:t>Kda</a:t>
            </a:r>
            <a:r>
              <a:rPr lang="en-US" sz="1200" dirty="0" smtClean="0"/>
              <a:t>)</a:t>
            </a:r>
            <a:endParaRPr lang="en-US" sz="1200" dirty="0"/>
          </a:p>
        </p:txBody>
      </p:sp>
      <p:sp>
        <p:nvSpPr>
          <p:cNvPr id="32" name="TextBox 31"/>
          <p:cNvSpPr txBox="1"/>
          <p:nvPr/>
        </p:nvSpPr>
        <p:spPr>
          <a:xfrm>
            <a:off x="533400" y="304800"/>
            <a:ext cx="81534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500" b="1" dirty="0" smtClean="0">
                <a:latin typeface="Times New Roman" pitchFamily="18" charset="0"/>
                <a:cs typeface="Times New Roman" pitchFamily="18" charset="0"/>
              </a:rPr>
              <a:t>Supplementary Fig. S6: </a:t>
            </a:r>
            <a:r>
              <a:rPr lang="en-US" sz="1500" dirty="0" err="1" smtClean="0">
                <a:latin typeface="Times New Roman" pitchFamily="18" charset="0"/>
                <a:cs typeface="Times New Roman" pitchFamily="18" charset="0"/>
              </a:rPr>
              <a:t>Immunoblotting</a:t>
            </a:r>
            <a:r>
              <a:rPr lang="en-US" sz="1500" dirty="0" smtClean="0">
                <a:latin typeface="Times New Roman" pitchFamily="18" charset="0"/>
                <a:cs typeface="Times New Roman" pitchFamily="18" charset="0"/>
              </a:rPr>
              <a:t> analysis taking DNA </a:t>
            </a:r>
            <a:r>
              <a:rPr lang="en-US" sz="1500" dirty="0" err="1" smtClean="0">
                <a:latin typeface="Times New Roman" pitchFamily="18" charset="0"/>
                <a:cs typeface="Times New Roman" pitchFamily="18" charset="0"/>
              </a:rPr>
              <a:t>Gyrase</a:t>
            </a:r>
            <a:r>
              <a:rPr lang="en-US" sz="1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b="1" dirty="0" smtClean="0">
                <a:latin typeface="Times New Roman" pitchFamily="18" charset="0"/>
                <a:cs typeface="Times New Roman" pitchFamily="18" charset="0"/>
              </a:rPr>
              <a:t>(A)</a:t>
            </a:r>
            <a:r>
              <a:rPr lang="en-US" sz="1500" dirty="0" smtClean="0">
                <a:latin typeface="Times New Roman" pitchFamily="18" charset="0"/>
                <a:cs typeface="Times New Roman" pitchFamily="18" charset="0"/>
              </a:rPr>
              <a:t> and GAPDH </a:t>
            </a:r>
            <a:r>
              <a:rPr lang="en-US" sz="1500" b="1" dirty="0" smtClean="0">
                <a:latin typeface="Times New Roman" pitchFamily="18" charset="0"/>
                <a:cs typeface="Times New Roman" pitchFamily="18" charset="0"/>
              </a:rPr>
              <a:t>(B)</a:t>
            </a:r>
            <a:r>
              <a:rPr lang="en-US" sz="1500" dirty="0" smtClean="0">
                <a:latin typeface="Times New Roman" pitchFamily="18" charset="0"/>
                <a:cs typeface="Times New Roman" pitchFamily="18" charset="0"/>
              </a:rPr>
              <a:t> as a negative and positive controls respectively for sub </a:t>
            </a:r>
            <a:r>
              <a:rPr lang="en-US" sz="1500" smtClean="0">
                <a:latin typeface="Times New Roman" pitchFamily="18" charset="0"/>
                <a:cs typeface="Times New Roman" pitchFamily="18" charset="0"/>
              </a:rPr>
              <a:t>cellular </a:t>
            </a:r>
            <a:r>
              <a:rPr lang="en-US" sz="1500" smtClean="0">
                <a:latin typeface="Times New Roman" pitchFamily="18" charset="0"/>
                <a:cs typeface="Times New Roman" pitchFamily="18" charset="0"/>
              </a:rPr>
              <a:t>fractionation.</a:t>
            </a:r>
            <a:endParaRPr lang="en-US" sz="15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92DD200099084EAEF242F13933C48E" ma:contentTypeVersion="7" ma:contentTypeDescription="Create a new document." ma:contentTypeScope="" ma:versionID="2d913875ce4670ef9b7de9581d354d6a">
  <xsd:schema xmlns:xsd="http://www.w3.org/2001/XMLSchema" xmlns:p="http://schemas.microsoft.com/office/2006/metadata/properties" xmlns:ns2="018c3ce0-25d7-4964-8f5f-0766fc370baa" targetNamespace="http://schemas.microsoft.com/office/2006/metadata/properties" ma:root="true" ma:fieldsID="5b048e0c7ee6cc25658af98c0a1f5fda" ns2:_="">
    <xsd:import namespace="018c3ce0-25d7-4964-8f5f-0766fc370baa"/>
    <xsd:element name="properties">
      <xsd:complexType>
        <xsd:sequence>
          <xsd:element name="documentManagement">
            <xsd:complexType>
              <xsd:all>
                <xsd:element ref="ns2:DocumentType" minOccurs="0"/>
                <xsd:element ref="ns2:FileFormat" minOccurs="0"/>
                <xsd:element ref="ns2:DocumentId" minOccurs="0"/>
                <xsd:element ref="ns2:TitleName" minOccurs="0"/>
                <xsd:element ref="ns2:StageName" minOccurs="0"/>
                <xsd:element ref="ns2:IsDeleted" minOccurs="0"/>
                <xsd:element ref="ns2:Checked_x0020_Out_x0020_To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018c3ce0-25d7-4964-8f5f-0766fc370baa" elementFormDefault="qualified">
    <xsd:import namespace="http://schemas.microsoft.com/office/2006/documentManagement/types"/>
    <xsd:element name="DocumentType" ma:index="8" nillable="true" ma:displayName="DocumentType" ma:internalName="DocumentType">
      <xsd:simpleType>
        <xsd:restriction base="dms:Text"/>
      </xsd:simpleType>
    </xsd:element>
    <xsd:element name="FileFormat" ma:index="9" nillable="true" ma:displayName="FileFormat" ma:internalName="FileFormat">
      <xsd:simpleType>
        <xsd:restriction base="dms:Text"/>
      </xsd:simpleType>
    </xsd:element>
    <xsd:element name="DocumentId" ma:index="10" nillable="true" ma:displayName="DocumentId" ma:internalName="DocumentId">
      <xsd:simpleType>
        <xsd:restriction base="dms:Text"/>
      </xsd:simpleType>
    </xsd:element>
    <xsd:element name="TitleName" ma:index="11" nillable="true" ma:displayName="TitleName" ma:internalName="TitleName">
      <xsd:simpleType>
        <xsd:restriction base="dms:Text"/>
      </xsd:simpleType>
    </xsd:element>
    <xsd:element name="StageName" ma:index="12" nillable="true" ma:displayName="StageName" ma:internalName="StageName">
      <xsd:simpleType>
        <xsd:restriction base="dms:Text"/>
      </xsd:simpleType>
    </xsd:element>
    <xsd:element name="IsDeleted" ma:index="13" nillable="true" ma:displayName="IsDeleted" ma:default="0" ma:internalName="IsDeleted">
      <xsd:simpleType>
        <xsd:restriction base="dms:Boolean"/>
      </xsd:simpleType>
    </xsd:element>
    <xsd:element name="Checked_x0020_Out_x0020_To" ma:index="14" nillable="true" ma:displayName="Checked Out To" ma:list="UserInfo" ma:internalName="Checked_x0020_Out_x0020_To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>
  <documentManagement>
    <IsDeleted xmlns="018c3ce0-25d7-4964-8f5f-0766fc370baa">false</IsDeleted>
    <TitleName xmlns="018c3ce0-25d7-4964-8f5f-0766fc370baa">Presentation 4.PPTX</TitleName>
    <DocumentType xmlns="018c3ce0-25d7-4964-8f5f-0766fc370baa">Presentation</DocumentType>
    <DocumentId xmlns="018c3ce0-25d7-4964-8f5f-0766fc370baa">Presentation 4.PPTX</DocumentId>
    <FileFormat xmlns="018c3ce0-25d7-4964-8f5f-0766fc370baa">PPTX</FileFormat>
    <StageName xmlns="018c3ce0-25d7-4964-8f5f-0766fc370baa" xsi:nil="true"/>
    <Checked_x0020_Out_x0020_To xmlns="018c3ce0-25d7-4964-8f5f-0766fc370baa">
      <UserInfo>
        <DisplayName/>
        <AccountId xsi:nil="true"/>
        <AccountType/>
      </UserInfo>
    </Checked_x0020_Out_x0020_To>
  </documentManagement>
</p:properties>
</file>

<file path=customXml/itemProps1.xml><?xml version="1.0" encoding="utf-8"?>
<ds:datastoreItem xmlns:ds="http://schemas.openxmlformats.org/officeDocument/2006/customXml" ds:itemID="{0E648C47-C57F-4D78-BB42-73692435C67F}"/>
</file>

<file path=customXml/itemProps2.xml><?xml version="1.0" encoding="utf-8"?>
<ds:datastoreItem xmlns:ds="http://schemas.openxmlformats.org/officeDocument/2006/customXml" ds:itemID="{FBEA991C-8081-426A-96A1-36A163261052}"/>
</file>

<file path=customXml/itemProps3.xml><?xml version="1.0" encoding="utf-8"?>
<ds:datastoreItem xmlns:ds="http://schemas.openxmlformats.org/officeDocument/2006/customXml" ds:itemID="{BCA29DF7-9111-4DD1-B9DB-EFE7AD371B27}"/>
</file>

<file path=docProps/app.xml><?xml version="1.0" encoding="utf-8"?>
<Properties xmlns="http://schemas.openxmlformats.org/officeDocument/2006/extended-properties" xmlns:vt="http://schemas.openxmlformats.org/officeDocument/2006/docPropsVTypes">
  <TotalTime>178</TotalTime>
  <Words>75</Words>
  <Application>Microsoft Office PowerPoint</Application>
  <PresentationFormat>On-screen Show (4:3)</PresentationFormat>
  <Paragraphs>20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VIKAS</dc:creator>
  <cp:lastModifiedBy>SOMYA</cp:lastModifiedBy>
  <cp:revision>8</cp:revision>
  <dcterms:created xsi:type="dcterms:W3CDTF">2015-12-09T07:38:09Z</dcterms:created>
  <dcterms:modified xsi:type="dcterms:W3CDTF">2015-12-03T02:08:26Z</dcterms:modified>
</cp:coreProperties>
</file>