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81793-40EC-45BF-9520-404DFED4D68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0250-1006-4A92-A5B3-D5C66B238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352800" y="2743200"/>
            <a:ext cx="2514600" cy="2667000"/>
            <a:chOff x="3352800" y="1447800"/>
            <a:chExt cx="2057400" cy="1981201"/>
          </a:xfrm>
        </p:grpSpPr>
        <p:pic>
          <p:nvPicPr>
            <p:cNvPr id="5" name="Picture 2" descr="D:\vikas research files\images by camera\flot expression keto ter za\IMG_8448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 l="24167" t="40584" r="44337" b="17778"/>
            <a:stretch>
              <a:fillRect/>
            </a:stretch>
          </p:blipFill>
          <p:spPr bwMode="auto">
            <a:xfrm rot="5400000">
              <a:off x="3726696" y="1759704"/>
              <a:ext cx="1676400" cy="1662193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3352800" y="1932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70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1614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55 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67008" y="23900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3</a:t>
              </a:r>
              <a:r>
                <a:rPr lang="en-US" sz="1200" dirty="0" smtClean="0">
                  <a:solidFill>
                    <a:schemeClr val="tx2"/>
                  </a:solidFill>
                </a:rPr>
                <a:t>5 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7008" y="2787789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25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68298" y="3075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15 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144780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  M           1             2</a:t>
              </a:r>
              <a:endParaRPr lang="en-US" sz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3400" y="552271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Supplementary Fig. S7: Expression analysis of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FlotP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at protein level by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immunoblotting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  Cells from both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virulent (pXO1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, pXO2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 as well as Sterne (pXO1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, pXO2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 were fixed overnight in 4 %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paraformaldehyde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followed by washing with PBS three times.  Cellular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lysate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was prepared by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sonication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and the samples were allowed to run on 12 % SDS-PAG using 4X SDS-loading dye. The separated  proteins from the gel were then  transferred to nitrocellulose membrane for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immunoblotting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 Anti-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rFlotP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was used to identify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FlotP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specific band. Lanes: M, Marker ; 1, Virulent (pXO1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, pXO2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); 2, Sterne (pXO1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, pXO2</a:t>
            </a:r>
            <a:r>
              <a:rPr lang="en-US" sz="15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5410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     – Only cells</a:t>
            </a:r>
          </a:p>
          <a:p>
            <a:r>
              <a:rPr lang="en-US" dirty="0" smtClean="0"/>
              <a:t>Green  -- Pre immune </a:t>
            </a:r>
          </a:p>
          <a:p>
            <a:r>
              <a:rPr lang="en-US" dirty="0" smtClean="0"/>
              <a:t>Yellow  -- Anti-</a:t>
            </a:r>
            <a:r>
              <a:rPr lang="en-US" dirty="0" err="1" smtClean="0"/>
              <a:t>Flot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-46000" contrast="90000"/>
          </a:blip>
          <a:srcRect/>
          <a:stretch>
            <a:fillRect/>
          </a:stretch>
        </p:blipFill>
        <p:spPr bwMode="auto">
          <a:xfrm>
            <a:off x="1374913" y="1035218"/>
            <a:ext cx="4721087" cy="285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2DD200099084EAEF242F13933C48E" ma:contentTypeVersion="7" ma:contentTypeDescription="Create a new document." ma:contentTypeScope="" ma:versionID="2d913875ce4670ef9b7de9581d354d6a">
  <xsd:schema xmlns:xsd="http://www.w3.org/2001/XMLSchema" xmlns:p="http://schemas.microsoft.com/office/2006/metadata/properties" xmlns:ns2="018c3ce0-25d7-4964-8f5f-0766fc370baa" targetNamespace="http://schemas.microsoft.com/office/2006/metadata/properties" ma:root="true" ma:fieldsID="5b048e0c7ee6cc25658af98c0a1f5fda" ns2:_="">
    <xsd:import namespace="018c3ce0-25d7-4964-8f5f-0766fc370ba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18c3ce0-25d7-4964-8f5f-0766fc370baa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sDeleted xmlns="018c3ce0-25d7-4964-8f5f-0766fc370baa">false</IsDeleted>
    <TitleName xmlns="018c3ce0-25d7-4964-8f5f-0766fc370baa">Presentation 5.PPTX</TitleName>
    <DocumentType xmlns="018c3ce0-25d7-4964-8f5f-0766fc370baa">Presentation</DocumentType>
    <DocumentId xmlns="018c3ce0-25d7-4964-8f5f-0766fc370baa">Presentation 5.PPTX</DocumentId>
    <FileFormat xmlns="018c3ce0-25d7-4964-8f5f-0766fc370baa">PPTX</FileFormat>
    <StageName xmlns="018c3ce0-25d7-4964-8f5f-0766fc370baa" xsi:nil="true"/>
    <Checked_x0020_Out_x0020_To xmlns="018c3ce0-25d7-4964-8f5f-0766fc370baa">
      <UserInfo>
        <DisplayName/>
        <AccountId xsi:nil="true"/>
        <AccountType/>
      </UserInfo>
    </Checked_x0020_Out_x0020_To>
  </documentManagement>
</p:properties>
</file>

<file path=customXml/itemProps1.xml><?xml version="1.0" encoding="utf-8"?>
<ds:datastoreItem xmlns:ds="http://schemas.openxmlformats.org/officeDocument/2006/customXml" ds:itemID="{A1F01F47-DC3C-4BE1-B87B-F40AF3E08CED}"/>
</file>

<file path=customXml/itemProps2.xml><?xml version="1.0" encoding="utf-8"?>
<ds:datastoreItem xmlns:ds="http://schemas.openxmlformats.org/officeDocument/2006/customXml" ds:itemID="{63857515-63B9-4C92-B29E-93007BD3F98B}"/>
</file>

<file path=customXml/itemProps3.xml><?xml version="1.0" encoding="utf-8"?>
<ds:datastoreItem xmlns:ds="http://schemas.openxmlformats.org/officeDocument/2006/customXml" ds:itemID="{F64D5111-3F39-4044-8F95-9F2880771DCF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SOMYA</dc:creator>
  <cp:lastModifiedBy>SOMYA</cp:lastModifiedBy>
  <cp:revision>4</cp:revision>
  <dcterms:created xsi:type="dcterms:W3CDTF">2015-12-03T13:32:12Z</dcterms:created>
  <dcterms:modified xsi:type="dcterms:W3CDTF">2015-12-02T20:53:13Z</dcterms:modified>
</cp:coreProperties>
</file>