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E1EC-C8EE-2E13-AB09-31AC8702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66084-C0DF-3458-A55B-56597952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3157-9FF6-C09C-28E0-49F72E0B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D0A9-F849-9F6E-8297-4296CEEA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F8B5F-DE74-ED3E-BBD0-5686DD9C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13F4-358D-4A86-103F-A7DDB0DB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CD7AE-1D87-9736-0E77-D81A9D523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1B18-7D0F-8674-D2A9-EA9D19AB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3D43-4B35-6FFE-5D12-D08CA0E6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EF21-AF63-344D-6CBC-26B00BBF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19743-FE5C-F896-84B0-06E0D8B7E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C6312-434A-20A4-A57D-E53D4C69E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59181-B75A-9D61-FA0E-0C3D3587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A43A6-4B20-164D-C6D5-2C423FDF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A1EE-4A74-03D8-3A92-23D1CD2C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6DA9-FD36-0162-8D5F-1A7511C8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ACC5-3427-4739-25DB-98D030D1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6911-FA20-685E-C5F6-98027708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3910-74B3-E65E-000C-8AA13674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6F82F-3210-1967-19F6-D942343C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EB3D-0B29-4BED-41C9-82DDB83B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553E7-C413-0DED-FEDE-42EBD9B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2EB5C-F81B-DBDA-B57C-C13E963D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1A30E-5404-88E3-2B9E-C1E12A8E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E71A-FC92-4779-278C-DED191E6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5E6E-F730-BDAB-C1FB-4BDEE0A5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0007-B0B4-A909-91D0-92167FD1D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C3E50-995D-005E-4485-C3D72CFA3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1E9B6-E828-0FC4-84EE-F3570243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97749-E1AD-1047-7465-26A97B2C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12E32-838B-167C-96B9-074AC422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7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3354-AE33-A673-7120-0667E8AC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48463-C4E7-F3A7-5599-8F8B2F9EF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B6A70-3F9A-7857-08C7-089EE60CB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F080B-0518-5F94-9172-95A8C2811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710A6-34A7-A518-41B5-DE2AEED21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1A856-4D0B-4BEB-0B29-ED54B1B3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A676E-E40E-1CE7-B70D-2C0C49A1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BD173-B674-DF23-3765-CD3A6528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A452-75EF-7805-9B16-E302B9CF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43BF7-23D4-F84D-36F3-38F60EB0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5D679-A495-376A-A747-DAFA9D51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06F27-BB1C-7061-1446-69F36561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D9CF5-A3EE-D34D-EAB0-3541CFEE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A19A7-8BE0-74CC-9196-BF118F7A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07C4F-C68D-8437-DECA-1B4F044F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6F6A-C28F-5D0C-8A6D-E17DA362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73D5-758F-83A5-1996-E9FF8259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63637-D74E-C966-F431-7FCC7DD09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7F05B-BC16-C395-ABEC-0C65EA52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1C4A5-8E30-9BA3-6CDF-BE8CFDF6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8C8A-4E5B-6D41-9372-6DCD6A3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4103-BBF8-991E-52FC-B467CF9E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97865-0682-A90B-8FBE-199278843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122A6-E213-8931-999B-178F5C5AB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EAC68-A89E-68F6-5B07-C77F05ED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D9C05-7F4D-123C-08B3-BA54D0EF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99D0-751E-986E-586A-9B56BA72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99C95-3F1C-0560-C45F-40766540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C58E-36AB-E697-5B4F-81502A304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A71C3-5C3D-8869-3736-807C092E2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C70E8-D2D7-44C2-A880-EFCFD546CCC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0B71-9F90-AED1-8069-0FD77770F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8D6D-E12F-37AC-5ECB-3DD0E0D4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F0059-FD97-4DF5-AFA9-83E4635C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C895FC8-E2B0-A5AA-F1A4-8AB55501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2815"/>
          <a:stretch/>
        </p:blipFill>
        <p:spPr>
          <a:xfrm>
            <a:off x="2744771" y="770313"/>
            <a:ext cx="5663583" cy="5048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E474B-B391-9770-2DCC-0780034C3F88}"/>
              </a:ext>
            </a:extLst>
          </p:cNvPr>
          <p:cNvSpPr txBox="1"/>
          <p:nvPr/>
        </p:nvSpPr>
        <p:spPr>
          <a:xfrm>
            <a:off x="1828799" y="5977069"/>
            <a:ext cx="975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GeneTerrain overview. A) Expression matrix. B) PPI network. C) Gaussian formula. D) Terrain per sample. E)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effects on S1 terrain.</a:t>
            </a:r>
          </a:p>
        </p:txBody>
      </p:sp>
    </p:spTree>
    <p:extLst>
      <p:ext uri="{BB962C8B-B14F-4D97-AF65-F5344CB8AC3E}">
        <p14:creationId xmlns:p14="http://schemas.microsoft.com/office/powerpoint/2010/main" val="406851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5F86A2-850F-B725-68AD-D655E9CA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9" y="681954"/>
            <a:ext cx="10135121" cy="3816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6A463-2084-698E-BD20-D3887D97ECD2}"/>
              </a:ext>
            </a:extLst>
          </p:cNvPr>
          <p:cNvSpPr txBox="1"/>
          <p:nvPr/>
        </p:nvSpPr>
        <p:spPr>
          <a:xfrm>
            <a:off x="1170500" y="4705491"/>
            <a:ext cx="100841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Static heatmap of LNCaP gene expression across 0–24 h time points with hierarchical clustering. Each column represents a time-point treatment condition, and each row a gene, colored by Z-score normalized expression (red = upregulated; blue = downregulated).</a:t>
            </a:r>
          </a:p>
        </p:txBody>
      </p:sp>
    </p:spTree>
    <p:extLst>
      <p:ext uri="{BB962C8B-B14F-4D97-AF65-F5344CB8AC3E}">
        <p14:creationId xmlns:p14="http://schemas.microsoft.com/office/powerpoint/2010/main" val="357927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Saghapour, Ehsan (Campus)</dc:creator>
  <cp:lastModifiedBy>Saghapour, Ehsan (Campus)</cp:lastModifiedBy>
  <cp:revision>4</cp:revision>
  <dcterms:created xsi:type="dcterms:W3CDTF">2025-04-25T15:31:03Z</dcterms:created>
  <dcterms:modified xsi:type="dcterms:W3CDTF">2025-04-29T16:25:55Z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2025-04-25T16:57:02Z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7248d5f7-3c30-477c-97fd-06ce1eeb5082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10, 3, 0, 1</vt:lpwstr>
  </property>
</Properties>
</file>