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7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9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7AB9-E4CA-4907-ADB8-2DBCE8393BA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E714-4227-4976-A8F7-F3D44B9F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58A9A7-80F3-4FCB-8C2A-3A6CA3FE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13" y="1107894"/>
            <a:ext cx="5868174" cy="7824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CAAF26-46DF-4B38-9120-40F0D5BC0169}"/>
              </a:ext>
            </a:extLst>
          </p:cNvPr>
          <p:cNvSpPr/>
          <p:nvPr/>
        </p:nvSpPr>
        <p:spPr>
          <a:xfrm>
            <a:off x="292716" y="461563"/>
            <a:ext cx="656528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latin typeface="Arial Narrow"/>
                <a:ea typeface="Times New Roman" panose="02020603050405020304" pitchFamily="18" charset="0"/>
                <a:cs typeface="Times New Roman"/>
              </a:rPr>
              <a:t>Supplementary Figure 1. </a:t>
            </a:r>
            <a:r>
              <a:rPr lang="en-US" sz="1200" dirty="0">
                <a:latin typeface="Arial Narrow"/>
                <a:cs typeface="Times New Roman"/>
              </a:rPr>
              <a:t>State-space model estimates of (A) population size (N) and (B) population growth rate (λ) from an analysis of simulated data. The model is unbiased at estimating λ and N, but uncertainty in model estimates increase as the number of years decreases and error and uncertainty with N-hat increases.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971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Stoner</dc:creator>
  <cp:lastModifiedBy>David Stoner</cp:lastModifiedBy>
  <cp:revision>1</cp:revision>
  <dcterms:created xsi:type="dcterms:W3CDTF">2025-03-31T15:42:02Z</dcterms:created>
  <dcterms:modified xsi:type="dcterms:W3CDTF">2025-03-31T15:43:32Z</dcterms:modified>
</cp:coreProperties>
</file>