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90" r:id="rId2"/>
    <p:sldId id="285" r:id="rId3"/>
    <p:sldId id="287" r:id="rId4"/>
    <p:sldId id="291" r:id="rId5"/>
    <p:sldId id="292" r:id="rId6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royuki Sasaki" initials="H.S." lastIdx="1" clrIdx="0">
    <p:extLst>
      <p:ext uri="{19B8F6BF-5375-455C-9EA6-DF929625EA0E}">
        <p15:presenceInfo xmlns:p15="http://schemas.microsoft.com/office/powerpoint/2012/main" userId="Hiroyuki Sasa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0000"/>
    <a:srgbClr val="FC0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9" autoAdjust="0"/>
    <p:restoredTop sz="94578" autoAdjust="0"/>
  </p:normalViewPr>
  <p:slideViewPr>
    <p:cSldViewPr snapToGrid="0">
      <p:cViewPr>
        <p:scale>
          <a:sx n="400" d="100"/>
          <a:sy n="400" d="100"/>
        </p:scale>
        <p:origin x="28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alpha-diversity\&#945;&#22810;&#27096;&#24615;&#12414;&#12392;&#1241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alpha-diversity\&#945;&#22810;&#27096;&#24615;&#12414;&#12392;&#1241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taxonomy_table\Level_6\exported-feature-table\L6_taxonomy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taxonomy_table\Level_6\exported-feature-table\L6_taxonomy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alpha-diversity\&#945;&#22810;&#27096;&#24615;&#12414;&#12392;&#1241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alpha-diversity\&#945;&#22810;&#27096;&#24615;&#12414;&#12392;&#1241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alpha-diversity\&#945;&#22810;&#27096;&#24615;&#12414;&#12392;&#1241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9%20&#33144;&#20869;&#32048;&#33740;&#21474;&#35299;&#26512;&#65288;&#12459;&#12523;&#12499;&#12540;&#35299;&#26512;&#65289;\alpha-diversity\&#945;&#22810;&#27096;&#24615;&#12414;&#12392;&#1241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0230424\OneDrive%20-%20Calbee,Inc\&#12487;&#12473;&#12463;&#12488;&#12483;&#12503;\&#12459;&#12523;&#12499;&#12540;&#30740;&#31350;\&#12513;&#12479;&#12472;&#12455;&#12531;&#33144;&#20869;&#32048;&#33740;\&#12508;&#12487;&#12451;&#12464;&#12521;&#12494;&#12540;&#12521;&#33256;&#24202;&#35430;&#39443;\&#23455;&#39443;&#32080;&#26524;\08%20SCFA\MTG23C7&#65288;MGP042&#65289;_&#20195;&#35613;&#29289;&#36074;&#28611;&#24230;&#12486;&#12441;&#12540;&#1247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Sheet1!$M$1</c:f>
              <c:strCache>
                <c:ptCount val="1"/>
                <c:pt idx="0">
                  <c:v>chao1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Sheet1!$M$22:$M$24</c:f>
                <c:numCache>
                  <c:formatCode>General</c:formatCode>
                  <c:ptCount val="3"/>
                  <c:pt idx="0">
                    <c:v>7.7212819511992725</c:v>
                  </c:pt>
                  <c:pt idx="1">
                    <c:v>6.8478937192989839</c:v>
                  </c:pt>
                  <c:pt idx="2">
                    <c:v>6.2258022467719316</c:v>
                  </c:pt>
                </c:numCache>
              </c:numRef>
            </c:plus>
            <c:minus>
              <c:numRef>
                <c:f>Sheet1!$M$22:$M$24</c:f>
                <c:numCache>
                  <c:formatCode>General</c:formatCode>
                  <c:ptCount val="3"/>
                  <c:pt idx="0">
                    <c:v>7.7212819511992725</c:v>
                  </c:pt>
                  <c:pt idx="1">
                    <c:v>6.8478937192989839</c:v>
                  </c:pt>
                  <c:pt idx="2">
                    <c:v>6.2258022467719316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Sheet1!$L$2:$L$4</c:f>
              <c:strCache>
                <c:ptCount val="3"/>
                <c:pt idx="0">
                  <c:v>0wk</c:v>
                </c:pt>
                <c:pt idx="1">
                  <c:v>4wk</c:v>
                </c:pt>
                <c:pt idx="2">
                  <c:v>8wk</c:v>
                </c:pt>
              </c:strCache>
            </c:strRef>
          </c:cat>
          <c:val>
            <c:numRef>
              <c:f>Sheet1!$M$2:$M$4</c:f>
              <c:numCache>
                <c:formatCode>General</c:formatCode>
                <c:ptCount val="3"/>
                <c:pt idx="0">
                  <c:v>253.48049526313898</c:v>
                </c:pt>
                <c:pt idx="1">
                  <c:v>212.33782998742325</c:v>
                </c:pt>
                <c:pt idx="2">
                  <c:v>214.61403806967525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B5-4F65-81A5-8AFE0F594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00565288"/>
        <c:axId val="700570208"/>
      </c:barChart>
      <c:catAx>
        <c:axId val="700565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0570208"/>
        <c:crosses val="autoZero"/>
        <c:auto val="1"/>
        <c:lblAlgn val="ctr"/>
        <c:lblOffset val="100"/>
        <c:noMultiLvlLbl val="0"/>
      </c:catAx>
      <c:valAx>
        <c:axId val="70057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056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'相関解析（全タイプ）'!$AH$98</c:f>
              <c:strCache>
                <c:ptCount val="1"/>
                <c:pt idx="0">
                  <c:v>Malonic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'相関解析（全タイプ）'!$AH$100:$AH$193</c:f>
              <c:numCache>
                <c:formatCode>General</c:formatCode>
                <c:ptCount val="94"/>
                <c:pt idx="0">
                  <c:v>1010.85307643472</c:v>
                </c:pt>
                <c:pt idx="1">
                  <c:v>58.500809135758502</c:v>
                </c:pt>
                <c:pt idx="2">
                  <c:v>63.7064243861523</c:v>
                </c:pt>
                <c:pt idx="3">
                  <c:v>114.31749866506</c:v>
                </c:pt>
                <c:pt idx="4">
                  <c:v>46.550164011024002</c:v>
                </c:pt>
                <c:pt idx="5">
                  <c:v>781.80487057708206</c:v>
                </c:pt>
                <c:pt idx="6">
                  <c:v>109.15695591478</c:v>
                </c:pt>
                <c:pt idx="7">
                  <c:v>466.312642223995</c:v>
                </c:pt>
                <c:pt idx="8">
                  <c:v>6205.77504153066</c:v>
                </c:pt>
                <c:pt idx="9">
                  <c:v>40.651021283848699</c:v>
                </c:pt>
                <c:pt idx="10">
                  <c:v>71.298559440764393</c:v>
                </c:pt>
                <c:pt idx="11">
                  <c:v>88.467820902630294</c:v>
                </c:pt>
                <c:pt idx="12">
                  <c:v>124.193052347086</c:v>
                </c:pt>
                <c:pt idx="13">
                  <c:v>113.320073246966</c:v>
                </c:pt>
                <c:pt idx="14">
                  <c:v>80.054654705910295</c:v>
                </c:pt>
                <c:pt idx="15">
                  <c:v>180.54025275452901</c:v>
                </c:pt>
                <c:pt idx="16">
                  <c:v>36.6335450131306</c:v>
                </c:pt>
                <c:pt idx="17">
                  <c:v>550.57968211427101</c:v>
                </c:pt>
                <c:pt idx="18">
                  <c:v>63.266400791311199</c:v>
                </c:pt>
                <c:pt idx="19">
                  <c:v>1736.3227839439701</c:v>
                </c:pt>
                <c:pt idx="20">
                  <c:v>363.595578771031</c:v>
                </c:pt>
                <c:pt idx="21">
                  <c:v>39.398837267220301</c:v>
                </c:pt>
                <c:pt idx="22">
                  <c:v>818.87716776748903</c:v>
                </c:pt>
                <c:pt idx="23">
                  <c:v>80.568797152578597</c:v>
                </c:pt>
                <c:pt idx="24">
                  <c:v>52.963750491768202</c:v>
                </c:pt>
                <c:pt idx="25">
                  <c:v>88.090981433578705</c:v>
                </c:pt>
                <c:pt idx="26">
                  <c:v>37.350298348185099</c:v>
                </c:pt>
                <c:pt idx="27">
                  <c:v>1234.13643863376</c:v>
                </c:pt>
                <c:pt idx="28">
                  <c:v>29.961586343931302</c:v>
                </c:pt>
                <c:pt idx="29">
                  <c:v>69.612110852278704</c:v>
                </c:pt>
                <c:pt idx="30">
                  <c:v>371.84944082552499</c:v>
                </c:pt>
                <c:pt idx="31">
                  <c:v>107.369161082663</c:v>
                </c:pt>
                <c:pt idx="32">
                  <c:v>2889.26345469752</c:v>
                </c:pt>
                <c:pt idx="33">
                  <c:v>123.52742070395701</c:v>
                </c:pt>
                <c:pt idx="34">
                  <c:v>51.441816108897399</c:v>
                </c:pt>
                <c:pt idx="35">
                  <c:v>54.836639608045097</c:v>
                </c:pt>
                <c:pt idx="36">
                  <c:v>48.156881756445998</c:v>
                </c:pt>
                <c:pt idx="37">
                  <c:v>66.475164331840602</c:v>
                </c:pt>
                <c:pt idx="38">
                  <c:v>89.434888386215505</c:v>
                </c:pt>
                <c:pt idx="39">
                  <c:v>109.560190564962</c:v>
                </c:pt>
                <c:pt idx="40">
                  <c:v>1666.7105463047001</c:v>
                </c:pt>
                <c:pt idx="41">
                  <c:v>109.084961375962</c:v>
                </c:pt>
                <c:pt idx="42">
                  <c:v>612.43934153662997</c:v>
                </c:pt>
                <c:pt idx="43">
                  <c:v>161.065569478931</c:v>
                </c:pt>
                <c:pt idx="44">
                  <c:v>74.085051128695596</c:v>
                </c:pt>
                <c:pt idx="45">
                  <c:v>1184.0088786961101</c:v>
                </c:pt>
                <c:pt idx="46">
                  <c:v>37.237386442136199</c:v>
                </c:pt>
                <c:pt idx="47">
                  <c:v>38.100860013371999</c:v>
                </c:pt>
                <c:pt idx="48">
                  <c:v>60.154530448538701</c:v>
                </c:pt>
                <c:pt idx="49">
                  <c:v>239.590285321685</c:v>
                </c:pt>
                <c:pt idx="50">
                  <c:v>82.555327836682807</c:v>
                </c:pt>
                <c:pt idx="51">
                  <c:v>35.712679560131299</c:v>
                </c:pt>
                <c:pt idx="52">
                  <c:v>101.19452481229401</c:v>
                </c:pt>
                <c:pt idx="53">
                  <c:v>235.359597798691</c:v>
                </c:pt>
                <c:pt idx="54">
                  <c:v>18.251150584328801</c:v>
                </c:pt>
                <c:pt idx="55">
                  <c:v>55.531338946674303</c:v>
                </c:pt>
                <c:pt idx="56">
                  <c:v>61.227665593572098</c:v>
                </c:pt>
                <c:pt idx="57">
                  <c:v>51.447921143330802</c:v>
                </c:pt>
                <c:pt idx="58">
                  <c:v>91.4014599992516</c:v>
                </c:pt>
                <c:pt idx="59">
                  <c:v>876.78728702927697</c:v>
                </c:pt>
                <c:pt idx="60">
                  <c:v>55.635492411154601</c:v>
                </c:pt>
                <c:pt idx="61">
                  <c:v>26.109756441533801</c:v>
                </c:pt>
                <c:pt idx="62">
                  <c:v>59.750429212621498</c:v>
                </c:pt>
                <c:pt idx="63">
                  <c:v>39.14231199508</c:v>
                </c:pt>
                <c:pt idx="64">
                  <c:v>12.5137730544948</c:v>
                </c:pt>
                <c:pt idx="65">
                  <c:v>67.280712458435303</c:v>
                </c:pt>
                <c:pt idx="66">
                  <c:v>31.488716260937899</c:v>
                </c:pt>
                <c:pt idx="67">
                  <c:v>31.379760264518101</c:v>
                </c:pt>
                <c:pt idx="68">
                  <c:v>59.212259685485499</c:v>
                </c:pt>
                <c:pt idx="69">
                  <c:v>93.087318907691895</c:v>
                </c:pt>
                <c:pt idx="70">
                  <c:v>62.436105222934998</c:v>
                </c:pt>
                <c:pt idx="71">
                  <c:v>2264.1451558594199</c:v>
                </c:pt>
                <c:pt idx="72">
                  <c:v>286.58494577326599</c:v>
                </c:pt>
                <c:pt idx="73">
                  <c:v>50.262128079438398</c:v>
                </c:pt>
                <c:pt idx="74">
                  <c:v>74.7382158692741</c:v>
                </c:pt>
                <c:pt idx="75">
                  <c:v>36.680577139020301</c:v>
                </c:pt>
                <c:pt idx="76">
                  <c:v>102.540179335499</c:v>
                </c:pt>
                <c:pt idx="77">
                  <c:v>38.3859585451778</c:v>
                </c:pt>
                <c:pt idx="78">
                  <c:v>201.262161905836</c:v>
                </c:pt>
                <c:pt idx="79">
                  <c:v>110.41781321164</c:v>
                </c:pt>
                <c:pt idx="80">
                  <c:v>54.062380552472902</c:v>
                </c:pt>
                <c:pt idx="81">
                  <c:v>51.098556993695098</c:v>
                </c:pt>
                <c:pt idx="82">
                  <c:v>1135.0216200504301</c:v>
                </c:pt>
                <c:pt idx="83">
                  <c:v>427.22535868551699</c:v>
                </c:pt>
                <c:pt idx="84">
                  <c:v>2969.5040907450798</c:v>
                </c:pt>
                <c:pt idx="85">
                  <c:v>79.297739921568606</c:v>
                </c:pt>
                <c:pt idx="86">
                  <c:v>76.312291689282603</c:v>
                </c:pt>
                <c:pt idx="87">
                  <c:v>43.133752387147297</c:v>
                </c:pt>
                <c:pt idx="88">
                  <c:v>18.4302949463274</c:v>
                </c:pt>
                <c:pt idx="89">
                  <c:v>28.514548492525201</c:v>
                </c:pt>
                <c:pt idx="90">
                  <c:v>37.433965474719997</c:v>
                </c:pt>
                <c:pt idx="91">
                  <c:v>3023.5059086533902</c:v>
                </c:pt>
                <c:pt idx="92">
                  <c:v>30.424520612454799</c:v>
                </c:pt>
                <c:pt idx="93">
                  <c:v>91.686965285566203</c:v>
                </c:pt>
              </c:numCache>
            </c:numRef>
          </c:xVal>
          <c:yVal>
            <c:numRef>
              <c:f>'相関解析（全タイプ）'!$AI$100:$AI$193</c:f>
              <c:numCache>
                <c:formatCode>General</c:formatCode>
                <c:ptCount val="94"/>
                <c:pt idx="0">
                  <c:v>1219.4822924383398</c:v>
                </c:pt>
                <c:pt idx="1">
                  <c:v>37.367070550435798</c:v>
                </c:pt>
                <c:pt idx="2">
                  <c:v>13.265700666927394</c:v>
                </c:pt>
                <c:pt idx="3">
                  <c:v>1816.5175268989701</c:v>
                </c:pt>
                <c:pt idx="4">
                  <c:v>141.14139471370399</c:v>
                </c:pt>
                <c:pt idx="5">
                  <c:v>4105.5367772469872</c:v>
                </c:pt>
                <c:pt idx="6">
                  <c:v>-13.304683756464101</c:v>
                </c:pt>
                <c:pt idx="7">
                  <c:v>-141.15624534422898</c:v>
                </c:pt>
                <c:pt idx="8">
                  <c:v>-3851.2099509782302</c:v>
                </c:pt>
                <c:pt idx="9">
                  <c:v>-6.6044545961273968</c:v>
                </c:pt>
                <c:pt idx="10">
                  <c:v>13.333067272846904</c:v>
                </c:pt>
                <c:pt idx="11">
                  <c:v>-6.1080122824388923</c:v>
                </c:pt>
                <c:pt idx="12">
                  <c:v>-36.11017809802</c:v>
                </c:pt>
                <c:pt idx="13">
                  <c:v>-42.7185095499525</c:v>
                </c:pt>
                <c:pt idx="14">
                  <c:v>20.689521214512709</c:v>
                </c:pt>
                <c:pt idx="15">
                  <c:v>84.900647058124008</c:v>
                </c:pt>
                <c:pt idx="16">
                  <c:v>116.02882287822641</c:v>
                </c:pt>
                <c:pt idx="17">
                  <c:v>-382.52604874276602</c:v>
                </c:pt>
                <c:pt idx="18">
                  <c:v>-38.998832908110302</c:v>
                </c:pt>
                <c:pt idx="19">
                  <c:v>-1394.6915969153952</c:v>
                </c:pt>
                <c:pt idx="20">
                  <c:v>136.69724984521997</c:v>
                </c:pt>
                <c:pt idx="21">
                  <c:v>-5.2689723015121004</c:v>
                </c:pt>
                <c:pt idx="22">
                  <c:v>2284.0125407573109</c:v>
                </c:pt>
                <c:pt idx="23">
                  <c:v>58.094439153549402</c:v>
                </c:pt>
                <c:pt idx="24">
                  <c:v>57.967455709944794</c:v>
                </c:pt>
                <c:pt idx="25">
                  <c:v>-16.159413897909602</c:v>
                </c:pt>
                <c:pt idx="26">
                  <c:v>10.4958160495732</c:v>
                </c:pt>
                <c:pt idx="27">
                  <c:v>-1101.857556224307</c:v>
                </c:pt>
                <c:pt idx="28">
                  <c:v>42.120222298099193</c:v>
                </c:pt>
                <c:pt idx="29">
                  <c:v>206.54746144894528</c:v>
                </c:pt>
                <c:pt idx="30">
                  <c:v>142.71859480495004</c:v>
                </c:pt>
                <c:pt idx="31">
                  <c:v>-25.735676158105704</c:v>
                </c:pt>
                <c:pt idx="32">
                  <c:v>1273.9732906778795</c:v>
                </c:pt>
                <c:pt idx="33">
                  <c:v>681.69045456428603</c:v>
                </c:pt>
                <c:pt idx="34">
                  <c:v>-0.82638636941840105</c:v>
                </c:pt>
                <c:pt idx="35">
                  <c:v>-2.8752331361909995</c:v>
                </c:pt>
                <c:pt idx="36">
                  <c:v>-38.518663795869067</c:v>
                </c:pt>
                <c:pt idx="37">
                  <c:v>94.856683904475403</c:v>
                </c:pt>
                <c:pt idx="38">
                  <c:v>-4.4433512593582094</c:v>
                </c:pt>
                <c:pt idx="39">
                  <c:v>28.210557836557001</c:v>
                </c:pt>
                <c:pt idx="40">
                  <c:v>-1442.163022380573</c:v>
                </c:pt>
                <c:pt idx="41">
                  <c:v>-37.421242773272695</c:v>
                </c:pt>
                <c:pt idx="42">
                  <c:v>-491.21418294269398</c:v>
                </c:pt>
                <c:pt idx="43">
                  <c:v>-7.6805313758150078</c:v>
                </c:pt>
                <c:pt idx="44">
                  <c:v>67.039118606082411</c:v>
                </c:pt>
                <c:pt idx="45">
                  <c:v>-216.42092148731001</c:v>
                </c:pt>
                <c:pt idx="46">
                  <c:v>75.572899948818801</c:v>
                </c:pt>
                <c:pt idx="47">
                  <c:v>303.21589147044995</c:v>
                </c:pt>
                <c:pt idx="48">
                  <c:v>-5.2301126521618002</c:v>
                </c:pt>
                <c:pt idx="49">
                  <c:v>-122.810161146167</c:v>
                </c:pt>
                <c:pt idx="50">
                  <c:v>23.631945730481192</c:v>
                </c:pt>
                <c:pt idx="51">
                  <c:v>16.912924464450903</c:v>
                </c:pt>
                <c:pt idx="52">
                  <c:v>62.434391802701001</c:v>
                </c:pt>
                <c:pt idx="53">
                  <c:v>237.55453387045199</c:v>
                </c:pt>
                <c:pt idx="54">
                  <c:v>46.537656646612803</c:v>
                </c:pt>
                <c:pt idx="55">
                  <c:v>30.066607301420397</c:v>
                </c:pt>
                <c:pt idx="56">
                  <c:v>-12.753076304761095</c:v>
                </c:pt>
                <c:pt idx="57">
                  <c:v>147.09176950327119</c:v>
                </c:pt>
                <c:pt idx="58">
                  <c:v>26.497643832326403</c:v>
                </c:pt>
                <c:pt idx="59">
                  <c:v>-780.84231225031965</c:v>
                </c:pt>
                <c:pt idx="60">
                  <c:v>-1.9755764053419043</c:v>
                </c:pt>
                <c:pt idx="61">
                  <c:v>67.923902777535289</c:v>
                </c:pt>
                <c:pt idx="62">
                  <c:v>30.601620015238609</c:v>
                </c:pt>
                <c:pt idx="63">
                  <c:v>56.957503169552304</c:v>
                </c:pt>
                <c:pt idx="64">
                  <c:v>16.315817049006803</c:v>
                </c:pt>
                <c:pt idx="65">
                  <c:v>36.226885559042699</c:v>
                </c:pt>
                <c:pt idx="66">
                  <c:v>17.632317528298898</c:v>
                </c:pt>
                <c:pt idx="67">
                  <c:v>13.301925997277099</c:v>
                </c:pt>
                <c:pt idx="68">
                  <c:v>221.06825662653853</c:v>
                </c:pt>
                <c:pt idx="69">
                  <c:v>158.0426079565531</c:v>
                </c:pt>
                <c:pt idx="70">
                  <c:v>27.419545850864196</c:v>
                </c:pt>
                <c:pt idx="71">
                  <c:v>1080.7280076140401</c:v>
                </c:pt>
                <c:pt idx="72">
                  <c:v>-203.52958385993537</c:v>
                </c:pt>
                <c:pt idx="73">
                  <c:v>53.917162659008596</c:v>
                </c:pt>
                <c:pt idx="74">
                  <c:v>-21.5135433531647</c:v>
                </c:pt>
                <c:pt idx="75">
                  <c:v>19.037356858021198</c:v>
                </c:pt>
                <c:pt idx="76">
                  <c:v>-9.4398572404619046</c:v>
                </c:pt>
                <c:pt idx="77">
                  <c:v>17.578491952034703</c:v>
                </c:pt>
                <c:pt idx="78">
                  <c:v>-13.115768891106995</c:v>
                </c:pt>
                <c:pt idx="79">
                  <c:v>-51.561423118281297</c:v>
                </c:pt>
                <c:pt idx="80">
                  <c:v>429.25001930982307</c:v>
                </c:pt>
                <c:pt idx="81">
                  <c:v>-12.287088410258598</c:v>
                </c:pt>
                <c:pt idx="82">
                  <c:v>1079.9048708658997</c:v>
                </c:pt>
                <c:pt idx="83">
                  <c:v>-302.55747130014902</c:v>
                </c:pt>
                <c:pt idx="84">
                  <c:v>-1370.3693689086797</c:v>
                </c:pt>
                <c:pt idx="85">
                  <c:v>18.225361729922696</c:v>
                </c:pt>
                <c:pt idx="86">
                  <c:v>837.38313163220846</c:v>
                </c:pt>
                <c:pt idx="87">
                  <c:v>17.309260018120604</c:v>
                </c:pt>
                <c:pt idx="88">
                  <c:v>132.34784044667461</c:v>
                </c:pt>
                <c:pt idx="89">
                  <c:v>41.730571810382905</c:v>
                </c:pt>
                <c:pt idx="90">
                  <c:v>43.250348769349998</c:v>
                </c:pt>
                <c:pt idx="91">
                  <c:v>-245.61791300307004</c:v>
                </c:pt>
                <c:pt idx="92">
                  <c:v>12.395080049279201</c:v>
                </c:pt>
                <c:pt idx="93">
                  <c:v>-38.464548812183899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6B-49E6-8099-D2ADB49C0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'相関解析（全タイプ）'!$AS$98</c:f>
              <c:strCache>
                <c:ptCount val="1"/>
                <c:pt idx="0">
                  <c:v>Formic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'相関解析（全タイプ）'!$AS$100:$AS$193</c:f>
              <c:numCache>
                <c:formatCode>General</c:formatCode>
                <c:ptCount val="94"/>
                <c:pt idx="0">
                  <c:v>214.15934638775801</c:v>
                </c:pt>
                <c:pt idx="1">
                  <c:v>120.940717590169</c:v>
                </c:pt>
                <c:pt idx="2">
                  <c:v>0</c:v>
                </c:pt>
                <c:pt idx="3">
                  <c:v>0</c:v>
                </c:pt>
                <c:pt idx="4">
                  <c:v>299.77702811840498</c:v>
                </c:pt>
                <c:pt idx="5">
                  <c:v>113.294673772786</c:v>
                </c:pt>
                <c:pt idx="6">
                  <c:v>0</c:v>
                </c:pt>
                <c:pt idx="7">
                  <c:v>611.99465067992003</c:v>
                </c:pt>
                <c:pt idx="8">
                  <c:v>357.24296417298598</c:v>
                </c:pt>
                <c:pt idx="9">
                  <c:v>9.0136945925145504</c:v>
                </c:pt>
                <c:pt idx="10">
                  <c:v>0</c:v>
                </c:pt>
                <c:pt idx="11">
                  <c:v>165.836005391203</c:v>
                </c:pt>
                <c:pt idx="12">
                  <c:v>0</c:v>
                </c:pt>
                <c:pt idx="13">
                  <c:v>83.686602816633297</c:v>
                </c:pt>
                <c:pt idx="14">
                  <c:v>60.4231142468063</c:v>
                </c:pt>
                <c:pt idx="15">
                  <c:v>117.184030264539</c:v>
                </c:pt>
                <c:pt idx="16">
                  <c:v>268.12443300885502</c:v>
                </c:pt>
                <c:pt idx="17">
                  <c:v>3195.6356304524402</c:v>
                </c:pt>
                <c:pt idx="18">
                  <c:v>0</c:v>
                </c:pt>
                <c:pt idx="19">
                  <c:v>279.11675918779798</c:v>
                </c:pt>
                <c:pt idx="20">
                  <c:v>0</c:v>
                </c:pt>
                <c:pt idx="21">
                  <c:v>153.60452220470901</c:v>
                </c:pt>
                <c:pt idx="22">
                  <c:v>0</c:v>
                </c:pt>
                <c:pt idx="23">
                  <c:v>217.28290072830799</c:v>
                </c:pt>
                <c:pt idx="24">
                  <c:v>0</c:v>
                </c:pt>
                <c:pt idx="25">
                  <c:v>493.03744459958898</c:v>
                </c:pt>
                <c:pt idx="26">
                  <c:v>0</c:v>
                </c:pt>
                <c:pt idx="27">
                  <c:v>334.85245758713501</c:v>
                </c:pt>
                <c:pt idx="28">
                  <c:v>29.382670707580999</c:v>
                </c:pt>
                <c:pt idx="29">
                  <c:v>0</c:v>
                </c:pt>
                <c:pt idx="30">
                  <c:v>10.8241875888608</c:v>
                </c:pt>
                <c:pt idx="31">
                  <c:v>335.00861367758898</c:v>
                </c:pt>
                <c:pt idx="32">
                  <c:v>224.11853139212801</c:v>
                </c:pt>
                <c:pt idx="33">
                  <c:v>0</c:v>
                </c:pt>
                <c:pt idx="34">
                  <c:v>0</c:v>
                </c:pt>
                <c:pt idx="35">
                  <c:v>265.26057965346598</c:v>
                </c:pt>
                <c:pt idx="36">
                  <c:v>549.59868615742096</c:v>
                </c:pt>
                <c:pt idx="37">
                  <c:v>352.91876663935898</c:v>
                </c:pt>
                <c:pt idx="38">
                  <c:v>240.08005012692499</c:v>
                </c:pt>
                <c:pt idx="39">
                  <c:v>355.550400639759</c:v>
                </c:pt>
                <c:pt idx="40">
                  <c:v>123.28020845453101</c:v>
                </c:pt>
                <c:pt idx="41">
                  <c:v>388.73364980451902</c:v>
                </c:pt>
                <c:pt idx="42">
                  <c:v>542.56063055621905</c:v>
                </c:pt>
                <c:pt idx="43">
                  <c:v>160.55065126987699</c:v>
                </c:pt>
                <c:pt idx="44">
                  <c:v>269.809553827272</c:v>
                </c:pt>
                <c:pt idx="45">
                  <c:v>2865.3355214961498</c:v>
                </c:pt>
                <c:pt idx="46">
                  <c:v>0</c:v>
                </c:pt>
                <c:pt idx="47">
                  <c:v>649.09538714417101</c:v>
                </c:pt>
                <c:pt idx="48">
                  <c:v>650.67675410536106</c:v>
                </c:pt>
                <c:pt idx="49">
                  <c:v>474.92223916948399</c:v>
                </c:pt>
                <c:pt idx="50">
                  <c:v>982.17604249763099</c:v>
                </c:pt>
                <c:pt idx="51">
                  <c:v>221.85080704348101</c:v>
                </c:pt>
                <c:pt idx="52">
                  <c:v>2155.65951944881</c:v>
                </c:pt>
                <c:pt idx="53">
                  <c:v>545.05164013207502</c:v>
                </c:pt>
                <c:pt idx="54">
                  <c:v>419.77544820352301</c:v>
                </c:pt>
                <c:pt idx="55">
                  <c:v>10.5222650552757</c:v>
                </c:pt>
                <c:pt idx="56">
                  <c:v>684.448714204064</c:v>
                </c:pt>
                <c:pt idx="57">
                  <c:v>1012.11183417546</c:v>
                </c:pt>
                <c:pt idx="58">
                  <c:v>528.38801378561698</c:v>
                </c:pt>
                <c:pt idx="59">
                  <c:v>262.78152070394799</c:v>
                </c:pt>
                <c:pt idx="60">
                  <c:v>0</c:v>
                </c:pt>
                <c:pt idx="61">
                  <c:v>44.152601006098102</c:v>
                </c:pt>
                <c:pt idx="62">
                  <c:v>378.70196436377603</c:v>
                </c:pt>
                <c:pt idx="63">
                  <c:v>37.639906371667699</c:v>
                </c:pt>
                <c:pt idx="64">
                  <c:v>185.51957335099999</c:v>
                </c:pt>
                <c:pt idx="65">
                  <c:v>194.209144207457</c:v>
                </c:pt>
                <c:pt idx="66">
                  <c:v>43.954638789979903</c:v>
                </c:pt>
                <c:pt idx="67">
                  <c:v>75.7724097923237</c:v>
                </c:pt>
                <c:pt idx="68">
                  <c:v>161.32478915612899</c:v>
                </c:pt>
                <c:pt idx="69">
                  <c:v>429.01970679327599</c:v>
                </c:pt>
                <c:pt idx="70">
                  <c:v>208.24838705959701</c:v>
                </c:pt>
                <c:pt idx="71">
                  <c:v>110527.711732799</c:v>
                </c:pt>
                <c:pt idx="72">
                  <c:v>0</c:v>
                </c:pt>
                <c:pt idx="73">
                  <c:v>300.44905165195399</c:v>
                </c:pt>
                <c:pt idx="74">
                  <c:v>0</c:v>
                </c:pt>
                <c:pt idx="75">
                  <c:v>124.735803921531</c:v>
                </c:pt>
                <c:pt idx="76">
                  <c:v>1172.7259511156301</c:v>
                </c:pt>
                <c:pt idx="77">
                  <c:v>0</c:v>
                </c:pt>
                <c:pt idx="78">
                  <c:v>315.26983814984499</c:v>
                </c:pt>
                <c:pt idx="79">
                  <c:v>4098.28216395052</c:v>
                </c:pt>
                <c:pt idx="80">
                  <c:v>380.55589547842698</c:v>
                </c:pt>
                <c:pt idx="81">
                  <c:v>209.10293038270601</c:v>
                </c:pt>
                <c:pt idx="82">
                  <c:v>531.13517335560596</c:v>
                </c:pt>
                <c:pt idx="83">
                  <c:v>715.68869279435103</c:v>
                </c:pt>
                <c:pt idx="84">
                  <c:v>480.04420448207298</c:v>
                </c:pt>
                <c:pt idx="85">
                  <c:v>1154.1615525502</c:v>
                </c:pt>
                <c:pt idx="86">
                  <c:v>976.18975076202003</c:v>
                </c:pt>
                <c:pt idx="87">
                  <c:v>230.8761342045</c:v>
                </c:pt>
                <c:pt idx="88">
                  <c:v>53.675495258674701</c:v>
                </c:pt>
                <c:pt idx="89">
                  <c:v>959.49766432083698</c:v>
                </c:pt>
                <c:pt idx="90">
                  <c:v>451.42601846761801</c:v>
                </c:pt>
                <c:pt idx="91">
                  <c:v>24539.062214407899</c:v>
                </c:pt>
                <c:pt idx="92">
                  <c:v>155.53497274659901</c:v>
                </c:pt>
                <c:pt idx="93">
                  <c:v>61.202604969824698</c:v>
                </c:pt>
              </c:numCache>
            </c:numRef>
          </c:xVal>
          <c:yVal>
            <c:numRef>
              <c:f>'相関解析（全タイプ）'!$AT$100:$AT$193</c:f>
              <c:numCache>
                <c:formatCode>General</c:formatCode>
                <c:ptCount val="94"/>
                <c:pt idx="0">
                  <c:v>1689.7343981198719</c:v>
                </c:pt>
                <c:pt idx="1">
                  <c:v>353.75195252150598</c:v>
                </c:pt>
                <c:pt idx="2">
                  <c:v>217.006929195911</c:v>
                </c:pt>
                <c:pt idx="3">
                  <c:v>0</c:v>
                </c:pt>
                <c:pt idx="4">
                  <c:v>-299.77702811840498</c:v>
                </c:pt>
                <c:pt idx="5">
                  <c:v>113.24712521325101</c:v>
                </c:pt>
                <c:pt idx="6">
                  <c:v>0</c:v>
                </c:pt>
                <c:pt idx="7">
                  <c:v>-582.72170742232026</c:v>
                </c:pt>
                <c:pt idx="8">
                  <c:v>1935.323596598214</c:v>
                </c:pt>
                <c:pt idx="9">
                  <c:v>555.94978438717146</c:v>
                </c:pt>
                <c:pt idx="10">
                  <c:v>0</c:v>
                </c:pt>
                <c:pt idx="11">
                  <c:v>-165.836005391203</c:v>
                </c:pt>
                <c:pt idx="12">
                  <c:v>0</c:v>
                </c:pt>
                <c:pt idx="13">
                  <c:v>-83.686602816633297</c:v>
                </c:pt>
                <c:pt idx="14">
                  <c:v>-1.8589193971556028</c:v>
                </c:pt>
                <c:pt idx="15">
                  <c:v>-117.184030264539</c:v>
                </c:pt>
                <c:pt idx="16">
                  <c:v>-4.4259295490680302</c:v>
                </c:pt>
                <c:pt idx="17">
                  <c:v>-3050.3729059795091</c:v>
                </c:pt>
                <c:pt idx="18">
                  <c:v>389.46371382708298</c:v>
                </c:pt>
                <c:pt idx="19">
                  <c:v>-82.349461415979988</c:v>
                </c:pt>
                <c:pt idx="20">
                  <c:v>0</c:v>
                </c:pt>
                <c:pt idx="21">
                  <c:v>-153.60452220470901</c:v>
                </c:pt>
                <c:pt idx="22">
                  <c:v>8575.5836053557596</c:v>
                </c:pt>
                <c:pt idx="23">
                  <c:v>673.57453862757893</c:v>
                </c:pt>
                <c:pt idx="24">
                  <c:v>346.95805733360902</c:v>
                </c:pt>
                <c:pt idx="25">
                  <c:v>575.33503320307091</c:v>
                </c:pt>
                <c:pt idx="26">
                  <c:v>299.247207602115</c:v>
                </c:pt>
                <c:pt idx="27">
                  <c:v>-334.85245758713501</c:v>
                </c:pt>
                <c:pt idx="28">
                  <c:v>567.77782819595393</c:v>
                </c:pt>
                <c:pt idx="29">
                  <c:v>488.30170848351997</c:v>
                </c:pt>
                <c:pt idx="30">
                  <c:v>229.60817439969819</c:v>
                </c:pt>
                <c:pt idx="31">
                  <c:v>753.29787906309093</c:v>
                </c:pt>
                <c:pt idx="32">
                  <c:v>-72.931794584998016</c:v>
                </c:pt>
                <c:pt idx="33">
                  <c:v>295.403248310084</c:v>
                </c:pt>
                <c:pt idx="34">
                  <c:v>1056.18862985378</c:v>
                </c:pt>
                <c:pt idx="35">
                  <c:v>-111.71901618410999</c:v>
                </c:pt>
                <c:pt idx="36">
                  <c:v>-254.75146643770995</c:v>
                </c:pt>
                <c:pt idx="37">
                  <c:v>192.20206612766503</c:v>
                </c:pt>
                <c:pt idx="38">
                  <c:v>521.44491074981397</c:v>
                </c:pt>
                <c:pt idx="39">
                  <c:v>333.53147093707105</c:v>
                </c:pt>
                <c:pt idx="40">
                  <c:v>143.08456194598</c:v>
                </c:pt>
                <c:pt idx="41">
                  <c:v>-47.289147878860035</c:v>
                </c:pt>
                <c:pt idx="42">
                  <c:v>476.02692974365095</c:v>
                </c:pt>
                <c:pt idx="43">
                  <c:v>1116.3898657182331</c:v>
                </c:pt>
                <c:pt idx="44">
                  <c:v>321.07464470811999</c:v>
                </c:pt>
                <c:pt idx="45">
                  <c:v>-1261.2110588910198</c:v>
                </c:pt>
                <c:pt idx="46">
                  <c:v>498.07882830329601</c:v>
                </c:pt>
                <c:pt idx="47">
                  <c:v>493.20509266641909</c:v>
                </c:pt>
                <c:pt idx="48">
                  <c:v>-609.10057794482998</c:v>
                </c:pt>
                <c:pt idx="49">
                  <c:v>-163.02072776752397</c:v>
                </c:pt>
                <c:pt idx="50">
                  <c:v>-265.38663547171893</c:v>
                </c:pt>
                <c:pt idx="51">
                  <c:v>1197.9423446004591</c:v>
                </c:pt>
                <c:pt idx="52">
                  <c:v>-1137.59027269954</c:v>
                </c:pt>
                <c:pt idx="53">
                  <c:v>94.726639536997936</c:v>
                </c:pt>
                <c:pt idx="54">
                  <c:v>167.04955999963494</c:v>
                </c:pt>
                <c:pt idx="55">
                  <c:v>804.30391896506626</c:v>
                </c:pt>
                <c:pt idx="56">
                  <c:v>-528.00944322508496</c:v>
                </c:pt>
                <c:pt idx="57">
                  <c:v>-116.01837815611793</c:v>
                </c:pt>
                <c:pt idx="58">
                  <c:v>-129.37658582548499</c:v>
                </c:pt>
                <c:pt idx="59">
                  <c:v>156.66052013572499</c:v>
                </c:pt>
                <c:pt idx="60">
                  <c:v>498.13774637682701</c:v>
                </c:pt>
                <c:pt idx="61">
                  <c:v>903.89979812244098</c:v>
                </c:pt>
                <c:pt idx="62">
                  <c:v>-378.70196436377603</c:v>
                </c:pt>
                <c:pt idx="63">
                  <c:v>665.94290132608626</c:v>
                </c:pt>
                <c:pt idx="64">
                  <c:v>519.00929657844608</c:v>
                </c:pt>
                <c:pt idx="65">
                  <c:v>244.52969438287599</c:v>
                </c:pt>
                <c:pt idx="66">
                  <c:v>161.05711006605409</c:v>
                </c:pt>
                <c:pt idx="67">
                  <c:v>260.32779173004229</c:v>
                </c:pt>
                <c:pt idx="68">
                  <c:v>600.75994418365406</c:v>
                </c:pt>
                <c:pt idx="69">
                  <c:v>400.33271543707906</c:v>
                </c:pt>
                <c:pt idx="70">
                  <c:v>1343.3949467726329</c:v>
                </c:pt>
                <c:pt idx="71">
                  <c:v>-110243.65739850931</c:v>
                </c:pt>
                <c:pt idx="72">
                  <c:v>994.86719616817595</c:v>
                </c:pt>
                <c:pt idx="73">
                  <c:v>487.52976280737499</c:v>
                </c:pt>
                <c:pt idx="74">
                  <c:v>358.73321799845098</c:v>
                </c:pt>
                <c:pt idx="75">
                  <c:v>237.34350021570799</c:v>
                </c:pt>
                <c:pt idx="76">
                  <c:v>-746.34956288315811</c:v>
                </c:pt>
                <c:pt idx="77">
                  <c:v>579.28735107704404</c:v>
                </c:pt>
                <c:pt idx="78">
                  <c:v>195.777099715085</c:v>
                </c:pt>
                <c:pt idx="79">
                  <c:v>-3915.5730505368779</c:v>
                </c:pt>
                <c:pt idx="80">
                  <c:v>44.97467019543501</c:v>
                </c:pt>
                <c:pt idx="81">
                  <c:v>482.97287561397303</c:v>
                </c:pt>
                <c:pt idx="82">
                  <c:v>-531.13517335560596</c:v>
                </c:pt>
                <c:pt idx="83">
                  <c:v>-14.590450906193041</c:v>
                </c:pt>
                <c:pt idx="84">
                  <c:v>1206.556072645147</c:v>
                </c:pt>
                <c:pt idx="85">
                  <c:v>-416.95966610617995</c:v>
                </c:pt>
                <c:pt idx="86">
                  <c:v>-207.60707886801106</c:v>
                </c:pt>
                <c:pt idx="87">
                  <c:v>530.23722302338797</c:v>
                </c:pt>
                <c:pt idx="88">
                  <c:v>219.01211565387132</c:v>
                </c:pt>
                <c:pt idx="89">
                  <c:v>-775.31184312048197</c:v>
                </c:pt>
                <c:pt idx="90">
                  <c:v>1604.4817606287022</c:v>
                </c:pt>
                <c:pt idx="91">
                  <c:v>-23847.868645586863</c:v>
                </c:pt>
                <c:pt idx="92">
                  <c:v>-21.229373559070012</c:v>
                </c:pt>
                <c:pt idx="93">
                  <c:v>-61.202604969824698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E2B-4442-8885-27AEE44BF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'相関解析（全タイプ）'!$BD$98</c:f>
              <c:strCache>
                <c:ptCount val="1"/>
                <c:pt idx="0">
                  <c:v>Acetic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'相関解析（全タイプ）'!$BD$100:$BD$193</c:f>
              <c:numCache>
                <c:formatCode>General</c:formatCode>
                <c:ptCount val="94"/>
                <c:pt idx="0">
                  <c:v>175232.71719573601</c:v>
                </c:pt>
                <c:pt idx="1">
                  <c:v>105439.654942883</c:v>
                </c:pt>
                <c:pt idx="2">
                  <c:v>69995.903302343795</c:v>
                </c:pt>
                <c:pt idx="3">
                  <c:v>115247.363848362</c:v>
                </c:pt>
                <c:pt idx="4">
                  <c:v>105953.03367904099</c:v>
                </c:pt>
                <c:pt idx="5">
                  <c:v>462643.83720906603</c:v>
                </c:pt>
                <c:pt idx="6">
                  <c:v>482291.25888239202</c:v>
                </c:pt>
                <c:pt idx="7">
                  <c:v>256628.519734834</c:v>
                </c:pt>
                <c:pt idx="8">
                  <c:v>375625.37501186598</c:v>
                </c:pt>
                <c:pt idx="9">
                  <c:v>70975.136562594096</c:v>
                </c:pt>
                <c:pt idx="10">
                  <c:v>71864.506533572203</c:v>
                </c:pt>
                <c:pt idx="11">
                  <c:v>352873.56584190601</c:v>
                </c:pt>
                <c:pt idx="12">
                  <c:v>184825.64090372901</c:v>
                </c:pt>
                <c:pt idx="13">
                  <c:v>106080.05417822899</c:v>
                </c:pt>
                <c:pt idx="14">
                  <c:v>319628.83160972298</c:v>
                </c:pt>
                <c:pt idx="15">
                  <c:v>240518.886173012</c:v>
                </c:pt>
                <c:pt idx="16">
                  <c:v>55263.450643821699</c:v>
                </c:pt>
                <c:pt idx="17">
                  <c:v>186378.638585009</c:v>
                </c:pt>
                <c:pt idx="18">
                  <c:v>77973.392836783794</c:v>
                </c:pt>
                <c:pt idx="19">
                  <c:v>299328.88654109801</c:v>
                </c:pt>
                <c:pt idx="20">
                  <c:v>517472.29266560602</c:v>
                </c:pt>
                <c:pt idx="21">
                  <c:v>58797.093197140799</c:v>
                </c:pt>
                <c:pt idx="22">
                  <c:v>77523.911104205894</c:v>
                </c:pt>
                <c:pt idx="23">
                  <c:v>166851.902980557</c:v>
                </c:pt>
                <c:pt idx="24">
                  <c:v>113228.475944987</c:v>
                </c:pt>
                <c:pt idx="25">
                  <c:v>264379.66871971899</c:v>
                </c:pt>
                <c:pt idx="26">
                  <c:v>40428.327965471901</c:v>
                </c:pt>
                <c:pt idx="27">
                  <c:v>301104.09629848099</c:v>
                </c:pt>
                <c:pt idx="28">
                  <c:v>129078.059905648</c:v>
                </c:pt>
                <c:pt idx="29">
                  <c:v>66418.081728452395</c:v>
                </c:pt>
                <c:pt idx="30">
                  <c:v>145335.22402728899</c:v>
                </c:pt>
                <c:pt idx="31">
                  <c:v>82968.770009442203</c:v>
                </c:pt>
                <c:pt idx="32">
                  <c:v>251528.555236858</c:v>
                </c:pt>
                <c:pt idx="33">
                  <c:v>292289.38371703803</c:v>
                </c:pt>
                <c:pt idx="34">
                  <c:v>191859.49028604801</c:v>
                </c:pt>
                <c:pt idx="35">
                  <c:v>110158.06589442601</c:v>
                </c:pt>
                <c:pt idx="36">
                  <c:v>69506.418937648807</c:v>
                </c:pt>
                <c:pt idx="37">
                  <c:v>62058.539689181001</c:v>
                </c:pt>
                <c:pt idx="38">
                  <c:v>105761.51986397999</c:v>
                </c:pt>
                <c:pt idx="39">
                  <c:v>244932.18488111201</c:v>
                </c:pt>
                <c:pt idx="40">
                  <c:v>179379.89544874901</c:v>
                </c:pt>
                <c:pt idx="41">
                  <c:v>147445.36208895501</c:v>
                </c:pt>
                <c:pt idx="42">
                  <c:v>527963.07605890499</c:v>
                </c:pt>
                <c:pt idx="43">
                  <c:v>154431.42596641899</c:v>
                </c:pt>
                <c:pt idx="44">
                  <c:v>189045.76349322201</c:v>
                </c:pt>
                <c:pt idx="45">
                  <c:v>336207.63407388702</c:v>
                </c:pt>
                <c:pt idx="46">
                  <c:v>79565.448870473294</c:v>
                </c:pt>
                <c:pt idx="47">
                  <c:v>132612.37180210699</c:v>
                </c:pt>
                <c:pt idx="48">
                  <c:v>154381.86870285601</c:v>
                </c:pt>
                <c:pt idx="49">
                  <c:v>216724.01023841399</c:v>
                </c:pt>
                <c:pt idx="50">
                  <c:v>261612.280019258</c:v>
                </c:pt>
                <c:pt idx="51">
                  <c:v>121277.753794248</c:v>
                </c:pt>
                <c:pt idx="52">
                  <c:v>151490.605144979</c:v>
                </c:pt>
                <c:pt idx="53">
                  <c:v>127103.313662575</c:v>
                </c:pt>
                <c:pt idx="54">
                  <c:v>77111.049910326503</c:v>
                </c:pt>
                <c:pt idx="55">
                  <c:v>143884.291621704</c:v>
                </c:pt>
                <c:pt idx="56">
                  <c:v>151089.109298931</c:v>
                </c:pt>
                <c:pt idx="57">
                  <c:v>321069.91471966699</c:v>
                </c:pt>
                <c:pt idx="58">
                  <c:v>297685.71695344301</c:v>
                </c:pt>
                <c:pt idx="59">
                  <c:v>331551.864635117</c:v>
                </c:pt>
                <c:pt idx="60">
                  <c:v>63868.308525768298</c:v>
                </c:pt>
                <c:pt idx="61">
                  <c:v>356729.139500405</c:v>
                </c:pt>
                <c:pt idx="62">
                  <c:v>293137.25533383002</c:v>
                </c:pt>
                <c:pt idx="63">
                  <c:v>121561.96439784</c:v>
                </c:pt>
                <c:pt idx="64">
                  <c:v>56875.8662974037</c:v>
                </c:pt>
                <c:pt idx="65">
                  <c:v>232352.79478192501</c:v>
                </c:pt>
                <c:pt idx="66">
                  <c:v>40027.435363806399</c:v>
                </c:pt>
                <c:pt idx="67">
                  <c:v>64533.621897243997</c:v>
                </c:pt>
                <c:pt idx="68">
                  <c:v>185337.263844259</c:v>
                </c:pt>
                <c:pt idx="69">
                  <c:v>215970.48339720501</c:v>
                </c:pt>
                <c:pt idx="70">
                  <c:v>187769.139921953</c:v>
                </c:pt>
                <c:pt idx="71">
                  <c:v>591749.90486427501</c:v>
                </c:pt>
                <c:pt idx="72">
                  <c:v>236705.96978127799</c:v>
                </c:pt>
                <c:pt idx="73">
                  <c:v>222172.753468843</c:v>
                </c:pt>
                <c:pt idx="74">
                  <c:v>69154.7206341727</c:v>
                </c:pt>
                <c:pt idx="75">
                  <c:v>175187.77346632601</c:v>
                </c:pt>
                <c:pt idx="76">
                  <c:v>348657.581018058</c:v>
                </c:pt>
                <c:pt idx="77">
                  <c:v>126665.908733993</c:v>
                </c:pt>
                <c:pt idx="78">
                  <c:v>141130.95349806099</c:v>
                </c:pt>
                <c:pt idx="79">
                  <c:v>73504.996090967499</c:v>
                </c:pt>
                <c:pt idx="80">
                  <c:v>79352.372812346206</c:v>
                </c:pt>
                <c:pt idx="81">
                  <c:v>106510.205338243</c:v>
                </c:pt>
                <c:pt idx="82">
                  <c:v>368694.76174153201</c:v>
                </c:pt>
                <c:pt idx="83">
                  <c:v>120127.673712121</c:v>
                </c:pt>
                <c:pt idx="84">
                  <c:v>328037.19303149398</c:v>
                </c:pt>
                <c:pt idx="85">
                  <c:v>147832.280225383</c:v>
                </c:pt>
                <c:pt idx="86">
                  <c:v>292590.317157129</c:v>
                </c:pt>
                <c:pt idx="87">
                  <c:v>80662.437419774898</c:v>
                </c:pt>
                <c:pt idx="88">
                  <c:v>90274.557207065402</c:v>
                </c:pt>
                <c:pt idx="89">
                  <c:v>179896.250596731</c:v>
                </c:pt>
                <c:pt idx="90">
                  <c:v>93462.875682488899</c:v>
                </c:pt>
                <c:pt idx="91">
                  <c:v>325277.33344993799</c:v>
                </c:pt>
                <c:pt idx="92">
                  <c:v>82215.839210413207</c:v>
                </c:pt>
                <c:pt idx="93">
                  <c:v>225329.929693468</c:v>
                </c:pt>
              </c:numCache>
            </c:numRef>
          </c:xVal>
          <c:yVal>
            <c:numRef>
              <c:f>'相関解析（全タイプ）'!$BE$100:$BE$193</c:f>
              <c:numCache>
                <c:formatCode>General</c:formatCode>
                <c:ptCount val="94"/>
                <c:pt idx="0">
                  <c:v>201279.37590752501</c:v>
                </c:pt>
                <c:pt idx="1">
                  <c:v>50231.120095163002</c:v>
                </c:pt>
                <c:pt idx="2">
                  <c:v>295164.04232093121</c:v>
                </c:pt>
                <c:pt idx="3">
                  <c:v>65191.174975041009</c:v>
                </c:pt>
                <c:pt idx="4">
                  <c:v>80012.152673071017</c:v>
                </c:pt>
                <c:pt idx="5">
                  <c:v>-130465.40273773501</c:v>
                </c:pt>
                <c:pt idx="6">
                  <c:v>-272489.28731401905</c:v>
                </c:pt>
                <c:pt idx="7">
                  <c:v>-37932.421816663002</c:v>
                </c:pt>
                <c:pt idx="8">
                  <c:v>-172112.34434763397</c:v>
                </c:pt>
                <c:pt idx="9">
                  <c:v>-2452.4962069204921</c:v>
                </c:pt>
                <c:pt idx="10">
                  <c:v>37249.637133765791</c:v>
                </c:pt>
                <c:pt idx="11">
                  <c:v>-177636.09057699001</c:v>
                </c:pt>
                <c:pt idx="12">
                  <c:v>-68397.171057322019</c:v>
                </c:pt>
                <c:pt idx="13">
                  <c:v>2823.0180011160119</c:v>
                </c:pt>
                <c:pt idx="14">
                  <c:v>-111287.984775205</c:v>
                </c:pt>
                <c:pt idx="15">
                  <c:v>55492.489725245017</c:v>
                </c:pt>
                <c:pt idx="16">
                  <c:v>47780.440479008299</c:v>
                </c:pt>
                <c:pt idx="17">
                  <c:v>-52166.785018830997</c:v>
                </c:pt>
                <c:pt idx="18">
                  <c:v>12571.546234092501</c:v>
                </c:pt>
                <c:pt idx="19">
                  <c:v>35185.63621293701</c:v>
                </c:pt>
                <c:pt idx="20">
                  <c:v>-140018.28872217599</c:v>
                </c:pt>
                <c:pt idx="21">
                  <c:v>-9417.5781003458978</c:v>
                </c:pt>
                <c:pt idx="22">
                  <c:v>363252.42299425311</c:v>
                </c:pt>
                <c:pt idx="23">
                  <c:v>-45758.007689566002</c:v>
                </c:pt>
                <c:pt idx="24">
                  <c:v>235239.17345485502</c:v>
                </c:pt>
                <c:pt idx="25">
                  <c:v>6784.5016314910026</c:v>
                </c:pt>
                <c:pt idx="26">
                  <c:v>2654.8605807919012</c:v>
                </c:pt>
                <c:pt idx="27">
                  <c:v>-95957.328020989982</c:v>
                </c:pt>
                <c:pt idx="28">
                  <c:v>-70246.037038587398</c:v>
                </c:pt>
                <c:pt idx="29">
                  <c:v>46059.3013465556</c:v>
                </c:pt>
                <c:pt idx="30">
                  <c:v>35661.816146311001</c:v>
                </c:pt>
                <c:pt idx="31">
                  <c:v>36498.861273992792</c:v>
                </c:pt>
                <c:pt idx="32">
                  <c:v>134362.47190563803</c:v>
                </c:pt>
                <c:pt idx="33">
                  <c:v>-3062.3325690970523</c:v>
                </c:pt>
                <c:pt idx="34">
                  <c:v>189859.64872863001</c:v>
                </c:pt>
                <c:pt idx="35">
                  <c:v>-25706.374201058308</c:v>
                </c:pt>
                <c:pt idx="36">
                  <c:v>-28055.724194091308</c:v>
                </c:pt>
                <c:pt idx="37">
                  <c:v>100683.68830869399</c:v>
                </c:pt>
                <c:pt idx="38">
                  <c:v>70799.891104549999</c:v>
                </c:pt>
                <c:pt idx="39">
                  <c:v>106403.50294127996</c:v>
                </c:pt>
                <c:pt idx="40">
                  <c:v>-108784.99531756141</c:v>
                </c:pt>
                <c:pt idx="41">
                  <c:v>-57515.626990256613</c:v>
                </c:pt>
                <c:pt idx="42">
                  <c:v>-195675.538029794</c:v>
                </c:pt>
                <c:pt idx="43">
                  <c:v>-2652.9152192649781</c:v>
                </c:pt>
                <c:pt idx="44">
                  <c:v>-29257.572097858996</c:v>
                </c:pt>
                <c:pt idx="45">
                  <c:v>222010.73534522997</c:v>
                </c:pt>
                <c:pt idx="46">
                  <c:v>30773.926614097712</c:v>
                </c:pt>
                <c:pt idx="47">
                  <c:v>75040.777569511003</c:v>
                </c:pt>
                <c:pt idx="48">
                  <c:v>-21124.528717453009</c:v>
                </c:pt>
                <c:pt idx="49">
                  <c:v>86389.504398532037</c:v>
                </c:pt>
                <c:pt idx="50">
                  <c:v>49727.816065977997</c:v>
                </c:pt>
                <c:pt idx="51">
                  <c:v>29105.711003930992</c:v>
                </c:pt>
                <c:pt idx="52">
                  <c:v>48612.863172928017</c:v>
                </c:pt>
                <c:pt idx="53">
                  <c:v>12349.300277581991</c:v>
                </c:pt>
                <c:pt idx="54">
                  <c:v>20278.367292963201</c:v>
                </c:pt>
                <c:pt idx="55">
                  <c:v>-52642.851123485001</c:v>
                </c:pt>
                <c:pt idx="56">
                  <c:v>-81812.523191791799</c:v>
                </c:pt>
                <c:pt idx="57">
                  <c:v>-38486.895522397012</c:v>
                </c:pt>
                <c:pt idx="58">
                  <c:v>3943.9129016369698</c:v>
                </c:pt>
                <c:pt idx="59">
                  <c:v>-140370.36682604099</c:v>
                </c:pt>
                <c:pt idx="60">
                  <c:v>17822.632884910505</c:v>
                </c:pt>
                <c:pt idx="61">
                  <c:v>-121635.46721420201</c:v>
                </c:pt>
                <c:pt idx="62">
                  <c:v>28973.583125654957</c:v>
                </c:pt>
                <c:pt idx="63">
                  <c:v>-27530.114096297504</c:v>
                </c:pt>
                <c:pt idx="64">
                  <c:v>9180.1785043460986</c:v>
                </c:pt>
                <c:pt idx="65">
                  <c:v>-102144.16543099601</c:v>
                </c:pt>
                <c:pt idx="66">
                  <c:v>56544.550515693707</c:v>
                </c:pt>
                <c:pt idx="67">
                  <c:v>40716.109647942998</c:v>
                </c:pt>
                <c:pt idx="68">
                  <c:v>158935.69475192399</c:v>
                </c:pt>
                <c:pt idx="69">
                  <c:v>-66604.635812324006</c:v>
                </c:pt>
                <c:pt idx="70">
                  <c:v>-21211.09326999099</c:v>
                </c:pt>
                <c:pt idx="71">
                  <c:v>126611.05203732697</c:v>
                </c:pt>
                <c:pt idx="72">
                  <c:v>5407.1299299290113</c:v>
                </c:pt>
                <c:pt idx="73">
                  <c:v>78994.022528577014</c:v>
                </c:pt>
                <c:pt idx="74">
                  <c:v>67547.282434579305</c:v>
                </c:pt>
                <c:pt idx="75">
                  <c:v>48567.510337593994</c:v>
                </c:pt>
                <c:pt idx="76">
                  <c:v>-43855.338095380983</c:v>
                </c:pt>
                <c:pt idx="77">
                  <c:v>157831.290195857</c:v>
                </c:pt>
                <c:pt idx="78">
                  <c:v>136212.85445488099</c:v>
                </c:pt>
                <c:pt idx="79">
                  <c:v>9216.2606597565027</c:v>
                </c:pt>
                <c:pt idx="80">
                  <c:v>299638.21151796682</c:v>
                </c:pt>
                <c:pt idx="81">
                  <c:v>12596.028165021999</c:v>
                </c:pt>
                <c:pt idx="82">
                  <c:v>-25506.815047961019</c:v>
                </c:pt>
                <c:pt idx="83">
                  <c:v>43595.963889259991</c:v>
                </c:pt>
                <c:pt idx="84">
                  <c:v>94389.518582330027</c:v>
                </c:pt>
                <c:pt idx="85">
                  <c:v>60160.554769410985</c:v>
                </c:pt>
                <c:pt idx="86">
                  <c:v>-51616.66901924499</c:v>
                </c:pt>
                <c:pt idx="87">
                  <c:v>9820.7485204078985</c:v>
                </c:pt>
                <c:pt idx="88">
                  <c:v>100127.1817143636</c:v>
                </c:pt>
                <c:pt idx="89">
                  <c:v>9571.0879704339895</c:v>
                </c:pt>
                <c:pt idx="90">
                  <c:v>96767.541158112115</c:v>
                </c:pt>
                <c:pt idx="91">
                  <c:v>-98743.972504404985</c:v>
                </c:pt>
                <c:pt idx="92">
                  <c:v>15615.250226712596</c:v>
                </c:pt>
                <c:pt idx="93">
                  <c:v>-23602.955614242994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16-4810-A04E-490B728544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'相関解析（全タイプ）'!$BO$98</c:f>
              <c:strCache>
                <c:ptCount val="1"/>
                <c:pt idx="0">
                  <c:v>Propionic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'相関解析（全タイプ）'!$BO$100:$BO$193</c:f>
              <c:numCache>
                <c:formatCode>General</c:formatCode>
                <c:ptCount val="94"/>
                <c:pt idx="0">
                  <c:v>36574.779427209498</c:v>
                </c:pt>
                <c:pt idx="1">
                  <c:v>43371.030863017797</c:v>
                </c:pt>
                <c:pt idx="2">
                  <c:v>28508.348061430901</c:v>
                </c:pt>
                <c:pt idx="3">
                  <c:v>58388.8253628479</c:v>
                </c:pt>
                <c:pt idx="4">
                  <c:v>40340.975238459599</c:v>
                </c:pt>
                <c:pt idx="5">
                  <c:v>106619.504402187</c:v>
                </c:pt>
                <c:pt idx="6">
                  <c:v>110508.949176187</c:v>
                </c:pt>
                <c:pt idx="7">
                  <c:v>67568.876911498199</c:v>
                </c:pt>
                <c:pt idx="8">
                  <c:v>78163.555240076603</c:v>
                </c:pt>
                <c:pt idx="9">
                  <c:v>36552.7015789668</c:v>
                </c:pt>
                <c:pt idx="10">
                  <c:v>20656.998624929602</c:v>
                </c:pt>
                <c:pt idx="11">
                  <c:v>89514.821916381901</c:v>
                </c:pt>
                <c:pt idx="12">
                  <c:v>74853.562605692903</c:v>
                </c:pt>
                <c:pt idx="13">
                  <c:v>41848.6460113516</c:v>
                </c:pt>
                <c:pt idx="14">
                  <c:v>147214.55711463501</c:v>
                </c:pt>
                <c:pt idx="15">
                  <c:v>103450.820400649</c:v>
                </c:pt>
                <c:pt idx="16">
                  <c:v>12885.415642440499</c:v>
                </c:pt>
                <c:pt idx="17">
                  <c:v>109020.656515665</c:v>
                </c:pt>
                <c:pt idx="18">
                  <c:v>35156.392890174102</c:v>
                </c:pt>
                <c:pt idx="19">
                  <c:v>108956.891325652</c:v>
                </c:pt>
                <c:pt idx="20">
                  <c:v>112668.427327363</c:v>
                </c:pt>
                <c:pt idx="21">
                  <c:v>12660.307869325399</c:v>
                </c:pt>
                <c:pt idx="22">
                  <c:v>21748.301211836799</c:v>
                </c:pt>
                <c:pt idx="23">
                  <c:v>67724.099704097505</c:v>
                </c:pt>
                <c:pt idx="24">
                  <c:v>27824.366338991102</c:v>
                </c:pt>
                <c:pt idx="25">
                  <c:v>136210.45113694001</c:v>
                </c:pt>
                <c:pt idx="26">
                  <c:v>7048.0059151260803</c:v>
                </c:pt>
                <c:pt idx="27">
                  <c:v>54275.998970624903</c:v>
                </c:pt>
                <c:pt idx="28">
                  <c:v>43127.359004119397</c:v>
                </c:pt>
                <c:pt idx="29">
                  <c:v>14713.8484566063</c:v>
                </c:pt>
                <c:pt idx="30">
                  <c:v>35993.844893838897</c:v>
                </c:pt>
                <c:pt idx="31">
                  <c:v>32375.906205225099</c:v>
                </c:pt>
                <c:pt idx="32">
                  <c:v>109483.65654480401</c:v>
                </c:pt>
                <c:pt idx="33">
                  <c:v>61240.346239844701</c:v>
                </c:pt>
                <c:pt idx="34">
                  <c:v>25139.253278334101</c:v>
                </c:pt>
                <c:pt idx="35">
                  <c:v>44806.726432383402</c:v>
                </c:pt>
                <c:pt idx="36">
                  <c:v>23425.6060078357</c:v>
                </c:pt>
                <c:pt idx="37">
                  <c:v>23109.195507478798</c:v>
                </c:pt>
                <c:pt idx="38">
                  <c:v>19455.215888866402</c:v>
                </c:pt>
                <c:pt idx="39">
                  <c:v>54297.745250358603</c:v>
                </c:pt>
                <c:pt idx="40">
                  <c:v>70317.688875338994</c:v>
                </c:pt>
                <c:pt idx="41">
                  <c:v>49371.838203954503</c:v>
                </c:pt>
                <c:pt idx="42">
                  <c:v>229258.52770171801</c:v>
                </c:pt>
                <c:pt idx="43">
                  <c:v>47498.014748244001</c:v>
                </c:pt>
                <c:pt idx="44">
                  <c:v>64517.223003204097</c:v>
                </c:pt>
                <c:pt idx="45">
                  <c:v>49956.123118367002</c:v>
                </c:pt>
                <c:pt idx="46">
                  <c:v>28879.187889189099</c:v>
                </c:pt>
                <c:pt idx="47">
                  <c:v>46997.635761331498</c:v>
                </c:pt>
                <c:pt idx="48">
                  <c:v>47077.886918253702</c:v>
                </c:pt>
                <c:pt idx="49">
                  <c:v>74065.559235379696</c:v>
                </c:pt>
                <c:pt idx="50">
                  <c:v>90935.868683206907</c:v>
                </c:pt>
                <c:pt idx="51">
                  <c:v>31949.4321196483</c:v>
                </c:pt>
                <c:pt idx="52">
                  <c:v>60508.299528808799</c:v>
                </c:pt>
                <c:pt idx="53">
                  <c:v>42130.008041184599</c:v>
                </c:pt>
                <c:pt idx="54">
                  <c:v>34626.412413165301</c:v>
                </c:pt>
                <c:pt idx="55">
                  <c:v>57920.163057161502</c:v>
                </c:pt>
                <c:pt idx="56">
                  <c:v>54537.713510183698</c:v>
                </c:pt>
                <c:pt idx="57">
                  <c:v>118086.918603578</c:v>
                </c:pt>
                <c:pt idx="58">
                  <c:v>76926.665717477299</c:v>
                </c:pt>
                <c:pt idx="59">
                  <c:v>102625.535633425</c:v>
                </c:pt>
                <c:pt idx="60">
                  <c:v>15639.7436001351</c:v>
                </c:pt>
                <c:pt idx="61">
                  <c:v>104326.26307109</c:v>
                </c:pt>
                <c:pt idx="62">
                  <c:v>91474.678805439005</c:v>
                </c:pt>
                <c:pt idx="63">
                  <c:v>30044.412817176701</c:v>
                </c:pt>
                <c:pt idx="64">
                  <c:v>18212.589020449399</c:v>
                </c:pt>
                <c:pt idx="65">
                  <c:v>89801.839855102502</c:v>
                </c:pt>
                <c:pt idx="66">
                  <c:v>7297.4443078467602</c:v>
                </c:pt>
                <c:pt idx="67">
                  <c:v>22081.362742932401</c:v>
                </c:pt>
                <c:pt idx="68">
                  <c:v>57700.943134530797</c:v>
                </c:pt>
                <c:pt idx="69">
                  <c:v>90762.307269450699</c:v>
                </c:pt>
                <c:pt idx="70">
                  <c:v>52522.587632523398</c:v>
                </c:pt>
                <c:pt idx="71">
                  <c:v>52333.251978621898</c:v>
                </c:pt>
                <c:pt idx="72">
                  <c:v>136372.55563143</c:v>
                </c:pt>
                <c:pt idx="73">
                  <c:v>48847.3543291069</c:v>
                </c:pt>
                <c:pt idx="74">
                  <c:v>31836.5877542905</c:v>
                </c:pt>
                <c:pt idx="75">
                  <c:v>39769.162885950202</c:v>
                </c:pt>
                <c:pt idx="76">
                  <c:v>53119.141716577098</c:v>
                </c:pt>
                <c:pt idx="77">
                  <c:v>37064.524297491</c:v>
                </c:pt>
                <c:pt idx="78">
                  <c:v>46452.585616964803</c:v>
                </c:pt>
                <c:pt idx="79">
                  <c:v>17756.424815871698</c:v>
                </c:pt>
                <c:pt idx="80">
                  <c:v>14519.1682780268</c:v>
                </c:pt>
                <c:pt idx="81">
                  <c:v>25213.7092030969</c:v>
                </c:pt>
                <c:pt idx="82">
                  <c:v>57762.830570648701</c:v>
                </c:pt>
                <c:pt idx="83">
                  <c:v>42081.767399364602</c:v>
                </c:pt>
                <c:pt idx="84">
                  <c:v>62981.695004122601</c:v>
                </c:pt>
                <c:pt idx="85">
                  <c:v>38004.5981849409</c:v>
                </c:pt>
                <c:pt idx="86">
                  <c:v>55533.7638124566</c:v>
                </c:pt>
                <c:pt idx="87">
                  <c:v>18721.350345894502</c:v>
                </c:pt>
                <c:pt idx="88">
                  <c:v>22408.104003664801</c:v>
                </c:pt>
                <c:pt idx="89">
                  <c:v>44970.208246620299</c:v>
                </c:pt>
                <c:pt idx="90">
                  <c:v>34590.9263074345</c:v>
                </c:pt>
                <c:pt idx="91">
                  <c:v>80463.776027885498</c:v>
                </c:pt>
                <c:pt idx="92">
                  <c:v>18608.795553820899</c:v>
                </c:pt>
                <c:pt idx="93">
                  <c:v>71432.162278310105</c:v>
                </c:pt>
              </c:numCache>
            </c:numRef>
          </c:xVal>
          <c:yVal>
            <c:numRef>
              <c:f>'相関解析（全タイプ）'!$BP$100:$BP$193</c:f>
              <c:numCache>
                <c:formatCode>General</c:formatCode>
                <c:ptCount val="94"/>
                <c:pt idx="0">
                  <c:v>42140.585798836408</c:v>
                </c:pt>
                <c:pt idx="1">
                  <c:v>-8510.1755885194943</c:v>
                </c:pt>
                <c:pt idx="2">
                  <c:v>20516.646181396798</c:v>
                </c:pt>
                <c:pt idx="3">
                  <c:v>30876.5907692982</c:v>
                </c:pt>
                <c:pt idx="4">
                  <c:v>15459.218076607904</c:v>
                </c:pt>
                <c:pt idx="5">
                  <c:v>-14142.322953470793</c:v>
                </c:pt>
                <c:pt idx="6">
                  <c:v>-47545.213559072705</c:v>
                </c:pt>
                <c:pt idx="7">
                  <c:v>-2797.2925713450968</c:v>
                </c:pt>
                <c:pt idx="8">
                  <c:v>-62704.218483771001</c:v>
                </c:pt>
                <c:pt idx="9">
                  <c:v>-15284.381380856401</c:v>
                </c:pt>
                <c:pt idx="10">
                  <c:v>7879.0050862923999</c:v>
                </c:pt>
                <c:pt idx="11">
                  <c:v>-41949.193608830399</c:v>
                </c:pt>
                <c:pt idx="12">
                  <c:v>-42294.296530969208</c:v>
                </c:pt>
                <c:pt idx="13">
                  <c:v>-3958.811539568298</c:v>
                </c:pt>
                <c:pt idx="14">
                  <c:v>-68428.16240885861</c:v>
                </c:pt>
                <c:pt idx="15">
                  <c:v>-39575.36718008</c:v>
                </c:pt>
                <c:pt idx="16">
                  <c:v>8023.7203848861009</c:v>
                </c:pt>
                <c:pt idx="17">
                  <c:v>-47625.244449586404</c:v>
                </c:pt>
                <c:pt idx="18">
                  <c:v>-1396.1860477403025</c:v>
                </c:pt>
                <c:pt idx="19">
                  <c:v>-44292.729490394202</c:v>
                </c:pt>
                <c:pt idx="20">
                  <c:v>-47837.601688370494</c:v>
                </c:pt>
                <c:pt idx="21">
                  <c:v>-2508.2460997122998</c:v>
                </c:pt>
                <c:pt idx="22">
                  <c:v>30938.745540668904</c:v>
                </c:pt>
                <c:pt idx="23">
                  <c:v>-18971.796432557006</c:v>
                </c:pt>
                <c:pt idx="24">
                  <c:v>34123.0850534766</c:v>
                </c:pt>
                <c:pt idx="25">
                  <c:v>-60237.831032687216</c:v>
                </c:pt>
                <c:pt idx="26">
                  <c:v>13.155763322639359</c:v>
                </c:pt>
                <c:pt idx="27">
                  <c:v>20320.57545302689</c:v>
                </c:pt>
                <c:pt idx="28">
                  <c:v>-32373.367216169896</c:v>
                </c:pt>
                <c:pt idx="29">
                  <c:v>11210.504799683998</c:v>
                </c:pt>
                <c:pt idx="30">
                  <c:v>672.73190106330003</c:v>
                </c:pt>
                <c:pt idx="31">
                  <c:v>8005.9770032229972</c:v>
                </c:pt>
                <c:pt idx="32">
                  <c:v>-14468.194203585401</c:v>
                </c:pt>
                <c:pt idx="33">
                  <c:v>-4593.2445652122042</c:v>
                </c:pt>
                <c:pt idx="34">
                  <c:v>18800.138426948695</c:v>
                </c:pt>
                <c:pt idx="35">
                  <c:v>-12479.185426795902</c:v>
                </c:pt>
                <c:pt idx="36">
                  <c:v>-12976.764835289601</c:v>
                </c:pt>
                <c:pt idx="37">
                  <c:v>46205.369511541809</c:v>
                </c:pt>
                <c:pt idx="38">
                  <c:v>15433.809103672796</c:v>
                </c:pt>
                <c:pt idx="39">
                  <c:v>50471.776196580402</c:v>
                </c:pt>
                <c:pt idx="40">
                  <c:v>-50451.455482202095</c:v>
                </c:pt>
                <c:pt idx="41">
                  <c:v>-21473.155718276903</c:v>
                </c:pt>
                <c:pt idx="42">
                  <c:v>-128467.586835283</c:v>
                </c:pt>
                <c:pt idx="43">
                  <c:v>-11668.517375443502</c:v>
                </c:pt>
                <c:pt idx="44">
                  <c:v>-22267.314474220701</c:v>
                </c:pt>
                <c:pt idx="45">
                  <c:v>21512.777527598795</c:v>
                </c:pt>
                <c:pt idx="46">
                  <c:v>8364.6614299004978</c:v>
                </c:pt>
                <c:pt idx="47">
                  <c:v>-5419.8153928501997</c:v>
                </c:pt>
                <c:pt idx="48">
                  <c:v>-12674.806419537301</c:v>
                </c:pt>
                <c:pt idx="49">
                  <c:v>-20176.8379207283</c:v>
                </c:pt>
                <c:pt idx="50">
                  <c:v>22730.646134694092</c:v>
                </c:pt>
                <c:pt idx="51">
                  <c:v>2368.6267785766977</c:v>
                </c:pt>
                <c:pt idx="52">
                  <c:v>-2143.8215533426992</c:v>
                </c:pt>
                <c:pt idx="53">
                  <c:v>12035.248245599301</c:v>
                </c:pt>
                <c:pt idx="54">
                  <c:v>-2661.9370668188021</c:v>
                </c:pt>
                <c:pt idx="55">
                  <c:v>-32475.061347810701</c:v>
                </c:pt>
                <c:pt idx="56">
                  <c:v>-35840.642926608896</c:v>
                </c:pt>
                <c:pt idx="57">
                  <c:v>-3155.6501677610067</c:v>
                </c:pt>
                <c:pt idx="58">
                  <c:v>-4934.3313975331985</c:v>
                </c:pt>
                <c:pt idx="59">
                  <c:v>-31386.886693074295</c:v>
                </c:pt>
                <c:pt idx="60">
                  <c:v>3153.5960741012987</c:v>
                </c:pt>
                <c:pt idx="61">
                  <c:v>-29667.127386046603</c:v>
                </c:pt>
                <c:pt idx="62">
                  <c:v>32972.571098294997</c:v>
                </c:pt>
                <c:pt idx="63">
                  <c:v>-1000.952376790101</c:v>
                </c:pt>
                <c:pt idx="64">
                  <c:v>-742.63876104990049</c:v>
                </c:pt>
                <c:pt idx="65">
                  <c:v>-29598.929048497499</c:v>
                </c:pt>
                <c:pt idx="66">
                  <c:v>12153.197454417539</c:v>
                </c:pt>
                <c:pt idx="67">
                  <c:v>-458.44035604159944</c:v>
                </c:pt>
                <c:pt idx="68">
                  <c:v>52521.595094017204</c:v>
                </c:pt>
                <c:pt idx="69">
                  <c:v>-30895.8289105894</c:v>
                </c:pt>
                <c:pt idx="70">
                  <c:v>-214.8137521046956</c:v>
                </c:pt>
                <c:pt idx="71">
                  <c:v>-12378.543329774096</c:v>
                </c:pt>
                <c:pt idx="72">
                  <c:v>23413.042609174998</c:v>
                </c:pt>
                <c:pt idx="73">
                  <c:v>20159.9962567931</c:v>
                </c:pt>
                <c:pt idx="74">
                  <c:v>-1052.322497920999</c:v>
                </c:pt>
                <c:pt idx="75">
                  <c:v>13009.380310329798</c:v>
                </c:pt>
                <c:pt idx="76">
                  <c:v>5715.0507638959025</c:v>
                </c:pt>
                <c:pt idx="77">
                  <c:v>18047.8554344851</c:v>
                </c:pt>
                <c:pt idx="78">
                  <c:v>7286.324406018095</c:v>
                </c:pt>
                <c:pt idx="79">
                  <c:v>705.39449662020343</c:v>
                </c:pt>
                <c:pt idx="80">
                  <c:v>95105.428379041201</c:v>
                </c:pt>
                <c:pt idx="81">
                  <c:v>-8352.8950145726994</c:v>
                </c:pt>
                <c:pt idx="82">
                  <c:v>-3650.3641195384043</c:v>
                </c:pt>
                <c:pt idx="83">
                  <c:v>1021.1364064373993</c:v>
                </c:pt>
                <c:pt idx="84">
                  <c:v>2327.0639567358012</c:v>
                </c:pt>
                <c:pt idx="85">
                  <c:v>3995.0191568899972</c:v>
                </c:pt>
                <c:pt idx="86">
                  <c:v>-37383.242476558997</c:v>
                </c:pt>
                <c:pt idx="87">
                  <c:v>5643.1490134712985</c:v>
                </c:pt>
                <c:pt idx="88">
                  <c:v>15916.594880051398</c:v>
                </c:pt>
                <c:pt idx="89">
                  <c:v>-1330.3731261322027</c:v>
                </c:pt>
                <c:pt idx="90">
                  <c:v>11612.277670096701</c:v>
                </c:pt>
                <c:pt idx="91">
                  <c:v>-30741.166626256898</c:v>
                </c:pt>
                <c:pt idx="92">
                  <c:v>1123.9403108330007</c:v>
                </c:pt>
                <c:pt idx="93">
                  <c:v>13800.869366395593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65-4473-A478-13B07DC595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'相関解析（全タイプ）'!$BZ$98</c:f>
              <c:strCache>
                <c:ptCount val="1"/>
                <c:pt idx="0">
                  <c:v>Isobutyric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'相関解析（全タイプ）'!$BZ$100:$BZ$193</c:f>
              <c:numCache>
                <c:formatCode>General</c:formatCode>
                <c:ptCount val="94"/>
                <c:pt idx="0">
                  <c:v>808.03962199861405</c:v>
                </c:pt>
                <c:pt idx="1">
                  <c:v>9160.9722736412295</c:v>
                </c:pt>
                <c:pt idx="2">
                  <c:v>4235.6110107281802</c:v>
                </c:pt>
                <c:pt idx="3">
                  <c:v>6776.0090183175598</c:v>
                </c:pt>
                <c:pt idx="4">
                  <c:v>4931.9849295416798</c:v>
                </c:pt>
                <c:pt idx="5">
                  <c:v>3082.0056424723998</c:v>
                </c:pt>
                <c:pt idx="6">
                  <c:v>2715.95333933344</c:v>
                </c:pt>
                <c:pt idx="7">
                  <c:v>3350.9134365628502</c:v>
                </c:pt>
                <c:pt idx="8">
                  <c:v>6459.1218132027097</c:v>
                </c:pt>
                <c:pt idx="9">
                  <c:v>8429.9077006415991</c:v>
                </c:pt>
                <c:pt idx="10">
                  <c:v>4642.7194521884603</c:v>
                </c:pt>
                <c:pt idx="11">
                  <c:v>4035.2509751381799</c:v>
                </c:pt>
                <c:pt idx="12">
                  <c:v>3836.2938811097802</c:v>
                </c:pt>
                <c:pt idx="13">
                  <c:v>8318.68726323583</c:v>
                </c:pt>
                <c:pt idx="14">
                  <c:v>2870.9693907790702</c:v>
                </c:pt>
                <c:pt idx="15">
                  <c:v>5895.1881829069098</c:v>
                </c:pt>
                <c:pt idx="16">
                  <c:v>3136.6548919941401</c:v>
                </c:pt>
                <c:pt idx="17">
                  <c:v>3229.3144656637801</c:v>
                </c:pt>
                <c:pt idx="18">
                  <c:v>8549.7308662500109</c:v>
                </c:pt>
                <c:pt idx="19">
                  <c:v>1914.6655984947899</c:v>
                </c:pt>
                <c:pt idx="20">
                  <c:v>2510.7275114859599</c:v>
                </c:pt>
                <c:pt idx="21">
                  <c:v>5320.2452324392698</c:v>
                </c:pt>
                <c:pt idx="22">
                  <c:v>3193.2027042165701</c:v>
                </c:pt>
                <c:pt idx="23">
                  <c:v>2684.3119824514702</c:v>
                </c:pt>
                <c:pt idx="24">
                  <c:v>6281.1585057830198</c:v>
                </c:pt>
                <c:pt idx="25">
                  <c:v>4455.3339953123996</c:v>
                </c:pt>
                <c:pt idx="26">
                  <c:v>3865.93554046908</c:v>
                </c:pt>
                <c:pt idx="27">
                  <c:v>1194.70658312303</c:v>
                </c:pt>
                <c:pt idx="28">
                  <c:v>6933.6958526022199</c:v>
                </c:pt>
                <c:pt idx="29">
                  <c:v>3201.9230414481999</c:v>
                </c:pt>
                <c:pt idx="30">
                  <c:v>5332.7792178108502</c:v>
                </c:pt>
                <c:pt idx="31">
                  <c:v>6764.9922896459102</c:v>
                </c:pt>
                <c:pt idx="32">
                  <c:v>4334.8661805924703</c:v>
                </c:pt>
                <c:pt idx="33">
                  <c:v>4899.74887173768</c:v>
                </c:pt>
                <c:pt idx="34">
                  <c:v>2685.1190219608102</c:v>
                </c:pt>
                <c:pt idx="35">
                  <c:v>5161.5289077499601</c:v>
                </c:pt>
                <c:pt idx="36">
                  <c:v>5519.3760053143096</c:v>
                </c:pt>
                <c:pt idx="37">
                  <c:v>2948.02342775632</c:v>
                </c:pt>
                <c:pt idx="38">
                  <c:v>3123.92878777238</c:v>
                </c:pt>
                <c:pt idx="39">
                  <c:v>3719.2750582571002</c:v>
                </c:pt>
                <c:pt idx="40">
                  <c:v>5209.5255526574501</c:v>
                </c:pt>
                <c:pt idx="41">
                  <c:v>4550.7100149014104</c:v>
                </c:pt>
                <c:pt idx="42">
                  <c:v>1507.1033514987801</c:v>
                </c:pt>
                <c:pt idx="43">
                  <c:v>7266.5413766267102</c:v>
                </c:pt>
                <c:pt idx="44">
                  <c:v>5016.0049345928501</c:v>
                </c:pt>
                <c:pt idx="45">
                  <c:v>1984.5596388703</c:v>
                </c:pt>
                <c:pt idx="46">
                  <c:v>5258.4766247977605</c:v>
                </c:pt>
                <c:pt idx="47">
                  <c:v>4168.6315553569202</c:v>
                </c:pt>
                <c:pt idx="48">
                  <c:v>4872.9110761442398</c:v>
                </c:pt>
                <c:pt idx="49">
                  <c:v>5994.9420184590599</c:v>
                </c:pt>
                <c:pt idx="50">
                  <c:v>3588.2848067393802</c:v>
                </c:pt>
                <c:pt idx="51">
                  <c:v>3041.50658540424</c:v>
                </c:pt>
                <c:pt idx="52">
                  <c:v>6070.0972660187099</c:v>
                </c:pt>
                <c:pt idx="53">
                  <c:v>6830.66147116921</c:v>
                </c:pt>
                <c:pt idx="54">
                  <c:v>5391.5819569157902</c:v>
                </c:pt>
                <c:pt idx="55">
                  <c:v>7545.4625955236897</c:v>
                </c:pt>
                <c:pt idx="56">
                  <c:v>5516.9554146020801</c:v>
                </c:pt>
                <c:pt idx="57">
                  <c:v>3061.5421905251501</c:v>
                </c:pt>
                <c:pt idx="58">
                  <c:v>2249.1720763605399</c:v>
                </c:pt>
                <c:pt idx="59">
                  <c:v>5992.0404702128799</c:v>
                </c:pt>
                <c:pt idx="60">
                  <c:v>3606.3875461058501</c:v>
                </c:pt>
                <c:pt idx="61">
                  <c:v>3141.84456298944</c:v>
                </c:pt>
                <c:pt idx="62">
                  <c:v>4047.6333163582699</c:v>
                </c:pt>
                <c:pt idx="63">
                  <c:v>5293.57809429589</c:v>
                </c:pt>
                <c:pt idx="64">
                  <c:v>4692.5233504997204</c:v>
                </c:pt>
                <c:pt idx="65">
                  <c:v>6003.3363707402004</c:v>
                </c:pt>
                <c:pt idx="66">
                  <c:v>3141.2194542943398</c:v>
                </c:pt>
                <c:pt idx="67">
                  <c:v>3497.82232063223</c:v>
                </c:pt>
                <c:pt idx="68">
                  <c:v>4073.83377527418</c:v>
                </c:pt>
                <c:pt idx="69">
                  <c:v>1337.4344550093001</c:v>
                </c:pt>
                <c:pt idx="70">
                  <c:v>5551.2174144123601</c:v>
                </c:pt>
                <c:pt idx="71">
                  <c:v>3210.8916851236499</c:v>
                </c:pt>
                <c:pt idx="72">
                  <c:v>1359.21481237322</c:v>
                </c:pt>
                <c:pt idx="73">
                  <c:v>2855.7805990297802</c:v>
                </c:pt>
                <c:pt idx="74">
                  <c:v>5348.4764774384603</c:v>
                </c:pt>
                <c:pt idx="75">
                  <c:v>4573.4017798146597</c:v>
                </c:pt>
                <c:pt idx="76">
                  <c:v>2990.7958564085802</c:v>
                </c:pt>
                <c:pt idx="77">
                  <c:v>3002.4712471298899</c:v>
                </c:pt>
                <c:pt idx="78">
                  <c:v>5821.1356418446503</c:v>
                </c:pt>
                <c:pt idx="79">
                  <c:v>4651.2199442520396</c:v>
                </c:pt>
                <c:pt idx="80">
                  <c:v>4701.8576135630101</c:v>
                </c:pt>
                <c:pt idx="81">
                  <c:v>9313.0371098681298</c:v>
                </c:pt>
                <c:pt idx="82">
                  <c:v>1220.6631132100999</c:v>
                </c:pt>
                <c:pt idx="83">
                  <c:v>5070.3502458845596</c:v>
                </c:pt>
                <c:pt idx="84">
                  <c:v>4107.4532573610304</c:v>
                </c:pt>
                <c:pt idx="85">
                  <c:v>5187.0940932646799</c:v>
                </c:pt>
                <c:pt idx="86">
                  <c:v>4264.5625438771604</c:v>
                </c:pt>
                <c:pt idx="87">
                  <c:v>3426.29850487057</c:v>
                </c:pt>
                <c:pt idx="88">
                  <c:v>4358.0687851872299</c:v>
                </c:pt>
                <c:pt idx="89">
                  <c:v>5674.68173980559</c:v>
                </c:pt>
                <c:pt idx="90">
                  <c:v>3948.7413026047102</c:v>
                </c:pt>
                <c:pt idx="91">
                  <c:v>0</c:v>
                </c:pt>
                <c:pt idx="92">
                  <c:v>1656.4371218849701</c:v>
                </c:pt>
                <c:pt idx="93">
                  <c:v>4667.6099669302102</c:v>
                </c:pt>
              </c:numCache>
            </c:numRef>
          </c:xVal>
          <c:yVal>
            <c:numRef>
              <c:f>'相関解析（全タイプ）'!$CA$100:$CA$193</c:f>
              <c:numCache>
                <c:formatCode>General</c:formatCode>
                <c:ptCount val="94"/>
                <c:pt idx="0">
                  <c:v>603.76879140733593</c:v>
                </c:pt>
                <c:pt idx="1">
                  <c:v>1648.9107412136709</c:v>
                </c:pt>
                <c:pt idx="2">
                  <c:v>-1291.0601334692301</c:v>
                </c:pt>
                <c:pt idx="3">
                  <c:v>-6150.406059913742</c:v>
                </c:pt>
                <c:pt idx="4">
                  <c:v>410.75534958728986</c:v>
                </c:pt>
                <c:pt idx="5">
                  <c:v>-853.8945122748496</c:v>
                </c:pt>
                <c:pt idx="6">
                  <c:v>784.23598121004989</c:v>
                </c:pt>
                <c:pt idx="7">
                  <c:v>15.361746345819938</c:v>
                </c:pt>
                <c:pt idx="8">
                  <c:v>-4504.9650180087101</c:v>
                </c:pt>
                <c:pt idx="9">
                  <c:v>-2810.0665452684088</c:v>
                </c:pt>
                <c:pt idx="10">
                  <c:v>252.2270360329594</c:v>
                </c:pt>
                <c:pt idx="11">
                  <c:v>-934.5761397461697</c:v>
                </c:pt>
                <c:pt idx="12">
                  <c:v>990.3121036791199</c:v>
                </c:pt>
                <c:pt idx="13">
                  <c:v>-1216.04595154244</c:v>
                </c:pt>
                <c:pt idx="14">
                  <c:v>801.26056292077965</c:v>
                </c:pt>
                <c:pt idx="15">
                  <c:v>-412.49711096634019</c:v>
                </c:pt>
                <c:pt idx="16">
                  <c:v>-511.10363432263011</c:v>
                </c:pt>
                <c:pt idx="17">
                  <c:v>3389.9083500131997</c:v>
                </c:pt>
                <c:pt idx="18">
                  <c:v>-2427.3095688059211</c:v>
                </c:pt>
                <c:pt idx="19">
                  <c:v>-151.60520081401</c:v>
                </c:pt>
                <c:pt idx="20">
                  <c:v>1535.35850066695</c:v>
                </c:pt>
                <c:pt idx="21">
                  <c:v>-1584.8324970430799</c:v>
                </c:pt>
                <c:pt idx="22">
                  <c:v>-2835.1201627471769</c:v>
                </c:pt>
                <c:pt idx="23">
                  <c:v>1473.9335980477495</c:v>
                </c:pt>
                <c:pt idx="24">
                  <c:v>-3243.69661424776</c:v>
                </c:pt>
                <c:pt idx="25">
                  <c:v>-945.90665913829935</c:v>
                </c:pt>
                <c:pt idx="26">
                  <c:v>-628.06504562546024</c:v>
                </c:pt>
                <c:pt idx="27">
                  <c:v>4815.1745961461002</c:v>
                </c:pt>
                <c:pt idx="28">
                  <c:v>-4613.1295228668605</c:v>
                </c:pt>
                <c:pt idx="29">
                  <c:v>1528.7511303070105</c:v>
                </c:pt>
                <c:pt idx="30">
                  <c:v>-1061.9004716900799</c:v>
                </c:pt>
                <c:pt idx="31">
                  <c:v>-1376.8111918078803</c:v>
                </c:pt>
                <c:pt idx="32">
                  <c:v>-2672.8965455719003</c:v>
                </c:pt>
                <c:pt idx="33">
                  <c:v>-1304.4907220802702</c:v>
                </c:pt>
                <c:pt idx="34">
                  <c:v>1140.96472041881</c:v>
                </c:pt>
                <c:pt idx="35">
                  <c:v>-1021.3392687257901</c:v>
                </c:pt>
                <c:pt idx="36">
                  <c:v>-3421.2770553570695</c:v>
                </c:pt>
                <c:pt idx="37">
                  <c:v>2473.7701531655298</c:v>
                </c:pt>
                <c:pt idx="38">
                  <c:v>814.87619597224011</c:v>
                </c:pt>
                <c:pt idx="39">
                  <c:v>387.30772927888984</c:v>
                </c:pt>
                <c:pt idx="40">
                  <c:v>-2262.79354141044</c:v>
                </c:pt>
                <c:pt idx="41">
                  <c:v>-620.44375625049042</c:v>
                </c:pt>
                <c:pt idx="42">
                  <c:v>3375.0399225373194</c:v>
                </c:pt>
                <c:pt idx="43">
                  <c:v>-1560.4723619957103</c:v>
                </c:pt>
                <c:pt idx="44">
                  <c:v>-612.19470157724027</c:v>
                </c:pt>
                <c:pt idx="45">
                  <c:v>-83.874259381640059</c:v>
                </c:pt>
                <c:pt idx="46">
                  <c:v>1100.8713334125696</c:v>
                </c:pt>
                <c:pt idx="47">
                  <c:v>2681.9267933888896</c:v>
                </c:pt>
                <c:pt idx="48">
                  <c:v>-533.89328630171985</c:v>
                </c:pt>
                <c:pt idx="49">
                  <c:v>-3616.1530721965401</c:v>
                </c:pt>
                <c:pt idx="50">
                  <c:v>-545.73841872287039</c:v>
                </c:pt>
                <c:pt idx="51">
                  <c:v>-323.12110270962012</c:v>
                </c:pt>
                <c:pt idx="52">
                  <c:v>-3508.0405055432198</c:v>
                </c:pt>
                <c:pt idx="53">
                  <c:v>2106.1099732759894</c:v>
                </c:pt>
                <c:pt idx="54">
                  <c:v>-111.60726793328013</c:v>
                </c:pt>
                <c:pt idx="55">
                  <c:v>375.62973106431036</c:v>
                </c:pt>
                <c:pt idx="56">
                  <c:v>-955.26984545349023</c:v>
                </c:pt>
                <c:pt idx="57">
                  <c:v>3548.1546176592797</c:v>
                </c:pt>
                <c:pt idx="58">
                  <c:v>262.35936854783995</c:v>
                </c:pt>
                <c:pt idx="59">
                  <c:v>-2087.0903284634201</c:v>
                </c:pt>
                <c:pt idx="60">
                  <c:v>866.15716939238018</c:v>
                </c:pt>
                <c:pt idx="61">
                  <c:v>2320.9749389296699</c:v>
                </c:pt>
                <c:pt idx="62">
                  <c:v>-1730.54620574813</c:v>
                </c:pt>
                <c:pt idx="63">
                  <c:v>-1341.4400627165101</c:v>
                </c:pt>
                <c:pt idx="64">
                  <c:v>-1210.3236978496802</c:v>
                </c:pt>
                <c:pt idx="65">
                  <c:v>2207.1181838017492</c:v>
                </c:pt>
                <c:pt idx="66">
                  <c:v>5100.7290369724105</c:v>
                </c:pt>
                <c:pt idx="67">
                  <c:v>2306.4992866499897</c:v>
                </c:pt>
                <c:pt idx="68">
                  <c:v>-499.26614237359991</c:v>
                </c:pt>
                <c:pt idx="69">
                  <c:v>61.212288592609866</c:v>
                </c:pt>
                <c:pt idx="70">
                  <c:v>2053.4466417166495</c:v>
                </c:pt>
                <c:pt idx="71">
                  <c:v>3600.4592478419399</c:v>
                </c:pt>
                <c:pt idx="72">
                  <c:v>-487.05968934278292</c:v>
                </c:pt>
                <c:pt idx="73">
                  <c:v>-688.65898497715034</c:v>
                </c:pt>
                <c:pt idx="74">
                  <c:v>-1338.5946961526902</c:v>
                </c:pt>
                <c:pt idx="75">
                  <c:v>-405.05806592457975</c:v>
                </c:pt>
                <c:pt idx="76">
                  <c:v>2050.4941795267496</c:v>
                </c:pt>
                <c:pt idx="77">
                  <c:v>414.50842195516998</c:v>
                </c:pt>
                <c:pt idx="78">
                  <c:v>-3376.9313179639703</c:v>
                </c:pt>
                <c:pt idx="79">
                  <c:v>20.521382855570664</c:v>
                </c:pt>
                <c:pt idx="80">
                  <c:v>-1849.9181189947399</c:v>
                </c:pt>
                <c:pt idx="81">
                  <c:v>-4692.0830466729694</c:v>
                </c:pt>
                <c:pt idx="82">
                  <c:v>779.58779073201003</c:v>
                </c:pt>
                <c:pt idx="83">
                  <c:v>69.192002801019953</c:v>
                </c:pt>
                <c:pt idx="84">
                  <c:v>-432.37532042549037</c:v>
                </c:pt>
                <c:pt idx="85">
                  <c:v>-2633.2133085496998</c:v>
                </c:pt>
                <c:pt idx="86">
                  <c:v>-3869.6099065877502</c:v>
                </c:pt>
                <c:pt idx="87">
                  <c:v>998.9139849265498</c:v>
                </c:pt>
                <c:pt idx="88">
                  <c:v>-1416.52911950628</c:v>
                </c:pt>
                <c:pt idx="89">
                  <c:v>-729.29600286062032</c:v>
                </c:pt>
                <c:pt idx="90">
                  <c:v>-211.53476864394997</c:v>
                </c:pt>
                <c:pt idx="91">
                  <c:v>4114.0428508455498</c:v>
                </c:pt>
                <c:pt idx="92">
                  <c:v>366.05352837178998</c:v>
                </c:pt>
                <c:pt idx="93">
                  <c:v>2761.8375288976295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886-42FB-A667-07A50A363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'相関解析（全タイプ）'!$CK$98</c:f>
              <c:strCache>
                <c:ptCount val="1"/>
                <c:pt idx="0">
                  <c:v>Butyric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'相関解析（全タイプ）'!$CK$100:$CK$193</c:f>
              <c:numCache>
                <c:formatCode>General</c:formatCode>
                <c:ptCount val="94"/>
                <c:pt idx="0">
                  <c:v>28755.497629409001</c:v>
                </c:pt>
                <c:pt idx="1">
                  <c:v>25980.719694960499</c:v>
                </c:pt>
                <c:pt idx="2">
                  <c:v>10350.527266598599</c:v>
                </c:pt>
                <c:pt idx="3">
                  <c:v>27575.335334529998</c:v>
                </c:pt>
                <c:pt idx="4">
                  <c:v>12169.4129424449</c:v>
                </c:pt>
                <c:pt idx="5">
                  <c:v>149769.305579426</c:v>
                </c:pt>
                <c:pt idx="6">
                  <c:v>73682.999719868996</c:v>
                </c:pt>
                <c:pt idx="7">
                  <c:v>16027.9906693681</c:v>
                </c:pt>
                <c:pt idx="8">
                  <c:v>45419.922382655503</c:v>
                </c:pt>
                <c:pt idx="9">
                  <c:v>39005.052013524</c:v>
                </c:pt>
                <c:pt idx="10">
                  <c:v>9682.9948048736806</c:v>
                </c:pt>
                <c:pt idx="11">
                  <c:v>46143.859702720401</c:v>
                </c:pt>
                <c:pt idx="12">
                  <c:v>24725.655645122399</c:v>
                </c:pt>
                <c:pt idx="13">
                  <c:v>20986.810555427899</c:v>
                </c:pt>
                <c:pt idx="14">
                  <c:v>49478.822942356099</c:v>
                </c:pt>
                <c:pt idx="15">
                  <c:v>29632.5823470092</c:v>
                </c:pt>
                <c:pt idx="16">
                  <c:v>7641.0927825772396</c:v>
                </c:pt>
                <c:pt idx="17">
                  <c:v>27146.660613668701</c:v>
                </c:pt>
                <c:pt idx="18">
                  <c:v>22438.892867227602</c:v>
                </c:pt>
                <c:pt idx="19">
                  <c:v>38212.284466421501</c:v>
                </c:pt>
                <c:pt idx="20">
                  <c:v>48224.7525971375</c:v>
                </c:pt>
                <c:pt idx="21">
                  <c:v>12910.870845507399</c:v>
                </c:pt>
                <c:pt idx="22">
                  <c:v>11887.783538477701</c:v>
                </c:pt>
                <c:pt idx="23">
                  <c:v>51400.3826176816</c:v>
                </c:pt>
                <c:pt idx="24">
                  <c:v>34521.894549764402</c:v>
                </c:pt>
                <c:pt idx="25">
                  <c:v>43289.6181153871</c:v>
                </c:pt>
                <c:pt idx="26">
                  <c:v>13970.678694996999</c:v>
                </c:pt>
                <c:pt idx="27">
                  <c:v>77251.927427364601</c:v>
                </c:pt>
                <c:pt idx="28">
                  <c:v>28558.729999613799</c:v>
                </c:pt>
                <c:pt idx="29">
                  <c:v>9292.7557495950696</c:v>
                </c:pt>
                <c:pt idx="30">
                  <c:v>25301.5146370355</c:v>
                </c:pt>
                <c:pt idx="31">
                  <c:v>15903.414563362299</c:v>
                </c:pt>
                <c:pt idx="32">
                  <c:v>36802.307181120399</c:v>
                </c:pt>
                <c:pt idx="33">
                  <c:v>37856.732535212301</c:v>
                </c:pt>
                <c:pt idx="34">
                  <c:v>31189.313034961899</c:v>
                </c:pt>
                <c:pt idx="35">
                  <c:v>13731.6640362952</c:v>
                </c:pt>
                <c:pt idx="36">
                  <c:v>11898.487058394699</c:v>
                </c:pt>
                <c:pt idx="37">
                  <c:v>10785.861907927099</c:v>
                </c:pt>
                <c:pt idx="38">
                  <c:v>12097.213516687099</c:v>
                </c:pt>
                <c:pt idx="39">
                  <c:v>40306.072024516398</c:v>
                </c:pt>
                <c:pt idx="40">
                  <c:v>36805.720095347402</c:v>
                </c:pt>
                <c:pt idx="41">
                  <c:v>15839.179996434401</c:v>
                </c:pt>
                <c:pt idx="42">
                  <c:v>72650.128323665806</c:v>
                </c:pt>
                <c:pt idx="43">
                  <c:v>34394.0295731238</c:v>
                </c:pt>
                <c:pt idx="44">
                  <c:v>44417.182112502698</c:v>
                </c:pt>
                <c:pt idx="45">
                  <c:v>38736.386146711899</c:v>
                </c:pt>
                <c:pt idx="46">
                  <c:v>12597.3521595373</c:v>
                </c:pt>
                <c:pt idx="47">
                  <c:v>47003.303107935601</c:v>
                </c:pt>
                <c:pt idx="48">
                  <c:v>19557.0052650826</c:v>
                </c:pt>
                <c:pt idx="49">
                  <c:v>103653.21898498001</c:v>
                </c:pt>
                <c:pt idx="50">
                  <c:v>43062.0045495839</c:v>
                </c:pt>
                <c:pt idx="51">
                  <c:v>37694.035051933999</c:v>
                </c:pt>
                <c:pt idx="52">
                  <c:v>38286.316687510996</c:v>
                </c:pt>
                <c:pt idx="53">
                  <c:v>18609.394903629302</c:v>
                </c:pt>
                <c:pt idx="54">
                  <c:v>38106.5745384455</c:v>
                </c:pt>
                <c:pt idx="55">
                  <c:v>46291.750523321702</c:v>
                </c:pt>
                <c:pt idx="56">
                  <c:v>21442.152723015199</c:v>
                </c:pt>
                <c:pt idx="57">
                  <c:v>41025.9810468223</c:v>
                </c:pt>
                <c:pt idx="58">
                  <c:v>51870.6667782648</c:v>
                </c:pt>
                <c:pt idx="59">
                  <c:v>65607.413076969606</c:v>
                </c:pt>
                <c:pt idx="60">
                  <c:v>9267.6950158896307</c:v>
                </c:pt>
                <c:pt idx="61">
                  <c:v>42769.202623120102</c:v>
                </c:pt>
                <c:pt idx="62">
                  <c:v>62558.069134955404</c:v>
                </c:pt>
                <c:pt idx="63">
                  <c:v>30519.022546114698</c:v>
                </c:pt>
                <c:pt idx="64">
                  <c:v>15745.780313883</c:v>
                </c:pt>
                <c:pt idx="65">
                  <c:v>74134.839905431407</c:v>
                </c:pt>
                <c:pt idx="66">
                  <c:v>13762.0507958545</c:v>
                </c:pt>
                <c:pt idx="67">
                  <c:v>14370.6630555252</c:v>
                </c:pt>
                <c:pt idx="68">
                  <c:v>20176.719299217799</c:v>
                </c:pt>
                <c:pt idx="69">
                  <c:v>49640.1270774816</c:v>
                </c:pt>
                <c:pt idx="70">
                  <c:v>44247.099552121603</c:v>
                </c:pt>
                <c:pt idx="71">
                  <c:v>50140.440310310099</c:v>
                </c:pt>
                <c:pt idx="72">
                  <c:v>43287.969641268202</c:v>
                </c:pt>
                <c:pt idx="73">
                  <c:v>48096.463492676899</c:v>
                </c:pt>
                <c:pt idx="74">
                  <c:v>16058.1172581836</c:v>
                </c:pt>
                <c:pt idx="75">
                  <c:v>31068.073506173001</c:v>
                </c:pt>
                <c:pt idx="76">
                  <c:v>66151.991210344597</c:v>
                </c:pt>
                <c:pt idx="77">
                  <c:v>30075.9860962036</c:v>
                </c:pt>
                <c:pt idx="78">
                  <c:v>15882.891791095501</c:v>
                </c:pt>
                <c:pt idx="79">
                  <c:v>13327.962106291099</c:v>
                </c:pt>
                <c:pt idx="80">
                  <c:v>11955.1579974377</c:v>
                </c:pt>
                <c:pt idx="81">
                  <c:v>24392.878865818799</c:v>
                </c:pt>
                <c:pt idx="82">
                  <c:v>62256.551934711097</c:v>
                </c:pt>
                <c:pt idx="83">
                  <c:v>34604.253761107197</c:v>
                </c:pt>
                <c:pt idx="84">
                  <c:v>59538.882964270197</c:v>
                </c:pt>
                <c:pt idx="85">
                  <c:v>37298.569698813997</c:v>
                </c:pt>
                <c:pt idx="86">
                  <c:v>91264.587202820403</c:v>
                </c:pt>
                <c:pt idx="87">
                  <c:v>6113.3963838383897</c:v>
                </c:pt>
                <c:pt idx="88">
                  <c:v>42860.464164865698</c:v>
                </c:pt>
                <c:pt idx="89">
                  <c:v>50128.727512039601</c:v>
                </c:pt>
                <c:pt idx="90">
                  <c:v>29708.705535913199</c:v>
                </c:pt>
                <c:pt idx="91">
                  <c:v>3195.02868012209</c:v>
                </c:pt>
                <c:pt idx="92">
                  <c:v>5605.4871010123397</c:v>
                </c:pt>
                <c:pt idx="93">
                  <c:v>32541.388760501199</c:v>
                </c:pt>
              </c:numCache>
            </c:numRef>
          </c:xVal>
          <c:yVal>
            <c:numRef>
              <c:f>'相関解析（全タイプ）'!$CL$100:$CL$193</c:f>
              <c:numCache>
                <c:formatCode>General</c:formatCode>
                <c:ptCount val="94"/>
                <c:pt idx="0">
                  <c:v>8287.318860543397</c:v>
                </c:pt>
                <c:pt idx="1">
                  <c:v>8264.0313846790013</c:v>
                </c:pt>
                <c:pt idx="2">
                  <c:v>89885.863409231402</c:v>
                </c:pt>
                <c:pt idx="3">
                  <c:v>-22645.828359333878</c:v>
                </c:pt>
                <c:pt idx="4">
                  <c:v>7817.6105779357986</c:v>
                </c:pt>
                <c:pt idx="5">
                  <c:v>-80634.740183727306</c:v>
                </c:pt>
                <c:pt idx="6">
                  <c:v>-33048.655107234794</c:v>
                </c:pt>
                <c:pt idx="7">
                  <c:v>538.3363172299978</c:v>
                </c:pt>
                <c:pt idx="8">
                  <c:v>-7562.7827982559029</c:v>
                </c:pt>
                <c:pt idx="9">
                  <c:v>-9008.0942565342993</c:v>
                </c:pt>
                <c:pt idx="10">
                  <c:v>15103.466094777319</c:v>
                </c:pt>
                <c:pt idx="11">
                  <c:v>-27380.9218227645</c:v>
                </c:pt>
                <c:pt idx="12">
                  <c:v>-13713.006404971798</c:v>
                </c:pt>
                <c:pt idx="13">
                  <c:v>11230.7635256957</c:v>
                </c:pt>
                <c:pt idx="14">
                  <c:v>8191.7233695132018</c:v>
                </c:pt>
                <c:pt idx="15">
                  <c:v>10599.0128092507</c:v>
                </c:pt>
                <c:pt idx="16">
                  <c:v>38.568707579670445</c:v>
                </c:pt>
                <c:pt idx="17">
                  <c:v>650.2287372690007</c:v>
                </c:pt>
                <c:pt idx="18">
                  <c:v>5805.3185450520978</c:v>
                </c:pt>
                <c:pt idx="19">
                  <c:v>55554.9840060692</c:v>
                </c:pt>
                <c:pt idx="20">
                  <c:v>1774.0427628777979</c:v>
                </c:pt>
                <c:pt idx="21">
                  <c:v>104.81319884060031</c:v>
                </c:pt>
                <c:pt idx="22">
                  <c:v>10804.542020024301</c:v>
                </c:pt>
                <c:pt idx="23">
                  <c:v>-30411.4217047975</c:v>
                </c:pt>
                <c:pt idx="24">
                  <c:v>101914.78836596859</c:v>
                </c:pt>
                <c:pt idx="25">
                  <c:v>-1707.889968606898</c:v>
                </c:pt>
                <c:pt idx="26">
                  <c:v>-2432.7625319784984</c:v>
                </c:pt>
                <c:pt idx="27">
                  <c:v>-34265.974203391597</c:v>
                </c:pt>
                <c:pt idx="28">
                  <c:v>-12793.5358953617</c:v>
                </c:pt>
                <c:pt idx="29">
                  <c:v>24550.383964854031</c:v>
                </c:pt>
                <c:pt idx="30">
                  <c:v>-8963.3276164070994</c:v>
                </c:pt>
                <c:pt idx="31">
                  <c:v>8946.0444499645</c:v>
                </c:pt>
                <c:pt idx="32">
                  <c:v>16148.138215606901</c:v>
                </c:pt>
                <c:pt idx="33">
                  <c:v>-1244.2411304540001</c:v>
                </c:pt>
                <c:pt idx="34">
                  <c:v>62481.111271450398</c:v>
                </c:pt>
                <c:pt idx="35">
                  <c:v>2571.3380752495996</c:v>
                </c:pt>
                <c:pt idx="36">
                  <c:v>-484.44643313780034</c:v>
                </c:pt>
                <c:pt idx="37">
                  <c:v>33423.275663026296</c:v>
                </c:pt>
                <c:pt idx="38">
                  <c:v>8238.7115134249998</c:v>
                </c:pt>
                <c:pt idx="39">
                  <c:v>9796.3659533210011</c:v>
                </c:pt>
                <c:pt idx="40">
                  <c:v>-23316.4386787861</c:v>
                </c:pt>
                <c:pt idx="41">
                  <c:v>-6420.7596196417016</c:v>
                </c:pt>
                <c:pt idx="42">
                  <c:v>-3245.2896348976064</c:v>
                </c:pt>
                <c:pt idx="43">
                  <c:v>1864.0526005821011</c:v>
                </c:pt>
                <c:pt idx="44">
                  <c:v>-17498.214832833099</c:v>
                </c:pt>
                <c:pt idx="45">
                  <c:v>58479.156897723806</c:v>
                </c:pt>
                <c:pt idx="46">
                  <c:v>11145.838089525698</c:v>
                </c:pt>
                <c:pt idx="47">
                  <c:v>1741.4714178673021</c:v>
                </c:pt>
                <c:pt idx="48">
                  <c:v>-3694.2631567279004</c:v>
                </c:pt>
                <c:pt idx="49">
                  <c:v>-27132.579132452403</c:v>
                </c:pt>
                <c:pt idx="50">
                  <c:v>-612.76872430430376</c:v>
                </c:pt>
                <c:pt idx="51">
                  <c:v>-5242.7141537680982</c:v>
                </c:pt>
                <c:pt idx="52">
                  <c:v>24702.1015639869</c:v>
                </c:pt>
                <c:pt idx="53">
                  <c:v>18265.677640821796</c:v>
                </c:pt>
                <c:pt idx="54">
                  <c:v>-12382.220229767601</c:v>
                </c:pt>
                <c:pt idx="55">
                  <c:v>-6630.3570115315015</c:v>
                </c:pt>
                <c:pt idx="56">
                  <c:v>-4114.2892941785976</c:v>
                </c:pt>
                <c:pt idx="57">
                  <c:v>-15487.687648777301</c:v>
                </c:pt>
                <c:pt idx="58">
                  <c:v>-12474.485624178</c:v>
                </c:pt>
                <c:pt idx="59">
                  <c:v>-23455.254024449903</c:v>
                </c:pt>
                <c:pt idx="60">
                  <c:v>1892.05357864287</c:v>
                </c:pt>
                <c:pt idx="61">
                  <c:v>-18883.771171915003</c:v>
                </c:pt>
                <c:pt idx="62">
                  <c:v>-2694.1711764647043</c:v>
                </c:pt>
                <c:pt idx="63">
                  <c:v>-11174.894534808198</c:v>
                </c:pt>
                <c:pt idx="64">
                  <c:v>-3017.893818255101</c:v>
                </c:pt>
                <c:pt idx="65">
                  <c:v>10489.760301915594</c:v>
                </c:pt>
                <c:pt idx="66">
                  <c:v>29689.638832354998</c:v>
                </c:pt>
                <c:pt idx="67">
                  <c:v>6977.4363875534018</c:v>
                </c:pt>
                <c:pt idx="68">
                  <c:v>2162.301610945</c:v>
                </c:pt>
                <c:pt idx="69">
                  <c:v>-9379.2190088986026</c:v>
                </c:pt>
                <c:pt idx="70">
                  <c:v>-14537.902210245604</c:v>
                </c:pt>
                <c:pt idx="71">
                  <c:v>1221.268026138001</c:v>
                </c:pt>
                <c:pt idx="72">
                  <c:v>14198.153110007195</c:v>
                </c:pt>
                <c:pt idx="73">
                  <c:v>1595.7378571329973</c:v>
                </c:pt>
                <c:pt idx="74">
                  <c:v>7163.6801897646001</c:v>
                </c:pt>
                <c:pt idx="75">
                  <c:v>21127.2794924478</c:v>
                </c:pt>
                <c:pt idx="76">
                  <c:v>15656.061917001003</c:v>
                </c:pt>
                <c:pt idx="77">
                  <c:v>67483.155292609095</c:v>
                </c:pt>
                <c:pt idx="78">
                  <c:v>27912.445939475903</c:v>
                </c:pt>
                <c:pt idx="79">
                  <c:v>-337.28341595839993</c:v>
                </c:pt>
                <c:pt idx="80">
                  <c:v>47020.952590679895</c:v>
                </c:pt>
                <c:pt idx="81">
                  <c:v>-6006.1093988057983</c:v>
                </c:pt>
                <c:pt idx="82">
                  <c:v>12825.323431939105</c:v>
                </c:pt>
                <c:pt idx="83">
                  <c:v>24872.717380830203</c:v>
                </c:pt>
                <c:pt idx="84">
                  <c:v>9772.2880693502011</c:v>
                </c:pt>
                <c:pt idx="85">
                  <c:v>19391.949042053602</c:v>
                </c:pt>
                <c:pt idx="86">
                  <c:v>-1396.0238143517054</c:v>
                </c:pt>
                <c:pt idx="87">
                  <c:v>16690.839256685409</c:v>
                </c:pt>
                <c:pt idx="88">
                  <c:v>-17776.566070113098</c:v>
                </c:pt>
                <c:pt idx="89">
                  <c:v>16452.076260381793</c:v>
                </c:pt>
                <c:pt idx="90">
                  <c:v>14054.6328839446</c:v>
                </c:pt>
                <c:pt idx="91">
                  <c:v>20652.65757387691</c:v>
                </c:pt>
                <c:pt idx="92">
                  <c:v>5201.2837605331597</c:v>
                </c:pt>
                <c:pt idx="93">
                  <c:v>19868.932874965103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3D6-4140-925D-8D638128F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'相関解析（全タイプ）'!$CV$98</c:f>
              <c:strCache>
                <c:ptCount val="1"/>
                <c:pt idx="0">
                  <c:v>Isovaleric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'相関解析（全タイプ）'!$CV$100:$CV$193</c:f>
              <c:numCache>
                <c:formatCode>General</c:formatCode>
                <c:ptCount val="94"/>
                <c:pt idx="0">
                  <c:v>697.97396102882203</c:v>
                </c:pt>
                <c:pt idx="1">
                  <c:v>8904.3231200121099</c:v>
                </c:pt>
                <c:pt idx="2">
                  <c:v>4108.9861923209301</c:v>
                </c:pt>
                <c:pt idx="3">
                  <c:v>6844.00349189799</c:v>
                </c:pt>
                <c:pt idx="4">
                  <c:v>4976.3950286190402</c:v>
                </c:pt>
                <c:pt idx="5">
                  <c:v>2951.1840696047602</c:v>
                </c:pt>
                <c:pt idx="6">
                  <c:v>1234.4239022879001</c:v>
                </c:pt>
                <c:pt idx="7">
                  <c:v>3109.3505310679202</c:v>
                </c:pt>
                <c:pt idx="8">
                  <c:v>3718.1023084119702</c:v>
                </c:pt>
                <c:pt idx="9">
                  <c:v>9017.5485178854506</c:v>
                </c:pt>
                <c:pt idx="10">
                  <c:v>4026.8554278680699</c:v>
                </c:pt>
                <c:pt idx="11">
                  <c:v>2089.1210255052702</c:v>
                </c:pt>
                <c:pt idx="12">
                  <c:v>2616.0720374632401</c:v>
                </c:pt>
                <c:pt idx="13">
                  <c:v>8243.4990826611993</c:v>
                </c:pt>
                <c:pt idx="14">
                  <c:v>1550.16755139372</c:v>
                </c:pt>
                <c:pt idx="15">
                  <c:v>4226.8030745361802</c:v>
                </c:pt>
                <c:pt idx="16">
                  <c:v>3205.6352488411699</c:v>
                </c:pt>
                <c:pt idx="17">
                  <c:v>1824.8450285230199</c:v>
                </c:pt>
                <c:pt idx="18">
                  <c:v>8416.26213394142</c:v>
                </c:pt>
                <c:pt idx="19">
                  <c:v>731.94352306043095</c:v>
                </c:pt>
                <c:pt idx="20">
                  <c:v>1732.1553211108801</c:v>
                </c:pt>
                <c:pt idx="21">
                  <c:v>5490.2915092249496</c:v>
                </c:pt>
                <c:pt idx="22">
                  <c:v>2795.2917292408702</c:v>
                </c:pt>
                <c:pt idx="23">
                  <c:v>1198.2703854685701</c:v>
                </c:pt>
                <c:pt idx="24">
                  <c:v>5650.5122380819803</c:v>
                </c:pt>
                <c:pt idx="25">
                  <c:v>2818.4212915299399</c:v>
                </c:pt>
                <c:pt idx="26">
                  <c:v>4330.9106044378595</c:v>
                </c:pt>
                <c:pt idx="27">
                  <c:v>888.12549224203099</c:v>
                </c:pt>
                <c:pt idx="28">
                  <c:v>6054.2595565732599</c:v>
                </c:pt>
                <c:pt idx="29">
                  <c:v>3458.99603100171</c:v>
                </c:pt>
                <c:pt idx="30">
                  <c:v>4689.2238261167304</c:v>
                </c:pt>
                <c:pt idx="31">
                  <c:v>6606.9499461011901</c:v>
                </c:pt>
                <c:pt idx="32">
                  <c:v>2745.9806779332498</c:v>
                </c:pt>
                <c:pt idx="33">
                  <c:v>3302.5498039720201</c:v>
                </c:pt>
                <c:pt idx="34">
                  <c:v>2021.43216490123</c:v>
                </c:pt>
                <c:pt idx="35">
                  <c:v>4221.2881018155904</c:v>
                </c:pt>
                <c:pt idx="36">
                  <c:v>5427.4969935909503</c:v>
                </c:pt>
                <c:pt idx="37">
                  <c:v>2953.3542890352301</c:v>
                </c:pt>
                <c:pt idx="38">
                  <c:v>2650.1105535325901</c:v>
                </c:pt>
                <c:pt idx="39">
                  <c:v>2238.4816730285102</c:v>
                </c:pt>
                <c:pt idx="40">
                  <c:v>4165.1304396284204</c:v>
                </c:pt>
                <c:pt idx="41">
                  <c:v>3451.9480682441099</c:v>
                </c:pt>
                <c:pt idx="42">
                  <c:v>852.66728371526801</c:v>
                </c:pt>
                <c:pt idx="43">
                  <c:v>6187.3663560755404</c:v>
                </c:pt>
                <c:pt idx="44">
                  <c:v>4154.9723749001196</c:v>
                </c:pt>
                <c:pt idx="45">
                  <c:v>1619.4842743101301</c:v>
                </c:pt>
                <c:pt idx="46">
                  <c:v>5382.5972573017198</c:v>
                </c:pt>
                <c:pt idx="47">
                  <c:v>4337.0480571225198</c:v>
                </c:pt>
                <c:pt idx="48">
                  <c:v>3958.26932880395</c:v>
                </c:pt>
                <c:pt idx="49">
                  <c:v>5446.6690026076903</c:v>
                </c:pt>
                <c:pt idx="50">
                  <c:v>2389.9519119115798</c:v>
                </c:pt>
                <c:pt idx="51">
                  <c:v>2026.67952241593</c:v>
                </c:pt>
                <c:pt idx="52">
                  <c:v>6080.3799773708997</c:v>
                </c:pt>
                <c:pt idx="53">
                  <c:v>6421.0487803046799</c:v>
                </c:pt>
                <c:pt idx="54">
                  <c:v>5312.1679486755202</c:v>
                </c:pt>
                <c:pt idx="55">
                  <c:v>7111.3019696021202</c:v>
                </c:pt>
                <c:pt idx="56">
                  <c:v>5252.7851998015703</c:v>
                </c:pt>
                <c:pt idx="57">
                  <c:v>2432.3512164898998</c:v>
                </c:pt>
                <c:pt idx="58">
                  <c:v>1642.3677765576299</c:v>
                </c:pt>
                <c:pt idx="59">
                  <c:v>5347.9145528341996</c:v>
                </c:pt>
                <c:pt idx="60">
                  <c:v>3335.4070499469899</c:v>
                </c:pt>
                <c:pt idx="61">
                  <c:v>2287.7877960680598</c:v>
                </c:pt>
                <c:pt idx="62">
                  <c:v>3397.4014256321898</c:v>
                </c:pt>
                <c:pt idx="63">
                  <c:v>4703.8485416337298</c:v>
                </c:pt>
                <c:pt idx="64">
                  <c:v>4862.6185418984196</c:v>
                </c:pt>
                <c:pt idx="65">
                  <c:v>4128.7903579966796</c:v>
                </c:pt>
                <c:pt idx="66">
                  <c:v>3549.89593011139</c:v>
                </c:pt>
                <c:pt idx="67">
                  <c:v>3036.4061765553602</c:v>
                </c:pt>
                <c:pt idx="68">
                  <c:v>3464.15188130567</c:v>
                </c:pt>
                <c:pt idx="69">
                  <c:v>1188.55099571704</c:v>
                </c:pt>
                <c:pt idx="70">
                  <c:v>4321.5302727504304</c:v>
                </c:pt>
                <c:pt idx="71">
                  <c:v>1531.2582970496201</c:v>
                </c:pt>
                <c:pt idx="72">
                  <c:v>1189.5077244879601</c:v>
                </c:pt>
                <c:pt idx="73">
                  <c:v>2159.2922338718199</c:v>
                </c:pt>
                <c:pt idx="74">
                  <c:v>4845.3320098368804</c:v>
                </c:pt>
                <c:pt idx="75">
                  <c:v>3749.8729176397801</c:v>
                </c:pt>
                <c:pt idx="76">
                  <c:v>1613.5788472348499</c:v>
                </c:pt>
                <c:pt idx="77">
                  <c:v>2232.2086778920798</c:v>
                </c:pt>
                <c:pt idx="78">
                  <c:v>4853.9431810831102</c:v>
                </c:pt>
                <c:pt idx="79">
                  <c:v>4671.90097563171</c:v>
                </c:pt>
                <c:pt idx="80">
                  <c:v>4644.1732809395799</c:v>
                </c:pt>
                <c:pt idx="81">
                  <c:v>9448.7360766768597</c:v>
                </c:pt>
                <c:pt idx="82">
                  <c:v>703.89210697437898</c:v>
                </c:pt>
                <c:pt idx="83">
                  <c:v>4817.3068602727499</c:v>
                </c:pt>
                <c:pt idx="84">
                  <c:v>2779.5053914395598</c:v>
                </c:pt>
                <c:pt idx="85">
                  <c:v>4244.25759066709</c:v>
                </c:pt>
                <c:pt idx="86">
                  <c:v>2505.5045586768101</c:v>
                </c:pt>
                <c:pt idx="87">
                  <c:v>3132.7216773498799</c:v>
                </c:pt>
                <c:pt idx="88">
                  <c:v>4503.0820567697301</c:v>
                </c:pt>
                <c:pt idx="89">
                  <c:v>5252.4445706879396</c:v>
                </c:pt>
                <c:pt idx="90">
                  <c:v>3851.69312821927</c:v>
                </c:pt>
                <c:pt idx="91">
                  <c:v>65.127104770599303</c:v>
                </c:pt>
                <c:pt idx="92">
                  <c:v>1352.2967626105899</c:v>
                </c:pt>
                <c:pt idx="93">
                  <c:v>4065.0165050158498</c:v>
                </c:pt>
              </c:numCache>
            </c:numRef>
          </c:xVal>
          <c:yVal>
            <c:numRef>
              <c:f>'相関解析（全タイプ）'!$CW$100:$CW$193</c:f>
              <c:numCache>
                <c:formatCode>General</c:formatCode>
                <c:ptCount val="94"/>
                <c:pt idx="0">
                  <c:v>896.27827953113797</c:v>
                </c:pt>
                <c:pt idx="1">
                  <c:v>2430.3075939650898</c:v>
                </c:pt>
                <c:pt idx="2">
                  <c:v>-1908.37077496538</c:v>
                </c:pt>
                <c:pt idx="3">
                  <c:v>-6190.1126997602032</c:v>
                </c:pt>
                <c:pt idx="4">
                  <c:v>10.12105807791977</c:v>
                </c:pt>
                <c:pt idx="5">
                  <c:v>338.15290739637976</c:v>
                </c:pt>
                <c:pt idx="6">
                  <c:v>2026.23655973834</c:v>
                </c:pt>
                <c:pt idx="7">
                  <c:v>95.476450333079811</c:v>
                </c:pt>
                <c:pt idx="8">
                  <c:v>-2301.0140353120305</c:v>
                </c:pt>
                <c:pt idx="9">
                  <c:v>-2613.4310020788907</c:v>
                </c:pt>
                <c:pt idx="10">
                  <c:v>433.94376701697047</c:v>
                </c:pt>
                <c:pt idx="11">
                  <c:v>-99.505371248370238</c:v>
                </c:pt>
                <c:pt idx="12">
                  <c:v>2326.94858826168</c:v>
                </c:pt>
                <c:pt idx="13">
                  <c:v>-474.98592364340948</c:v>
                </c:pt>
                <c:pt idx="14">
                  <c:v>870.71503680512001</c:v>
                </c:pt>
                <c:pt idx="15">
                  <c:v>-81.319560029030072</c:v>
                </c:pt>
                <c:pt idx="16">
                  <c:v>-895.90328785726979</c:v>
                </c:pt>
                <c:pt idx="17">
                  <c:v>4170.76392092066</c:v>
                </c:pt>
                <c:pt idx="18">
                  <c:v>-1598.50362283301</c:v>
                </c:pt>
                <c:pt idx="19">
                  <c:v>686.2572871387091</c:v>
                </c:pt>
                <c:pt idx="20">
                  <c:v>790.27310590473985</c:v>
                </c:pt>
                <c:pt idx="21">
                  <c:v>-1253.2373925121992</c:v>
                </c:pt>
                <c:pt idx="22">
                  <c:v>-2520.7495736975311</c:v>
                </c:pt>
                <c:pt idx="23">
                  <c:v>1820.5736086076099</c:v>
                </c:pt>
                <c:pt idx="24">
                  <c:v>-3191.8933778836304</c:v>
                </c:pt>
                <c:pt idx="25">
                  <c:v>-213.83133586004988</c:v>
                </c:pt>
                <c:pt idx="26">
                  <c:v>-559.27108819498972</c:v>
                </c:pt>
                <c:pt idx="27">
                  <c:v>3412.445123058159</c:v>
                </c:pt>
                <c:pt idx="28">
                  <c:v>-3572.1551350291597</c:v>
                </c:pt>
                <c:pt idx="29">
                  <c:v>2110.2589505066503</c:v>
                </c:pt>
                <c:pt idx="30">
                  <c:v>-1590.1237452564806</c:v>
                </c:pt>
                <c:pt idx="31">
                  <c:v>-1527.1558458799</c:v>
                </c:pt>
                <c:pt idx="32">
                  <c:v>-1700.4507735729499</c:v>
                </c:pt>
                <c:pt idx="33">
                  <c:v>-1198.4467163459299</c:v>
                </c:pt>
                <c:pt idx="34">
                  <c:v>890.46467249435</c:v>
                </c:pt>
                <c:pt idx="35">
                  <c:v>-543.20400815334051</c:v>
                </c:pt>
                <c:pt idx="36">
                  <c:v>-3003.2637059589401</c:v>
                </c:pt>
                <c:pt idx="37">
                  <c:v>2041.0742546234196</c:v>
                </c:pt>
                <c:pt idx="38">
                  <c:v>331.94887555357991</c:v>
                </c:pt>
                <c:pt idx="39">
                  <c:v>-644.71203323675013</c:v>
                </c:pt>
                <c:pt idx="40">
                  <c:v>-734.21770057554022</c:v>
                </c:pt>
                <c:pt idx="41">
                  <c:v>-131.73763873130974</c:v>
                </c:pt>
                <c:pt idx="42">
                  <c:v>2914.2795389232124</c:v>
                </c:pt>
                <c:pt idx="43">
                  <c:v>-682.04481063260027</c:v>
                </c:pt>
                <c:pt idx="44">
                  <c:v>52.302916474420272</c:v>
                </c:pt>
                <c:pt idx="45">
                  <c:v>-521.87286898649018</c:v>
                </c:pt>
                <c:pt idx="46">
                  <c:v>874.23100605687068</c:v>
                </c:pt>
                <c:pt idx="47">
                  <c:v>2218.1084045319003</c:v>
                </c:pt>
                <c:pt idx="48">
                  <c:v>202.8469458747004</c:v>
                </c:pt>
                <c:pt idx="49">
                  <c:v>-4429.0102215782808</c:v>
                </c:pt>
                <c:pt idx="50">
                  <c:v>70.594868806140312</c:v>
                </c:pt>
                <c:pt idx="51">
                  <c:v>3.2656713446199319</c:v>
                </c:pt>
                <c:pt idx="52">
                  <c:v>-4308.6597402976095</c:v>
                </c:pt>
                <c:pt idx="53">
                  <c:v>3680.8459276424201</c:v>
                </c:pt>
                <c:pt idx="54">
                  <c:v>-258.33148553798037</c:v>
                </c:pt>
                <c:pt idx="55">
                  <c:v>1319.2794770172895</c:v>
                </c:pt>
                <c:pt idx="56">
                  <c:v>-373.41057850353991</c:v>
                </c:pt>
                <c:pt idx="57">
                  <c:v>4641.3558721701211</c:v>
                </c:pt>
                <c:pt idx="58">
                  <c:v>447.98091968840026</c:v>
                </c:pt>
                <c:pt idx="59">
                  <c:v>-2527.1994877576794</c:v>
                </c:pt>
                <c:pt idx="60">
                  <c:v>1000.6073312734097</c:v>
                </c:pt>
                <c:pt idx="61">
                  <c:v>2938.6907450337403</c:v>
                </c:pt>
                <c:pt idx="62">
                  <c:v>-1855.0609060106797</c:v>
                </c:pt>
                <c:pt idx="63">
                  <c:v>-1088.6502614574697</c:v>
                </c:pt>
                <c:pt idx="64">
                  <c:v>-1416.3490462789696</c:v>
                </c:pt>
                <c:pt idx="65">
                  <c:v>4528.7515852623701</c:v>
                </c:pt>
                <c:pt idx="66">
                  <c:v>5621.1668126734494</c:v>
                </c:pt>
                <c:pt idx="67">
                  <c:v>2839.5615070442295</c:v>
                </c:pt>
                <c:pt idx="68">
                  <c:v>143.54497862668995</c:v>
                </c:pt>
                <c:pt idx="69">
                  <c:v>209.93017880798993</c:v>
                </c:pt>
                <c:pt idx="70">
                  <c:v>2552.8798964092593</c:v>
                </c:pt>
                <c:pt idx="71">
                  <c:v>4173.4622596334393</c:v>
                </c:pt>
                <c:pt idx="72">
                  <c:v>-481.89186955213609</c:v>
                </c:pt>
                <c:pt idx="73">
                  <c:v>-522.03540280362995</c:v>
                </c:pt>
                <c:pt idx="74">
                  <c:v>-1526.6806137407802</c:v>
                </c:pt>
                <c:pt idx="75">
                  <c:v>-356.82815196165029</c:v>
                </c:pt>
                <c:pt idx="76">
                  <c:v>2411.1945121543499</c:v>
                </c:pt>
                <c:pt idx="77">
                  <c:v>282.04216492862042</c:v>
                </c:pt>
                <c:pt idx="78">
                  <c:v>-3434.5045957338702</c:v>
                </c:pt>
                <c:pt idx="79">
                  <c:v>153.7999808796103</c:v>
                </c:pt>
                <c:pt idx="80">
                  <c:v>-3629.1435642991601</c:v>
                </c:pt>
                <c:pt idx="81">
                  <c:v>-5100.3158636619501</c:v>
                </c:pt>
                <c:pt idx="82">
                  <c:v>414.51501477790111</c:v>
                </c:pt>
                <c:pt idx="83">
                  <c:v>80.241195767510362</c:v>
                </c:pt>
                <c:pt idx="84">
                  <c:v>-459.86333070194996</c:v>
                </c:pt>
                <c:pt idx="85">
                  <c:v>-2470.74044902573</c:v>
                </c:pt>
                <c:pt idx="86">
                  <c:v>-2168.745643351016</c:v>
                </c:pt>
                <c:pt idx="87">
                  <c:v>1343.4975731530499</c:v>
                </c:pt>
                <c:pt idx="88">
                  <c:v>-1802.9180961972602</c:v>
                </c:pt>
                <c:pt idx="89">
                  <c:v>-884.58743833590961</c:v>
                </c:pt>
                <c:pt idx="90">
                  <c:v>-730.28397904305984</c:v>
                </c:pt>
                <c:pt idx="91">
                  <c:v>4991.4111120327407</c:v>
                </c:pt>
                <c:pt idx="92">
                  <c:v>517.25839419263002</c:v>
                </c:pt>
                <c:pt idx="93">
                  <c:v>5168.993994639739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5D6-4803-8AB6-377CF498F2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'相関解析（全タイプ）'!$DG$98</c:f>
              <c:strCache>
                <c:ptCount val="1"/>
                <c:pt idx="0">
                  <c:v>Valeric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'相関解析（全タイプ）'!$DG$100:$DG$193</c:f>
              <c:numCache>
                <c:formatCode>General</c:formatCode>
                <c:ptCount val="94"/>
                <c:pt idx="0">
                  <c:v>260.53481675163101</c:v>
                </c:pt>
                <c:pt idx="1">
                  <c:v>6909.95101934985</c:v>
                </c:pt>
                <c:pt idx="2">
                  <c:v>8398.0229043725703</c:v>
                </c:pt>
                <c:pt idx="3">
                  <c:v>7038.4383449614397</c:v>
                </c:pt>
                <c:pt idx="4">
                  <c:v>5105.1689621101696</c:v>
                </c:pt>
                <c:pt idx="5">
                  <c:v>4416.6973364298901</c:v>
                </c:pt>
                <c:pt idx="6">
                  <c:v>7097.6311545007202</c:v>
                </c:pt>
                <c:pt idx="7">
                  <c:v>214.19201351009499</c:v>
                </c:pt>
                <c:pt idx="8">
                  <c:v>4661.3531259739202</c:v>
                </c:pt>
                <c:pt idx="9">
                  <c:v>8350.5328335885297</c:v>
                </c:pt>
                <c:pt idx="10">
                  <c:v>5546.84379602643</c:v>
                </c:pt>
                <c:pt idx="11">
                  <c:v>6231.52069334306</c:v>
                </c:pt>
                <c:pt idx="12">
                  <c:v>4267.2575779636099</c:v>
                </c:pt>
                <c:pt idx="13">
                  <c:v>7009.2206005091502</c:v>
                </c:pt>
                <c:pt idx="14">
                  <c:v>2668.6367326539498</c:v>
                </c:pt>
                <c:pt idx="15">
                  <c:v>584.89473710592495</c:v>
                </c:pt>
                <c:pt idx="16">
                  <c:v>2982.84644050714</c:v>
                </c:pt>
                <c:pt idx="17">
                  <c:v>10359.2174669656</c:v>
                </c:pt>
                <c:pt idx="18">
                  <c:v>6220.3851385984299</c:v>
                </c:pt>
                <c:pt idx="19">
                  <c:v>1260.23746177099</c:v>
                </c:pt>
                <c:pt idx="20">
                  <c:v>2781.9444623365598</c:v>
                </c:pt>
                <c:pt idx="21">
                  <c:v>3770.24426986956</c:v>
                </c:pt>
                <c:pt idx="22">
                  <c:v>451.62480654165802</c:v>
                </c:pt>
                <c:pt idx="23">
                  <c:v>6562.86178105198</c:v>
                </c:pt>
                <c:pt idx="24">
                  <c:v>5633.8893384823004</c:v>
                </c:pt>
                <c:pt idx="25">
                  <c:v>14162.8035689998</c:v>
                </c:pt>
                <c:pt idx="26">
                  <c:v>3720.9735965979899</c:v>
                </c:pt>
                <c:pt idx="27">
                  <c:v>658.09280572307205</c:v>
                </c:pt>
                <c:pt idx="28">
                  <c:v>6470.4178956964997</c:v>
                </c:pt>
                <c:pt idx="29">
                  <c:v>4424.4622467165</c:v>
                </c:pt>
                <c:pt idx="30">
                  <c:v>13565.597065455</c:v>
                </c:pt>
                <c:pt idx="31">
                  <c:v>4732.3091420892797</c:v>
                </c:pt>
                <c:pt idx="32">
                  <c:v>5866.4957359548898</c:v>
                </c:pt>
                <c:pt idx="33">
                  <c:v>9769.8964625129702</c:v>
                </c:pt>
                <c:pt idx="34">
                  <c:v>4904.7860347406004</c:v>
                </c:pt>
                <c:pt idx="35">
                  <c:v>3666.7751509372802</c:v>
                </c:pt>
                <c:pt idx="36">
                  <c:v>4083.2623219772099</c:v>
                </c:pt>
                <c:pt idx="37">
                  <c:v>3413.9618879556801</c:v>
                </c:pt>
                <c:pt idx="38">
                  <c:v>3863.2887566481199</c:v>
                </c:pt>
                <c:pt idx="39">
                  <c:v>4030.65832299879</c:v>
                </c:pt>
                <c:pt idx="40">
                  <c:v>1061.0740671547501</c:v>
                </c:pt>
                <c:pt idx="41">
                  <c:v>3952.0594497934999</c:v>
                </c:pt>
                <c:pt idx="42">
                  <c:v>5873.8661915419198</c:v>
                </c:pt>
                <c:pt idx="43">
                  <c:v>8147.8883507441697</c:v>
                </c:pt>
                <c:pt idx="44">
                  <c:v>6389.2186526004398</c:v>
                </c:pt>
                <c:pt idx="45">
                  <c:v>6925.3156850621199</c:v>
                </c:pt>
                <c:pt idx="46">
                  <c:v>4119.28114949058</c:v>
                </c:pt>
                <c:pt idx="47">
                  <c:v>13207.884926125</c:v>
                </c:pt>
                <c:pt idx="48">
                  <c:v>4191.8666033823902</c:v>
                </c:pt>
                <c:pt idx="49">
                  <c:v>2290.0407586851602</c:v>
                </c:pt>
                <c:pt idx="50">
                  <c:v>10720.9424551476</c:v>
                </c:pt>
                <c:pt idx="51">
                  <c:v>4276.0583847817798</c:v>
                </c:pt>
                <c:pt idx="52">
                  <c:v>13193.313231427899</c:v>
                </c:pt>
                <c:pt idx="53">
                  <c:v>5247.7167935465704</c:v>
                </c:pt>
                <c:pt idx="54">
                  <c:v>7264.3092732085497</c:v>
                </c:pt>
                <c:pt idx="55">
                  <c:v>10116.6883507199</c:v>
                </c:pt>
                <c:pt idx="56">
                  <c:v>9121.7946438426898</c:v>
                </c:pt>
                <c:pt idx="57">
                  <c:v>5400.7918785451202</c:v>
                </c:pt>
                <c:pt idx="58">
                  <c:v>4995.4906941179397</c:v>
                </c:pt>
                <c:pt idx="59">
                  <c:v>11163.8209241923</c:v>
                </c:pt>
                <c:pt idx="60">
                  <c:v>2737.5844392860699</c:v>
                </c:pt>
                <c:pt idx="61">
                  <c:v>15435.4994099265</c:v>
                </c:pt>
                <c:pt idx="62">
                  <c:v>8173.0519264602399</c:v>
                </c:pt>
                <c:pt idx="63">
                  <c:v>8734.7774938340299</c:v>
                </c:pt>
                <c:pt idx="64">
                  <c:v>4065.6631465607302</c:v>
                </c:pt>
                <c:pt idx="65">
                  <c:v>9453.1347673833407</c:v>
                </c:pt>
                <c:pt idx="66">
                  <c:v>2673.0411608587601</c:v>
                </c:pt>
                <c:pt idx="67">
                  <c:v>2524.92087965564</c:v>
                </c:pt>
                <c:pt idx="68">
                  <c:v>13372.2315487658</c:v>
                </c:pt>
                <c:pt idx="69">
                  <c:v>3988.6014020554999</c:v>
                </c:pt>
                <c:pt idx="70">
                  <c:v>15800.7895015495</c:v>
                </c:pt>
                <c:pt idx="71">
                  <c:v>4373.0354359835101</c:v>
                </c:pt>
                <c:pt idx="72">
                  <c:v>5297.0777467853604</c:v>
                </c:pt>
                <c:pt idx="73">
                  <c:v>9458.69705285901</c:v>
                </c:pt>
                <c:pt idx="74">
                  <c:v>3425.4684072033301</c:v>
                </c:pt>
                <c:pt idx="75">
                  <c:v>7854.2199724984403</c:v>
                </c:pt>
                <c:pt idx="76">
                  <c:v>6263.84536225171</c:v>
                </c:pt>
                <c:pt idx="77">
                  <c:v>7055.6679185231797</c:v>
                </c:pt>
                <c:pt idx="78">
                  <c:v>4773.5832463692695</c:v>
                </c:pt>
                <c:pt idx="79">
                  <c:v>3780.9925934358398</c:v>
                </c:pt>
                <c:pt idx="80">
                  <c:v>3841.5632733044099</c:v>
                </c:pt>
                <c:pt idx="81">
                  <c:v>5549.8279954702903</c:v>
                </c:pt>
                <c:pt idx="82">
                  <c:v>364.22251032679299</c:v>
                </c:pt>
                <c:pt idx="83">
                  <c:v>6183.3628876726598</c:v>
                </c:pt>
                <c:pt idx="84">
                  <c:v>6856.5902431047098</c:v>
                </c:pt>
                <c:pt idx="85">
                  <c:v>4305.2881969333503</c:v>
                </c:pt>
                <c:pt idx="86">
                  <c:v>7630.8188363786203</c:v>
                </c:pt>
                <c:pt idx="87">
                  <c:v>2083.5461106341399</c:v>
                </c:pt>
                <c:pt idx="88">
                  <c:v>16074.751011606701</c:v>
                </c:pt>
                <c:pt idx="89">
                  <c:v>8155.35858589704</c:v>
                </c:pt>
                <c:pt idx="90">
                  <c:v>4711.5426814094899</c:v>
                </c:pt>
                <c:pt idx="91">
                  <c:v>16.1212108964965</c:v>
                </c:pt>
                <c:pt idx="92">
                  <c:v>2138.95810785292</c:v>
                </c:pt>
                <c:pt idx="93">
                  <c:v>1119.2665854194299</c:v>
                </c:pt>
              </c:numCache>
            </c:numRef>
          </c:xVal>
          <c:yVal>
            <c:numRef>
              <c:f>'相関解析（全タイプ）'!$DH$100:$DH$193</c:f>
              <c:numCache>
                <c:formatCode>General</c:formatCode>
                <c:ptCount val="94"/>
                <c:pt idx="0">
                  <c:v>442.59610980960196</c:v>
                </c:pt>
                <c:pt idx="1">
                  <c:v>768.12251429605021</c:v>
                </c:pt>
                <c:pt idx="2">
                  <c:v>5273.3350830263298</c:v>
                </c:pt>
                <c:pt idx="3">
                  <c:v>-6885.9207978973727</c:v>
                </c:pt>
                <c:pt idx="4">
                  <c:v>-4561.262186649099</c:v>
                </c:pt>
                <c:pt idx="5">
                  <c:v>-3582.1097095186892</c:v>
                </c:pt>
                <c:pt idx="6">
                  <c:v>-1987.4179224904001</c:v>
                </c:pt>
                <c:pt idx="7">
                  <c:v>674.406667537104</c:v>
                </c:pt>
                <c:pt idx="8">
                  <c:v>627.72459733956021</c:v>
                </c:pt>
                <c:pt idx="9">
                  <c:v>-1759.0021104875295</c:v>
                </c:pt>
                <c:pt idx="10">
                  <c:v>4285.1627866492499</c:v>
                </c:pt>
                <c:pt idx="11">
                  <c:v>-2232.5318553545499</c:v>
                </c:pt>
                <c:pt idx="12">
                  <c:v>21.762510120620391</c:v>
                </c:pt>
                <c:pt idx="13">
                  <c:v>589.89273866074018</c:v>
                </c:pt>
                <c:pt idx="14">
                  <c:v>-808.49055733870978</c:v>
                </c:pt>
                <c:pt idx="15">
                  <c:v>-32.883313616623923</c:v>
                </c:pt>
                <c:pt idx="16">
                  <c:v>-569.96123938840992</c:v>
                </c:pt>
                <c:pt idx="17">
                  <c:v>-111.60407583059896</c:v>
                </c:pt>
                <c:pt idx="18">
                  <c:v>1467.1046514685704</c:v>
                </c:pt>
                <c:pt idx="19">
                  <c:v>3039.95210575499</c:v>
                </c:pt>
                <c:pt idx="20">
                  <c:v>-2078.0217027858816</c:v>
                </c:pt>
                <c:pt idx="21">
                  <c:v>206.69151749094999</c:v>
                </c:pt>
                <c:pt idx="22">
                  <c:v>-359.14688454376841</c:v>
                </c:pt>
                <c:pt idx="23">
                  <c:v>558.09972074898997</c:v>
                </c:pt>
                <c:pt idx="24">
                  <c:v>1563.3557367311396</c:v>
                </c:pt>
                <c:pt idx="25">
                  <c:v>-1927.2257767736992</c:v>
                </c:pt>
                <c:pt idx="26">
                  <c:v>-161.62817222395006</c:v>
                </c:pt>
                <c:pt idx="27">
                  <c:v>3692.377250465498</c:v>
                </c:pt>
                <c:pt idx="28">
                  <c:v>-3775.5821302606196</c:v>
                </c:pt>
                <c:pt idx="29">
                  <c:v>4104.3891813508299</c:v>
                </c:pt>
                <c:pt idx="30">
                  <c:v>-6725.2701023086502</c:v>
                </c:pt>
                <c:pt idx="31">
                  <c:v>966.1603419348703</c:v>
                </c:pt>
                <c:pt idx="32">
                  <c:v>-4838.4360304683196</c:v>
                </c:pt>
                <c:pt idx="33">
                  <c:v>-8919.3776710381953</c:v>
                </c:pt>
                <c:pt idx="34">
                  <c:v>4752.6206889575096</c:v>
                </c:pt>
                <c:pt idx="35">
                  <c:v>22.178004321019671</c:v>
                </c:pt>
                <c:pt idx="36">
                  <c:v>-1764.4828583860599</c:v>
                </c:pt>
                <c:pt idx="37">
                  <c:v>4176.6732536628697</c:v>
                </c:pt>
                <c:pt idx="38">
                  <c:v>2475.5118582810496</c:v>
                </c:pt>
                <c:pt idx="39">
                  <c:v>1037.3646009801396</c:v>
                </c:pt>
                <c:pt idx="40">
                  <c:v>486.10508536217003</c:v>
                </c:pt>
                <c:pt idx="41">
                  <c:v>-1220.4985429293297</c:v>
                </c:pt>
                <c:pt idx="42">
                  <c:v>6006.1331138903806</c:v>
                </c:pt>
                <c:pt idx="43">
                  <c:v>3227.6123655042302</c:v>
                </c:pt>
                <c:pt idx="44">
                  <c:v>-3005.87337927202</c:v>
                </c:pt>
                <c:pt idx="45">
                  <c:v>-2291.7021357159201</c:v>
                </c:pt>
                <c:pt idx="46">
                  <c:v>749.71884109259008</c:v>
                </c:pt>
                <c:pt idx="47">
                  <c:v>-1114.6142745135003</c:v>
                </c:pt>
                <c:pt idx="48">
                  <c:v>516.70693087739983</c:v>
                </c:pt>
                <c:pt idx="49">
                  <c:v>-1448.9767733708102</c:v>
                </c:pt>
                <c:pt idx="50">
                  <c:v>-3654.9472520988002</c:v>
                </c:pt>
                <c:pt idx="51">
                  <c:v>-903.80695478647976</c:v>
                </c:pt>
                <c:pt idx="52">
                  <c:v>-7040.0724617408196</c:v>
                </c:pt>
                <c:pt idx="53">
                  <c:v>3327.134365098259</c:v>
                </c:pt>
                <c:pt idx="54">
                  <c:v>1039.3225317893612</c:v>
                </c:pt>
                <c:pt idx="55">
                  <c:v>1800.6464192340009</c:v>
                </c:pt>
                <c:pt idx="56">
                  <c:v>-2877.9792405283697</c:v>
                </c:pt>
                <c:pt idx="57">
                  <c:v>-3960.8950302514604</c:v>
                </c:pt>
                <c:pt idx="58">
                  <c:v>-813.48637718445934</c:v>
                </c:pt>
                <c:pt idx="59">
                  <c:v>-2715.0324614061901</c:v>
                </c:pt>
                <c:pt idx="60">
                  <c:v>1712.6398612966104</c:v>
                </c:pt>
                <c:pt idx="61">
                  <c:v>-2882.3024613363013</c:v>
                </c:pt>
                <c:pt idx="62">
                  <c:v>-2933.3942822026502</c:v>
                </c:pt>
                <c:pt idx="63">
                  <c:v>-410.57610576497973</c:v>
                </c:pt>
                <c:pt idx="64">
                  <c:v>-113.56853399566035</c:v>
                </c:pt>
                <c:pt idx="65">
                  <c:v>1191.5240415166591</c:v>
                </c:pt>
                <c:pt idx="66">
                  <c:v>4613.2498736353</c:v>
                </c:pt>
                <c:pt idx="67">
                  <c:v>1250.4483496017901</c:v>
                </c:pt>
                <c:pt idx="68">
                  <c:v>-1686.8566232403991</c:v>
                </c:pt>
                <c:pt idx="69">
                  <c:v>-1905.5292029389298</c:v>
                </c:pt>
                <c:pt idx="70">
                  <c:v>54.82200736050072</c:v>
                </c:pt>
                <c:pt idx="71">
                  <c:v>2864.8389839946904</c:v>
                </c:pt>
                <c:pt idx="72">
                  <c:v>-1380.6132293840305</c:v>
                </c:pt>
                <c:pt idx="73">
                  <c:v>1859.1944670500907</c:v>
                </c:pt>
                <c:pt idx="74">
                  <c:v>806.72963405198016</c:v>
                </c:pt>
                <c:pt idx="75">
                  <c:v>-1205.5214315476105</c:v>
                </c:pt>
                <c:pt idx="76">
                  <c:v>6700.8580480782894</c:v>
                </c:pt>
                <c:pt idx="77">
                  <c:v>-104.67898886584953</c:v>
                </c:pt>
                <c:pt idx="78">
                  <c:v>2567.2038236877706</c:v>
                </c:pt>
                <c:pt idx="79">
                  <c:v>193.25166129848003</c:v>
                </c:pt>
                <c:pt idx="80">
                  <c:v>-1579.5080015308099</c:v>
                </c:pt>
                <c:pt idx="81">
                  <c:v>-1839.6589604346605</c:v>
                </c:pt>
                <c:pt idx="82">
                  <c:v>208.88375378785997</c:v>
                </c:pt>
                <c:pt idx="83">
                  <c:v>1070.95826804424</c:v>
                </c:pt>
                <c:pt idx="84">
                  <c:v>-3655.3781622315496</c:v>
                </c:pt>
                <c:pt idx="85">
                  <c:v>130.70640648097014</c:v>
                </c:pt>
                <c:pt idx="86">
                  <c:v>-7404.5722446314485</c:v>
                </c:pt>
                <c:pt idx="87">
                  <c:v>1891.97238139306</c:v>
                </c:pt>
                <c:pt idx="88">
                  <c:v>-9173.2185673265303</c:v>
                </c:pt>
                <c:pt idx="89">
                  <c:v>-1037.6651270217098</c:v>
                </c:pt>
                <c:pt idx="90">
                  <c:v>912.40093572784008</c:v>
                </c:pt>
                <c:pt idx="91">
                  <c:v>829.19628308604058</c:v>
                </c:pt>
                <c:pt idx="92">
                  <c:v>1213.34870573123</c:v>
                </c:pt>
                <c:pt idx="93">
                  <c:v>540.20718581520009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43A-488D-8CD2-78FF2ECB1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'相関解析（全タイプ）'!$DR$98</c:f>
              <c:strCache>
                <c:ptCount val="1"/>
                <c:pt idx="0">
                  <c:v>Lactic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'相関解析（全タイプ）'!$DR$100:$DR$193</c:f>
              <c:numCache>
                <c:formatCode>General</c:formatCode>
                <c:ptCount val="94"/>
                <c:pt idx="0">
                  <c:v>2917.80036073986</c:v>
                </c:pt>
                <c:pt idx="1">
                  <c:v>521.30900107096602</c:v>
                </c:pt>
                <c:pt idx="2">
                  <c:v>428.05028558902399</c:v>
                </c:pt>
                <c:pt idx="3">
                  <c:v>1865.2254502378501</c:v>
                </c:pt>
                <c:pt idx="4">
                  <c:v>252.01459937875401</c:v>
                </c:pt>
                <c:pt idx="5">
                  <c:v>11906.095691565301</c:v>
                </c:pt>
                <c:pt idx="6">
                  <c:v>2597.2339450009899</c:v>
                </c:pt>
                <c:pt idx="7">
                  <c:v>1181.0939802748501</c:v>
                </c:pt>
                <c:pt idx="8">
                  <c:v>973.78756760949</c:v>
                </c:pt>
                <c:pt idx="9">
                  <c:v>282.21869169286902</c:v>
                </c:pt>
                <c:pt idx="10">
                  <c:v>522.19787181005199</c:v>
                </c:pt>
                <c:pt idx="11">
                  <c:v>271.02485859649499</c:v>
                </c:pt>
                <c:pt idx="12">
                  <c:v>408.40031525183798</c:v>
                </c:pt>
                <c:pt idx="13">
                  <c:v>742.05644039476601</c:v>
                </c:pt>
                <c:pt idx="14">
                  <c:v>1185.6828743958599</c:v>
                </c:pt>
                <c:pt idx="15">
                  <c:v>405.89753781386798</c:v>
                </c:pt>
                <c:pt idx="16">
                  <c:v>93.621438142239398</c:v>
                </c:pt>
                <c:pt idx="17">
                  <c:v>1584.0960329125501</c:v>
                </c:pt>
                <c:pt idx="18">
                  <c:v>185.647152628425</c:v>
                </c:pt>
                <c:pt idx="19">
                  <c:v>1477.5052335867699</c:v>
                </c:pt>
                <c:pt idx="20">
                  <c:v>2536.6060077073198</c:v>
                </c:pt>
                <c:pt idx="21">
                  <c:v>108.9091112776</c:v>
                </c:pt>
                <c:pt idx="22">
                  <c:v>637.14655604046504</c:v>
                </c:pt>
                <c:pt idx="23">
                  <c:v>411.30841671432302</c:v>
                </c:pt>
                <c:pt idx="24">
                  <c:v>427.359338152595</c:v>
                </c:pt>
                <c:pt idx="25">
                  <c:v>981.49122854592599</c:v>
                </c:pt>
                <c:pt idx="26">
                  <c:v>422.99863082994102</c:v>
                </c:pt>
                <c:pt idx="27">
                  <c:v>1684.9475314215699</c:v>
                </c:pt>
                <c:pt idx="28">
                  <c:v>158.590769295575</c:v>
                </c:pt>
                <c:pt idx="29">
                  <c:v>1614.8963792488701</c:v>
                </c:pt>
                <c:pt idx="30">
                  <c:v>363.58945109457397</c:v>
                </c:pt>
                <c:pt idx="31">
                  <c:v>287.64065576565702</c:v>
                </c:pt>
                <c:pt idx="32">
                  <c:v>896.94765919348697</c:v>
                </c:pt>
                <c:pt idx="33">
                  <c:v>2037.30486770371</c:v>
                </c:pt>
                <c:pt idx="34">
                  <c:v>333.33219036562798</c:v>
                </c:pt>
                <c:pt idx="35">
                  <c:v>178.78049944831699</c:v>
                </c:pt>
                <c:pt idx="36">
                  <c:v>361.25685624400001</c:v>
                </c:pt>
                <c:pt idx="37">
                  <c:v>168.74588916471299</c:v>
                </c:pt>
                <c:pt idx="38">
                  <c:v>140.105351255237</c:v>
                </c:pt>
                <c:pt idx="39">
                  <c:v>326.50198307897102</c:v>
                </c:pt>
                <c:pt idx="40">
                  <c:v>445.93306273240802</c:v>
                </c:pt>
                <c:pt idx="41">
                  <c:v>1271.8933576654599</c:v>
                </c:pt>
                <c:pt idx="42">
                  <c:v>99738.164691559694</c:v>
                </c:pt>
                <c:pt idx="43">
                  <c:v>169.045057839192</c:v>
                </c:pt>
                <c:pt idx="44">
                  <c:v>64.769817742135601</c:v>
                </c:pt>
                <c:pt idx="45">
                  <c:v>5662.1302189970002</c:v>
                </c:pt>
                <c:pt idx="46">
                  <c:v>151.17069331726699</c:v>
                </c:pt>
                <c:pt idx="47">
                  <c:v>194.58789530634701</c:v>
                </c:pt>
                <c:pt idx="48">
                  <c:v>259.50818870707002</c:v>
                </c:pt>
                <c:pt idx="49">
                  <c:v>227.68085717617299</c:v>
                </c:pt>
                <c:pt idx="50">
                  <c:v>316.85375862544998</c:v>
                </c:pt>
                <c:pt idx="51">
                  <c:v>131.46696351473901</c:v>
                </c:pt>
                <c:pt idx="52">
                  <c:v>228.90133538017</c:v>
                </c:pt>
                <c:pt idx="53">
                  <c:v>146.37784147934599</c:v>
                </c:pt>
                <c:pt idx="54">
                  <c:v>93.787965393310699</c:v>
                </c:pt>
                <c:pt idx="55">
                  <c:v>189.685255581148</c:v>
                </c:pt>
                <c:pt idx="56">
                  <c:v>808.99246592786699</c:v>
                </c:pt>
                <c:pt idx="57">
                  <c:v>349.02886719944701</c:v>
                </c:pt>
                <c:pt idx="58">
                  <c:v>351.20872647345601</c:v>
                </c:pt>
                <c:pt idx="59">
                  <c:v>600.97066124938897</c:v>
                </c:pt>
                <c:pt idx="60">
                  <c:v>45.472280254792103</c:v>
                </c:pt>
                <c:pt idx="61">
                  <c:v>585.49597384099798</c:v>
                </c:pt>
                <c:pt idx="62">
                  <c:v>388.34700501315302</c:v>
                </c:pt>
                <c:pt idx="63">
                  <c:v>97.335968632867406</c:v>
                </c:pt>
                <c:pt idx="64">
                  <c:v>154.061027889863</c:v>
                </c:pt>
                <c:pt idx="65">
                  <c:v>432.100201152034</c:v>
                </c:pt>
                <c:pt idx="66">
                  <c:v>87.977721102927205</c:v>
                </c:pt>
                <c:pt idx="67">
                  <c:v>136.75853162888001</c:v>
                </c:pt>
                <c:pt idx="68">
                  <c:v>191.72952738108299</c:v>
                </c:pt>
                <c:pt idx="69">
                  <c:v>1116.77240304017</c:v>
                </c:pt>
                <c:pt idx="70">
                  <c:v>318.64452097447497</c:v>
                </c:pt>
                <c:pt idx="71">
                  <c:v>770.45142124812799</c:v>
                </c:pt>
                <c:pt idx="72">
                  <c:v>1038.33256152901</c:v>
                </c:pt>
                <c:pt idx="73">
                  <c:v>313.83518141570698</c:v>
                </c:pt>
                <c:pt idx="74">
                  <c:v>33.742473951726602</c:v>
                </c:pt>
                <c:pt idx="75">
                  <c:v>123.67040394222499</c:v>
                </c:pt>
                <c:pt idx="76">
                  <c:v>803.29002082453496</c:v>
                </c:pt>
                <c:pt idx="77">
                  <c:v>170.75512498166799</c:v>
                </c:pt>
                <c:pt idx="78">
                  <c:v>189.20573289078399</c:v>
                </c:pt>
                <c:pt idx="79">
                  <c:v>170.47999496555801</c:v>
                </c:pt>
                <c:pt idx="80">
                  <c:v>121.01139481598599</c:v>
                </c:pt>
                <c:pt idx="81">
                  <c:v>222.132237395168</c:v>
                </c:pt>
                <c:pt idx="82">
                  <c:v>4289.7291482835499</c:v>
                </c:pt>
                <c:pt idx="83">
                  <c:v>79.051227007470104</c:v>
                </c:pt>
                <c:pt idx="84">
                  <c:v>301.79232550076898</c:v>
                </c:pt>
                <c:pt idx="85">
                  <c:v>125.01133881234099</c:v>
                </c:pt>
                <c:pt idx="86">
                  <c:v>82.137872422599401</c:v>
                </c:pt>
                <c:pt idx="87">
                  <c:v>0</c:v>
                </c:pt>
                <c:pt idx="88">
                  <c:v>172.68912113188901</c:v>
                </c:pt>
                <c:pt idx="89">
                  <c:v>170.71127960732699</c:v>
                </c:pt>
                <c:pt idx="90">
                  <c:v>6.3914848732459504</c:v>
                </c:pt>
                <c:pt idx="91">
                  <c:v>65415.7949711439</c:v>
                </c:pt>
                <c:pt idx="92">
                  <c:v>85.820516291312899</c:v>
                </c:pt>
                <c:pt idx="93">
                  <c:v>10.092965704058299</c:v>
                </c:pt>
              </c:numCache>
            </c:numRef>
          </c:xVal>
          <c:yVal>
            <c:numRef>
              <c:f>'相関解析（全タイプ）'!$DS$100:$DS$193</c:f>
              <c:numCache>
                <c:formatCode>General</c:formatCode>
                <c:ptCount val="94"/>
                <c:pt idx="0">
                  <c:v>9036.7879140351397</c:v>
                </c:pt>
                <c:pt idx="1">
                  <c:v>-221.18237544835404</c:v>
                </c:pt>
                <c:pt idx="2">
                  <c:v>2697.5621701828659</c:v>
                </c:pt>
                <c:pt idx="3">
                  <c:v>337410.01875333511</c:v>
                </c:pt>
                <c:pt idx="4">
                  <c:v>1842.7942140512062</c:v>
                </c:pt>
                <c:pt idx="5">
                  <c:v>-11239.595011349695</c:v>
                </c:pt>
                <c:pt idx="6">
                  <c:v>-2153.4497947496188</c:v>
                </c:pt>
                <c:pt idx="7">
                  <c:v>-835.99542634880913</c:v>
                </c:pt>
                <c:pt idx="8">
                  <c:v>-91.735386218867006</c:v>
                </c:pt>
                <c:pt idx="9">
                  <c:v>-267.33575481482751</c:v>
                </c:pt>
                <c:pt idx="10">
                  <c:v>-58.23544188430202</c:v>
                </c:pt>
                <c:pt idx="11">
                  <c:v>-133.06944945897999</c:v>
                </c:pt>
                <c:pt idx="12">
                  <c:v>-108.48084052491799</c:v>
                </c:pt>
                <c:pt idx="13">
                  <c:v>-724.68418304426439</c:v>
                </c:pt>
                <c:pt idx="14">
                  <c:v>-14.204302730189966</c:v>
                </c:pt>
                <c:pt idx="15">
                  <c:v>458.50466339800403</c:v>
                </c:pt>
                <c:pt idx="16">
                  <c:v>264.2177576519486</c:v>
                </c:pt>
                <c:pt idx="17">
                  <c:v>-1166.0097407088242</c:v>
                </c:pt>
                <c:pt idx="18">
                  <c:v>-132.8318900078809</c:v>
                </c:pt>
                <c:pt idx="19">
                  <c:v>2177.03313031689</c:v>
                </c:pt>
                <c:pt idx="20">
                  <c:v>673.44628506284016</c:v>
                </c:pt>
                <c:pt idx="21">
                  <c:v>-108.9091112776</c:v>
                </c:pt>
                <c:pt idx="22">
                  <c:v>378785.55081048456</c:v>
                </c:pt>
                <c:pt idx="23">
                  <c:v>-201.35378737657302</c:v>
                </c:pt>
                <c:pt idx="24">
                  <c:v>1013.9367443752351</c:v>
                </c:pt>
                <c:pt idx="25">
                  <c:v>-297.57507915016095</c:v>
                </c:pt>
                <c:pt idx="26">
                  <c:v>-422.99863082994102</c:v>
                </c:pt>
                <c:pt idx="27">
                  <c:v>-1151.5941786863639</c:v>
                </c:pt>
                <c:pt idx="28">
                  <c:v>647.07563487543996</c:v>
                </c:pt>
                <c:pt idx="29">
                  <c:v>4598.1508862866594</c:v>
                </c:pt>
                <c:pt idx="30">
                  <c:v>-283.43279296849767</c:v>
                </c:pt>
                <c:pt idx="31">
                  <c:v>-113.91796136153101</c:v>
                </c:pt>
                <c:pt idx="32">
                  <c:v>46532.95943709791</c:v>
                </c:pt>
                <c:pt idx="33">
                  <c:v>-1106.766325475596</c:v>
                </c:pt>
                <c:pt idx="34">
                  <c:v>-230.003611780131</c:v>
                </c:pt>
                <c:pt idx="35">
                  <c:v>-22.785686846545985</c:v>
                </c:pt>
                <c:pt idx="36">
                  <c:v>-207.812071939964</c:v>
                </c:pt>
                <c:pt idx="37">
                  <c:v>657.86890491302006</c:v>
                </c:pt>
                <c:pt idx="38">
                  <c:v>-68.65853488553789</c:v>
                </c:pt>
                <c:pt idx="39">
                  <c:v>810.25396313813894</c:v>
                </c:pt>
                <c:pt idx="40">
                  <c:v>-244.408148832546</c:v>
                </c:pt>
                <c:pt idx="41">
                  <c:v>-1096.684336204763</c:v>
                </c:pt>
                <c:pt idx="42">
                  <c:v>-98386.59291753624</c:v>
                </c:pt>
                <c:pt idx="43">
                  <c:v>-115.1541061913517</c:v>
                </c:pt>
                <c:pt idx="44">
                  <c:v>257.01401822537741</c:v>
                </c:pt>
                <c:pt idx="45">
                  <c:v>6049.1273256974991</c:v>
                </c:pt>
                <c:pt idx="46">
                  <c:v>24.397923027266017</c:v>
                </c:pt>
                <c:pt idx="47">
                  <c:v>-102.837668274538</c:v>
                </c:pt>
                <c:pt idx="48">
                  <c:v>-65.296217595124006</c:v>
                </c:pt>
                <c:pt idx="49">
                  <c:v>805.7186395285969</c:v>
                </c:pt>
                <c:pt idx="50">
                  <c:v>27.915221263912031</c:v>
                </c:pt>
                <c:pt idx="51">
                  <c:v>-59.134722299856307</c:v>
                </c:pt>
                <c:pt idx="52">
                  <c:v>-228.90133538017</c:v>
                </c:pt>
                <c:pt idx="53">
                  <c:v>556.46432335998907</c:v>
                </c:pt>
                <c:pt idx="54">
                  <c:v>-20.852230478767595</c:v>
                </c:pt>
                <c:pt idx="55">
                  <c:v>-139.54953159179541</c:v>
                </c:pt>
                <c:pt idx="56">
                  <c:v>-791.93877103111186</c:v>
                </c:pt>
                <c:pt idx="57">
                  <c:v>342.55206514084199</c:v>
                </c:pt>
                <c:pt idx="58">
                  <c:v>1182.118888406894</c:v>
                </c:pt>
                <c:pt idx="59">
                  <c:v>-98.081301177220951</c:v>
                </c:pt>
                <c:pt idx="60">
                  <c:v>-24.283756917618103</c:v>
                </c:pt>
                <c:pt idx="61">
                  <c:v>-396.37797811028702</c:v>
                </c:pt>
                <c:pt idx="62">
                  <c:v>815.22302712711712</c:v>
                </c:pt>
                <c:pt idx="63">
                  <c:v>-41.359277064710909</c:v>
                </c:pt>
                <c:pt idx="64">
                  <c:v>-95.9482841683499</c:v>
                </c:pt>
                <c:pt idx="65">
                  <c:v>-338.78329307985041</c:v>
                </c:pt>
                <c:pt idx="66">
                  <c:v>-71.248236342764002</c:v>
                </c:pt>
                <c:pt idx="67">
                  <c:v>-92.352389914553015</c:v>
                </c:pt>
                <c:pt idx="68">
                  <c:v>777.66885328336593</c:v>
                </c:pt>
                <c:pt idx="69">
                  <c:v>-1013.9900587691251</c:v>
                </c:pt>
                <c:pt idx="70">
                  <c:v>-188.98105307504798</c:v>
                </c:pt>
                <c:pt idx="71">
                  <c:v>-686.89904023300392</c:v>
                </c:pt>
                <c:pt idx="72">
                  <c:v>-572.21532519062612</c:v>
                </c:pt>
                <c:pt idx="73">
                  <c:v>-64.907396372827975</c:v>
                </c:pt>
                <c:pt idx="74">
                  <c:v>-32.912839923509281</c:v>
                </c:pt>
                <c:pt idx="75">
                  <c:v>46.832224121550013</c:v>
                </c:pt>
                <c:pt idx="76">
                  <c:v>296.52676862647502</c:v>
                </c:pt>
                <c:pt idx="77">
                  <c:v>62.715904018354024</c:v>
                </c:pt>
                <c:pt idx="78">
                  <c:v>7.8340944737960001</c:v>
                </c:pt>
                <c:pt idx="79">
                  <c:v>-30.218365736157011</c:v>
                </c:pt>
                <c:pt idx="80">
                  <c:v>876.51613776341901</c:v>
                </c:pt>
                <c:pt idx="81">
                  <c:v>-192.8886289458647</c:v>
                </c:pt>
                <c:pt idx="82">
                  <c:v>-2665.25376596157</c:v>
                </c:pt>
                <c:pt idx="83">
                  <c:v>394.23557279555087</c:v>
                </c:pt>
                <c:pt idx="84">
                  <c:v>268.02291653071603</c:v>
                </c:pt>
                <c:pt idx="85">
                  <c:v>185.83059484633398</c:v>
                </c:pt>
                <c:pt idx="86">
                  <c:v>168270.46913292838</c:v>
                </c:pt>
                <c:pt idx="87">
                  <c:v>252.57908596793999</c:v>
                </c:pt>
                <c:pt idx="88">
                  <c:v>318.93248084347499</c:v>
                </c:pt>
                <c:pt idx="89">
                  <c:v>286.50467736566907</c:v>
                </c:pt>
                <c:pt idx="90">
                  <c:v>348.17326626245409</c:v>
                </c:pt>
                <c:pt idx="91">
                  <c:v>-64234.068347722481</c:v>
                </c:pt>
                <c:pt idx="92">
                  <c:v>1.8764871415124986</c:v>
                </c:pt>
                <c:pt idx="93">
                  <c:v>80.306433929733004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2D5-4E16-9ED6-354AC098A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'相関解析（全タイプ）'!$EC$98</c:f>
              <c:strCache>
                <c:ptCount val="1"/>
                <c:pt idx="0">
                  <c:v>Succinic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'相関解析（全タイプ）'!$EC$100:$EC$193</c:f>
              <c:numCache>
                <c:formatCode>General</c:formatCode>
                <c:ptCount val="94"/>
                <c:pt idx="0">
                  <c:v>18361.585506364201</c:v>
                </c:pt>
                <c:pt idx="1">
                  <c:v>974.15473164251603</c:v>
                </c:pt>
                <c:pt idx="2">
                  <c:v>518.76468918846001</c:v>
                </c:pt>
                <c:pt idx="3">
                  <c:v>1628.5984603492</c:v>
                </c:pt>
                <c:pt idx="4">
                  <c:v>319.23801817498799</c:v>
                </c:pt>
                <c:pt idx="5">
                  <c:v>1036.4917475119801</c:v>
                </c:pt>
                <c:pt idx="6">
                  <c:v>694.40593558926901</c:v>
                </c:pt>
                <c:pt idx="7">
                  <c:v>2293.5238361341699</c:v>
                </c:pt>
                <c:pt idx="8">
                  <c:v>9461.8343801678602</c:v>
                </c:pt>
                <c:pt idx="9">
                  <c:v>343.00519615474298</c:v>
                </c:pt>
                <c:pt idx="10">
                  <c:v>2981.0420330474599</c:v>
                </c:pt>
                <c:pt idx="11">
                  <c:v>2297.1164978121101</c:v>
                </c:pt>
                <c:pt idx="12">
                  <c:v>977.14190715917005</c:v>
                </c:pt>
                <c:pt idx="13">
                  <c:v>2460.32174152483</c:v>
                </c:pt>
                <c:pt idx="14">
                  <c:v>3943.9224589638502</c:v>
                </c:pt>
                <c:pt idx="15">
                  <c:v>1170.2899186516599</c:v>
                </c:pt>
                <c:pt idx="16">
                  <c:v>677.39696167384795</c:v>
                </c:pt>
                <c:pt idx="17">
                  <c:v>78401.285736765494</c:v>
                </c:pt>
                <c:pt idx="18">
                  <c:v>966.68529186523597</c:v>
                </c:pt>
                <c:pt idx="19">
                  <c:v>1138.95999321866</c:v>
                </c:pt>
                <c:pt idx="20">
                  <c:v>20112.060062557801</c:v>
                </c:pt>
                <c:pt idx="21">
                  <c:v>99.9154404233863</c:v>
                </c:pt>
                <c:pt idx="22">
                  <c:v>1467.25816372998</c:v>
                </c:pt>
                <c:pt idx="23">
                  <c:v>977.02929050923399</c:v>
                </c:pt>
                <c:pt idx="24">
                  <c:v>578.32652024541198</c:v>
                </c:pt>
                <c:pt idx="25">
                  <c:v>4136.5246200194297</c:v>
                </c:pt>
                <c:pt idx="26">
                  <c:v>193.864008271731</c:v>
                </c:pt>
                <c:pt idx="27">
                  <c:v>99768.430052106094</c:v>
                </c:pt>
                <c:pt idx="28">
                  <c:v>319.03418356415801</c:v>
                </c:pt>
                <c:pt idx="29">
                  <c:v>328.06508871417799</c:v>
                </c:pt>
                <c:pt idx="30">
                  <c:v>1882.91248570721</c:v>
                </c:pt>
                <c:pt idx="31">
                  <c:v>2459.5146968947001</c:v>
                </c:pt>
                <c:pt idx="32">
                  <c:v>3655.7906699538098</c:v>
                </c:pt>
                <c:pt idx="33">
                  <c:v>710.11708910348</c:v>
                </c:pt>
                <c:pt idx="34">
                  <c:v>1000.7190352630601</c:v>
                </c:pt>
                <c:pt idx="35">
                  <c:v>1912.4084325690301</c:v>
                </c:pt>
                <c:pt idx="36">
                  <c:v>451.27316788288101</c:v>
                </c:pt>
                <c:pt idx="37">
                  <c:v>818.86718240088896</c:v>
                </c:pt>
                <c:pt idx="38">
                  <c:v>1293.0411592861899</c:v>
                </c:pt>
                <c:pt idx="39">
                  <c:v>3648.65234380518</c:v>
                </c:pt>
                <c:pt idx="40">
                  <c:v>6135.1657198583998</c:v>
                </c:pt>
                <c:pt idx="41">
                  <c:v>2777.5848439200799</c:v>
                </c:pt>
                <c:pt idx="42">
                  <c:v>54133.545715407898</c:v>
                </c:pt>
                <c:pt idx="43">
                  <c:v>3066.0674929560901</c:v>
                </c:pt>
                <c:pt idx="44">
                  <c:v>1981.1129110058</c:v>
                </c:pt>
                <c:pt idx="45">
                  <c:v>1206.42933854644</c:v>
                </c:pt>
                <c:pt idx="46">
                  <c:v>289.47968899524102</c:v>
                </c:pt>
                <c:pt idx="47">
                  <c:v>689.32835923235496</c:v>
                </c:pt>
                <c:pt idx="48">
                  <c:v>1354.9883569449601</c:v>
                </c:pt>
                <c:pt idx="49">
                  <c:v>565.47792565231896</c:v>
                </c:pt>
                <c:pt idx="50">
                  <c:v>1964.7000288492</c:v>
                </c:pt>
                <c:pt idx="51">
                  <c:v>365.80190319972399</c:v>
                </c:pt>
                <c:pt idx="52">
                  <c:v>915.41089203027605</c:v>
                </c:pt>
                <c:pt idx="53">
                  <c:v>2128.0399371408898</c:v>
                </c:pt>
                <c:pt idx="54">
                  <c:v>400.14023324560799</c:v>
                </c:pt>
                <c:pt idx="55">
                  <c:v>1413.8655418854501</c:v>
                </c:pt>
                <c:pt idx="56">
                  <c:v>625.44582576197797</c:v>
                </c:pt>
                <c:pt idx="57">
                  <c:v>980.66232159374897</c:v>
                </c:pt>
                <c:pt idx="58">
                  <c:v>875.71837387487903</c:v>
                </c:pt>
                <c:pt idx="59">
                  <c:v>383.27496667758999</c:v>
                </c:pt>
                <c:pt idx="60">
                  <c:v>343.12019271525901</c:v>
                </c:pt>
                <c:pt idx="61">
                  <c:v>399.04643308666101</c:v>
                </c:pt>
                <c:pt idx="62">
                  <c:v>1287.95236971639</c:v>
                </c:pt>
                <c:pt idx="63">
                  <c:v>702.54697871710903</c:v>
                </c:pt>
                <c:pt idx="64">
                  <c:v>292.04582001182001</c:v>
                </c:pt>
                <c:pt idx="65">
                  <c:v>1124.5679585195501</c:v>
                </c:pt>
                <c:pt idx="66">
                  <c:v>856.58152968242598</c:v>
                </c:pt>
                <c:pt idx="67">
                  <c:v>794.72074092705395</c:v>
                </c:pt>
                <c:pt idx="68">
                  <c:v>1899.7430468427799</c:v>
                </c:pt>
                <c:pt idx="69">
                  <c:v>546.51299093930095</c:v>
                </c:pt>
                <c:pt idx="70">
                  <c:v>1774.9669914920501</c:v>
                </c:pt>
                <c:pt idx="71">
                  <c:v>162432.909208453</c:v>
                </c:pt>
                <c:pt idx="72">
                  <c:v>35684.829428485798</c:v>
                </c:pt>
                <c:pt idx="73">
                  <c:v>758.10701441869901</c:v>
                </c:pt>
                <c:pt idx="74">
                  <c:v>1190.2299766423</c:v>
                </c:pt>
                <c:pt idx="75">
                  <c:v>1160.8241426111799</c:v>
                </c:pt>
                <c:pt idx="76">
                  <c:v>1376.23791335483</c:v>
                </c:pt>
                <c:pt idx="77">
                  <c:v>2544.3130626563998</c:v>
                </c:pt>
                <c:pt idx="78">
                  <c:v>891.74302878923697</c:v>
                </c:pt>
                <c:pt idx="79">
                  <c:v>1913.5627196400301</c:v>
                </c:pt>
                <c:pt idx="80">
                  <c:v>655.53719771588999</c:v>
                </c:pt>
                <c:pt idx="81">
                  <c:v>275.26653000946101</c:v>
                </c:pt>
                <c:pt idx="82">
                  <c:v>4483.7951820770604</c:v>
                </c:pt>
                <c:pt idx="83">
                  <c:v>2464.1670986413701</c:v>
                </c:pt>
                <c:pt idx="84">
                  <c:v>45566.090908658101</c:v>
                </c:pt>
                <c:pt idx="85">
                  <c:v>2482.19946384277</c:v>
                </c:pt>
                <c:pt idx="86">
                  <c:v>1216.2580696897101</c:v>
                </c:pt>
                <c:pt idx="87">
                  <c:v>589.79088423270002</c:v>
                </c:pt>
                <c:pt idx="88">
                  <c:v>146.014422086482</c:v>
                </c:pt>
                <c:pt idx="89">
                  <c:v>1002.8557085805199</c:v>
                </c:pt>
                <c:pt idx="90">
                  <c:v>203.75073966361299</c:v>
                </c:pt>
                <c:pt idx="91">
                  <c:v>451.150709139394</c:v>
                </c:pt>
                <c:pt idx="92">
                  <c:v>526.56605502645402</c:v>
                </c:pt>
                <c:pt idx="93">
                  <c:v>910.02188815104205</c:v>
                </c:pt>
              </c:numCache>
            </c:numRef>
          </c:xVal>
          <c:yVal>
            <c:numRef>
              <c:f>'相関解析（全タイプ）'!$ED$100:$ED$193</c:f>
              <c:numCache>
                <c:formatCode>General</c:formatCode>
                <c:ptCount val="94"/>
                <c:pt idx="0">
                  <c:v>25916.261410994302</c:v>
                </c:pt>
                <c:pt idx="1">
                  <c:v>833.62798180541404</c:v>
                </c:pt>
                <c:pt idx="2">
                  <c:v>893.16690112525009</c:v>
                </c:pt>
                <c:pt idx="3">
                  <c:v>193002.22948848282</c:v>
                </c:pt>
                <c:pt idx="4">
                  <c:v>71.106716393542001</c:v>
                </c:pt>
                <c:pt idx="5">
                  <c:v>454.55052499103999</c:v>
                </c:pt>
                <c:pt idx="6">
                  <c:v>1386.9823916842811</c:v>
                </c:pt>
                <c:pt idx="7">
                  <c:v>137.64104017695036</c:v>
                </c:pt>
                <c:pt idx="8">
                  <c:v>145611.31733046815</c:v>
                </c:pt>
                <c:pt idx="9">
                  <c:v>52.850661250701023</c:v>
                </c:pt>
                <c:pt idx="10">
                  <c:v>-450.74546694813989</c:v>
                </c:pt>
                <c:pt idx="11">
                  <c:v>633.37382275548998</c:v>
                </c:pt>
                <c:pt idx="12">
                  <c:v>1342.8462575060898</c:v>
                </c:pt>
                <c:pt idx="13">
                  <c:v>-1545.622845108898</c:v>
                </c:pt>
                <c:pt idx="14">
                  <c:v>-982.91182462550023</c:v>
                </c:pt>
                <c:pt idx="15">
                  <c:v>2410.20323668318</c:v>
                </c:pt>
                <c:pt idx="16">
                  <c:v>1058.665042482922</c:v>
                </c:pt>
                <c:pt idx="17">
                  <c:v>-69811.587756536392</c:v>
                </c:pt>
                <c:pt idx="18">
                  <c:v>-268.16340721723896</c:v>
                </c:pt>
                <c:pt idx="19">
                  <c:v>125922.91923224134</c:v>
                </c:pt>
                <c:pt idx="20">
                  <c:v>-19184.70702597556</c:v>
                </c:pt>
                <c:pt idx="21">
                  <c:v>53.021511659185691</c:v>
                </c:pt>
                <c:pt idx="22">
                  <c:v>-539.18758862576396</c:v>
                </c:pt>
                <c:pt idx="23">
                  <c:v>2758.4539225511062</c:v>
                </c:pt>
                <c:pt idx="24">
                  <c:v>644.47343793155801</c:v>
                </c:pt>
                <c:pt idx="25">
                  <c:v>-2873.9720744798096</c:v>
                </c:pt>
                <c:pt idx="26">
                  <c:v>228.49508957083702</c:v>
                </c:pt>
                <c:pt idx="27">
                  <c:v>-98258.686205776597</c:v>
                </c:pt>
                <c:pt idx="28">
                  <c:v>1099.5208306146021</c:v>
                </c:pt>
                <c:pt idx="29">
                  <c:v>114.99760101098303</c:v>
                </c:pt>
                <c:pt idx="30">
                  <c:v>1284.5747506284299</c:v>
                </c:pt>
                <c:pt idx="31">
                  <c:v>-121.4805962917103</c:v>
                </c:pt>
                <c:pt idx="32">
                  <c:v>-1659.5191004868097</c:v>
                </c:pt>
                <c:pt idx="33">
                  <c:v>440.26239249446996</c:v>
                </c:pt>
                <c:pt idx="34">
                  <c:v>-277.63905529917008</c:v>
                </c:pt>
                <c:pt idx="35">
                  <c:v>443.17965861826997</c:v>
                </c:pt>
                <c:pt idx="36">
                  <c:v>-105.95145656993503</c:v>
                </c:pt>
                <c:pt idx="37">
                  <c:v>3067.1106123383511</c:v>
                </c:pt>
                <c:pt idx="38">
                  <c:v>1319.5810586393002</c:v>
                </c:pt>
                <c:pt idx="39">
                  <c:v>-371.74036196138013</c:v>
                </c:pt>
                <c:pt idx="40">
                  <c:v>-5209.5670659223788</c:v>
                </c:pt>
                <c:pt idx="41">
                  <c:v>-899.8128376065099</c:v>
                </c:pt>
                <c:pt idx="42">
                  <c:v>-53065.335000650288</c:v>
                </c:pt>
                <c:pt idx="43">
                  <c:v>-152.06167700332026</c:v>
                </c:pt>
                <c:pt idx="44">
                  <c:v>732.04327840697988</c:v>
                </c:pt>
                <c:pt idx="45">
                  <c:v>31981.676874170356</c:v>
                </c:pt>
                <c:pt idx="46">
                  <c:v>1347.558610310869</c:v>
                </c:pt>
                <c:pt idx="47">
                  <c:v>599.5520244523351</c:v>
                </c:pt>
                <c:pt idx="48">
                  <c:v>798.57879641991008</c:v>
                </c:pt>
                <c:pt idx="49">
                  <c:v>-274.39608451938597</c:v>
                </c:pt>
                <c:pt idx="50">
                  <c:v>-635.93947937698999</c:v>
                </c:pt>
                <c:pt idx="51">
                  <c:v>933.06010651384599</c:v>
                </c:pt>
                <c:pt idx="52">
                  <c:v>169.55111692304399</c:v>
                </c:pt>
                <c:pt idx="53">
                  <c:v>-1267.9238665127109</c:v>
                </c:pt>
                <c:pt idx="54">
                  <c:v>1787.0227732437322</c:v>
                </c:pt>
                <c:pt idx="55">
                  <c:v>-646.82046960063201</c:v>
                </c:pt>
                <c:pt idx="56">
                  <c:v>169.24015838952107</c:v>
                </c:pt>
                <c:pt idx="57">
                  <c:v>1068.3294457435813</c:v>
                </c:pt>
                <c:pt idx="58">
                  <c:v>-369.85239227716903</c:v>
                </c:pt>
                <c:pt idx="59">
                  <c:v>1795.3111737181102</c:v>
                </c:pt>
                <c:pt idx="60">
                  <c:v>802.36123045215095</c:v>
                </c:pt>
                <c:pt idx="61">
                  <c:v>1312.338124391679</c:v>
                </c:pt>
                <c:pt idx="62">
                  <c:v>798.25482081484006</c:v>
                </c:pt>
                <c:pt idx="63">
                  <c:v>518.1507031128109</c:v>
                </c:pt>
                <c:pt idx="64">
                  <c:v>204.222675719476</c:v>
                </c:pt>
                <c:pt idx="65">
                  <c:v>1192.8408862113799</c:v>
                </c:pt>
                <c:pt idx="66">
                  <c:v>-390.35406724123595</c:v>
                </c:pt>
                <c:pt idx="67">
                  <c:v>-319.28922110442295</c:v>
                </c:pt>
                <c:pt idx="68">
                  <c:v>72613.775618708518</c:v>
                </c:pt>
                <c:pt idx="69">
                  <c:v>-32.206199588082995</c:v>
                </c:pt>
                <c:pt idx="70">
                  <c:v>1651.1857209702198</c:v>
                </c:pt>
                <c:pt idx="71">
                  <c:v>-114017.5497676424</c:v>
                </c:pt>
                <c:pt idx="72">
                  <c:v>-29090.036313413479</c:v>
                </c:pt>
                <c:pt idx="73">
                  <c:v>598.88052689694109</c:v>
                </c:pt>
                <c:pt idx="74">
                  <c:v>-610.65764446772698</c:v>
                </c:pt>
                <c:pt idx="75">
                  <c:v>23.932455889790162</c:v>
                </c:pt>
                <c:pt idx="76">
                  <c:v>-205.36778052388991</c:v>
                </c:pt>
                <c:pt idx="77">
                  <c:v>-1926.0284170803598</c:v>
                </c:pt>
                <c:pt idx="78">
                  <c:v>1892.5738831393528</c:v>
                </c:pt>
                <c:pt idx="79">
                  <c:v>-911.53298903604014</c:v>
                </c:pt>
                <c:pt idx="80">
                  <c:v>3908.5214398912694</c:v>
                </c:pt>
                <c:pt idx="81">
                  <c:v>490.37482164409198</c:v>
                </c:pt>
                <c:pt idx="82">
                  <c:v>-2706.1744346348205</c:v>
                </c:pt>
                <c:pt idx="83">
                  <c:v>-1713.710864003911</c:v>
                </c:pt>
                <c:pt idx="84">
                  <c:v>-17007.208978803803</c:v>
                </c:pt>
                <c:pt idx="85">
                  <c:v>-1366.0281563299</c:v>
                </c:pt>
                <c:pt idx="86">
                  <c:v>28648.729076043892</c:v>
                </c:pt>
                <c:pt idx="87">
                  <c:v>-197.07674074940803</c:v>
                </c:pt>
                <c:pt idx="88">
                  <c:v>907.28013729043801</c:v>
                </c:pt>
                <c:pt idx="89">
                  <c:v>677.64532275035015</c:v>
                </c:pt>
                <c:pt idx="90">
                  <c:v>436.04762359826498</c:v>
                </c:pt>
                <c:pt idx="91">
                  <c:v>146.82970549055204</c:v>
                </c:pt>
                <c:pt idx="92">
                  <c:v>-6.0814752927969948</c:v>
                </c:pt>
                <c:pt idx="93">
                  <c:v>-179.18624486676106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103-4352-9B0C-8E84D25030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shannon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Sheet1!$O$22:$O$24</c:f>
                <c:numCache>
                  <c:formatCode>General</c:formatCode>
                  <c:ptCount val="3"/>
                  <c:pt idx="0">
                    <c:v>6.3302183604541207E-2</c:v>
                  </c:pt>
                  <c:pt idx="1">
                    <c:v>5.6769137995878925E-2</c:v>
                  </c:pt>
                  <c:pt idx="2">
                    <c:v>5.9221309261282898E-2</c:v>
                  </c:pt>
                </c:numCache>
              </c:numRef>
            </c:plus>
            <c:minus>
              <c:numRef>
                <c:f>Sheet1!$O$22:$O$24</c:f>
                <c:numCache>
                  <c:formatCode>General</c:formatCode>
                  <c:ptCount val="3"/>
                  <c:pt idx="0">
                    <c:v>6.3302183604541207E-2</c:v>
                  </c:pt>
                  <c:pt idx="1">
                    <c:v>5.6769137995878925E-2</c:v>
                  </c:pt>
                  <c:pt idx="2">
                    <c:v>5.9221309261282898E-2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Sheet1!$L$2:$L$4</c:f>
              <c:strCache>
                <c:ptCount val="3"/>
                <c:pt idx="0">
                  <c:v>0wk</c:v>
                </c:pt>
                <c:pt idx="1">
                  <c:v>4wk</c:v>
                </c:pt>
                <c:pt idx="2">
                  <c:v>8wk</c:v>
                </c:pt>
              </c:strCache>
            </c:strRef>
          </c:cat>
          <c:val>
            <c:numRef>
              <c:f>Sheet1!$O$2:$O$4</c:f>
              <c:numCache>
                <c:formatCode>General</c:formatCode>
                <c:ptCount val="3"/>
                <c:pt idx="0">
                  <c:v>6.2803890589031939</c:v>
                </c:pt>
                <c:pt idx="1">
                  <c:v>6.1954964264381669</c:v>
                </c:pt>
                <c:pt idx="2">
                  <c:v>6.1766636177917329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7-4630-81A4-0F6BF9FD7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00565288"/>
        <c:axId val="700570208"/>
      </c:barChart>
      <c:catAx>
        <c:axId val="700565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0570208"/>
        <c:crosses val="autoZero"/>
        <c:auto val="1"/>
        <c:lblAlgn val="ctr"/>
        <c:lblOffset val="100"/>
        <c:noMultiLvlLbl val="0"/>
      </c:catAx>
      <c:valAx>
        <c:axId val="70057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056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Sheet2!$N$2</c:f>
              <c:strCache>
                <c:ptCount val="1"/>
                <c:pt idx="0">
                  <c:v>Probiotics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Sheet2!$O$6:$Q$6</c:f>
                <c:numCache>
                  <c:formatCode>General</c:formatCode>
                  <c:ptCount val="3"/>
                  <c:pt idx="0">
                    <c:v>6.4889587104851806E-3</c:v>
                  </c:pt>
                  <c:pt idx="1">
                    <c:v>8.2507230007593923E-3</c:v>
                  </c:pt>
                  <c:pt idx="2">
                    <c:v>7.4895506084323177E-3</c:v>
                  </c:pt>
                </c:numCache>
              </c:numRef>
            </c:plus>
            <c:minus>
              <c:numRef>
                <c:f>Sheet2!$O$6:$Q$6</c:f>
                <c:numCache>
                  <c:formatCode>General</c:formatCode>
                  <c:ptCount val="3"/>
                  <c:pt idx="0">
                    <c:v>6.4889587104851806E-3</c:v>
                  </c:pt>
                  <c:pt idx="1">
                    <c:v>8.2507230007593923E-3</c:v>
                  </c:pt>
                  <c:pt idx="2">
                    <c:v>7.4895506084323177E-3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Sheet2!$O$1:$Q$1</c:f>
              <c:strCache>
                <c:ptCount val="3"/>
                <c:pt idx="0">
                  <c:v>0wk</c:v>
                </c:pt>
                <c:pt idx="1">
                  <c:v>4wk</c:v>
                </c:pt>
                <c:pt idx="2">
                  <c:v>8wk</c:v>
                </c:pt>
              </c:strCache>
            </c:strRef>
          </c:cat>
          <c:val>
            <c:numRef>
              <c:f>Sheet2!$O$2:$Q$2</c:f>
              <c:numCache>
                <c:formatCode>General</c:formatCode>
                <c:ptCount val="3"/>
                <c:pt idx="0">
                  <c:v>4.1292217629026996E-2</c:v>
                </c:pt>
                <c:pt idx="1">
                  <c:v>6.0709595921166058E-2</c:v>
                </c:pt>
                <c:pt idx="2">
                  <c:v>6.2632332829458626E-2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48-4A1C-8F92-0CF601289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55695728"/>
        <c:axId val="555703928"/>
      </c:barChart>
      <c:catAx>
        <c:axId val="55569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703928"/>
        <c:crosses val="autoZero"/>
        <c:auto val="1"/>
        <c:lblAlgn val="ctr"/>
        <c:lblOffset val="100"/>
        <c:noMultiLvlLbl val="0"/>
      </c:catAx>
      <c:valAx>
        <c:axId val="555703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69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Sheet2!$N$3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Sheet2!$O$7:$Q$7</c:f>
                <c:numCache>
                  <c:formatCode>General</c:formatCode>
                  <c:ptCount val="3"/>
                  <c:pt idx="0">
                    <c:v>5.3936835710646459E-3</c:v>
                  </c:pt>
                  <c:pt idx="1">
                    <c:v>6.8580786354354413E-3</c:v>
                  </c:pt>
                  <c:pt idx="2">
                    <c:v>6.2253849768044182E-3</c:v>
                  </c:pt>
                </c:numCache>
              </c:numRef>
            </c:plus>
            <c:minus>
              <c:numRef>
                <c:f>Sheet2!$O$7:$Q$7</c:f>
                <c:numCache>
                  <c:formatCode>General</c:formatCode>
                  <c:ptCount val="3"/>
                  <c:pt idx="0">
                    <c:v>5.3936835710646459E-3</c:v>
                  </c:pt>
                  <c:pt idx="1">
                    <c:v>6.8580786354354413E-3</c:v>
                  </c:pt>
                  <c:pt idx="2">
                    <c:v>6.2253849768044182E-3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Sheet2!$O$1:$Q$1</c:f>
              <c:strCache>
                <c:ptCount val="3"/>
                <c:pt idx="0">
                  <c:v>0wk</c:v>
                </c:pt>
                <c:pt idx="1">
                  <c:v>4wk</c:v>
                </c:pt>
                <c:pt idx="2">
                  <c:v>8wk</c:v>
                </c:pt>
              </c:strCache>
            </c:strRef>
          </c:cat>
          <c:val>
            <c:numRef>
              <c:f>Sheet2!$O$3:$Q$3</c:f>
              <c:numCache>
                <c:formatCode>General</c:formatCode>
                <c:ptCount val="3"/>
                <c:pt idx="0">
                  <c:v>4.3645899267185692E-2</c:v>
                </c:pt>
                <c:pt idx="1">
                  <c:v>6.5099221659870657E-2</c:v>
                </c:pt>
                <c:pt idx="2">
                  <c:v>6.4301828205779038E-2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134-AE61-075E7D62EC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55695728"/>
        <c:axId val="555703928"/>
      </c:barChart>
      <c:catAx>
        <c:axId val="55569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703928"/>
        <c:crosses val="autoZero"/>
        <c:auto val="1"/>
        <c:lblAlgn val="ctr"/>
        <c:lblOffset val="100"/>
        <c:noMultiLvlLbl val="0"/>
      </c:catAx>
      <c:valAx>
        <c:axId val="555703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569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Sheet1!$P$1</c:f>
              <c:strCache>
                <c:ptCount val="1"/>
                <c:pt idx="0">
                  <c:v>simpson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Sheet1!$P$22:$P$24</c:f>
                <c:numCache>
                  <c:formatCode>General</c:formatCode>
                  <c:ptCount val="3"/>
                  <c:pt idx="0">
                    <c:v>2.2983395426726875E-3</c:v>
                  </c:pt>
                  <c:pt idx="1">
                    <c:v>1.595246118655063E-3</c:v>
                  </c:pt>
                  <c:pt idx="2">
                    <c:v>1.8932626406626021E-3</c:v>
                  </c:pt>
                </c:numCache>
              </c:numRef>
            </c:plus>
            <c:minus>
              <c:numRef>
                <c:f>Sheet1!$P$22:$P$24</c:f>
                <c:numCache>
                  <c:formatCode>General</c:formatCode>
                  <c:ptCount val="3"/>
                  <c:pt idx="0">
                    <c:v>2.2983395426726875E-3</c:v>
                  </c:pt>
                  <c:pt idx="1">
                    <c:v>1.595246118655063E-3</c:v>
                  </c:pt>
                  <c:pt idx="2">
                    <c:v>1.8932626406626021E-3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Sheet1!$L$2:$L$4</c:f>
              <c:strCache>
                <c:ptCount val="3"/>
                <c:pt idx="0">
                  <c:v>0wk</c:v>
                </c:pt>
                <c:pt idx="1">
                  <c:v>4wk</c:v>
                </c:pt>
                <c:pt idx="2">
                  <c:v>8wk</c:v>
                </c:pt>
              </c:strCache>
            </c:strRef>
          </c:cat>
          <c:val>
            <c:numRef>
              <c:f>Sheet1!$P$2:$P$4</c:f>
              <c:numCache>
                <c:formatCode>General</c:formatCode>
                <c:ptCount val="3"/>
                <c:pt idx="0">
                  <c:v>0.96600030477139198</c:v>
                </c:pt>
                <c:pt idx="1">
                  <c:v>0.96834280129042793</c:v>
                </c:pt>
                <c:pt idx="2">
                  <c:v>0.96700354590535331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A0-4DFE-BF24-8609116AA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00565288"/>
        <c:axId val="700570208"/>
      </c:barChart>
      <c:catAx>
        <c:axId val="700565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0570208"/>
        <c:crosses val="autoZero"/>
        <c:auto val="1"/>
        <c:lblAlgn val="ctr"/>
        <c:lblOffset val="100"/>
        <c:noMultiLvlLbl val="0"/>
      </c:catAx>
      <c:valAx>
        <c:axId val="70057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056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Sheet1!$M$1</c:f>
              <c:strCache>
                <c:ptCount val="1"/>
                <c:pt idx="0">
                  <c:v>chao1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82-4377-B089-24E74B30D4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F82-4377-B089-24E74B30D4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82-4377-B089-24E74B30D4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F82-4377-B089-24E74B30D42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82-4377-B089-24E74B30D42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F82-4377-B089-24E74B30D42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82-4377-B089-24E74B30D42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F82-4377-B089-24E74B30D42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F82-4377-B089-24E74B30D42E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F82-4377-B089-24E74B30D42E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F82-4377-B089-24E74B30D42E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F82-4377-B089-24E74B30D42E}"/>
              </c:ext>
            </c:extLst>
          </c:dPt>
          <c:dPt>
            <c:idx val="12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F82-4377-B089-24E74B30D42E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F82-4377-B089-24E74B30D42E}"/>
              </c:ext>
            </c:extLst>
          </c:dPt>
          <c:dPt>
            <c:idx val="14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F82-4377-B089-24E74B30D42E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Sheet1!$M$25:$M$39</c:f>
                <c:numCache>
                  <c:formatCode>General</c:formatCode>
                  <c:ptCount val="15"/>
                  <c:pt idx="0">
                    <c:v>11.197068189923787</c:v>
                  </c:pt>
                  <c:pt idx="1">
                    <c:v>9.6798999885466568</c:v>
                  </c:pt>
                  <c:pt idx="2">
                    <c:v>10.846514964909172</c:v>
                  </c:pt>
                  <c:pt idx="3">
                    <c:v>16.973568177013703</c:v>
                  </c:pt>
                  <c:pt idx="4">
                    <c:v>16.244441986963917</c:v>
                  </c:pt>
                  <c:pt idx="5">
                    <c:v>13.649284673283431</c:v>
                  </c:pt>
                  <c:pt idx="6">
                    <c:v>13.831447619330383</c:v>
                  </c:pt>
                  <c:pt idx="7">
                    <c:v>10.337090551201676</c:v>
                  </c:pt>
                  <c:pt idx="8">
                    <c:v>10.242644685746914</c:v>
                  </c:pt>
                  <c:pt idx="9">
                    <c:v>19.094962176001637</c:v>
                  </c:pt>
                  <c:pt idx="10">
                    <c:v>17.122471270314993</c:v>
                  </c:pt>
                  <c:pt idx="11">
                    <c:v>14.970207681006265</c:v>
                  </c:pt>
                  <c:pt idx="12">
                    <c:v>18.990192876432069</c:v>
                  </c:pt>
                  <c:pt idx="13">
                    <c:v>12.846509668506535</c:v>
                  </c:pt>
                  <c:pt idx="14">
                    <c:v>13.658533258281828</c:v>
                  </c:pt>
                </c:numCache>
              </c:numRef>
            </c:plus>
            <c:minus>
              <c:numRef>
                <c:f>Sheet1!$M$25:$M$39</c:f>
                <c:numCache>
                  <c:formatCode>General</c:formatCode>
                  <c:ptCount val="15"/>
                  <c:pt idx="0">
                    <c:v>11.197068189923787</c:v>
                  </c:pt>
                  <c:pt idx="1">
                    <c:v>9.6798999885466568</c:v>
                  </c:pt>
                  <c:pt idx="2">
                    <c:v>10.846514964909172</c:v>
                  </c:pt>
                  <c:pt idx="3">
                    <c:v>16.973568177013703</c:v>
                  </c:pt>
                  <c:pt idx="4">
                    <c:v>16.244441986963917</c:v>
                  </c:pt>
                  <c:pt idx="5">
                    <c:v>13.649284673283431</c:v>
                  </c:pt>
                  <c:pt idx="6">
                    <c:v>13.831447619330383</c:v>
                  </c:pt>
                  <c:pt idx="7">
                    <c:v>10.337090551201676</c:v>
                  </c:pt>
                  <c:pt idx="8">
                    <c:v>10.242644685746914</c:v>
                  </c:pt>
                  <c:pt idx="9">
                    <c:v>19.094962176001637</c:v>
                  </c:pt>
                  <c:pt idx="10">
                    <c:v>17.122471270314993</c:v>
                  </c:pt>
                  <c:pt idx="11">
                    <c:v>14.970207681006265</c:v>
                  </c:pt>
                  <c:pt idx="12">
                    <c:v>18.990192876432069</c:v>
                  </c:pt>
                  <c:pt idx="13">
                    <c:v>12.846509668506535</c:v>
                  </c:pt>
                  <c:pt idx="14">
                    <c:v>13.658533258281828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multiLvlStrRef>
              <c:f>Sheet1!$K$5:$L$19</c:f>
              <c:multiLvlStrCache>
                <c:ptCount val="15"/>
                <c:lvl>
                  <c:pt idx="0">
                    <c:v>0wk</c:v>
                  </c:pt>
                  <c:pt idx="1">
                    <c:v>4wk</c:v>
                  </c:pt>
                  <c:pt idx="2">
                    <c:v>8wk</c:v>
                  </c:pt>
                  <c:pt idx="3">
                    <c:v>0wk</c:v>
                  </c:pt>
                  <c:pt idx="4">
                    <c:v>4wk</c:v>
                  </c:pt>
                  <c:pt idx="5">
                    <c:v>8wk</c:v>
                  </c:pt>
                  <c:pt idx="6">
                    <c:v>0wk</c:v>
                  </c:pt>
                  <c:pt idx="7">
                    <c:v>4wk</c:v>
                  </c:pt>
                  <c:pt idx="8">
                    <c:v>8wk</c:v>
                  </c:pt>
                  <c:pt idx="9">
                    <c:v>0wk</c:v>
                  </c:pt>
                  <c:pt idx="10">
                    <c:v>4wk</c:v>
                  </c:pt>
                  <c:pt idx="11">
                    <c:v>8wk</c:v>
                  </c:pt>
                  <c:pt idx="12">
                    <c:v>0wk</c:v>
                  </c:pt>
                  <c:pt idx="13">
                    <c:v>4wk</c:v>
                  </c:pt>
                  <c:pt idx="14">
                    <c:v>8wk</c:v>
                  </c:pt>
                </c:lvl>
                <c:lvl>
                  <c:pt idx="0">
                    <c:v>BaBiBl</c:v>
                  </c:pt>
                  <c:pt idx="3">
                    <c:v>BaBiF</c:v>
                  </c:pt>
                  <c:pt idx="6">
                    <c:v>BaFBl</c:v>
                  </c:pt>
                  <c:pt idx="9">
                    <c:v>BaPF</c:v>
                  </c:pt>
                  <c:pt idx="12">
                    <c:v>BaRF</c:v>
                  </c:pt>
                </c:lvl>
              </c:multiLvlStrCache>
            </c:multiLvlStrRef>
          </c:cat>
          <c:val>
            <c:numRef>
              <c:f>Sheet1!$M$5:$M$19</c:f>
              <c:numCache>
                <c:formatCode>General</c:formatCode>
                <c:ptCount val="15"/>
                <c:pt idx="0">
                  <c:v>219.78763575605674</c:v>
                </c:pt>
                <c:pt idx="1">
                  <c:v>184.11453634085214</c:v>
                </c:pt>
                <c:pt idx="2">
                  <c:v>180.21798245614036</c:v>
                </c:pt>
                <c:pt idx="3">
                  <c:v>234.40453463203471</c:v>
                </c:pt>
                <c:pt idx="4">
                  <c:v>188.84166666666664</c:v>
                </c:pt>
                <c:pt idx="5">
                  <c:v>201.41811507936504</c:v>
                </c:pt>
                <c:pt idx="6">
                  <c:v>240.52559523809521</c:v>
                </c:pt>
                <c:pt idx="7">
                  <c:v>192.250815696649</c:v>
                </c:pt>
                <c:pt idx="8">
                  <c:v>205.38742283950614</c:v>
                </c:pt>
                <c:pt idx="9">
                  <c:v>292.78755175983429</c:v>
                </c:pt>
                <c:pt idx="10">
                  <c:v>259.6179505135388</c:v>
                </c:pt>
                <c:pt idx="11">
                  <c:v>247.56164361001319</c:v>
                </c:pt>
                <c:pt idx="12">
                  <c:v>283.36506410256413</c:v>
                </c:pt>
                <c:pt idx="13">
                  <c:v>237.16898836457656</c:v>
                </c:pt>
                <c:pt idx="14">
                  <c:v>239.58877217553686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82-4377-B089-24E74B30D4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734170184"/>
        <c:axId val="734167232"/>
      </c:barChart>
      <c:catAx>
        <c:axId val="734170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4167232"/>
        <c:crosses val="autoZero"/>
        <c:auto val="1"/>
        <c:lblAlgn val="ctr"/>
        <c:lblOffset val="100"/>
        <c:noMultiLvlLbl val="0"/>
      </c:catAx>
      <c:valAx>
        <c:axId val="73416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4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shannon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4B1-4D37-B802-060E8F4AF88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84B1-4D37-B802-060E8F4AF88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4B1-4D37-B802-060E8F4AF88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4B1-4D37-B802-060E8F4AF88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4B1-4D37-B802-060E8F4AF88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84B1-4D37-B802-060E8F4AF88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4B1-4D37-B802-060E8F4AF88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4B1-4D37-B802-060E8F4AF88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B1-4D37-B802-060E8F4AF884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4B1-4D37-B802-060E8F4AF884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B1-4D37-B802-060E8F4AF884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4B1-4D37-B802-060E8F4AF884}"/>
              </c:ext>
            </c:extLst>
          </c:dPt>
          <c:dPt>
            <c:idx val="12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B1-4D37-B802-060E8F4AF884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4B1-4D37-B802-060E8F4AF884}"/>
              </c:ext>
            </c:extLst>
          </c:dPt>
          <c:dPt>
            <c:idx val="14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B1-4D37-B802-060E8F4AF884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Sheet1!$O$25:$O$39</c:f>
                <c:numCache>
                  <c:formatCode>General</c:formatCode>
                  <c:ptCount val="15"/>
                  <c:pt idx="0">
                    <c:v>0.12595394065623908</c:v>
                  </c:pt>
                  <c:pt idx="1">
                    <c:v>0.11603941907013912</c:v>
                  </c:pt>
                  <c:pt idx="2">
                    <c:v>0.14107979122873723</c:v>
                  </c:pt>
                  <c:pt idx="3">
                    <c:v>0.1525691024923338</c:v>
                  </c:pt>
                  <c:pt idx="4">
                    <c:v>0.13899928934348293</c:v>
                  </c:pt>
                  <c:pt idx="5">
                    <c:v>0.12289262788170491</c:v>
                  </c:pt>
                  <c:pt idx="6">
                    <c:v>0.13522238907674952</c:v>
                  </c:pt>
                  <c:pt idx="7">
                    <c:v>9.4635453054014593E-2</c:v>
                  </c:pt>
                  <c:pt idx="8">
                    <c:v>0.10726284553400223</c:v>
                  </c:pt>
                  <c:pt idx="9">
                    <c:v>0.14379204402509962</c:v>
                  </c:pt>
                  <c:pt idx="10">
                    <c:v>0.137655744341875</c:v>
                  </c:pt>
                  <c:pt idx="11">
                    <c:v>0.14989893349814551</c:v>
                  </c:pt>
                  <c:pt idx="12">
                    <c:v>0.12749711068363986</c:v>
                  </c:pt>
                  <c:pt idx="13">
                    <c:v>9.3903482201741315E-2</c:v>
                  </c:pt>
                  <c:pt idx="14">
                    <c:v>0.10118282944887418</c:v>
                  </c:pt>
                </c:numCache>
              </c:numRef>
            </c:plus>
            <c:minus>
              <c:numRef>
                <c:f>Sheet1!$O$25:$O$39</c:f>
                <c:numCache>
                  <c:formatCode>General</c:formatCode>
                  <c:ptCount val="15"/>
                  <c:pt idx="0">
                    <c:v>0.12595394065623908</c:v>
                  </c:pt>
                  <c:pt idx="1">
                    <c:v>0.11603941907013912</c:v>
                  </c:pt>
                  <c:pt idx="2">
                    <c:v>0.14107979122873723</c:v>
                  </c:pt>
                  <c:pt idx="3">
                    <c:v>0.1525691024923338</c:v>
                  </c:pt>
                  <c:pt idx="4">
                    <c:v>0.13899928934348293</c:v>
                  </c:pt>
                  <c:pt idx="5">
                    <c:v>0.12289262788170491</c:v>
                  </c:pt>
                  <c:pt idx="6">
                    <c:v>0.13522238907674952</c:v>
                  </c:pt>
                  <c:pt idx="7">
                    <c:v>9.4635453054014593E-2</c:v>
                  </c:pt>
                  <c:pt idx="8">
                    <c:v>0.10726284553400223</c:v>
                  </c:pt>
                  <c:pt idx="9">
                    <c:v>0.14379204402509962</c:v>
                  </c:pt>
                  <c:pt idx="10">
                    <c:v>0.137655744341875</c:v>
                  </c:pt>
                  <c:pt idx="11">
                    <c:v>0.14989893349814551</c:v>
                  </c:pt>
                  <c:pt idx="12">
                    <c:v>0.12749711068363986</c:v>
                  </c:pt>
                  <c:pt idx="13">
                    <c:v>9.3903482201741315E-2</c:v>
                  </c:pt>
                  <c:pt idx="14">
                    <c:v>0.10118282944887418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multiLvlStrRef>
              <c:f>Sheet1!$K$5:$L$19</c:f>
              <c:multiLvlStrCache>
                <c:ptCount val="15"/>
                <c:lvl>
                  <c:pt idx="0">
                    <c:v>0wk</c:v>
                  </c:pt>
                  <c:pt idx="1">
                    <c:v>4wk</c:v>
                  </c:pt>
                  <c:pt idx="2">
                    <c:v>8wk</c:v>
                  </c:pt>
                  <c:pt idx="3">
                    <c:v>0wk</c:v>
                  </c:pt>
                  <c:pt idx="4">
                    <c:v>4wk</c:v>
                  </c:pt>
                  <c:pt idx="5">
                    <c:v>8wk</c:v>
                  </c:pt>
                  <c:pt idx="6">
                    <c:v>0wk</c:v>
                  </c:pt>
                  <c:pt idx="7">
                    <c:v>4wk</c:v>
                  </c:pt>
                  <c:pt idx="8">
                    <c:v>8wk</c:v>
                  </c:pt>
                  <c:pt idx="9">
                    <c:v>0wk</c:v>
                  </c:pt>
                  <c:pt idx="10">
                    <c:v>4wk</c:v>
                  </c:pt>
                  <c:pt idx="11">
                    <c:v>8wk</c:v>
                  </c:pt>
                  <c:pt idx="12">
                    <c:v>0wk</c:v>
                  </c:pt>
                  <c:pt idx="13">
                    <c:v>4wk</c:v>
                  </c:pt>
                  <c:pt idx="14">
                    <c:v>8wk</c:v>
                  </c:pt>
                </c:lvl>
                <c:lvl>
                  <c:pt idx="0">
                    <c:v>BaBiBl</c:v>
                  </c:pt>
                  <c:pt idx="3">
                    <c:v>BaBiF</c:v>
                  </c:pt>
                  <c:pt idx="6">
                    <c:v>BaFBl</c:v>
                  </c:pt>
                  <c:pt idx="9">
                    <c:v>BaPF</c:v>
                  </c:pt>
                  <c:pt idx="12">
                    <c:v>BaRF</c:v>
                  </c:pt>
                </c:lvl>
              </c:multiLvlStrCache>
            </c:multiLvlStrRef>
          </c:cat>
          <c:val>
            <c:numRef>
              <c:f>Sheet1!$O$5:$O$19</c:f>
              <c:numCache>
                <c:formatCode>General</c:formatCode>
                <c:ptCount val="15"/>
                <c:pt idx="0">
                  <c:v>6.1108855590513453</c:v>
                </c:pt>
                <c:pt idx="1">
                  <c:v>6.0163961140465423</c:v>
                </c:pt>
                <c:pt idx="2">
                  <c:v>5.8793705142221118</c:v>
                </c:pt>
                <c:pt idx="3">
                  <c:v>6.1127476975425736</c:v>
                </c:pt>
                <c:pt idx="4">
                  <c:v>5.985334561464061</c:v>
                </c:pt>
                <c:pt idx="5">
                  <c:v>6.1186978802328049</c:v>
                </c:pt>
                <c:pt idx="6">
                  <c:v>6.2161135289085072</c:v>
                </c:pt>
                <c:pt idx="7">
                  <c:v>6.110358894499635</c:v>
                </c:pt>
                <c:pt idx="8">
                  <c:v>6.1531492756881541</c:v>
                </c:pt>
                <c:pt idx="9">
                  <c:v>6.4494196740898486</c:v>
                </c:pt>
                <c:pt idx="10">
                  <c:v>6.4306361325547723</c:v>
                </c:pt>
                <c:pt idx="11">
                  <c:v>6.3241364493604966</c:v>
                </c:pt>
                <c:pt idx="12">
                  <c:v>6.5461991515946751</c:v>
                </c:pt>
                <c:pt idx="13">
                  <c:v>6.4564272904078619</c:v>
                </c:pt>
                <c:pt idx="14">
                  <c:v>6.4285274557617686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1-4D37-B802-060E8F4AF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734170184"/>
        <c:axId val="734167232"/>
      </c:barChart>
      <c:catAx>
        <c:axId val="734170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4167232"/>
        <c:crosses val="autoZero"/>
        <c:auto val="1"/>
        <c:lblAlgn val="ctr"/>
        <c:lblOffset val="100"/>
        <c:noMultiLvlLbl val="0"/>
      </c:catAx>
      <c:valAx>
        <c:axId val="73416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4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Sheet1!$P$1</c:f>
              <c:strCache>
                <c:ptCount val="1"/>
                <c:pt idx="0">
                  <c:v>simpson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3B-4DF7-8DB9-31D166BF4BA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03B-4DF7-8DB9-31D166BF4BA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3B-4DF7-8DB9-31D166BF4BA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03B-4DF7-8DB9-31D166BF4BA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3B-4DF7-8DB9-31D166BF4BA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03B-4DF7-8DB9-31D166BF4BA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3B-4DF7-8DB9-31D166BF4BA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03B-4DF7-8DB9-31D166BF4BA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03B-4DF7-8DB9-31D166BF4BA0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03B-4DF7-8DB9-31D166BF4BA0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03B-4DF7-8DB9-31D166BF4BA0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203B-4DF7-8DB9-31D166BF4BA0}"/>
              </c:ext>
            </c:extLst>
          </c:dPt>
          <c:dPt>
            <c:idx val="12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03B-4DF7-8DB9-31D166BF4BA0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203B-4DF7-8DB9-31D166BF4BA0}"/>
              </c:ext>
            </c:extLst>
          </c:dPt>
          <c:dPt>
            <c:idx val="14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03B-4DF7-8DB9-31D166BF4BA0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Sheet1!$P$25:$P$39</c:f>
                <c:numCache>
                  <c:formatCode>General</c:formatCode>
                  <c:ptCount val="15"/>
                  <c:pt idx="0">
                    <c:v>4.9625280176978396E-3</c:v>
                  </c:pt>
                  <c:pt idx="1">
                    <c:v>3.9748911156926164E-3</c:v>
                  </c:pt>
                  <c:pt idx="2">
                    <c:v>5.5075648075195603E-3</c:v>
                  </c:pt>
                  <c:pt idx="3">
                    <c:v>4.3331298904285666E-3</c:v>
                  </c:pt>
                  <c:pt idx="4">
                    <c:v>3.3745301889064696E-3</c:v>
                  </c:pt>
                  <c:pt idx="5">
                    <c:v>2.8127462789630446E-3</c:v>
                  </c:pt>
                  <c:pt idx="6">
                    <c:v>7.6443089994492966E-3</c:v>
                  </c:pt>
                  <c:pt idx="7">
                    <c:v>3.7379014663437315E-3</c:v>
                  </c:pt>
                  <c:pt idx="8">
                    <c:v>4.4701493438643342E-3</c:v>
                  </c:pt>
                  <c:pt idx="9">
                    <c:v>4.426901605139151E-3</c:v>
                  </c:pt>
                  <c:pt idx="10">
                    <c:v>3.6137560502601308E-3</c:v>
                  </c:pt>
                  <c:pt idx="11">
                    <c:v>4.6706084812504437E-3</c:v>
                  </c:pt>
                  <c:pt idx="12">
                    <c:v>3.8844104816429608E-3</c:v>
                  </c:pt>
                  <c:pt idx="13">
                    <c:v>2.75459855522146E-3</c:v>
                  </c:pt>
                  <c:pt idx="14">
                    <c:v>2.7026465649888707E-3</c:v>
                  </c:pt>
                </c:numCache>
              </c:numRef>
            </c:plus>
            <c:minus>
              <c:numRef>
                <c:f>Sheet1!$P$25:$P$39</c:f>
                <c:numCache>
                  <c:formatCode>General</c:formatCode>
                  <c:ptCount val="15"/>
                  <c:pt idx="0">
                    <c:v>4.9625280176978396E-3</c:v>
                  </c:pt>
                  <c:pt idx="1">
                    <c:v>3.9748911156926164E-3</c:v>
                  </c:pt>
                  <c:pt idx="2">
                    <c:v>5.5075648075195603E-3</c:v>
                  </c:pt>
                  <c:pt idx="3">
                    <c:v>4.3331298904285666E-3</c:v>
                  </c:pt>
                  <c:pt idx="4">
                    <c:v>3.3745301889064696E-3</c:v>
                  </c:pt>
                  <c:pt idx="5">
                    <c:v>2.8127462789630446E-3</c:v>
                  </c:pt>
                  <c:pt idx="6">
                    <c:v>7.6443089994492966E-3</c:v>
                  </c:pt>
                  <c:pt idx="7">
                    <c:v>3.7379014663437315E-3</c:v>
                  </c:pt>
                  <c:pt idx="8">
                    <c:v>4.4701493438643342E-3</c:v>
                  </c:pt>
                  <c:pt idx="9">
                    <c:v>4.426901605139151E-3</c:v>
                  </c:pt>
                  <c:pt idx="10">
                    <c:v>3.6137560502601308E-3</c:v>
                  </c:pt>
                  <c:pt idx="11">
                    <c:v>4.6706084812504437E-3</c:v>
                  </c:pt>
                  <c:pt idx="12">
                    <c:v>3.8844104816429608E-3</c:v>
                  </c:pt>
                  <c:pt idx="13">
                    <c:v>2.75459855522146E-3</c:v>
                  </c:pt>
                  <c:pt idx="14">
                    <c:v>2.7026465649888707E-3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multiLvlStrRef>
              <c:f>Sheet1!$K$5:$L$19</c:f>
              <c:multiLvlStrCache>
                <c:ptCount val="15"/>
                <c:lvl>
                  <c:pt idx="0">
                    <c:v>0wk</c:v>
                  </c:pt>
                  <c:pt idx="1">
                    <c:v>4wk</c:v>
                  </c:pt>
                  <c:pt idx="2">
                    <c:v>8wk</c:v>
                  </c:pt>
                  <c:pt idx="3">
                    <c:v>0wk</c:v>
                  </c:pt>
                  <c:pt idx="4">
                    <c:v>4wk</c:v>
                  </c:pt>
                  <c:pt idx="5">
                    <c:v>8wk</c:v>
                  </c:pt>
                  <c:pt idx="6">
                    <c:v>0wk</c:v>
                  </c:pt>
                  <c:pt idx="7">
                    <c:v>4wk</c:v>
                  </c:pt>
                  <c:pt idx="8">
                    <c:v>8wk</c:v>
                  </c:pt>
                  <c:pt idx="9">
                    <c:v>0wk</c:v>
                  </c:pt>
                  <c:pt idx="10">
                    <c:v>4wk</c:v>
                  </c:pt>
                  <c:pt idx="11">
                    <c:v>8wk</c:v>
                  </c:pt>
                  <c:pt idx="12">
                    <c:v>0wk</c:v>
                  </c:pt>
                  <c:pt idx="13">
                    <c:v>4wk</c:v>
                  </c:pt>
                  <c:pt idx="14">
                    <c:v>8wk</c:v>
                  </c:pt>
                </c:lvl>
                <c:lvl>
                  <c:pt idx="0">
                    <c:v>BaBiBl</c:v>
                  </c:pt>
                  <c:pt idx="3">
                    <c:v>BaBiF</c:v>
                  </c:pt>
                  <c:pt idx="6">
                    <c:v>BaFBl</c:v>
                  </c:pt>
                  <c:pt idx="9">
                    <c:v>BaPF</c:v>
                  </c:pt>
                  <c:pt idx="12">
                    <c:v>BaRF</c:v>
                  </c:pt>
                </c:lvl>
              </c:multiLvlStrCache>
            </c:multiLvlStrRef>
          </c:cat>
          <c:val>
            <c:numRef>
              <c:f>Sheet1!$P$5:$P$19</c:f>
              <c:numCache>
                <c:formatCode>General</c:formatCode>
                <c:ptCount val="15"/>
                <c:pt idx="0">
                  <c:v>0.96487395932401976</c:v>
                </c:pt>
                <c:pt idx="1">
                  <c:v>0.9663669243500701</c:v>
                </c:pt>
                <c:pt idx="2">
                  <c:v>0.96026219763442533</c:v>
                </c:pt>
                <c:pt idx="3">
                  <c:v>0.96220353548103998</c:v>
                </c:pt>
                <c:pt idx="4">
                  <c:v>0.96407741738558239</c:v>
                </c:pt>
                <c:pt idx="5">
                  <c:v>0.96806889352931513</c:v>
                </c:pt>
                <c:pt idx="6">
                  <c:v>0.9639561128534252</c:v>
                </c:pt>
                <c:pt idx="7">
                  <c:v>0.96701604774780081</c:v>
                </c:pt>
                <c:pt idx="8">
                  <c:v>0.96678387430817203</c:v>
                </c:pt>
                <c:pt idx="9">
                  <c:v>0.96846871386193023</c:v>
                </c:pt>
                <c:pt idx="10">
                  <c:v>0.97037602157177383</c:v>
                </c:pt>
                <c:pt idx="11">
                  <c:v>0.96717890692769548</c:v>
                </c:pt>
                <c:pt idx="12">
                  <c:v>0.97113157718964349</c:v>
                </c:pt>
                <c:pt idx="13">
                  <c:v>0.97458200706125664</c:v>
                </c:pt>
                <c:pt idx="14">
                  <c:v>0.97331093019775428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3B-4DF7-8DB9-31D166BF4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734170184"/>
        <c:axId val="734167232"/>
      </c:barChart>
      <c:catAx>
        <c:axId val="734170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4167232"/>
        <c:crosses val="autoZero"/>
        <c:auto val="1"/>
        <c:lblAlgn val="ctr"/>
        <c:lblOffset val="100"/>
        <c:noMultiLvlLbl val="0"/>
      </c:catAx>
      <c:valAx>
        <c:axId val="73416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34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'相関解析（全タイプ）'!$A$98</c:f>
              <c:strCache>
                <c:ptCount val="1"/>
                <c:pt idx="0">
                  <c:v>2-Methylvaleric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'相関解析（全タイプ）'!$A$100:$A$193</c:f>
              <c:numCache>
                <c:formatCode>General</c:formatCode>
                <c:ptCount val="94"/>
                <c:pt idx="0">
                  <c:v>0.186354879649163</c:v>
                </c:pt>
                <c:pt idx="1">
                  <c:v>0.17149392495049601</c:v>
                </c:pt>
                <c:pt idx="2">
                  <c:v>2.1255635960560499</c:v>
                </c:pt>
                <c:pt idx="3">
                  <c:v>0</c:v>
                </c:pt>
                <c:pt idx="4">
                  <c:v>9.6069241851340498E-2</c:v>
                </c:pt>
                <c:pt idx="5">
                  <c:v>0</c:v>
                </c:pt>
                <c:pt idx="6">
                  <c:v>13.003605770989299</c:v>
                </c:pt>
                <c:pt idx="7">
                  <c:v>0</c:v>
                </c:pt>
                <c:pt idx="8">
                  <c:v>5.3790251829359796</c:v>
                </c:pt>
                <c:pt idx="9">
                  <c:v>0</c:v>
                </c:pt>
                <c:pt idx="10">
                  <c:v>3.9112101881105401</c:v>
                </c:pt>
                <c:pt idx="11">
                  <c:v>3.7832504090030001</c:v>
                </c:pt>
                <c:pt idx="12">
                  <c:v>1.2253053788991299</c:v>
                </c:pt>
                <c:pt idx="13">
                  <c:v>0.18815411808491</c:v>
                </c:pt>
                <c:pt idx="14">
                  <c:v>0.65163757756513596</c:v>
                </c:pt>
                <c:pt idx="15">
                  <c:v>8.8378828132509195</c:v>
                </c:pt>
                <c:pt idx="16">
                  <c:v>2.32348945202469E-2</c:v>
                </c:pt>
                <c:pt idx="17">
                  <c:v>2.6566327533372198</c:v>
                </c:pt>
                <c:pt idx="18">
                  <c:v>1.1476167576226599</c:v>
                </c:pt>
                <c:pt idx="19">
                  <c:v>1.73356052088386</c:v>
                </c:pt>
                <c:pt idx="20">
                  <c:v>0.19248502872457099</c:v>
                </c:pt>
                <c:pt idx="21">
                  <c:v>0</c:v>
                </c:pt>
                <c:pt idx="22">
                  <c:v>0</c:v>
                </c:pt>
                <c:pt idx="23">
                  <c:v>0.968362595701169</c:v>
                </c:pt>
                <c:pt idx="24">
                  <c:v>0.70587140083591604</c:v>
                </c:pt>
                <c:pt idx="25">
                  <c:v>0.42065561895833298</c:v>
                </c:pt>
                <c:pt idx="26">
                  <c:v>0.514556938472854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0.22767229491180099</c:v>
                </c:pt>
                <c:pt idx="31">
                  <c:v>0</c:v>
                </c:pt>
                <c:pt idx="32">
                  <c:v>0</c:v>
                </c:pt>
                <c:pt idx="33">
                  <c:v>0.145013751147928</c:v>
                </c:pt>
                <c:pt idx="34">
                  <c:v>0</c:v>
                </c:pt>
                <c:pt idx="35">
                  <c:v>1.7411987065404</c:v>
                </c:pt>
                <c:pt idx="36">
                  <c:v>1.4069936861354699</c:v>
                </c:pt>
                <c:pt idx="37">
                  <c:v>8.9303430093202005E-2</c:v>
                </c:pt>
                <c:pt idx="38">
                  <c:v>0.54586411204820895</c:v>
                </c:pt>
                <c:pt idx="39">
                  <c:v>2.9745192505449598</c:v>
                </c:pt>
                <c:pt idx="40">
                  <c:v>0.95364865085880002</c:v>
                </c:pt>
                <c:pt idx="41">
                  <c:v>1.0299510193071399</c:v>
                </c:pt>
                <c:pt idx="42">
                  <c:v>0.69710123005145297</c:v>
                </c:pt>
                <c:pt idx="43">
                  <c:v>5.2083888647125098</c:v>
                </c:pt>
                <c:pt idx="44">
                  <c:v>1.7035927223057901</c:v>
                </c:pt>
                <c:pt idx="45">
                  <c:v>0.60948131759655899</c:v>
                </c:pt>
                <c:pt idx="46">
                  <c:v>0.63651490170929204</c:v>
                </c:pt>
                <c:pt idx="47">
                  <c:v>0</c:v>
                </c:pt>
                <c:pt idx="48">
                  <c:v>0</c:v>
                </c:pt>
                <c:pt idx="49">
                  <c:v>0.46506598178797098</c:v>
                </c:pt>
                <c:pt idx="50">
                  <c:v>0.83347944049193501</c:v>
                </c:pt>
                <c:pt idx="51">
                  <c:v>0</c:v>
                </c:pt>
                <c:pt idx="52">
                  <c:v>1.94115498479445</c:v>
                </c:pt>
                <c:pt idx="53">
                  <c:v>0.53064272847475302</c:v>
                </c:pt>
                <c:pt idx="54">
                  <c:v>1.00754456912448</c:v>
                </c:pt>
                <c:pt idx="55">
                  <c:v>3.24293559193918</c:v>
                </c:pt>
                <c:pt idx="56">
                  <c:v>0.444000991867811</c:v>
                </c:pt>
                <c:pt idx="57">
                  <c:v>0.77396368256335502</c:v>
                </c:pt>
                <c:pt idx="58">
                  <c:v>0.44396244459940598</c:v>
                </c:pt>
                <c:pt idx="59">
                  <c:v>0.24687285229356801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0.68327945952539804</c:v>
                </c:pt>
                <c:pt idx="64">
                  <c:v>7.0526815432104401E-2</c:v>
                </c:pt>
                <c:pt idx="65">
                  <c:v>0.32668327138279202</c:v>
                </c:pt>
                <c:pt idx="66">
                  <c:v>0</c:v>
                </c:pt>
                <c:pt idx="67">
                  <c:v>4.10075558729548E-2</c:v>
                </c:pt>
                <c:pt idx="68">
                  <c:v>0.15699918626231801</c:v>
                </c:pt>
                <c:pt idx="69">
                  <c:v>0.14746880393407999</c:v>
                </c:pt>
                <c:pt idx="70">
                  <c:v>0</c:v>
                </c:pt>
                <c:pt idx="71">
                  <c:v>0.116640548325459</c:v>
                </c:pt>
                <c:pt idx="72">
                  <c:v>1.0878991843861501</c:v>
                </c:pt>
                <c:pt idx="73">
                  <c:v>1.3501893191480601</c:v>
                </c:pt>
                <c:pt idx="74">
                  <c:v>0</c:v>
                </c:pt>
                <c:pt idx="75">
                  <c:v>0.10757469549118601</c:v>
                </c:pt>
                <c:pt idx="76">
                  <c:v>0.84005358576817502</c:v>
                </c:pt>
                <c:pt idx="77">
                  <c:v>0.28949129910624899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0.46675065964275703</c:v>
                </c:pt>
                <c:pt idx="85">
                  <c:v>0.95980859261971596</c:v>
                </c:pt>
                <c:pt idx="86">
                  <c:v>0</c:v>
                </c:pt>
                <c:pt idx="87">
                  <c:v>0</c:v>
                </c:pt>
                <c:pt idx="88">
                  <c:v>0.59106535701443097</c:v>
                </c:pt>
                <c:pt idx="89">
                  <c:v>0.81628596772700102</c:v>
                </c:pt>
                <c:pt idx="90">
                  <c:v>0.85971857000389995</c:v>
                </c:pt>
                <c:pt idx="91">
                  <c:v>0</c:v>
                </c:pt>
                <c:pt idx="92">
                  <c:v>2.5087075990469301</c:v>
                </c:pt>
                <c:pt idx="93">
                  <c:v>2.0163823710978601</c:v>
                </c:pt>
              </c:numCache>
            </c:numRef>
          </c:xVal>
          <c:yVal>
            <c:numRef>
              <c:f>'相関解析（全タイプ）'!$B$100:$B$193</c:f>
              <c:numCache>
                <c:formatCode>General</c:formatCode>
                <c:ptCount val="94"/>
                <c:pt idx="0">
                  <c:v>8.5567162534679886E-3</c:v>
                </c:pt>
                <c:pt idx="1">
                  <c:v>-0.17149392495049601</c:v>
                </c:pt>
                <c:pt idx="2">
                  <c:v>-1.7027302224473209</c:v>
                </c:pt>
                <c:pt idx="3">
                  <c:v>0</c:v>
                </c:pt>
                <c:pt idx="4">
                  <c:v>-9.6069241851340498E-2</c:v>
                </c:pt>
                <c:pt idx="5">
                  <c:v>0</c:v>
                </c:pt>
                <c:pt idx="6">
                  <c:v>-9.5080121702488185</c:v>
                </c:pt>
                <c:pt idx="7">
                  <c:v>1.9753808705865199</c:v>
                </c:pt>
                <c:pt idx="8">
                  <c:v>-4.5572154146458566</c:v>
                </c:pt>
                <c:pt idx="9">
                  <c:v>0</c:v>
                </c:pt>
                <c:pt idx="10">
                  <c:v>-2.2351722583164104</c:v>
                </c:pt>
                <c:pt idx="11">
                  <c:v>-3.7832504090030001</c:v>
                </c:pt>
                <c:pt idx="12">
                  <c:v>-0.81086171025857801</c:v>
                </c:pt>
                <c:pt idx="13">
                  <c:v>-0.17765472387584902</c:v>
                </c:pt>
                <c:pt idx="14">
                  <c:v>-0.33634200640686895</c:v>
                </c:pt>
                <c:pt idx="15">
                  <c:v>-3.7956142000013999</c:v>
                </c:pt>
                <c:pt idx="16">
                  <c:v>-2.32348945202469E-2</c:v>
                </c:pt>
                <c:pt idx="17">
                  <c:v>-2.12505356341864</c:v>
                </c:pt>
                <c:pt idx="18">
                  <c:v>1.8916239484925401</c:v>
                </c:pt>
                <c:pt idx="19">
                  <c:v>-1.1118828670306842</c:v>
                </c:pt>
                <c:pt idx="20">
                  <c:v>0.12766505528389002</c:v>
                </c:pt>
                <c:pt idx="21">
                  <c:v>0</c:v>
                </c:pt>
                <c:pt idx="22">
                  <c:v>0</c:v>
                </c:pt>
                <c:pt idx="23">
                  <c:v>2.1901580226735113</c:v>
                </c:pt>
                <c:pt idx="24">
                  <c:v>4.0232958829930539</c:v>
                </c:pt>
                <c:pt idx="25">
                  <c:v>1.0845318503112871</c:v>
                </c:pt>
                <c:pt idx="26">
                  <c:v>2.1413580470823361</c:v>
                </c:pt>
                <c:pt idx="27">
                  <c:v>3.49100018003716</c:v>
                </c:pt>
                <c:pt idx="28">
                  <c:v>0.36094428376696802</c:v>
                </c:pt>
                <c:pt idx="29">
                  <c:v>1.93649370528715</c:v>
                </c:pt>
                <c:pt idx="30">
                  <c:v>3.181255360301769</c:v>
                </c:pt>
                <c:pt idx="31">
                  <c:v>0.76426766742024999</c:v>
                </c:pt>
                <c:pt idx="32">
                  <c:v>1.0981186783538399</c:v>
                </c:pt>
                <c:pt idx="33">
                  <c:v>1.158451677662232</c:v>
                </c:pt>
                <c:pt idx="34">
                  <c:v>3.3453301999665799</c:v>
                </c:pt>
                <c:pt idx="35">
                  <c:v>5.075964152956991E-2</c:v>
                </c:pt>
                <c:pt idx="36">
                  <c:v>-0.35532601264558994</c:v>
                </c:pt>
                <c:pt idx="37">
                  <c:v>1.881632183072838</c:v>
                </c:pt>
                <c:pt idx="38">
                  <c:v>0.98619786230438111</c:v>
                </c:pt>
                <c:pt idx="39">
                  <c:v>-3.8731544706659626E-2</c:v>
                </c:pt>
                <c:pt idx="40">
                  <c:v>-0.40744271882807603</c:v>
                </c:pt>
                <c:pt idx="41">
                  <c:v>0.27136702880036001</c:v>
                </c:pt>
                <c:pt idx="42">
                  <c:v>9.9779749994026057E-2</c:v>
                </c:pt>
                <c:pt idx="43">
                  <c:v>-1.1563469866599601</c:v>
                </c:pt>
                <c:pt idx="44">
                  <c:v>1.7184480354256799</c:v>
                </c:pt>
                <c:pt idx="45">
                  <c:v>0.32946928065377801</c:v>
                </c:pt>
                <c:pt idx="46">
                  <c:v>4.8958385482452176</c:v>
                </c:pt>
                <c:pt idx="47">
                  <c:v>3.1909391585399201</c:v>
                </c:pt>
                <c:pt idx="48">
                  <c:v>0.87815689450769496</c:v>
                </c:pt>
                <c:pt idx="49">
                  <c:v>0.73429207832116905</c:v>
                </c:pt>
                <c:pt idx="50">
                  <c:v>0.782316249926855</c:v>
                </c:pt>
                <c:pt idx="51">
                  <c:v>4.9760182993251503</c:v>
                </c:pt>
                <c:pt idx="52">
                  <c:v>1.2242416947977501</c:v>
                </c:pt>
                <c:pt idx="53">
                  <c:v>2.0049891061074367</c:v>
                </c:pt>
                <c:pt idx="54">
                  <c:v>-4.3650681356259935E-2</c:v>
                </c:pt>
                <c:pt idx="55">
                  <c:v>-0.42086499330169014</c:v>
                </c:pt>
                <c:pt idx="56">
                  <c:v>0.20577016121927799</c:v>
                </c:pt>
                <c:pt idx="57">
                  <c:v>1.8822716310190653</c:v>
                </c:pt>
                <c:pt idx="58">
                  <c:v>2.1784501689762039</c:v>
                </c:pt>
                <c:pt idx="59">
                  <c:v>1.724517172050952</c:v>
                </c:pt>
                <c:pt idx="60">
                  <c:v>2.1330001170217199</c:v>
                </c:pt>
                <c:pt idx="61">
                  <c:v>2.0956965478091898</c:v>
                </c:pt>
                <c:pt idx="62">
                  <c:v>2.3611397274030002</c:v>
                </c:pt>
                <c:pt idx="63">
                  <c:v>0.88655683293220189</c:v>
                </c:pt>
                <c:pt idx="64">
                  <c:v>2.2496599150957852</c:v>
                </c:pt>
                <c:pt idx="65">
                  <c:v>0.6774054993312979</c:v>
                </c:pt>
                <c:pt idx="66">
                  <c:v>1.8163731181880201</c:v>
                </c:pt>
                <c:pt idx="67">
                  <c:v>1.0362394807161153</c:v>
                </c:pt>
                <c:pt idx="68">
                  <c:v>3.3748119591677721</c:v>
                </c:pt>
                <c:pt idx="69">
                  <c:v>1.0724582724649101</c:v>
                </c:pt>
                <c:pt idx="70">
                  <c:v>1.88691122287998</c:v>
                </c:pt>
                <c:pt idx="71">
                  <c:v>1.517682453138061</c:v>
                </c:pt>
                <c:pt idx="72">
                  <c:v>1.1873767507439998</c:v>
                </c:pt>
                <c:pt idx="73">
                  <c:v>3.0375783928482596</c:v>
                </c:pt>
                <c:pt idx="74">
                  <c:v>1.1390228613987501</c:v>
                </c:pt>
                <c:pt idx="75">
                  <c:v>3.2703488665702038</c:v>
                </c:pt>
                <c:pt idx="76">
                  <c:v>2.1666357047053051</c:v>
                </c:pt>
                <c:pt idx="77">
                  <c:v>2.2901628089658708</c:v>
                </c:pt>
                <c:pt idx="78">
                  <c:v>2.0805458566389001</c:v>
                </c:pt>
                <c:pt idx="79">
                  <c:v>1.1652155332029701</c:v>
                </c:pt>
                <c:pt idx="80">
                  <c:v>1.3499389812176501</c:v>
                </c:pt>
                <c:pt idx="81">
                  <c:v>1.7985112144041799</c:v>
                </c:pt>
                <c:pt idx="82">
                  <c:v>3.6312155540031301</c:v>
                </c:pt>
                <c:pt idx="83">
                  <c:v>0.90326077113842496</c:v>
                </c:pt>
                <c:pt idx="84">
                  <c:v>2.855340080305413</c:v>
                </c:pt>
                <c:pt idx="85">
                  <c:v>3.1294990193131245</c:v>
                </c:pt>
                <c:pt idx="86">
                  <c:v>1.84967910900278</c:v>
                </c:pt>
                <c:pt idx="87">
                  <c:v>1.7254097823188499</c:v>
                </c:pt>
                <c:pt idx="88">
                  <c:v>1.9411869231179391</c:v>
                </c:pt>
                <c:pt idx="89">
                  <c:v>3.0508987985061191</c:v>
                </c:pt>
                <c:pt idx="90">
                  <c:v>1.6945973510670398</c:v>
                </c:pt>
                <c:pt idx="91">
                  <c:v>1.24070614142755</c:v>
                </c:pt>
                <c:pt idx="92">
                  <c:v>1.5077390109843498</c:v>
                </c:pt>
                <c:pt idx="93">
                  <c:v>0.75838003521336983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DFA-4794-8A68-FF5881584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'相関解析（全タイプ）'!$L$98</c:f>
              <c:strCache>
                <c:ptCount val="1"/>
                <c:pt idx="0">
                  <c:v>4-Methylvaleric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'相関解析（全タイプ）'!$L$100:$L$193</c:f>
              <c:numCache>
                <c:formatCode>General</c:formatCode>
                <c:ptCount val="94"/>
                <c:pt idx="0">
                  <c:v>0</c:v>
                </c:pt>
                <c:pt idx="1">
                  <c:v>111.498375088712</c:v>
                </c:pt>
                <c:pt idx="2">
                  <c:v>37.528299271549301</c:v>
                </c:pt>
                <c:pt idx="3">
                  <c:v>123.651756693005</c:v>
                </c:pt>
                <c:pt idx="4">
                  <c:v>121.724898457808</c:v>
                </c:pt>
                <c:pt idx="5">
                  <c:v>0</c:v>
                </c:pt>
                <c:pt idx="6">
                  <c:v>0</c:v>
                </c:pt>
                <c:pt idx="7">
                  <c:v>3.3224515736076801</c:v>
                </c:pt>
                <c:pt idx="8">
                  <c:v>0</c:v>
                </c:pt>
                <c:pt idx="9">
                  <c:v>160.24631093009901</c:v>
                </c:pt>
                <c:pt idx="10">
                  <c:v>7.5841827826973898</c:v>
                </c:pt>
                <c:pt idx="11">
                  <c:v>2.0701786816860199</c:v>
                </c:pt>
                <c:pt idx="12">
                  <c:v>110.09484495302399</c:v>
                </c:pt>
                <c:pt idx="13">
                  <c:v>73.650072297557998</c:v>
                </c:pt>
                <c:pt idx="14">
                  <c:v>37.152268612107598</c:v>
                </c:pt>
                <c:pt idx="15">
                  <c:v>0</c:v>
                </c:pt>
                <c:pt idx="16">
                  <c:v>36.993847613586397</c:v>
                </c:pt>
                <c:pt idx="17">
                  <c:v>8.96182453217477</c:v>
                </c:pt>
                <c:pt idx="18">
                  <c:v>30.719372500988801</c:v>
                </c:pt>
                <c:pt idx="19">
                  <c:v>43.145326732699999</c:v>
                </c:pt>
                <c:pt idx="20">
                  <c:v>142.07409672164101</c:v>
                </c:pt>
                <c:pt idx="21">
                  <c:v>36.900213651866203</c:v>
                </c:pt>
                <c:pt idx="22">
                  <c:v>0</c:v>
                </c:pt>
                <c:pt idx="23">
                  <c:v>122.1671581114</c:v>
                </c:pt>
                <c:pt idx="24">
                  <c:v>35.511792458159903</c:v>
                </c:pt>
                <c:pt idx="25">
                  <c:v>0</c:v>
                </c:pt>
                <c:pt idx="26">
                  <c:v>52.253005335922502</c:v>
                </c:pt>
                <c:pt idx="27">
                  <c:v>35.431257691098502</c:v>
                </c:pt>
                <c:pt idx="28">
                  <c:v>0</c:v>
                </c:pt>
                <c:pt idx="29">
                  <c:v>28.073416077325401</c:v>
                </c:pt>
                <c:pt idx="30">
                  <c:v>17.9101821582043</c:v>
                </c:pt>
                <c:pt idx="31">
                  <c:v>20.785427615006299</c:v>
                </c:pt>
                <c:pt idx="32">
                  <c:v>169.224690237761</c:v>
                </c:pt>
                <c:pt idx="33">
                  <c:v>114.195798046231</c:v>
                </c:pt>
                <c:pt idx="34">
                  <c:v>4.0529443167453296</c:v>
                </c:pt>
                <c:pt idx="35">
                  <c:v>83.625790229663295</c:v>
                </c:pt>
                <c:pt idx="36">
                  <c:v>2.3707192104182302</c:v>
                </c:pt>
                <c:pt idx="37">
                  <c:v>20.114868180042901</c:v>
                </c:pt>
                <c:pt idx="38">
                  <c:v>37.903935725859</c:v>
                </c:pt>
                <c:pt idx="39">
                  <c:v>175.57734086473101</c:v>
                </c:pt>
                <c:pt idx="40">
                  <c:v>5.1471103528943498</c:v>
                </c:pt>
                <c:pt idx="41">
                  <c:v>4.12373115637683</c:v>
                </c:pt>
                <c:pt idx="42">
                  <c:v>71.254922186330504</c:v>
                </c:pt>
                <c:pt idx="43">
                  <c:v>173.91763212767401</c:v>
                </c:pt>
                <c:pt idx="44">
                  <c:v>110.314435363814</c:v>
                </c:pt>
                <c:pt idx="45">
                  <c:v>11.0762437135776</c:v>
                </c:pt>
                <c:pt idx="46">
                  <c:v>59.354920633807502</c:v>
                </c:pt>
                <c:pt idx="47">
                  <c:v>3.1993148147681998</c:v>
                </c:pt>
                <c:pt idx="48">
                  <c:v>70.243182041742102</c:v>
                </c:pt>
                <c:pt idx="49">
                  <c:v>0</c:v>
                </c:pt>
                <c:pt idx="50">
                  <c:v>139.59691502236501</c:v>
                </c:pt>
                <c:pt idx="51">
                  <c:v>92.6920946955982</c:v>
                </c:pt>
                <c:pt idx="52">
                  <c:v>21.419581593920299</c:v>
                </c:pt>
                <c:pt idx="53">
                  <c:v>0</c:v>
                </c:pt>
                <c:pt idx="54">
                  <c:v>63.116090987916003</c:v>
                </c:pt>
                <c:pt idx="55">
                  <c:v>13.061164350645599</c:v>
                </c:pt>
                <c:pt idx="56">
                  <c:v>5.06468003201035</c:v>
                </c:pt>
                <c:pt idx="57">
                  <c:v>58.818787464525201</c:v>
                </c:pt>
                <c:pt idx="58">
                  <c:v>42.4917082785229</c:v>
                </c:pt>
                <c:pt idx="59">
                  <c:v>14.3421784696068</c:v>
                </c:pt>
                <c:pt idx="60">
                  <c:v>15.093715563412999</c:v>
                </c:pt>
                <c:pt idx="61">
                  <c:v>9.3745644736305707</c:v>
                </c:pt>
                <c:pt idx="62">
                  <c:v>0</c:v>
                </c:pt>
                <c:pt idx="63">
                  <c:v>4.89634788639031</c:v>
                </c:pt>
                <c:pt idx="64">
                  <c:v>78.021367853373704</c:v>
                </c:pt>
                <c:pt idx="65">
                  <c:v>86.608002326982898</c:v>
                </c:pt>
                <c:pt idx="66">
                  <c:v>0</c:v>
                </c:pt>
                <c:pt idx="67">
                  <c:v>25.8081471331956</c:v>
                </c:pt>
                <c:pt idx="68">
                  <c:v>5.5524042012076098</c:v>
                </c:pt>
                <c:pt idx="69">
                  <c:v>0</c:v>
                </c:pt>
                <c:pt idx="70">
                  <c:v>0</c:v>
                </c:pt>
                <c:pt idx="71">
                  <c:v>273.56449949072902</c:v>
                </c:pt>
                <c:pt idx="72">
                  <c:v>119.80984792616201</c:v>
                </c:pt>
                <c:pt idx="73">
                  <c:v>32.589432050323602</c:v>
                </c:pt>
                <c:pt idx="74">
                  <c:v>52.000874040969997</c:v>
                </c:pt>
                <c:pt idx="75">
                  <c:v>78.602747459685901</c:v>
                </c:pt>
                <c:pt idx="76">
                  <c:v>0.49950718601099597</c:v>
                </c:pt>
                <c:pt idx="77">
                  <c:v>13.585220228033799</c:v>
                </c:pt>
                <c:pt idx="78">
                  <c:v>0</c:v>
                </c:pt>
                <c:pt idx="79">
                  <c:v>16.510699582706899</c:v>
                </c:pt>
                <c:pt idx="80">
                  <c:v>32.352930053543901</c:v>
                </c:pt>
                <c:pt idx="81">
                  <c:v>14.9920892966345</c:v>
                </c:pt>
                <c:pt idx="82">
                  <c:v>0</c:v>
                </c:pt>
                <c:pt idx="83">
                  <c:v>103.589088851585</c:v>
                </c:pt>
                <c:pt idx="84">
                  <c:v>33.268198339117703</c:v>
                </c:pt>
                <c:pt idx="85">
                  <c:v>34.826163892237197</c:v>
                </c:pt>
                <c:pt idx="86">
                  <c:v>61.361141361807498</c:v>
                </c:pt>
                <c:pt idx="87">
                  <c:v>7.1162410865444397</c:v>
                </c:pt>
                <c:pt idx="88">
                  <c:v>9.8748225202028301</c:v>
                </c:pt>
                <c:pt idx="89">
                  <c:v>242.153001389016</c:v>
                </c:pt>
                <c:pt idx="90">
                  <c:v>11.120770053474301</c:v>
                </c:pt>
                <c:pt idx="91">
                  <c:v>0</c:v>
                </c:pt>
                <c:pt idx="92">
                  <c:v>5.8896646752588104</c:v>
                </c:pt>
                <c:pt idx="93">
                  <c:v>14.5692262515834</c:v>
                </c:pt>
              </c:numCache>
            </c:numRef>
          </c:xVal>
          <c:yVal>
            <c:numRef>
              <c:f>'相関解析（全タイプ）'!$M$100:$M$193</c:f>
              <c:numCache>
                <c:formatCode>General</c:formatCode>
                <c:ptCount val="94"/>
                <c:pt idx="0">
                  <c:v>0</c:v>
                </c:pt>
                <c:pt idx="1">
                  <c:v>-21.650122878437699</c:v>
                </c:pt>
                <c:pt idx="2">
                  <c:v>-37.528299271549301</c:v>
                </c:pt>
                <c:pt idx="3">
                  <c:v>-123.651756693005</c:v>
                </c:pt>
                <c:pt idx="4">
                  <c:v>-100.1329008915516</c:v>
                </c:pt>
                <c:pt idx="5">
                  <c:v>0</c:v>
                </c:pt>
                <c:pt idx="6">
                  <c:v>0</c:v>
                </c:pt>
                <c:pt idx="7">
                  <c:v>104.04386038059933</c:v>
                </c:pt>
                <c:pt idx="8">
                  <c:v>0</c:v>
                </c:pt>
                <c:pt idx="9">
                  <c:v>69.445970874601983</c:v>
                </c:pt>
                <c:pt idx="10">
                  <c:v>-6.7939726838648955</c:v>
                </c:pt>
                <c:pt idx="11">
                  <c:v>-2.0701786816860199</c:v>
                </c:pt>
                <c:pt idx="12">
                  <c:v>-64.300170524618792</c:v>
                </c:pt>
                <c:pt idx="13">
                  <c:v>27.680947199522009</c:v>
                </c:pt>
                <c:pt idx="14">
                  <c:v>13.707384814085103</c:v>
                </c:pt>
                <c:pt idx="15">
                  <c:v>0</c:v>
                </c:pt>
                <c:pt idx="16">
                  <c:v>-16.737685405349396</c:v>
                </c:pt>
                <c:pt idx="17">
                  <c:v>-8.96182453217477</c:v>
                </c:pt>
                <c:pt idx="18">
                  <c:v>18.464333239798702</c:v>
                </c:pt>
                <c:pt idx="19">
                  <c:v>29.863177229316904</c:v>
                </c:pt>
                <c:pt idx="20">
                  <c:v>281.50617434075701</c:v>
                </c:pt>
                <c:pt idx="21">
                  <c:v>14.7804762647649</c:v>
                </c:pt>
                <c:pt idx="22">
                  <c:v>0</c:v>
                </c:pt>
                <c:pt idx="23">
                  <c:v>-41.601776458532001</c:v>
                </c:pt>
                <c:pt idx="24">
                  <c:v>18.006805854470798</c:v>
                </c:pt>
                <c:pt idx="25">
                  <c:v>0</c:v>
                </c:pt>
                <c:pt idx="26">
                  <c:v>-10.709109634008705</c:v>
                </c:pt>
                <c:pt idx="27">
                  <c:v>234.89921398081049</c:v>
                </c:pt>
                <c:pt idx="28">
                  <c:v>0</c:v>
                </c:pt>
                <c:pt idx="29">
                  <c:v>92.457378580617601</c:v>
                </c:pt>
                <c:pt idx="30">
                  <c:v>4.4589456031220998</c:v>
                </c:pt>
                <c:pt idx="31">
                  <c:v>41.831001391445405</c:v>
                </c:pt>
                <c:pt idx="32">
                  <c:v>-95.118191336808891</c:v>
                </c:pt>
                <c:pt idx="33">
                  <c:v>-45.044751759074202</c:v>
                </c:pt>
                <c:pt idx="34">
                  <c:v>6.7267872760837699</c:v>
                </c:pt>
                <c:pt idx="35">
                  <c:v>-57.799891656803794</c:v>
                </c:pt>
                <c:pt idx="36">
                  <c:v>-2.3707192104182302</c:v>
                </c:pt>
                <c:pt idx="37">
                  <c:v>57.160652632643689</c:v>
                </c:pt>
                <c:pt idx="38">
                  <c:v>38.953012146871004</c:v>
                </c:pt>
                <c:pt idx="39">
                  <c:v>-4.9542832584180019</c:v>
                </c:pt>
                <c:pt idx="40">
                  <c:v>170.87694927421765</c:v>
                </c:pt>
                <c:pt idx="41">
                  <c:v>20.30356921870327</c:v>
                </c:pt>
                <c:pt idx="42">
                  <c:v>12.595791024674796</c:v>
                </c:pt>
                <c:pt idx="43">
                  <c:v>55.199782457906991</c:v>
                </c:pt>
                <c:pt idx="44">
                  <c:v>-67.943938081811297</c:v>
                </c:pt>
                <c:pt idx="45">
                  <c:v>-11.0762437135776</c:v>
                </c:pt>
                <c:pt idx="46">
                  <c:v>-46.912233412408703</c:v>
                </c:pt>
                <c:pt idx="47">
                  <c:v>10.555527326615401</c:v>
                </c:pt>
                <c:pt idx="48">
                  <c:v>-0.5428951704328</c:v>
                </c:pt>
                <c:pt idx="49">
                  <c:v>0</c:v>
                </c:pt>
                <c:pt idx="50">
                  <c:v>-12.125940522290009</c:v>
                </c:pt>
                <c:pt idx="51">
                  <c:v>51.908988067429789</c:v>
                </c:pt>
                <c:pt idx="52">
                  <c:v>-17.624277256107227</c:v>
                </c:pt>
                <c:pt idx="53">
                  <c:v>0.247430302628356</c:v>
                </c:pt>
                <c:pt idx="54">
                  <c:v>-20.799419836923001</c:v>
                </c:pt>
                <c:pt idx="55">
                  <c:v>133.02549996441539</c:v>
                </c:pt>
                <c:pt idx="56">
                  <c:v>-4.7416126756426156</c:v>
                </c:pt>
                <c:pt idx="57">
                  <c:v>10.973347588670194</c:v>
                </c:pt>
                <c:pt idx="58">
                  <c:v>20.091991960651697</c:v>
                </c:pt>
                <c:pt idx="59">
                  <c:v>59.887408355551806</c:v>
                </c:pt>
                <c:pt idx="60">
                  <c:v>36.988512377497102</c:v>
                </c:pt>
                <c:pt idx="61">
                  <c:v>11.25528264066563</c:v>
                </c:pt>
                <c:pt idx="62">
                  <c:v>0</c:v>
                </c:pt>
                <c:pt idx="63">
                  <c:v>-6.4397182873480396E-2</c:v>
                </c:pt>
                <c:pt idx="64">
                  <c:v>-22.895192014465707</c:v>
                </c:pt>
                <c:pt idx="65">
                  <c:v>56.346768875664111</c:v>
                </c:pt>
                <c:pt idx="66">
                  <c:v>17.616821924981899</c:v>
                </c:pt>
                <c:pt idx="67">
                  <c:v>7.5688819224777966</c:v>
                </c:pt>
                <c:pt idx="68">
                  <c:v>3.1860087424549004</c:v>
                </c:pt>
                <c:pt idx="69">
                  <c:v>9.0962980911090003</c:v>
                </c:pt>
                <c:pt idx="70">
                  <c:v>9.4921940805795195</c:v>
                </c:pt>
                <c:pt idx="71">
                  <c:v>-151.43490575408401</c:v>
                </c:pt>
                <c:pt idx="72">
                  <c:v>-91.14505858505261</c:v>
                </c:pt>
                <c:pt idx="73">
                  <c:v>44.264716431748901</c:v>
                </c:pt>
                <c:pt idx="74">
                  <c:v>19.414026210989398</c:v>
                </c:pt>
                <c:pt idx="75">
                  <c:v>19.949700369674503</c:v>
                </c:pt>
                <c:pt idx="76">
                  <c:v>54.009120988676905</c:v>
                </c:pt>
                <c:pt idx="77">
                  <c:v>-1.1889256596987003</c:v>
                </c:pt>
                <c:pt idx="78">
                  <c:v>2.7922714698136502</c:v>
                </c:pt>
                <c:pt idx="79">
                  <c:v>-2.2628446211866979</c:v>
                </c:pt>
                <c:pt idx="80">
                  <c:v>326.17123371999412</c:v>
                </c:pt>
                <c:pt idx="81">
                  <c:v>5.2633396460046988</c:v>
                </c:pt>
                <c:pt idx="82">
                  <c:v>0</c:v>
                </c:pt>
                <c:pt idx="83">
                  <c:v>121.100949990789</c:v>
                </c:pt>
                <c:pt idx="84">
                  <c:v>7.5028999362035975</c:v>
                </c:pt>
                <c:pt idx="85">
                  <c:v>2.0910195925482</c:v>
                </c:pt>
                <c:pt idx="86">
                  <c:v>-57.432185919694525</c:v>
                </c:pt>
                <c:pt idx="87">
                  <c:v>0.61239260778439064</c:v>
                </c:pt>
                <c:pt idx="88">
                  <c:v>-3.0293740320345197</c:v>
                </c:pt>
                <c:pt idx="89">
                  <c:v>-195.54638260969449</c:v>
                </c:pt>
                <c:pt idx="90">
                  <c:v>-11.120770053474301</c:v>
                </c:pt>
                <c:pt idx="91">
                  <c:v>1.80764673684695</c:v>
                </c:pt>
                <c:pt idx="92">
                  <c:v>-1.8526230287097407</c:v>
                </c:pt>
                <c:pt idx="93">
                  <c:v>-13.01113614617617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EC8-4323-B287-8C25B2FDE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'相関解析（全タイプ）'!$W$98</c:f>
              <c:strCache>
                <c:ptCount val="1"/>
                <c:pt idx="0">
                  <c:v>Caproic acid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'相関解析（全タイプ）'!$W$100:$W$193</c:f>
              <c:numCache>
                <c:formatCode>General</c:formatCode>
                <c:ptCount val="94"/>
                <c:pt idx="0">
                  <c:v>19.8881100979754</c:v>
                </c:pt>
                <c:pt idx="1">
                  <c:v>164.724416901951</c:v>
                </c:pt>
                <c:pt idx="2">
                  <c:v>961.89283835106198</c:v>
                </c:pt>
                <c:pt idx="3">
                  <c:v>133.470414156293</c:v>
                </c:pt>
                <c:pt idx="4">
                  <c:v>88.228089118550997</c:v>
                </c:pt>
                <c:pt idx="5">
                  <c:v>54.751988643247401</c:v>
                </c:pt>
                <c:pt idx="6">
                  <c:v>422.88860337210701</c:v>
                </c:pt>
                <c:pt idx="7">
                  <c:v>38.5817980374173</c:v>
                </c:pt>
                <c:pt idx="8">
                  <c:v>418.54386803361803</c:v>
                </c:pt>
                <c:pt idx="9">
                  <c:v>232.23245037853701</c:v>
                </c:pt>
                <c:pt idx="10">
                  <c:v>532.69492247825406</c:v>
                </c:pt>
                <c:pt idx="11">
                  <c:v>72.8511512984159</c:v>
                </c:pt>
                <c:pt idx="12">
                  <c:v>196.78247929317601</c:v>
                </c:pt>
                <c:pt idx="13">
                  <c:v>103.086901574998</c:v>
                </c:pt>
                <c:pt idx="14">
                  <c:v>355.19476334165</c:v>
                </c:pt>
                <c:pt idx="15">
                  <c:v>7.1560180084012597</c:v>
                </c:pt>
                <c:pt idx="16">
                  <c:v>59.246363010116497</c:v>
                </c:pt>
                <c:pt idx="17">
                  <c:v>377.012481615789</c:v>
                </c:pt>
                <c:pt idx="18">
                  <c:v>141.520117929572</c:v>
                </c:pt>
                <c:pt idx="19">
                  <c:v>40.135237130460197</c:v>
                </c:pt>
                <c:pt idx="20">
                  <c:v>26.439278683997301</c:v>
                </c:pt>
                <c:pt idx="21">
                  <c:v>1934.87853028941</c:v>
                </c:pt>
                <c:pt idx="22">
                  <c:v>9.6360148459762094</c:v>
                </c:pt>
                <c:pt idx="23">
                  <c:v>75.778729899136707</c:v>
                </c:pt>
                <c:pt idx="24">
                  <c:v>184.194618565186</c:v>
                </c:pt>
                <c:pt idx="25">
                  <c:v>594.77244159072995</c:v>
                </c:pt>
                <c:pt idx="26">
                  <c:v>2430.8744341588999</c:v>
                </c:pt>
                <c:pt idx="27">
                  <c:v>57.426770005916602</c:v>
                </c:pt>
                <c:pt idx="28">
                  <c:v>64.617552101396001</c:v>
                </c:pt>
                <c:pt idx="29">
                  <c:v>102.281706188458</c:v>
                </c:pt>
                <c:pt idx="30">
                  <c:v>1092.1263170536399</c:v>
                </c:pt>
                <c:pt idx="31">
                  <c:v>120.885101921667</c:v>
                </c:pt>
                <c:pt idx="32">
                  <c:v>49.340898395359901</c:v>
                </c:pt>
                <c:pt idx="33">
                  <c:v>117.721058027542</c:v>
                </c:pt>
                <c:pt idx="34">
                  <c:v>787.67855916076996</c:v>
                </c:pt>
                <c:pt idx="35">
                  <c:v>88.198095379608503</c:v>
                </c:pt>
                <c:pt idx="36">
                  <c:v>64.390658310956297</c:v>
                </c:pt>
                <c:pt idx="37">
                  <c:v>51.584427962402401</c:v>
                </c:pt>
                <c:pt idx="38">
                  <c:v>1164.56351407024</c:v>
                </c:pt>
                <c:pt idx="39">
                  <c:v>95.551599060110803</c:v>
                </c:pt>
                <c:pt idx="40">
                  <c:v>12.2483027275028</c:v>
                </c:pt>
                <c:pt idx="41">
                  <c:v>46.026316331885901</c:v>
                </c:pt>
                <c:pt idx="42">
                  <c:v>59.2669884134406</c:v>
                </c:pt>
                <c:pt idx="43">
                  <c:v>2797.2260888604201</c:v>
                </c:pt>
                <c:pt idx="44">
                  <c:v>130.574453375486</c:v>
                </c:pt>
                <c:pt idx="45">
                  <c:v>4843.8177013832501</c:v>
                </c:pt>
                <c:pt idx="46">
                  <c:v>116.91713035799</c:v>
                </c:pt>
                <c:pt idx="47">
                  <c:v>1006.24994855557</c:v>
                </c:pt>
                <c:pt idx="48">
                  <c:v>103.54535347353099</c:v>
                </c:pt>
                <c:pt idx="49">
                  <c:v>33.946800766952499</c:v>
                </c:pt>
                <c:pt idx="50">
                  <c:v>631.45275275094298</c:v>
                </c:pt>
                <c:pt idx="51">
                  <c:v>123.989797324832</c:v>
                </c:pt>
                <c:pt idx="52">
                  <c:v>109.637190077195</c:v>
                </c:pt>
                <c:pt idx="53">
                  <c:v>36.847508054706999</c:v>
                </c:pt>
                <c:pt idx="54">
                  <c:v>466.55719551578801</c:v>
                </c:pt>
                <c:pt idx="55">
                  <c:v>429.97698385765102</c:v>
                </c:pt>
                <c:pt idx="56">
                  <c:v>214.12453446894199</c:v>
                </c:pt>
                <c:pt idx="57">
                  <c:v>239.243789823301</c:v>
                </c:pt>
                <c:pt idx="58">
                  <c:v>4689.2976269719102</c:v>
                </c:pt>
                <c:pt idx="59">
                  <c:v>498.69289800775499</c:v>
                </c:pt>
                <c:pt idx="60">
                  <c:v>1594.1955386835</c:v>
                </c:pt>
                <c:pt idx="61">
                  <c:v>4631.5450282714301</c:v>
                </c:pt>
                <c:pt idx="62">
                  <c:v>113.05960189606</c:v>
                </c:pt>
                <c:pt idx="63">
                  <c:v>543.28258093407601</c:v>
                </c:pt>
                <c:pt idx="64">
                  <c:v>2268.3900247666602</c:v>
                </c:pt>
                <c:pt idx="65">
                  <c:v>127.508467768274</c:v>
                </c:pt>
                <c:pt idx="66">
                  <c:v>75.416176553343107</c:v>
                </c:pt>
                <c:pt idx="67">
                  <c:v>89.677977550798303</c:v>
                </c:pt>
                <c:pt idx="68">
                  <c:v>1129.0195373200099</c:v>
                </c:pt>
                <c:pt idx="69">
                  <c:v>29.359190444425799</c:v>
                </c:pt>
                <c:pt idx="70">
                  <c:v>1090.8893670104401</c:v>
                </c:pt>
                <c:pt idx="71">
                  <c:v>58.708254768602501</c:v>
                </c:pt>
                <c:pt idx="72">
                  <c:v>71.656280299169794</c:v>
                </c:pt>
                <c:pt idx="73">
                  <c:v>9352.6740778877502</c:v>
                </c:pt>
                <c:pt idx="74">
                  <c:v>75.921095631821402</c:v>
                </c:pt>
                <c:pt idx="75">
                  <c:v>7119.15503406059</c:v>
                </c:pt>
                <c:pt idx="76">
                  <c:v>2366.9069551817802</c:v>
                </c:pt>
                <c:pt idx="77">
                  <c:v>7545.6947779234997</c:v>
                </c:pt>
                <c:pt idx="78">
                  <c:v>372.22388589738802</c:v>
                </c:pt>
                <c:pt idx="79">
                  <c:v>116.684530519064</c:v>
                </c:pt>
                <c:pt idx="80">
                  <c:v>143.01095018191899</c:v>
                </c:pt>
                <c:pt idx="81">
                  <c:v>263.74990373405899</c:v>
                </c:pt>
                <c:pt idx="82">
                  <c:v>10.771975052679799</c:v>
                </c:pt>
                <c:pt idx="83">
                  <c:v>162.53512211929299</c:v>
                </c:pt>
                <c:pt idx="84">
                  <c:v>79.053504701000705</c:v>
                </c:pt>
                <c:pt idx="85">
                  <c:v>319.83758748359298</c:v>
                </c:pt>
                <c:pt idx="86">
                  <c:v>82.980022577601304</c:v>
                </c:pt>
                <c:pt idx="87">
                  <c:v>94.157494155406994</c:v>
                </c:pt>
                <c:pt idx="88">
                  <c:v>3529.28820231285</c:v>
                </c:pt>
                <c:pt idx="89">
                  <c:v>283.20746381156403</c:v>
                </c:pt>
                <c:pt idx="90">
                  <c:v>62.166227285449303</c:v>
                </c:pt>
                <c:pt idx="91">
                  <c:v>1.9162683403529499</c:v>
                </c:pt>
                <c:pt idx="92">
                  <c:v>53.958838243687303</c:v>
                </c:pt>
                <c:pt idx="93">
                  <c:v>65.800489869974101</c:v>
                </c:pt>
              </c:numCache>
            </c:numRef>
          </c:xVal>
          <c:yVal>
            <c:numRef>
              <c:f>'相関解析（全タイプ）'!$X$100:$X$193</c:f>
              <c:numCache>
                <c:formatCode>General</c:formatCode>
                <c:ptCount val="94"/>
                <c:pt idx="0">
                  <c:v>64.457116372725395</c:v>
                </c:pt>
                <c:pt idx="1">
                  <c:v>42.999001467647986</c:v>
                </c:pt>
                <c:pt idx="2">
                  <c:v>629.2289244093181</c:v>
                </c:pt>
                <c:pt idx="3">
                  <c:v>48.422696212457993</c:v>
                </c:pt>
                <c:pt idx="4">
                  <c:v>492.27913987645798</c:v>
                </c:pt>
                <c:pt idx="5">
                  <c:v>42.734410906329899</c:v>
                </c:pt>
                <c:pt idx="6">
                  <c:v>19.955124174793013</c:v>
                </c:pt>
                <c:pt idx="7">
                  <c:v>-14.5161036620594</c:v>
                </c:pt>
                <c:pt idx="8">
                  <c:v>3118.943080281862</c:v>
                </c:pt>
                <c:pt idx="9">
                  <c:v>8.6452045929099768</c:v>
                </c:pt>
                <c:pt idx="10">
                  <c:v>391.85824809842393</c:v>
                </c:pt>
                <c:pt idx="11">
                  <c:v>147.43302335005711</c:v>
                </c:pt>
                <c:pt idx="12">
                  <c:v>-58.07458135205502</c:v>
                </c:pt>
                <c:pt idx="13">
                  <c:v>96.524484362300996</c:v>
                </c:pt>
                <c:pt idx="14">
                  <c:v>6.3716565854210216</c:v>
                </c:pt>
                <c:pt idx="15">
                  <c:v>5.1737180779423397</c:v>
                </c:pt>
                <c:pt idx="16">
                  <c:v>22.196789161185606</c:v>
                </c:pt>
                <c:pt idx="17">
                  <c:v>797.93320852601096</c:v>
                </c:pt>
                <c:pt idx="18">
                  <c:v>318.982630749706</c:v>
                </c:pt>
                <c:pt idx="19">
                  <c:v>322.63888581105277</c:v>
                </c:pt>
                <c:pt idx="20">
                  <c:v>13.171196615870599</c:v>
                </c:pt>
                <c:pt idx="21">
                  <c:v>513.71863720428996</c:v>
                </c:pt>
                <c:pt idx="22">
                  <c:v>40.729734656109386</c:v>
                </c:pt>
                <c:pt idx="23">
                  <c:v>107.30269213738829</c:v>
                </c:pt>
                <c:pt idx="24">
                  <c:v>228.74441160891902</c:v>
                </c:pt>
                <c:pt idx="25">
                  <c:v>601.75751709478016</c:v>
                </c:pt>
                <c:pt idx="26">
                  <c:v>-543.96119436806998</c:v>
                </c:pt>
                <c:pt idx="27">
                  <c:v>115.7221846608484</c:v>
                </c:pt>
                <c:pt idx="28">
                  <c:v>61.115791908774</c:v>
                </c:pt>
                <c:pt idx="29">
                  <c:v>259.77317614891695</c:v>
                </c:pt>
                <c:pt idx="30">
                  <c:v>-451.5893200345289</c:v>
                </c:pt>
                <c:pt idx="31">
                  <c:v>62.043680737491997</c:v>
                </c:pt>
                <c:pt idx="32">
                  <c:v>52.054673806790106</c:v>
                </c:pt>
                <c:pt idx="33">
                  <c:v>75.417473881451997</c:v>
                </c:pt>
                <c:pt idx="34">
                  <c:v>656.80269231659008</c:v>
                </c:pt>
                <c:pt idx="35">
                  <c:v>491.17916078345445</c:v>
                </c:pt>
                <c:pt idx="36">
                  <c:v>51.405150187376705</c:v>
                </c:pt>
                <c:pt idx="37">
                  <c:v>226.09481451692562</c:v>
                </c:pt>
                <c:pt idx="38">
                  <c:v>1403.0339089178599</c:v>
                </c:pt>
                <c:pt idx="39">
                  <c:v>51.15614760947021</c:v>
                </c:pt>
                <c:pt idx="40">
                  <c:v>150.13175490474822</c:v>
                </c:pt>
                <c:pt idx="41">
                  <c:v>40.912850836322598</c:v>
                </c:pt>
                <c:pt idx="42">
                  <c:v>268.29985324939844</c:v>
                </c:pt>
                <c:pt idx="43">
                  <c:v>6713.2120004571607</c:v>
                </c:pt>
                <c:pt idx="44">
                  <c:v>70.416066615506992</c:v>
                </c:pt>
                <c:pt idx="45">
                  <c:v>-288.89998591871972</c:v>
                </c:pt>
                <c:pt idx="46">
                  <c:v>-5.8510332802420066</c:v>
                </c:pt>
                <c:pt idx="47">
                  <c:v>689.98663402601005</c:v>
                </c:pt>
                <c:pt idx="48">
                  <c:v>56.283108210056994</c:v>
                </c:pt>
                <c:pt idx="49">
                  <c:v>157.9083231055925</c:v>
                </c:pt>
                <c:pt idx="50">
                  <c:v>-345.97762793145296</c:v>
                </c:pt>
                <c:pt idx="51">
                  <c:v>-2.1324584944279934</c:v>
                </c:pt>
                <c:pt idx="52">
                  <c:v>30.879274438536996</c:v>
                </c:pt>
                <c:pt idx="53">
                  <c:v>50.845052759165704</c:v>
                </c:pt>
                <c:pt idx="54">
                  <c:v>269.48352964590202</c:v>
                </c:pt>
                <c:pt idx="55">
                  <c:v>800.886806254269</c:v>
                </c:pt>
                <c:pt idx="56">
                  <c:v>140.89019549856403</c:v>
                </c:pt>
                <c:pt idx="57">
                  <c:v>-134.81856328799</c:v>
                </c:pt>
                <c:pt idx="58">
                  <c:v>-1927.8191532105302</c:v>
                </c:pt>
                <c:pt idx="59">
                  <c:v>-409.33188172936821</c:v>
                </c:pt>
                <c:pt idx="60">
                  <c:v>344.73529359853001</c:v>
                </c:pt>
                <c:pt idx="61">
                  <c:v>-2492.5470327879102</c:v>
                </c:pt>
                <c:pt idx="62">
                  <c:v>192.01184975162701</c:v>
                </c:pt>
                <c:pt idx="63">
                  <c:v>338.15610802381195</c:v>
                </c:pt>
                <c:pt idx="64">
                  <c:v>691.31312315001969</c:v>
                </c:pt>
                <c:pt idx="65">
                  <c:v>579.42309337413997</c:v>
                </c:pt>
                <c:pt idx="66">
                  <c:v>132.35342065230088</c:v>
                </c:pt>
                <c:pt idx="67">
                  <c:v>31.233858542995691</c:v>
                </c:pt>
                <c:pt idx="68">
                  <c:v>-257.32535537828392</c:v>
                </c:pt>
                <c:pt idx="69">
                  <c:v>-3.8999799005543991</c:v>
                </c:pt>
                <c:pt idx="70">
                  <c:v>-47.619301895150102</c:v>
                </c:pt>
                <c:pt idx="71">
                  <c:v>78.202948638684489</c:v>
                </c:pt>
                <c:pt idx="72">
                  <c:v>788.92281386921218</c:v>
                </c:pt>
                <c:pt idx="73">
                  <c:v>-1934.1946577300405</c:v>
                </c:pt>
                <c:pt idx="74">
                  <c:v>150.87408996694461</c:v>
                </c:pt>
                <c:pt idx="75">
                  <c:v>-2078.40540517928</c:v>
                </c:pt>
                <c:pt idx="76">
                  <c:v>8962.1679252752183</c:v>
                </c:pt>
                <c:pt idx="77">
                  <c:v>-3810.6238000289195</c:v>
                </c:pt>
                <c:pt idx="78">
                  <c:v>-214.00764512639103</c:v>
                </c:pt>
                <c:pt idx="79">
                  <c:v>87.439889863598012</c:v>
                </c:pt>
                <c:pt idx="80">
                  <c:v>-59.954065798607488</c:v>
                </c:pt>
                <c:pt idx="81">
                  <c:v>2843.788433259841</c:v>
                </c:pt>
                <c:pt idx="82">
                  <c:v>382.63972642586918</c:v>
                </c:pt>
                <c:pt idx="83">
                  <c:v>191.83029600327799</c:v>
                </c:pt>
                <c:pt idx="84">
                  <c:v>121.1339399041503</c:v>
                </c:pt>
                <c:pt idx="85">
                  <c:v>-140.082539505158</c:v>
                </c:pt>
                <c:pt idx="86">
                  <c:v>301.89600031210972</c:v>
                </c:pt>
                <c:pt idx="87">
                  <c:v>237.99424083466602</c:v>
                </c:pt>
                <c:pt idx="88">
                  <c:v>-2650.7775372175602</c:v>
                </c:pt>
                <c:pt idx="89">
                  <c:v>131.36090161272597</c:v>
                </c:pt>
                <c:pt idx="90">
                  <c:v>34.7668217693708</c:v>
                </c:pt>
                <c:pt idx="91">
                  <c:v>173.81130481903006</c:v>
                </c:pt>
                <c:pt idx="92">
                  <c:v>55.910567497865692</c:v>
                </c:pt>
                <c:pt idx="93">
                  <c:v>-12.069085917551298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24D-43C4-93F0-4CE32AAC1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7863368"/>
        <c:axId val="717861728"/>
      </c:scatterChart>
      <c:valAx>
        <c:axId val="717863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1728"/>
        <c:crosses val="autoZero"/>
        <c:crossBetween val="midCat"/>
      </c:valAx>
      <c:valAx>
        <c:axId val="71786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8633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09260-4C06-4AFE-AFD1-FA47943E24FC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E1247-8D11-42A8-B7F9-8C9D1EDC8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16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76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71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8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81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84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40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1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99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6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78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C532E-AAF0-4717-AB44-C5BB3BE04835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8FD99-428C-49E7-A3D0-34589369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29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13" Type="http://schemas.openxmlformats.org/officeDocument/2006/relationships/chart" Target="../charts/chart18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12" Type="http://schemas.openxmlformats.org/officeDocument/2006/relationships/chart" Target="../charts/chart17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11" Type="http://schemas.openxmlformats.org/officeDocument/2006/relationships/chart" Target="../charts/chart16.xml"/><Relationship Id="rId5" Type="http://schemas.openxmlformats.org/officeDocument/2006/relationships/chart" Target="../charts/chart10.xml"/><Relationship Id="rId10" Type="http://schemas.openxmlformats.org/officeDocument/2006/relationships/chart" Target="../charts/chart15.xml"/><Relationship Id="rId4" Type="http://schemas.openxmlformats.org/officeDocument/2006/relationships/chart" Target="../charts/chart9.xml"/><Relationship Id="rId9" Type="http://schemas.openxmlformats.org/officeDocument/2006/relationships/chart" Target="../charts/chart14.xml"/><Relationship Id="rId14" Type="http://schemas.openxmlformats.org/officeDocument/2006/relationships/chart" Target="../charts/char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200650" y="8887139"/>
            <a:ext cx="1657350" cy="25686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ja-JP" sz="1069" dirty="0" smtClean="0"/>
              <a:t>Supplemental Fig.1</a:t>
            </a:r>
            <a:endParaRPr lang="ja-JP" altLang="en-US" sz="1069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3450"/>
            <a:ext cx="6858000" cy="4417100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200650" y="2972452"/>
            <a:ext cx="604266" cy="585926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ja-JP" altLang="en-US" sz="1069" dirty="0" smtClean="0"/>
              <a:t>● </a:t>
            </a:r>
            <a:r>
              <a:rPr lang="en-US" altLang="ja-JP" sz="1069" dirty="0" smtClean="0"/>
              <a:t>0wk</a:t>
            </a:r>
          </a:p>
          <a:p>
            <a:r>
              <a:rPr lang="ja-JP" altLang="en-US" sz="1069" dirty="0" smtClean="0"/>
              <a:t>▼ </a:t>
            </a:r>
            <a:r>
              <a:rPr lang="en-US" altLang="ja-JP" sz="1069" dirty="0" smtClean="0"/>
              <a:t>4wk</a:t>
            </a:r>
          </a:p>
          <a:p>
            <a:r>
              <a:rPr lang="ja-JP" altLang="en-US" sz="1069" dirty="0" smtClean="0"/>
              <a:t>■ </a:t>
            </a:r>
            <a:r>
              <a:rPr lang="en-US" altLang="ja-JP" sz="1069" dirty="0" smtClean="0"/>
              <a:t>8wk</a:t>
            </a:r>
            <a:endParaRPr lang="ja-JP" altLang="en-US" sz="1069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715000" y="2972452"/>
            <a:ext cx="1004316" cy="914990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en-US" altLang="ja-JP" sz="1069" dirty="0" err="1" smtClean="0">
                <a:solidFill>
                  <a:schemeClr val="accent1"/>
                </a:solidFill>
              </a:rPr>
              <a:t>BaBiBl</a:t>
            </a:r>
            <a:endParaRPr lang="en-US" altLang="ja-JP" sz="1069" dirty="0" smtClean="0">
              <a:solidFill>
                <a:schemeClr val="accent1"/>
              </a:solidFill>
            </a:endParaRPr>
          </a:p>
          <a:p>
            <a:r>
              <a:rPr lang="en-US" altLang="ja-JP" sz="1069" dirty="0" err="1" smtClean="0">
                <a:solidFill>
                  <a:schemeClr val="accent2"/>
                </a:solidFill>
              </a:rPr>
              <a:t>BaBiF</a:t>
            </a:r>
            <a:endParaRPr lang="en-US" altLang="ja-JP" sz="1069" dirty="0">
              <a:solidFill>
                <a:schemeClr val="accent2"/>
              </a:solidFill>
            </a:endParaRPr>
          </a:p>
          <a:p>
            <a:r>
              <a:rPr lang="en-US" altLang="ja-JP" sz="1069" dirty="0" err="1" smtClean="0">
                <a:solidFill>
                  <a:schemeClr val="accent6"/>
                </a:solidFill>
              </a:rPr>
              <a:t>BaFBl</a:t>
            </a:r>
            <a:endParaRPr lang="en-US" altLang="ja-JP" sz="1069" dirty="0" smtClean="0">
              <a:solidFill>
                <a:schemeClr val="accent6"/>
              </a:solidFill>
            </a:endParaRPr>
          </a:p>
          <a:p>
            <a:r>
              <a:rPr lang="en-US" altLang="ja-JP" sz="1069" dirty="0" err="1" smtClean="0">
                <a:solidFill>
                  <a:srgbClr val="C00000"/>
                </a:solidFill>
              </a:rPr>
              <a:t>BaPF</a:t>
            </a:r>
            <a:endParaRPr lang="en-US" altLang="ja-JP" sz="1069" dirty="0" smtClean="0">
              <a:solidFill>
                <a:srgbClr val="C00000"/>
              </a:solidFill>
            </a:endParaRPr>
          </a:p>
          <a:p>
            <a:r>
              <a:rPr lang="en-US" altLang="ja-JP" sz="1069" dirty="0" err="1" smtClean="0">
                <a:solidFill>
                  <a:srgbClr val="7030A0"/>
                </a:solidFill>
              </a:rPr>
              <a:t>BaRF</a:t>
            </a:r>
            <a:endParaRPr lang="en-US" altLang="ja-JP" sz="1069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5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グラフ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515667"/>
              </p:ext>
            </p:extLst>
          </p:nvPr>
        </p:nvGraphicFramePr>
        <p:xfrm>
          <a:off x="258562" y="189671"/>
          <a:ext cx="1728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5" name="グラフ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597440"/>
              </p:ext>
            </p:extLst>
          </p:nvPr>
        </p:nvGraphicFramePr>
        <p:xfrm>
          <a:off x="2176242" y="189671"/>
          <a:ext cx="1728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6" name="グラフ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443951"/>
              </p:ext>
            </p:extLst>
          </p:nvPr>
        </p:nvGraphicFramePr>
        <p:xfrm>
          <a:off x="4078892" y="189671"/>
          <a:ext cx="1728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200650" y="8887139"/>
            <a:ext cx="1657350" cy="25686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ja-JP" sz="1069" dirty="0" smtClean="0"/>
              <a:t>Supplemental Fig.2</a:t>
            </a:r>
            <a:endParaRPr lang="ja-JP" altLang="en-US" sz="1069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68447" y="695667"/>
            <a:ext cx="13985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Chao1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1540635" y="700234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Shannon index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3436264" y="700234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Simpson index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917680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35360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781050" y="248205"/>
            <a:ext cx="863921" cy="287576"/>
            <a:chOff x="381965" y="1719385"/>
            <a:chExt cx="930031" cy="1997973"/>
          </a:xfrm>
        </p:grpSpPr>
        <p:cxnSp>
          <p:nvCxnSpPr>
            <p:cNvPr id="58" name="直線コネクタ 57"/>
            <p:cNvCxnSpPr/>
            <p:nvPr/>
          </p:nvCxnSpPr>
          <p:spPr bwMode="auto">
            <a:xfrm flipV="1">
              <a:off x="381965" y="1719420"/>
              <a:ext cx="0" cy="105492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直線コネクタ 58"/>
            <p:cNvCxnSpPr/>
            <p:nvPr/>
          </p:nvCxnSpPr>
          <p:spPr bwMode="auto">
            <a:xfrm flipV="1">
              <a:off x="1311996" y="1719427"/>
              <a:ext cx="0" cy="1997931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直線コネクタ 59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934353" y="105442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852489" y="348188"/>
            <a:ext cx="381000" cy="187593"/>
            <a:chOff x="381965" y="1719385"/>
            <a:chExt cx="930031" cy="1303328"/>
          </a:xfrm>
        </p:grpSpPr>
        <p:cxnSp>
          <p:nvCxnSpPr>
            <p:cNvPr id="63" name="直線コネクタ 62"/>
            <p:cNvCxnSpPr/>
            <p:nvPr/>
          </p:nvCxnSpPr>
          <p:spPr bwMode="auto">
            <a:xfrm flipV="1">
              <a:off x="381965" y="1719420"/>
              <a:ext cx="0" cy="360283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直線コネクタ 63"/>
            <p:cNvCxnSpPr/>
            <p:nvPr/>
          </p:nvCxnSpPr>
          <p:spPr bwMode="auto">
            <a:xfrm flipV="1">
              <a:off x="1311996" y="1719427"/>
              <a:ext cx="0" cy="1303286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直線コネクタ 64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759703" y="205425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2685012" y="272015"/>
            <a:ext cx="863921" cy="287576"/>
            <a:chOff x="381965" y="1719385"/>
            <a:chExt cx="930031" cy="1997973"/>
          </a:xfrm>
        </p:grpSpPr>
        <p:cxnSp>
          <p:nvCxnSpPr>
            <p:cNvPr id="68" name="直線コネクタ 67"/>
            <p:cNvCxnSpPr/>
            <p:nvPr/>
          </p:nvCxnSpPr>
          <p:spPr bwMode="auto">
            <a:xfrm flipV="1">
              <a:off x="381965" y="1719420"/>
              <a:ext cx="0" cy="105492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直線コネクタ 68"/>
            <p:cNvCxnSpPr/>
            <p:nvPr/>
          </p:nvCxnSpPr>
          <p:spPr bwMode="auto">
            <a:xfrm flipV="1">
              <a:off x="1311996" y="1719427"/>
              <a:ext cx="0" cy="1997931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直線コネクタ 69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2838315" y="129252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72" name="グループ化 71"/>
          <p:cNvGrpSpPr/>
          <p:nvPr/>
        </p:nvGrpSpPr>
        <p:grpSpPr>
          <a:xfrm>
            <a:off x="2756451" y="371998"/>
            <a:ext cx="381000" cy="187593"/>
            <a:chOff x="381965" y="1719385"/>
            <a:chExt cx="930031" cy="1303328"/>
          </a:xfrm>
        </p:grpSpPr>
        <p:cxnSp>
          <p:nvCxnSpPr>
            <p:cNvPr id="73" name="直線コネクタ 72"/>
            <p:cNvCxnSpPr/>
            <p:nvPr/>
          </p:nvCxnSpPr>
          <p:spPr bwMode="auto">
            <a:xfrm flipV="1">
              <a:off x="381965" y="1719420"/>
              <a:ext cx="0" cy="360283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線コネクタ 74"/>
            <p:cNvCxnSpPr/>
            <p:nvPr/>
          </p:nvCxnSpPr>
          <p:spPr bwMode="auto">
            <a:xfrm flipV="1">
              <a:off x="1311996" y="1719427"/>
              <a:ext cx="0" cy="1303286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直線コネクタ 75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2663665" y="229235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26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グラフ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101527"/>
              </p:ext>
            </p:extLst>
          </p:nvPr>
        </p:nvGraphicFramePr>
        <p:xfrm>
          <a:off x="258562" y="189671"/>
          <a:ext cx="3240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グラフ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587417"/>
              </p:ext>
            </p:extLst>
          </p:nvPr>
        </p:nvGraphicFramePr>
        <p:xfrm>
          <a:off x="258562" y="2053205"/>
          <a:ext cx="3240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8" name="グラフ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797158"/>
              </p:ext>
            </p:extLst>
          </p:nvPr>
        </p:nvGraphicFramePr>
        <p:xfrm>
          <a:off x="258562" y="3823895"/>
          <a:ext cx="3240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200650" y="8887139"/>
            <a:ext cx="1657350" cy="25686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ja-JP" sz="1069" dirty="0" smtClean="0"/>
              <a:t>Supplemental Fig.3</a:t>
            </a:r>
            <a:endParaRPr lang="ja-JP" altLang="en-US" sz="1069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68447" y="634998"/>
            <a:ext cx="13985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Chao1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68447" y="2482241"/>
            <a:ext cx="13985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Shannon index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1788558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68447" y="4268815"/>
            <a:ext cx="13985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Simpson index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3575132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689117" y="497005"/>
            <a:ext cx="389589" cy="243564"/>
            <a:chOff x="381965" y="1719385"/>
            <a:chExt cx="930031" cy="1692194"/>
          </a:xfrm>
        </p:grpSpPr>
        <p:cxnSp>
          <p:nvCxnSpPr>
            <p:cNvPr id="40" name="直線コネクタ 39"/>
            <p:cNvCxnSpPr/>
            <p:nvPr/>
          </p:nvCxnSpPr>
          <p:spPr bwMode="auto">
            <a:xfrm flipV="1">
              <a:off x="381965" y="1719441"/>
              <a:ext cx="0" cy="1099297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直線コネクタ 40"/>
            <p:cNvCxnSpPr/>
            <p:nvPr/>
          </p:nvCxnSpPr>
          <p:spPr bwMode="auto">
            <a:xfrm flipV="1">
              <a:off x="1311996" y="1719461"/>
              <a:ext cx="0" cy="1692118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直線コネクタ 41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605421" y="380078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728114" y="587567"/>
            <a:ext cx="167236" cy="153002"/>
            <a:chOff x="381965" y="1719385"/>
            <a:chExt cx="930031" cy="1063002"/>
          </a:xfrm>
        </p:grpSpPr>
        <p:cxnSp>
          <p:nvCxnSpPr>
            <p:cNvPr id="46" name="直線コネクタ 45"/>
            <p:cNvCxnSpPr/>
            <p:nvPr/>
          </p:nvCxnSpPr>
          <p:spPr bwMode="auto">
            <a:xfrm flipV="1">
              <a:off x="381965" y="1719441"/>
              <a:ext cx="0" cy="470105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直線コネクタ 46"/>
            <p:cNvCxnSpPr/>
            <p:nvPr/>
          </p:nvCxnSpPr>
          <p:spPr bwMode="auto">
            <a:xfrm flipV="1">
              <a:off x="1311996" y="1719468"/>
              <a:ext cx="0" cy="106291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直線コネクタ 47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533632" y="470640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1236199" y="458452"/>
            <a:ext cx="389589" cy="243564"/>
            <a:chOff x="381965" y="1719385"/>
            <a:chExt cx="930031" cy="1692194"/>
          </a:xfrm>
        </p:grpSpPr>
        <p:cxnSp>
          <p:nvCxnSpPr>
            <p:cNvPr id="53" name="直線コネクタ 52"/>
            <p:cNvCxnSpPr/>
            <p:nvPr/>
          </p:nvCxnSpPr>
          <p:spPr bwMode="auto">
            <a:xfrm flipV="1">
              <a:off x="381965" y="1719441"/>
              <a:ext cx="0" cy="1099297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直線コネクタ 77"/>
            <p:cNvCxnSpPr/>
            <p:nvPr/>
          </p:nvCxnSpPr>
          <p:spPr bwMode="auto">
            <a:xfrm flipV="1">
              <a:off x="1311996" y="1719461"/>
              <a:ext cx="0" cy="1692118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直線コネクタ 78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1152503" y="341525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81" name="グループ化 80"/>
          <p:cNvGrpSpPr/>
          <p:nvPr/>
        </p:nvGrpSpPr>
        <p:grpSpPr>
          <a:xfrm>
            <a:off x="1275196" y="549014"/>
            <a:ext cx="167236" cy="153002"/>
            <a:chOff x="381965" y="1719385"/>
            <a:chExt cx="930031" cy="1063002"/>
          </a:xfrm>
        </p:grpSpPr>
        <p:cxnSp>
          <p:nvCxnSpPr>
            <p:cNvPr id="82" name="直線コネクタ 81"/>
            <p:cNvCxnSpPr/>
            <p:nvPr/>
          </p:nvCxnSpPr>
          <p:spPr bwMode="auto">
            <a:xfrm flipV="1">
              <a:off x="381965" y="1719441"/>
              <a:ext cx="0" cy="470105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直線コネクタ 82"/>
            <p:cNvCxnSpPr/>
            <p:nvPr/>
          </p:nvCxnSpPr>
          <p:spPr bwMode="auto">
            <a:xfrm flipV="1">
              <a:off x="1311996" y="1719468"/>
              <a:ext cx="0" cy="106291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直線コネクタ 83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1080714" y="432087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1781826" y="458452"/>
            <a:ext cx="389589" cy="243564"/>
            <a:chOff x="381965" y="1719385"/>
            <a:chExt cx="930031" cy="1692194"/>
          </a:xfrm>
        </p:grpSpPr>
        <p:cxnSp>
          <p:nvCxnSpPr>
            <p:cNvPr id="87" name="直線コネクタ 86"/>
            <p:cNvCxnSpPr/>
            <p:nvPr/>
          </p:nvCxnSpPr>
          <p:spPr bwMode="auto">
            <a:xfrm flipV="1">
              <a:off x="381965" y="1719441"/>
              <a:ext cx="0" cy="1099297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直線コネクタ 87"/>
            <p:cNvCxnSpPr/>
            <p:nvPr/>
          </p:nvCxnSpPr>
          <p:spPr bwMode="auto">
            <a:xfrm flipV="1">
              <a:off x="1311996" y="1719461"/>
              <a:ext cx="0" cy="1692118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直線コネクタ 88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1698130" y="319749"/>
            <a:ext cx="5556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p=0.058</a:t>
            </a:r>
            <a:endParaRPr lang="en-US" altLang="ja-JP" sz="6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1820823" y="549014"/>
            <a:ext cx="167236" cy="153002"/>
            <a:chOff x="381965" y="1719385"/>
            <a:chExt cx="930031" cy="1063002"/>
          </a:xfrm>
        </p:grpSpPr>
        <p:cxnSp>
          <p:nvCxnSpPr>
            <p:cNvPr id="92" name="直線コネクタ 91"/>
            <p:cNvCxnSpPr/>
            <p:nvPr/>
          </p:nvCxnSpPr>
          <p:spPr bwMode="auto">
            <a:xfrm flipV="1">
              <a:off x="381965" y="1719441"/>
              <a:ext cx="0" cy="470105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直線コネクタ 92"/>
            <p:cNvCxnSpPr/>
            <p:nvPr/>
          </p:nvCxnSpPr>
          <p:spPr bwMode="auto">
            <a:xfrm flipV="1">
              <a:off x="1311996" y="1719468"/>
              <a:ext cx="0" cy="106291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直線コネクタ 93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1626341" y="432087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96" name="グループ化 95"/>
          <p:cNvGrpSpPr/>
          <p:nvPr/>
        </p:nvGrpSpPr>
        <p:grpSpPr>
          <a:xfrm>
            <a:off x="2331762" y="333670"/>
            <a:ext cx="389589" cy="243564"/>
            <a:chOff x="381965" y="1719385"/>
            <a:chExt cx="930031" cy="1692194"/>
          </a:xfrm>
        </p:grpSpPr>
        <p:cxnSp>
          <p:nvCxnSpPr>
            <p:cNvPr id="97" name="直線コネクタ 96"/>
            <p:cNvCxnSpPr/>
            <p:nvPr/>
          </p:nvCxnSpPr>
          <p:spPr bwMode="auto">
            <a:xfrm flipV="1">
              <a:off x="381965" y="1719441"/>
              <a:ext cx="0" cy="1099297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直線コネクタ 97"/>
            <p:cNvCxnSpPr/>
            <p:nvPr/>
          </p:nvCxnSpPr>
          <p:spPr bwMode="auto">
            <a:xfrm flipV="1">
              <a:off x="1311996" y="1719461"/>
              <a:ext cx="0" cy="1692118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直線コネクタ 98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2248066" y="216743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2370759" y="424232"/>
            <a:ext cx="167236" cy="153002"/>
            <a:chOff x="381965" y="1719385"/>
            <a:chExt cx="930031" cy="1063002"/>
          </a:xfrm>
        </p:grpSpPr>
        <p:cxnSp>
          <p:nvCxnSpPr>
            <p:cNvPr id="102" name="直線コネクタ 101"/>
            <p:cNvCxnSpPr/>
            <p:nvPr/>
          </p:nvCxnSpPr>
          <p:spPr bwMode="auto">
            <a:xfrm flipV="1">
              <a:off x="381965" y="1719441"/>
              <a:ext cx="0" cy="470105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直線コネクタ 102"/>
            <p:cNvCxnSpPr/>
            <p:nvPr/>
          </p:nvCxnSpPr>
          <p:spPr bwMode="auto">
            <a:xfrm flipV="1">
              <a:off x="1311996" y="1719468"/>
              <a:ext cx="0" cy="106291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直線コネクタ 103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2176277" y="307305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106" name="グループ化 105"/>
          <p:cNvGrpSpPr/>
          <p:nvPr/>
        </p:nvGrpSpPr>
        <p:grpSpPr>
          <a:xfrm>
            <a:off x="2879624" y="352196"/>
            <a:ext cx="389589" cy="243564"/>
            <a:chOff x="381965" y="1719385"/>
            <a:chExt cx="930031" cy="1692194"/>
          </a:xfrm>
        </p:grpSpPr>
        <p:cxnSp>
          <p:nvCxnSpPr>
            <p:cNvPr id="107" name="直線コネクタ 106"/>
            <p:cNvCxnSpPr/>
            <p:nvPr/>
          </p:nvCxnSpPr>
          <p:spPr bwMode="auto">
            <a:xfrm flipV="1">
              <a:off x="381965" y="1719441"/>
              <a:ext cx="0" cy="1099297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直線コネクタ 107"/>
            <p:cNvCxnSpPr/>
            <p:nvPr/>
          </p:nvCxnSpPr>
          <p:spPr bwMode="auto">
            <a:xfrm flipV="1">
              <a:off x="1311996" y="1719461"/>
              <a:ext cx="0" cy="1692118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直線コネクタ 108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2795928" y="235269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111" name="グループ化 110"/>
          <p:cNvGrpSpPr/>
          <p:nvPr/>
        </p:nvGrpSpPr>
        <p:grpSpPr>
          <a:xfrm>
            <a:off x="2918621" y="442758"/>
            <a:ext cx="167236" cy="153002"/>
            <a:chOff x="381965" y="1719385"/>
            <a:chExt cx="930031" cy="1063002"/>
          </a:xfrm>
        </p:grpSpPr>
        <p:cxnSp>
          <p:nvCxnSpPr>
            <p:cNvPr id="112" name="直線コネクタ 111"/>
            <p:cNvCxnSpPr/>
            <p:nvPr/>
          </p:nvCxnSpPr>
          <p:spPr bwMode="auto">
            <a:xfrm flipV="1">
              <a:off x="381965" y="1719441"/>
              <a:ext cx="0" cy="470105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直線コネクタ 112"/>
            <p:cNvCxnSpPr/>
            <p:nvPr/>
          </p:nvCxnSpPr>
          <p:spPr bwMode="auto">
            <a:xfrm flipV="1">
              <a:off x="1311996" y="1719468"/>
              <a:ext cx="0" cy="106291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直線コネクタ 113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2724139" y="325831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*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25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200650" y="8887139"/>
            <a:ext cx="1657350" cy="25686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ja-JP" sz="1069" dirty="0" smtClean="0"/>
              <a:t>Supplemental Fig.4</a:t>
            </a:r>
            <a:endParaRPr lang="ja-JP" altLang="en-US" sz="1069" dirty="0"/>
          </a:p>
        </p:txBody>
      </p:sp>
      <p:graphicFrame>
        <p:nvGraphicFramePr>
          <p:cNvPr id="3" name="グラフ 2"/>
          <p:cNvGraphicFramePr>
            <a:graphicFrameLocks/>
          </p:cNvGraphicFramePr>
          <p:nvPr>
            <p:extLst/>
          </p:nvPr>
        </p:nvGraphicFramePr>
        <p:xfrm>
          <a:off x="204407" y="7062097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グラフ 3"/>
          <p:cNvGraphicFramePr>
            <a:graphicFrameLocks/>
          </p:cNvGraphicFramePr>
          <p:nvPr>
            <p:extLst/>
          </p:nvPr>
        </p:nvGraphicFramePr>
        <p:xfrm>
          <a:off x="1963361" y="7062097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グラフ 4"/>
          <p:cNvGraphicFramePr>
            <a:graphicFrameLocks/>
          </p:cNvGraphicFramePr>
          <p:nvPr>
            <p:extLst/>
          </p:nvPr>
        </p:nvGraphicFramePr>
        <p:xfrm>
          <a:off x="3612223" y="240619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グラフ 5"/>
          <p:cNvGraphicFramePr>
            <a:graphicFrameLocks/>
          </p:cNvGraphicFramePr>
          <p:nvPr>
            <p:extLst/>
          </p:nvPr>
        </p:nvGraphicFramePr>
        <p:xfrm>
          <a:off x="3612223" y="4653168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/>
          </p:nvPr>
        </p:nvGraphicFramePr>
        <p:xfrm>
          <a:off x="204407" y="4653168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/>
          </p:nvPr>
        </p:nvGraphicFramePr>
        <p:xfrm>
          <a:off x="204407" y="21544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>
            <p:extLst/>
          </p:nvPr>
        </p:nvGraphicFramePr>
        <p:xfrm>
          <a:off x="1963361" y="21544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0" name="グラフ 9"/>
          <p:cNvGraphicFramePr>
            <a:graphicFrameLocks/>
          </p:cNvGraphicFramePr>
          <p:nvPr>
            <p:extLst/>
          </p:nvPr>
        </p:nvGraphicFramePr>
        <p:xfrm>
          <a:off x="3612223" y="21544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/>
          </p:nvPr>
        </p:nvGraphicFramePr>
        <p:xfrm>
          <a:off x="5370305" y="21544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/>
          </p:nvPr>
        </p:nvGraphicFramePr>
        <p:xfrm>
          <a:off x="204407" y="240619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/>
          </p:nvPr>
        </p:nvGraphicFramePr>
        <p:xfrm>
          <a:off x="1963361" y="2406194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4" name="グラフ 13"/>
          <p:cNvGraphicFramePr>
            <a:graphicFrameLocks/>
          </p:cNvGraphicFramePr>
          <p:nvPr>
            <p:extLst/>
          </p:nvPr>
        </p:nvGraphicFramePr>
        <p:xfrm>
          <a:off x="1963361" y="4653168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/>
          </p:nvPr>
        </p:nvGraphicFramePr>
        <p:xfrm>
          <a:off x="5370305" y="4653168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Acetic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5513" y="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Propionic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14375" y="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Isobutyri</a:t>
            </a:r>
            <a:r>
              <a:rPr kumimoji="1" lang="en-US" altLang="ja-JP" sz="8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5571996" y="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Butyri</a:t>
            </a:r>
            <a:r>
              <a:rPr kumimoji="1" lang="en-US" altLang="ja-JP" sz="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219075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Isovaleri</a:t>
            </a:r>
            <a:r>
              <a:rPr kumimoji="1" lang="en-US" altLang="ja-JP" sz="8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5513" y="219075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aleric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14375" y="2190750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Caproi</a:t>
            </a:r>
            <a:r>
              <a:rPr kumimoji="1" lang="en-US" altLang="ja-JP" sz="8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4434842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Formi</a:t>
            </a:r>
            <a:r>
              <a:rPr kumimoji="1" lang="en-US" altLang="ja-JP" sz="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5513" y="4434842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Lactic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14375" y="4434842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Malonic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5571996" y="4434842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Succinic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6843771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2-Methylvaleric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5513" y="6843771"/>
            <a:ext cx="1215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4-Methylvaleric</a:t>
            </a:r>
            <a:r>
              <a:rPr kumimoji="1"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96488" y="85616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96488" y="304691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96488" y="5293891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96488" y="7702820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868209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5513" y="868209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13453" y="6167452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5571996" y="6167452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4130" y="6167452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6167452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13453" y="38893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4130" y="38893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38893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813453" y="17220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5571996" y="17220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64130" y="17220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06559" y="172207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1269587" y="85616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1269587" y="304691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1269587" y="5293891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1269587" y="7702820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2949077" y="85616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2949077" y="304691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2949077" y="5293891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4738004" y="856167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4738004" y="5293891"/>
            <a:ext cx="121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Δ8wk-0wk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1" lang="en-US" altLang="ja-JP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nmol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/g fecal weight]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169902" y="715643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r=-0.3892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982800" y="715643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r=-0.1836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p=0.0766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612232" y="2466306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r=-0.0713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p=0.4949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612232" y="471640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r=-0.2516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p=0.0144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067574" y="471640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r=-0.5119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067574" y="23419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r=-0.401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946766" y="23419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r=-0.5396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4618945" y="23419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r=-0.5621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6338445" y="23419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r=-0.3876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169902" y="2466306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r=-0.5031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946766" y="2466306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r=-0.3577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p=0.0004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951880" y="471640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r=-0.3187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p=0.0017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6255265" y="4716405"/>
            <a:ext cx="5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r=-0.4499</a:t>
            </a:r>
          </a:p>
          <a:p>
            <a:r>
              <a:rPr kumimoji="1" lang="en-US" altLang="ja-JP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p=0.0001</a:t>
            </a:r>
            <a:endParaRPr kumimoji="1" lang="ja-JP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785666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430913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5214198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2172916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785666" y="2172916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430913" y="2172916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4415243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785666" y="4415243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3430913" y="4415243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5214198" y="4415243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6829259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1785666" y="6829259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5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グラフ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974031"/>
              </p:ext>
            </p:extLst>
          </p:nvPr>
        </p:nvGraphicFramePr>
        <p:xfrm>
          <a:off x="461636" y="189671"/>
          <a:ext cx="1728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3" name="グラフ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064926"/>
              </p:ext>
            </p:extLst>
          </p:nvPr>
        </p:nvGraphicFramePr>
        <p:xfrm>
          <a:off x="2585869" y="189671"/>
          <a:ext cx="1728000" cy="14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2179A1DC-04D3-4B2B-ADAD-238E289CF53D}"/>
              </a:ext>
            </a:extLst>
          </p:cNvPr>
          <p:cNvSpPr txBox="1"/>
          <p:nvPr/>
        </p:nvSpPr>
        <p:spPr>
          <a:xfrm>
            <a:off x="5200650" y="8887139"/>
            <a:ext cx="1657350" cy="25686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ja-JP" sz="1069" dirty="0" smtClean="0"/>
              <a:t>Supplemental Fig.5</a:t>
            </a:r>
            <a:endParaRPr lang="ja-JP" altLang="en-US" sz="1069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-468447" y="589352"/>
            <a:ext cx="139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Bifidobacterium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Probiotics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intake group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[Relative abundance]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0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>
            <a:off x="2120754" y="1984"/>
            <a:ext cx="310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993283" y="248204"/>
            <a:ext cx="863921" cy="380681"/>
            <a:chOff x="381965" y="1719385"/>
            <a:chExt cx="930031" cy="1054964"/>
          </a:xfrm>
        </p:grpSpPr>
        <p:cxnSp>
          <p:nvCxnSpPr>
            <p:cNvPr id="58" name="直線コネクタ 57"/>
            <p:cNvCxnSpPr/>
            <p:nvPr/>
          </p:nvCxnSpPr>
          <p:spPr bwMode="auto">
            <a:xfrm flipV="1">
              <a:off x="381965" y="1719420"/>
              <a:ext cx="0" cy="105492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直線コネクタ 58"/>
            <p:cNvCxnSpPr/>
            <p:nvPr/>
          </p:nvCxnSpPr>
          <p:spPr bwMode="auto">
            <a:xfrm flipV="1">
              <a:off x="1311996" y="1719429"/>
              <a:ext cx="0" cy="478451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直線コネクタ 59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1146586" y="105442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1064722" y="348190"/>
            <a:ext cx="381000" cy="278983"/>
            <a:chOff x="381965" y="1719385"/>
            <a:chExt cx="930031" cy="360318"/>
          </a:xfrm>
        </p:grpSpPr>
        <p:cxnSp>
          <p:nvCxnSpPr>
            <p:cNvPr id="63" name="直線コネクタ 62"/>
            <p:cNvCxnSpPr/>
            <p:nvPr/>
          </p:nvCxnSpPr>
          <p:spPr bwMode="auto">
            <a:xfrm flipV="1">
              <a:off x="381965" y="1719420"/>
              <a:ext cx="0" cy="360283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直線コネクタ 63"/>
            <p:cNvCxnSpPr/>
            <p:nvPr/>
          </p:nvCxnSpPr>
          <p:spPr bwMode="auto">
            <a:xfrm flipV="1">
              <a:off x="1311996" y="1719428"/>
              <a:ext cx="0" cy="93828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直線コネクタ 64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971936" y="205425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76F12A0-6CD0-43C2-BBBB-9C9BE7F3BEC2}"/>
              </a:ext>
            </a:extLst>
          </p:cNvPr>
          <p:cNvSpPr txBox="1"/>
          <p:nvPr/>
        </p:nvSpPr>
        <p:spPr>
          <a:xfrm rot="16200000">
            <a:off x="1646548" y="589352"/>
            <a:ext cx="1561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Bifidobacterium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Probiotics </a:t>
            </a:r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intake group</a:t>
            </a:r>
          </a:p>
          <a:p>
            <a:pPr algn="ctr"/>
            <a:r>
              <a:rPr kumimoji="1"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[Relative abundance]</a:t>
            </a:r>
            <a:endParaRPr kumimoji="1" lang="ja-JP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3136099" y="248204"/>
            <a:ext cx="838207" cy="380681"/>
            <a:chOff x="381965" y="1719385"/>
            <a:chExt cx="930031" cy="1054964"/>
          </a:xfrm>
        </p:grpSpPr>
        <p:cxnSp>
          <p:nvCxnSpPr>
            <p:cNvPr id="38" name="直線コネクタ 37"/>
            <p:cNvCxnSpPr/>
            <p:nvPr/>
          </p:nvCxnSpPr>
          <p:spPr bwMode="auto">
            <a:xfrm flipV="1">
              <a:off x="381965" y="1719420"/>
              <a:ext cx="0" cy="1054929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線コネクタ 38"/>
            <p:cNvCxnSpPr/>
            <p:nvPr/>
          </p:nvCxnSpPr>
          <p:spPr bwMode="auto">
            <a:xfrm flipV="1">
              <a:off x="1311996" y="1719429"/>
              <a:ext cx="0" cy="478451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線コネクタ 39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3289402" y="105442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3207538" y="348190"/>
            <a:ext cx="366718" cy="278983"/>
            <a:chOff x="381965" y="1719385"/>
            <a:chExt cx="930031" cy="360318"/>
          </a:xfrm>
        </p:grpSpPr>
        <p:cxnSp>
          <p:nvCxnSpPr>
            <p:cNvPr id="43" name="直線コネクタ 42"/>
            <p:cNvCxnSpPr/>
            <p:nvPr/>
          </p:nvCxnSpPr>
          <p:spPr bwMode="auto">
            <a:xfrm flipV="1">
              <a:off x="381965" y="1719420"/>
              <a:ext cx="0" cy="360283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直線コネクタ 43"/>
            <p:cNvCxnSpPr/>
            <p:nvPr/>
          </p:nvCxnSpPr>
          <p:spPr bwMode="auto">
            <a:xfrm flipV="1">
              <a:off x="1311996" y="1719428"/>
              <a:ext cx="0" cy="46914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381965" y="1719385"/>
              <a:ext cx="926770" cy="0"/>
            </a:xfrm>
            <a:prstGeom prst="line">
              <a:avLst/>
            </a:prstGeom>
            <a:solidFill>
              <a:srgbClr val="FAB72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7ED2A9A-319B-46BB-9AE2-F13FCE5B8501}"/>
              </a:ext>
            </a:extLst>
          </p:cNvPr>
          <p:cNvSpPr txBox="1"/>
          <p:nvPr/>
        </p:nvSpPr>
        <p:spPr>
          <a:xfrm>
            <a:off x="3112447" y="205425"/>
            <a:ext cx="555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sysClr val="windowText" lastClr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##</a:t>
            </a:r>
            <a:endParaRPr lang="en-US" altLang="ja-JP" sz="800" dirty="0">
              <a:solidFill>
                <a:sysClr val="windowText" lastClr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666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37092</TotalTime>
  <Words>323</Words>
  <Application>Microsoft Office PowerPoint</Application>
  <PresentationFormat>画面に合わせる (4:3)</PresentationFormat>
  <Paragraphs>154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佐々木裕之</dc:creator>
  <cp:lastModifiedBy>Sasaki.H/佐々木 裕之</cp:lastModifiedBy>
  <cp:revision>943</cp:revision>
  <cp:lastPrinted>2021-05-28T01:29:58Z</cp:lastPrinted>
  <dcterms:created xsi:type="dcterms:W3CDTF">2018-02-14T07:20:13Z</dcterms:created>
  <dcterms:modified xsi:type="dcterms:W3CDTF">2025-05-22T06:12:09Z</dcterms:modified>
</cp:coreProperties>
</file>