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5"/>
  </p:notesMasterIdLst>
  <p:sldIdLst>
    <p:sldId id="327" r:id="rId2"/>
    <p:sldId id="328" r:id="rId3"/>
    <p:sldId id="329" r:id="rId4"/>
  </p:sldIdLst>
  <p:sldSz cx="6858000" cy="9906000" type="A4"/>
  <p:notesSz cx="7099300" cy="10234613"/>
  <p:defaultTextStyle>
    <a:defPPr>
      <a:defRPr lang="en-US"/>
    </a:defPPr>
    <a:lvl1pPr algn="l" defTabSz="457200" rtl="0" fontAlgn="base">
      <a:spcBef>
        <a:spcPct val="0"/>
      </a:spcBef>
      <a:spcAft>
        <a:spcPct val="0"/>
      </a:spcAft>
      <a:defRPr kern="1200">
        <a:solidFill>
          <a:schemeClr val="tx1"/>
        </a:solidFill>
        <a:latin typeface="Arial" charset="0"/>
        <a:ea typeface="宋体" charset="-122"/>
        <a:cs typeface="+mn-cs"/>
      </a:defRPr>
    </a:lvl1pPr>
    <a:lvl2pPr marL="457200" algn="l" defTabSz="457200" rtl="0" fontAlgn="base">
      <a:spcBef>
        <a:spcPct val="0"/>
      </a:spcBef>
      <a:spcAft>
        <a:spcPct val="0"/>
      </a:spcAft>
      <a:defRPr kern="1200">
        <a:solidFill>
          <a:schemeClr val="tx1"/>
        </a:solidFill>
        <a:latin typeface="Arial" charset="0"/>
        <a:ea typeface="宋体" charset="-122"/>
        <a:cs typeface="+mn-cs"/>
      </a:defRPr>
    </a:lvl2pPr>
    <a:lvl3pPr marL="914400" algn="l" defTabSz="457200" rtl="0" fontAlgn="base">
      <a:spcBef>
        <a:spcPct val="0"/>
      </a:spcBef>
      <a:spcAft>
        <a:spcPct val="0"/>
      </a:spcAft>
      <a:defRPr kern="1200">
        <a:solidFill>
          <a:schemeClr val="tx1"/>
        </a:solidFill>
        <a:latin typeface="Arial" charset="0"/>
        <a:ea typeface="宋体" charset="-122"/>
        <a:cs typeface="+mn-cs"/>
      </a:defRPr>
    </a:lvl3pPr>
    <a:lvl4pPr marL="1371600" algn="l" defTabSz="457200" rtl="0" fontAlgn="base">
      <a:spcBef>
        <a:spcPct val="0"/>
      </a:spcBef>
      <a:spcAft>
        <a:spcPct val="0"/>
      </a:spcAft>
      <a:defRPr kern="1200">
        <a:solidFill>
          <a:schemeClr val="tx1"/>
        </a:solidFill>
        <a:latin typeface="Arial" charset="0"/>
        <a:ea typeface="宋体" charset="-122"/>
        <a:cs typeface="+mn-cs"/>
      </a:defRPr>
    </a:lvl4pPr>
    <a:lvl5pPr marL="1828800" algn="l" defTabSz="457200"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666"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66FF"/>
    <a:srgbClr val="3333FF"/>
    <a:srgbClr val="FF7C80"/>
    <a:srgbClr val="FF6600"/>
    <a:srgbClr val="33CCCC"/>
    <a:srgbClr val="009999"/>
    <a:srgbClr val="0099CC"/>
    <a:srgbClr val="CCFF99"/>
    <a:srgbClr val="00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905" autoAdjust="0"/>
    <p:restoredTop sz="93690" autoAdjust="0"/>
  </p:normalViewPr>
  <p:slideViewPr>
    <p:cSldViewPr snapToGrid="0">
      <p:cViewPr varScale="1">
        <p:scale>
          <a:sx n="76" d="100"/>
          <a:sy n="76" d="100"/>
        </p:scale>
        <p:origin x="3252" y="114"/>
      </p:cViewPr>
      <p:guideLst>
        <p:guide orient="horz" pos="2666"/>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6363" cy="511731"/>
          </a:xfrm>
          <a:prstGeom prst="rect">
            <a:avLst/>
          </a:prstGeom>
        </p:spPr>
        <p:txBody>
          <a:bodyPr vert="horz" lIns="99036" tIns="49518" rIns="99036" bIns="49518" rtlCol="0"/>
          <a:lstStyle>
            <a:lvl1pPr algn="l">
              <a:defRPr sz="1300"/>
            </a:lvl1pPr>
          </a:lstStyle>
          <a:p>
            <a:endParaRPr lang="zh-CN" altLang="en-US"/>
          </a:p>
        </p:txBody>
      </p:sp>
      <p:sp>
        <p:nvSpPr>
          <p:cNvPr id="3" name="日期占位符 2"/>
          <p:cNvSpPr>
            <a:spLocks noGrp="1"/>
          </p:cNvSpPr>
          <p:nvPr>
            <p:ph type="dt" idx="1"/>
          </p:nvPr>
        </p:nvSpPr>
        <p:spPr>
          <a:xfrm>
            <a:off x="4021295" y="0"/>
            <a:ext cx="3076363" cy="511731"/>
          </a:xfrm>
          <a:prstGeom prst="rect">
            <a:avLst/>
          </a:prstGeom>
        </p:spPr>
        <p:txBody>
          <a:bodyPr vert="horz" lIns="99036" tIns="49518" rIns="99036" bIns="49518" rtlCol="0"/>
          <a:lstStyle>
            <a:lvl1pPr algn="r">
              <a:defRPr sz="1300"/>
            </a:lvl1pPr>
          </a:lstStyle>
          <a:p>
            <a:fld id="{822D2945-F46D-4D0D-96C6-CD1D97027CC5}" type="datetimeFigureOut">
              <a:rPr lang="zh-CN" altLang="en-US" smtClean="0"/>
              <a:t>2025/6/14</a:t>
            </a:fld>
            <a:endParaRPr lang="zh-CN" altLang="en-US"/>
          </a:p>
        </p:txBody>
      </p:sp>
      <p:sp>
        <p:nvSpPr>
          <p:cNvPr id="4" name="幻灯片图像占位符 3"/>
          <p:cNvSpPr>
            <a:spLocks noGrp="1" noRot="1" noChangeAspect="1"/>
          </p:cNvSpPr>
          <p:nvPr>
            <p:ph type="sldImg" idx="2"/>
          </p:nvPr>
        </p:nvSpPr>
        <p:spPr>
          <a:xfrm>
            <a:off x="2220913" y="768350"/>
            <a:ext cx="2657475" cy="3836988"/>
          </a:xfrm>
          <a:prstGeom prst="rect">
            <a:avLst/>
          </a:prstGeom>
          <a:noFill/>
          <a:ln w="12700">
            <a:solidFill>
              <a:prstClr val="black"/>
            </a:solidFill>
          </a:ln>
        </p:spPr>
        <p:txBody>
          <a:bodyPr vert="horz" lIns="99036" tIns="49518" rIns="99036" bIns="49518" rtlCol="0" anchor="ctr"/>
          <a:lstStyle/>
          <a:p>
            <a:endParaRPr lang="zh-CN" altLang="en-US"/>
          </a:p>
        </p:txBody>
      </p:sp>
      <p:sp>
        <p:nvSpPr>
          <p:cNvPr id="5" name="备注占位符 4"/>
          <p:cNvSpPr>
            <a:spLocks noGrp="1"/>
          </p:cNvSpPr>
          <p:nvPr>
            <p:ph type="body" sz="quarter" idx="3"/>
          </p:nvPr>
        </p:nvSpPr>
        <p:spPr>
          <a:xfrm>
            <a:off x="709930" y="4861442"/>
            <a:ext cx="5679440" cy="4605576"/>
          </a:xfrm>
          <a:prstGeom prst="rect">
            <a:avLst/>
          </a:prstGeom>
        </p:spPr>
        <p:txBody>
          <a:bodyPr vert="horz" lIns="99036" tIns="49518" rIns="99036" bIns="49518"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9721107"/>
            <a:ext cx="3076363" cy="511731"/>
          </a:xfrm>
          <a:prstGeom prst="rect">
            <a:avLst/>
          </a:prstGeom>
        </p:spPr>
        <p:txBody>
          <a:bodyPr vert="horz" lIns="99036" tIns="49518" rIns="99036" bIns="49518" rtlCol="0" anchor="b"/>
          <a:lstStyle>
            <a:lvl1pPr algn="l">
              <a:defRPr sz="1300"/>
            </a:lvl1pPr>
          </a:lstStyle>
          <a:p>
            <a:endParaRPr lang="zh-CN" altLang="en-US"/>
          </a:p>
        </p:txBody>
      </p:sp>
      <p:sp>
        <p:nvSpPr>
          <p:cNvPr id="7" name="灯片编号占位符 6"/>
          <p:cNvSpPr>
            <a:spLocks noGrp="1"/>
          </p:cNvSpPr>
          <p:nvPr>
            <p:ph type="sldNum" sz="quarter" idx="5"/>
          </p:nvPr>
        </p:nvSpPr>
        <p:spPr>
          <a:xfrm>
            <a:off x="4021295" y="9721107"/>
            <a:ext cx="3076363" cy="511731"/>
          </a:xfrm>
          <a:prstGeom prst="rect">
            <a:avLst/>
          </a:prstGeom>
        </p:spPr>
        <p:txBody>
          <a:bodyPr vert="horz" lIns="99036" tIns="49518" rIns="99036" bIns="49518" rtlCol="0" anchor="b"/>
          <a:lstStyle>
            <a:lvl1pPr algn="r">
              <a:defRPr sz="1300"/>
            </a:lvl1pPr>
          </a:lstStyle>
          <a:p>
            <a:fld id="{4F352AD9-C771-4F46-B28B-F461E6637878}" type="slidenum">
              <a:rPr lang="zh-CN" altLang="en-US" smtClean="0"/>
              <a:t>‹#›</a:t>
            </a:fld>
            <a:endParaRPr lang="zh-CN" altLang="en-US"/>
          </a:p>
        </p:txBody>
      </p:sp>
    </p:spTree>
    <p:extLst>
      <p:ext uri="{BB962C8B-B14F-4D97-AF65-F5344CB8AC3E}">
        <p14:creationId xmlns:p14="http://schemas.microsoft.com/office/powerpoint/2010/main" val="20318295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zh-CN" altLang="en-US"/>
              <a:t>单击此处编辑母版标题样式</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lvl1pPr>
              <a:defRPr/>
            </a:lvl1pPr>
          </a:lstStyle>
          <a:p>
            <a:pPr>
              <a:defRPr/>
            </a:pPr>
            <a:fld id="{572066D2-592D-4681-B56E-6B42BD691C68}" type="datetimeFigureOut">
              <a:rPr lang="zh-CN" altLang="en-US"/>
              <a:pPr>
                <a:defRPr/>
              </a:pPr>
              <a:t>2025/6/14</a:t>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6CD7744A-FE2E-4367-A56B-095A73EC6B83}"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lvl1pPr>
              <a:defRPr/>
            </a:lvl1pPr>
          </a:lstStyle>
          <a:p>
            <a:pPr>
              <a:defRPr/>
            </a:pPr>
            <a:fld id="{48CE722B-8830-43D3-B639-9E24908ABD6B}" type="datetimeFigureOut">
              <a:rPr lang="zh-CN" altLang="en-US"/>
              <a:pPr>
                <a:defRPr/>
              </a:pPr>
              <a:t>2025/6/14</a:t>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5CB20C53-E4EC-4B34-A16E-57E4EDA3A223}"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lvl1pPr>
              <a:defRPr/>
            </a:lvl1pPr>
          </a:lstStyle>
          <a:p>
            <a:pPr>
              <a:defRPr/>
            </a:pPr>
            <a:fld id="{652502AE-D8A2-4D89-B84B-2C8AAAFAA4D9}" type="datetimeFigureOut">
              <a:rPr lang="zh-CN" altLang="en-US"/>
              <a:pPr>
                <a:defRPr/>
              </a:pPr>
              <a:t>2025/6/14</a:t>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3A87ADD7-9236-4AE9-B73D-0B77914DA451}"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lvl1pPr>
              <a:defRPr/>
            </a:lvl1pPr>
          </a:lstStyle>
          <a:p>
            <a:pPr>
              <a:defRPr/>
            </a:pPr>
            <a:fld id="{BEADFD5F-68AB-43BE-87EF-55040B59C39F}" type="datetimeFigureOut">
              <a:rPr lang="zh-CN" altLang="en-US"/>
              <a:pPr>
                <a:defRPr/>
              </a:pPr>
              <a:t>2025/6/14</a:t>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FAC032B5-F66D-4C73-9D88-D5C577D9CE17}"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zh-CN" altLang="en-US"/>
              <a:t>单击此处编辑母版标题样式</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lvl1pPr>
              <a:defRPr/>
            </a:lvl1pPr>
          </a:lstStyle>
          <a:p>
            <a:pPr>
              <a:defRPr/>
            </a:pPr>
            <a:fld id="{6C3CCD08-342D-409B-95DE-1C1353D5CA62}" type="datetimeFigureOut">
              <a:rPr lang="zh-CN" altLang="en-US"/>
              <a:pPr>
                <a:defRPr/>
              </a:pPr>
              <a:t>2025/6/14</a:t>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730EF137-C818-488A-987C-9D74807D03F6}"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3"/>
          <p:cNvSpPr>
            <a:spLocks noGrp="1"/>
          </p:cNvSpPr>
          <p:nvPr>
            <p:ph type="dt" sz="half" idx="10"/>
          </p:nvPr>
        </p:nvSpPr>
        <p:spPr/>
        <p:txBody>
          <a:bodyPr/>
          <a:lstStyle>
            <a:lvl1pPr>
              <a:defRPr/>
            </a:lvl1pPr>
          </a:lstStyle>
          <a:p>
            <a:pPr>
              <a:defRPr/>
            </a:pPr>
            <a:fld id="{01220FFC-B5CF-472E-8AB3-5BFACB902E6B}" type="datetimeFigureOut">
              <a:rPr lang="zh-CN" altLang="en-US"/>
              <a:pPr>
                <a:defRPr/>
              </a:pPr>
              <a:t>2025/6/14</a:t>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1A5E4CF3-D197-4F37-8205-E1FEC244BB7B}"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4" name="Content Placeholder 3"/>
          <p:cNvSpPr>
            <a:spLocks noGrp="1"/>
          </p:cNvSpPr>
          <p:nvPr>
            <p:ph sz="half" idx="2"/>
          </p:nvPr>
        </p:nvSpPr>
        <p:spPr>
          <a:xfrm>
            <a:off x="472381" y="3618442"/>
            <a:ext cx="2901255" cy="5322183"/>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6" name="Content Placeholder 5"/>
          <p:cNvSpPr>
            <a:spLocks noGrp="1"/>
          </p:cNvSpPr>
          <p:nvPr>
            <p:ph sz="quarter" idx="4"/>
          </p:nvPr>
        </p:nvSpPr>
        <p:spPr>
          <a:xfrm>
            <a:off x="3471863" y="3618442"/>
            <a:ext cx="2915543" cy="5322183"/>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3"/>
          <p:cNvSpPr>
            <a:spLocks noGrp="1"/>
          </p:cNvSpPr>
          <p:nvPr>
            <p:ph type="dt" sz="half" idx="10"/>
          </p:nvPr>
        </p:nvSpPr>
        <p:spPr/>
        <p:txBody>
          <a:bodyPr/>
          <a:lstStyle>
            <a:lvl1pPr>
              <a:defRPr/>
            </a:lvl1pPr>
          </a:lstStyle>
          <a:p>
            <a:pPr>
              <a:defRPr/>
            </a:pPr>
            <a:fld id="{8D4539B1-A816-40DD-8DEA-53D001027BC2}" type="datetimeFigureOut">
              <a:rPr lang="zh-CN" altLang="en-US"/>
              <a:pPr>
                <a:defRPr/>
              </a:pPr>
              <a:t>2025/6/14</a:t>
            </a:fld>
            <a:endParaRPr lang="zh-CN" altLang="en-US"/>
          </a:p>
        </p:txBody>
      </p:sp>
      <p:sp>
        <p:nvSpPr>
          <p:cNvPr id="8" name="Footer Placeholder 4"/>
          <p:cNvSpPr>
            <a:spLocks noGrp="1"/>
          </p:cNvSpPr>
          <p:nvPr>
            <p:ph type="ftr" sz="quarter" idx="11"/>
          </p:nvPr>
        </p:nvSpPr>
        <p:spPr/>
        <p:txBody>
          <a:bodyPr/>
          <a:lstStyle>
            <a:lvl1pPr>
              <a:defRPr/>
            </a:lvl1pPr>
          </a:lstStyle>
          <a:p>
            <a:pPr>
              <a:defRPr/>
            </a:pPr>
            <a:endParaRPr lang="zh-CN" altLang="en-US"/>
          </a:p>
        </p:txBody>
      </p:sp>
      <p:sp>
        <p:nvSpPr>
          <p:cNvPr id="9" name="Slide Number Placeholder 5"/>
          <p:cNvSpPr>
            <a:spLocks noGrp="1"/>
          </p:cNvSpPr>
          <p:nvPr>
            <p:ph type="sldNum" sz="quarter" idx="12"/>
          </p:nvPr>
        </p:nvSpPr>
        <p:spPr/>
        <p:txBody>
          <a:bodyPr/>
          <a:lstStyle>
            <a:lvl1pPr>
              <a:defRPr/>
            </a:lvl1pPr>
          </a:lstStyle>
          <a:p>
            <a:pPr>
              <a:defRPr/>
            </a:pPr>
            <a:fld id="{A29BD66B-0002-405F-9CF5-E2ACB0C7BD91}"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pPr>
              <a:defRPr/>
            </a:pPr>
            <a:fld id="{E6867049-0C66-4F8E-B5DD-5333B64AA4B1}" type="datetimeFigureOut">
              <a:rPr lang="zh-CN" altLang="en-US"/>
              <a:pPr>
                <a:defRPr/>
              </a:pPr>
              <a:t>2025/6/14</a:t>
            </a:fld>
            <a:endParaRPr lang="zh-CN" altLang="en-US"/>
          </a:p>
        </p:txBody>
      </p:sp>
      <p:sp>
        <p:nvSpPr>
          <p:cNvPr id="4" name="Footer Placeholder 4"/>
          <p:cNvSpPr>
            <a:spLocks noGrp="1"/>
          </p:cNvSpPr>
          <p:nvPr>
            <p:ph type="ftr" sz="quarter" idx="11"/>
          </p:nvPr>
        </p:nvSpPr>
        <p:spPr/>
        <p:txBody>
          <a:bodyPr/>
          <a:lstStyle>
            <a:lvl1pPr>
              <a:defRPr/>
            </a:lvl1pPr>
          </a:lstStyle>
          <a:p>
            <a:pPr>
              <a:defRPr/>
            </a:pPr>
            <a:endParaRPr lang="zh-CN" altLang="en-US"/>
          </a:p>
        </p:txBody>
      </p:sp>
      <p:sp>
        <p:nvSpPr>
          <p:cNvPr id="5" name="Slide Number Placeholder 5"/>
          <p:cNvSpPr>
            <a:spLocks noGrp="1"/>
          </p:cNvSpPr>
          <p:nvPr>
            <p:ph type="sldNum" sz="quarter" idx="12"/>
          </p:nvPr>
        </p:nvSpPr>
        <p:spPr/>
        <p:txBody>
          <a:bodyPr/>
          <a:lstStyle>
            <a:lvl1pPr>
              <a:defRPr/>
            </a:lvl1pPr>
          </a:lstStyle>
          <a:p>
            <a:pPr>
              <a:defRPr/>
            </a:pPr>
            <a:fld id="{F7F5377A-3B93-4CA5-AB15-39D64077DCA6}"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9828668-5A3F-48D4-98A0-32C8A5B056AD}" type="datetimeFigureOut">
              <a:rPr lang="zh-CN" altLang="en-US"/>
              <a:pPr>
                <a:defRPr/>
              </a:pPr>
              <a:t>2025/6/14</a:t>
            </a:fld>
            <a:endParaRPr lang="zh-CN" altLang="en-US"/>
          </a:p>
        </p:txBody>
      </p:sp>
      <p:sp>
        <p:nvSpPr>
          <p:cNvPr id="3" name="Footer Placeholder 4"/>
          <p:cNvSpPr>
            <a:spLocks noGrp="1"/>
          </p:cNvSpPr>
          <p:nvPr>
            <p:ph type="ftr" sz="quarter" idx="11"/>
          </p:nvPr>
        </p:nvSpPr>
        <p:spPr/>
        <p:txBody>
          <a:bodyPr/>
          <a:lstStyle>
            <a:lvl1pPr>
              <a:defRPr/>
            </a:lvl1pPr>
          </a:lstStyle>
          <a:p>
            <a:pPr>
              <a:defRPr/>
            </a:pPr>
            <a:endParaRPr lang="zh-CN" altLang="en-US"/>
          </a:p>
        </p:txBody>
      </p:sp>
      <p:sp>
        <p:nvSpPr>
          <p:cNvPr id="4" name="Slide Number Placeholder 5"/>
          <p:cNvSpPr>
            <a:spLocks noGrp="1"/>
          </p:cNvSpPr>
          <p:nvPr>
            <p:ph type="sldNum" sz="quarter" idx="12"/>
          </p:nvPr>
        </p:nvSpPr>
        <p:spPr/>
        <p:txBody>
          <a:bodyPr/>
          <a:lstStyle>
            <a:lvl1pPr>
              <a:defRPr/>
            </a:lvl1pPr>
          </a:lstStyle>
          <a:p>
            <a:pPr>
              <a:defRPr/>
            </a:pPr>
            <a:fld id="{CA8CE006-3828-4C9B-9736-28F4E28A5DC2}"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zh-CN" altLang="en-US"/>
              <a:t>单击此处编辑母版标题样式</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Date Placeholder 3"/>
          <p:cNvSpPr>
            <a:spLocks noGrp="1"/>
          </p:cNvSpPr>
          <p:nvPr>
            <p:ph type="dt" sz="half" idx="10"/>
          </p:nvPr>
        </p:nvSpPr>
        <p:spPr/>
        <p:txBody>
          <a:bodyPr/>
          <a:lstStyle>
            <a:lvl1pPr>
              <a:defRPr/>
            </a:lvl1pPr>
          </a:lstStyle>
          <a:p>
            <a:pPr>
              <a:defRPr/>
            </a:pPr>
            <a:fld id="{B4D8A743-15A7-4311-AA3C-11E2FC2E17D3}" type="datetimeFigureOut">
              <a:rPr lang="zh-CN" altLang="en-US"/>
              <a:pPr>
                <a:defRPr/>
              </a:pPr>
              <a:t>2025/6/14</a:t>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A13C2DEF-391D-4B8A-8DBB-F843283AE35D}"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2915543" y="1426283"/>
            <a:ext cx="3471863" cy="7039681"/>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zh-CN" altLang="en-US" noProof="0"/>
              <a:t>单击图标添加图片</a:t>
            </a:r>
            <a:endParaRPr lang="en-US" noProof="0"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Date Placeholder 3"/>
          <p:cNvSpPr>
            <a:spLocks noGrp="1"/>
          </p:cNvSpPr>
          <p:nvPr>
            <p:ph type="dt" sz="half" idx="10"/>
          </p:nvPr>
        </p:nvSpPr>
        <p:spPr/>
        <p:txBody>
          <a:bodyPr/>
          <a:lstStyle>
            <a:lvl1pPr>
              <a:defRPr/>
            </a:lvl1pPr>
          </a:lstStyle>
          <a:p>
            <a:pPr>
              <a:defRPr/>
            </a:pPr>
            <a:fld id="{B9F2A94B-90A8-4134-BC45-F03D1B5855B7}" type="datetimeFigureOut">
              <a:rPr lang="zh-CN" altLang="en-US"/>
              <a:pPr>
                <a:defRPr/>
              </a:pPr>
              <a:t>2025/6/14</a:t>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65AF3DB2-7CBC-4A78-B5A0-14F1D550F6AA}"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71488" y="527050"/>
            <a:ext cx="5915025" cy="19145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Text Placeholder 2"/>
          <p:cNvSpPr>
            <a:spLocks noGrp="1"/>
          </p:cNvSpPr>
          <p:nvPr>
            <p:ph type="body" idx="1"/>
          </p:nvPr>
        </p:nvSpPr>
        <p:spPr bwMode="auto">
          <a:xfrm>
            <a:off x="471488" y="2636838"/>
            <a:ext cx="5915025" cy="62849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Date Placeholder 3"/>
          <p:cNvSpPr>
            <a:spLocks noGrp="1"/>
          </p:cNvSpPr>
          <p:nvPr>
            <p:ph type="dt" sz="half" idx="2"/>
          </p:nvPr>
        </p:nvSpPr>
        <p:spPr>
          <a:xfrm>
            <a:off x="471488" y="9182100"/>
            <a:ext cx="1543050" cy="527050"/>
          </a:xfrm>
          <a:prstGeom prst="rect">
            <a:avLst/>
          </a:prstGeom>
        </p:spPr>
        <p:txBody>
          <a:bodyPr vert="horz" lIns="91440" tIns="45720" rIns="91440" bIns="45720" rtlCol="0" anchor="ctr"/>
          <a:lstStyle>
            <a:lvl1pPr algn="l" fontAlgn="auto">
              <a:spcBef>
                <a:spcPts val="0"/>
              </a:spcBef>
              <a:spcAft>
                <a:spcPts val="0"/>
              </a:spcAft>
              <a:defRPr sz="900">
                <a:solidFill>
                  <a:schemeClr val="tx1">
                    <a:tint val="75000"/>
                  </a:schemeClr>
                </a:solidFill>
                <a:latin typeface="+mn-lt"/>
                <a:ea typeface="+mn-ea"/>
              </a:defRPr>
            </a:lvl1pPr>
          </a:lstStyle>
          <a:p>
            <a:pPr>
              <a:defRPr/>
            </a:pPr>
            <a:fld id="{AA673802-57FE-4D09-9580-3545E1B768D7}" type="datetimeFigureOut">
              <a:rPr lang="zh-CN" altLang="en-US"/>
              <a:pPr>
                <a:defRPr/>
              </a:pPr>
              <a:t>2025/6/14</a:t>
            </a:fld>
            <a:endParaRPr lang="zh-CN" altLang="en-US"/>
          </a:p>
        </p:txBody>
      </p:sp>
      <p:sp>
        <p:nvSpPr>
          <p:cNvPr id="5" name="Footer Placeholder 4"/>
          <p:cNvSpPr>
            <a:spLocks noGrp="1"/>
          </p:cNvSpPr>
          <p:nvPr>
            <p:ph type="ftr" sz="quarter" idx="3"/>
          </p:nvPr>
        </p:nvSpPr>
        <p:spPr>
          <a:xfrm>
            <a:off x="2271713" y="9182100"/>
            <a:ext cx="2314575" cy="527050"/>
          </a:xfrm>
          <a:prstGeom prst="rect">
            <a:avLst/>
          </a:prstGeom>
        </p:spPr>
        <p:txBody>
          <a:bodyPr vert="horz" lIns="91440" tIns="45720" rIns="91440" bIns="45720" rtlCol="0" anchor="ctr"/>
          <a:lstStyle>
            <a:lvl1pPr algn="ctr" fontAlgn="auto">
              <a:spcBef>
                <a:spcPts val="0"/>
              </a:spcBef>
              <a:spcAft>
                <a:spcPts val="0"/>
              </a:spcAft>
              <a:defRPr sz="900">
                <a:solidFill>
                  <a:schemeClr val="tx1">
                    <a:tint val="75000"/>
                  </a:schemeClr>
                </a:solidFill>
                <a:latin typeface="+mn-lt"/>
                <a:ea typeface="+mn-ea"/>
              </a:defRPr>
            </a:lvl1pPr>
          </a:lstStyle>
          <a:p>
            <a:pPr>
              <a:defRPr/>
            </a:pPr>
            <a:endParaRPr lang="zh-CN" altLang="en-US"/>
          </a:p>
        </p:txBody>
      </p:sp>
      <p:sp>
        <p:nvSpPr>
          <p:cNvPr id="6" name="Slide Number Placeholder 5"/>
          <p:cNvSpPr>
            <a:spLocks noGrp="1"/>
          </p:cNvSpPr>
          <p:nvPr>
            <p:ph type="sldNum" sz="quarter" idx="4"/>
          </p:nvPr>
        </p:nvSpPr>
        <p:spPr>
          <a:xfrm>
            <a:off x="4843463" y="9182100"/>
            <a:ext cx="1543050" cy="527050"/>
          </a:xfrm>
          <a:prstGeom prst="rect">
            <a:avLst/>
          </a:prstGeom>
        </p:spPr>
        <p:txBody>
          <a:bodyPr vert="horz" lIns="91440" tIns="45720" rIns="91440" bIns="45720" rtlCol="0" anchor="ctr"/>
          <a:lstStyle>
            <a:lvl1pPr algn="r" fontAlgn="auto">
              <a:spcBef>
                <a:spcPts val="0"/>
              </a:spcBef>
              <a:spcAft>
                <a:spcPts val="0"/>
              </a:spcAft>
              <a:defRPr sz="900">
                <a:solidFill>
                  <a:schemeClr val="tx1">
                    <a:tint val="75000"/>
                  </a:schemeClr>
                </a:solidFill>
                <a:latin typeface="+mn-lt"/>
                <a:ea typeface="+mn-ea"/>
              </a:defRPr>
            </a:lvl1pPr>
          </a:lstStyle>
          <a:p>
            <a:pPr>
              <a:defRPr/>
            </a:pPr>
            <a:fld id="{4A946DD4-F2C9-4029-A608-471177301C74}"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itchFamily="34" charset="0"/>
        </a:defRPr>
      </a:lvl5pPr>
      <a:lvl6pPr marL="457200" algn="l" defTabSz="685800" rtl="0" fontAlgn="base">
        <a:lnSpc>
          <a:spcPct val="90000"/>
        </a:lnSpc>
        <a:spcBef>
          <a:spcPct val="0"/>
        </a:spcBef>
        <a:spcAft>
          <a:spcPct val="0"/>
        </a:spcAft>
        <a:defRPr sz="3300">
          <a:solidFill>
            <a:schemeClr val="tx1"/>
          </a:solidFill>
          <a:latin typeface="Calibri Light" pitchFamily="34" charset="0"/>
        </a:defRPr>
      </a:lvl6pPr>
      <a:lvl7pPr marL="914400" algn="l" defTabSz="685800" rtl="0" fontAlgn="base">
        <a:lnSpc>
          <a:spcPct val="90000"/>
        </a:lnSpc>
        <a:spcBef>
          <a:spcPct val="0"/>
        </a:spcBef>
        <a:spcAft>
          <a:spcPct val="0"/>
        </a:spcAft>
        <a:defRPr sz="3300">
          <a:solidFill>
            <a:schemeClr val="tx1"/>
          </a:solidFill>
          <a:latin typeface="Calibri Light" pitchFamily="34" charset="0"/>
        </a:defRPr>
      </a:lvl7pPr>
      <a:lvl8pPr marL="1371600" algn="l" defTabSz="685800" rtl="0" fontAlgn="base">
        <a:lnSpc>
          <a:spcPct val="90000"/>
        </a:lnSpc>
        <a:spcBef>
          <a:spcPct val="0"/>
        </a:spcBef>
        <a:spcAft>
          <a:spcPct val="0"/>
        </a:spcAft>
        <a:defRPr sz="3300">
          <a:solidFill>
            <a:schemeClr val="tx1"/>
          </a:solidFill>
          <a:latin typeface="Calibri Light" pitchFamily="34" charset="0"/>
        </a:defRPr>
      </a:lvl8pPr>
      <a:lvl9pPr marL="1828800" algn="l" defTabSz="685800" rtl="0" fontAlgn="base">
        <a:lnSpc>
          <a:spcPct val="90000"/>
        </a:lnSpc>
        <a:spcBef>
          <a:spcPct val="0"/>
        </a:spcBef>
        <a:spcAft>
          <a:spcPct val="0"/>
        </a:spcAft>
        <a:defRPr sz="3300">
          <a:solidFill>
            <a:schemeClr val="tx1"/>
          </a:solidFill>
          <a:latin typeface="Calibri Light" pitchFamily="34" charset="0"/>
        </a:defRPr>
      </a:lvl9pPr>
    </p:titleStyle>
    <p:bodyStyle>
      <a:lvl1pPr marL="171450" indent="-171450" algn="l" defTabSz="685800" rtl="0" eaLnBrk="0" fontAlgn="base" hangingPunct="0">
        <a:lnSpc>
          <a:spcPct val="90000"/>
        </a:lnSpc>
        <a:spcBef>
          <a:spcPts val="750"/>
        </a:spcBef>
        <a:spcAft>
          <a:spcPct val="0"/>
        </a:spcAft>
        <a:buFont typeface="Arial"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charset="0"/>
        <a:buChar char="•"/>
        <a:defRPr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47B657B6-E2BA-8E82-EF8E-2BFEC5DB3B5F}"/>
              </a:ext>
            </a:extLst>
          </p:cNvPr>
          <p:cNvSpPr txBox="1"/>
          <p:nvPr/>
        </p:nvSpPr>
        <p:spPr>
          <a:xfrm>
            <a:off x="4571999" y="270204"/>
            <a:ext cx="1622926" cy="232821"/>
          </a:xfrm>
          <a:prstGeom prst="rect">
            <a:avLst/>
          </a:prstGeom>
          <a:noFill/>
        </p:spPr>
        <p:txBody>
          <a:bodyPr wrap="square" rtlCol="0">
            <a:spAutoFit/>
          </a:bodyPr>
          <a:lstStyle/>
          <a:p>
            <a:pPr>
              <a:lnSpc>
                <a:spcPct val="110000"/>
              </a:lnSpc>
            </a:pPr>
            <a:r>
              <a:rPr lang="en-US" altLang="zh-CN" sz="900" b="1" dirty="0"/>
              <a:t>Du et al., Supp Figure 1</a:t>
            </a:r>
            <a:endParaRPr lang="zh-CN" altLang="en-US" sz="900" b="1" dirty="0"/>
          </a:p>
        </p:txBody>
      </p:sp>
      <p:grpSp>
        <p:nvGrpSpPr>
          <p:cNvPr id="2" name="组合 1">
            <a:extLst>
              <a:ext uri="{FF2B5EF4-FFF2-40B4-BE49-F238E27FC236}">
                <a16:creationId xmlns:a16="http://schemas.microsoft.com/office/drawing/2014/main" id="{A5A94A92-473F-2FF2-03AF-732676BCF4E9}"/>
              </a:ext>
            </a:extLst>
          </p:cNvPr>
          <p:cNvGrpSpPr/>
          <p:nvPr/>
        </p:nvGrpSpPr>
        <p:grpSpPr>
          <a:xfrm>
            <a:off x="2307167" y="1387209"/>
            <a:ext cx="3570393" cy="5192269"/>
            <a:chOff x="2307167" y="1387209"/>
            <a:chExt cx="3570393" cy="5192269"/>
          </a:xfrm>
        </p:grpSpPr>
        <p:pic>
          <p:nvPicPr>
            <p:cNvPr id="5" name="图片 4">
              <a:extLst>
                <a:ext uri="{FF2B5EF4-FFF2-40B4-BE49-F238E27FC236}">
                  <a16:creationId xmlns:a16="http://schemas.microsoft.com/office/drawing/2014/main" id="{CA0395BA-9CE8-6E0A-9D10-17E72B76FF97}"/>
                </a:ext>
              </a:extLst>
            </p:cNvPr>
            <p:cNvPicPr>
              <a:picLocks noChangeAspect="1"/>
            </p:cNvPicPr>
            <p:nvPr/>
          </p:nvPicPr>
          <p:blipFill>
            <a:blip r:embed="rId2"/>
            <a:stretch>
              <a:fillRect/>
            </a:stretch>
          </p:blipFill>
          <p:spPr>
            <a:xfrm flipH="1">
              <a:off x="2834714" y="1480128"/>
              <a:ext cx="1188571" cy="1587380"/>
            </a:xfrm>
            <a:prstGeom prst="rect">
              <a:avLst/>
            </a:prstGeom>
          </p:spPr>
        </p:pic>
        <p:cxnSp>
          <p:nvCxnSpPr>
            <p:cNvPr id="16" name="直接连接符 15">
              <a:extLst>
                <a:ext uri="{FF2B5EF4-FFF2-40B4-BE49-F238E27FC236}">
                  <a16:creationId xmlns:a16="http://schemas.microsoft.com/office/drawing/2014/main" id="{07D8B776-796B-0F1A-7DDB-24FC6F4690CB}"/>
                </a:ext>
              </a:extLst>
            </p:cNvPr>
            <p:cNvCxnSpPr>
              <a:cxnSpLocks/>
            </p:cNvCxnSpPr>
            <p:nvPr/>
          </p:nvCxnSpPr>
          <p:spPr>
            <a:xfrm>
              <a:off x="2817236" y="1587880"/>
              <a:ext cx="17980" cy="0"/>
            </a:xfrm>
            <a:prstGeom prst="line">
              <a:avLst/>
            </a:prstGeom>
          </p:spPr>
          <p:style>
            <a:lnRef idx="1">
              <a:schemeClr val="dk1"/>
            </a:lnRef>
            <a:fillRef idx="0">
              <a:schemeClr val="dk1"/>
            </a:fillRef>
            <a:effectRef idx="0">
              <a:schemeClr val="dk1"/>
            </a:effectRef>
            <a:fontRef idx="minor">
              <a:schemeClr val="tx1"/>
            </a:fontRef>
          </p:style>
        </p:cxnSp>
        <p:cxnSp>
          <p:nvCxnSpPr>
            <p:cNvPr id="18" name="直接连接符 17">
              <a:extLst>
                <a:ext uri="{FF2B5EF4-FFF2-40B4-BE49-F238E27FC236}">
                  <a16:creationId xmlns:a16="http://schemas.microsoft.com/office/drawing/2014/main" id="{EA477E0A-25D7-84E6-FC07-1BD02A8D9069}"/>
                </a:ext>
              </a:extLst>
            </p:cNvPr>
            <p:cNvCxnSpPr>
              <a:cxnSpLocks/>
            </p:cNvCxnSpPr>
            <p:nvPr/>
          </p:nvCxnSpPr>
          <p:spPr>
            <a:xfrm>
              <a:off x="2817236" y="1991713"/>
              <a:ext cx="17980" cy="0"/>
            </a:xfrm>
            <a:prstGeom prst="line">
              <a:avLst/>
            </a:prstGeom>
          </p:spPr>
          <p:style>
            <a:lnRef idx="1">
              <a:schemeClr val="dk1"/>
            </a:lnRef>
            <a:fillRef idx="0">
              <a:schemeClr val="dk1"/>
            </a:fillRef>
            <a:effectRef idx="0">
              <a:schemeClr val="dk1"/>
            </a:effectRef>
            <a:fontRef idx="minor">
              <a:schemeClr val="tx1"/>
            </a:fontRef>
          </p:style>
        </p:cxnSp>
        <p:cxnSp>
          <p:nvCxnSpPr>
            <p:cNvPr id="26" name="直接连接符 25">
              <a:extLst>
                <a:ext uri="{FF2B5EF4-FFF2-40B4-BE49-F238E27FC236}">
                  <a16:creationId xmlns:a16="http://schemas.microsoft.com/office/drawing/2014/main" id="{BB4832FC-819A-5E3C-5C57-42E5F3B63DB4}"/>
                </a:ext>
              </a:extLst>
            </p:cNvPr>
            <p:cNvCxnSpPr>
              <a:cxnSpLocks/>
            </p:cNvCxnSpPr>
            <p:nvPr/>
          </p:nvCxnSpPr>
          <p:spPr>
            <a:xfrm>
              <a:off x="2817236" y="2392121"/>
              <a:ext cx="17980" cy="0"/>
            </a:xfrm>
            <a:prstGeom prst="line">
              <a:avLst/>
            </a:prstGeom>
          </p:spPr>
          <p:style>
            <a:lnRef idx="1">
              <a:schemeClr val="dk1"/>
            </a:lnRef>
            <a:fillRef idx="0">
              <a:schemeClr val="dk1"/>
            </a:fillRef>
            <a:effectRef idx="0">
              <a:schemeClr val="dk1"/>
            </a:effectRef>
            <a:fontRef idx="minor">
              <a:schemeClr val="tx1"/>
            </a:fontRef>
          </p:style>
        </p:cxnSp>
        <p:cxnSp>
          <p:nvCxnSpPr>
            <p:cNvPr id="28" name="直接连接符 27">
              <a:extLst>
                <a:ext uri="{FF2B5EF4-FFF2-40B4-BE49-F238E27FC236}">
                  <a16:creationId xmlns:a16="http://schemas.microsoft.com/office/drawing/2014/main" id="{6EA4BD1B-A26D-A190-EBD9-E3DBF50076A6}"/>
                </a:ext>
              </a:extLst>
            </p:cNvPr>
            <p:cNvCxnSpPr>
              <a:cxnSpLocks/>
            </p:cNvCxnSpPr>
            <p:nvPr/>
          </p:nvCxnSpPr>
          <p:spPr>
            <a:xfrm>
              <a:off x="2817236" y="2795955"/>
              <a:ext cx="17980" cy="0"/>
            </a:xfrm>
            <a:prstGeom prst="line">
              <a:avLst/>
            </a:prstGeom>
          </p:spPr>
          <p:style>
            <a:lnRef idx="1">
              <a:schemeClr val="dk1"/>
            </a:lnRef>
            <a:fillRef idx="0">
              <a:schemeClr val="dk1"/>
            </a:fillRef>
            <a:effectRef idx="0">
              <a:schemeClr val="dk1"/>
            </a:effectRef>
            <a:fontRef idx="minor">
              <a:schemeClr val="tx1"/>
            </a:fontRef>
          </p:style>
        </p:cxnSp>
        <p:sp>
          <p:nvSpPr>
            <p:cNvPr id="29" name="文本框 28">
              <a:extLst>
                <a:ext uri="{FF2B5EF4-FFF2-40B4-BE49-F238E27FC236}">
                  <a16:creationId xmlns:a16="http://schemas.microsoft.com/office/drawing/2014/main" id="{AC160E99-D6CE-D634-3847-446DD86A61BE}"/>
                </a:ext>
              </a:extLst>
            </p:cNvPr>
            <p:cNvSpPr txBox="1"/>
            <p:nvPr/>
          </p:nvSpPr>
          <p:spPr>
            <a:xfrm>
              <a:off x="2397245" y="1450499"/>
              <a:ext cx="489775" cy="240707"/>
            </a:xfrm>
            <a:prstGeom prst="rect">
              <a:avLst/>
            </a:prstGeom>
            <a:noFill/>
          </p:spPr>
          <p:txBody>
            <a:bodyPr wrap="square">
              <a:spAutoFit/>
            </a:bodyPr>
            <a:lstStyle/>
            <a:p>
              <a:pPr algn="r">
                <a:lnSpc>
                  <a:spcPts val="1300"/>
                </a:lnSpc>
              </a:pPr>
              <a:r>
                <a:rPr lang="en-US" altLang="zh-CN" sz="800" b="1" dirty="0">
                  <a:effectLst/>
                  <a:latin typeface="Arial" panose="020B0604020202020204" pitchFamily="34" charset="0"/>
                  <a:ea typeface="等线" panose="02010600030101010101" pitchFamily="2" charset="-122"/>
                  <a:cs typeface="Arial" panose="020B0604020202020204" pitchFamily="34" charset="0"/>
                </a:rPr>
                <a:t>4400</a:t>
              </a:r>
              <a:endParaRPr lang="zh-CN" altLang="en-US" sz="800" b="1" dirty="0">
                <a:latin typeface="Arial" panose="020B0604020202020204" pitchFamily="34" charset="0"/>
                <a:cs typeface="Arial" panose="020B0604020202020204" pitchFamily="34" charset="0"/>
              </a:endParaRPr>
            </a:p>
          </p:txBody>
        </p:sp>
        <p:sp>
          <p:nvSpPr>
            <p:cNvPr id="30" name="文本框 29">
              <a:extLst>
                <a:ext uri="{FF2B5EF4-FFF2-40B4-BE49-F238E27FC236}">
                  <a16:creationId xmlns:a16="http://schemas.microsoft.com/office/drawing/2014/main" id="{58330EE7-16C6-55B7-7597-E4D60B2B562D}"/>
                </a:ext>
              </a:extLst>
            </p:cNvPr>
            <p:cNvSpPr txBox="1"/>
            <p:nvPr/>
          </p:nvSpPr>
          <p:spPr>
            <a:xfrm>
              <a:off x="2397245" y="1856849"/>
              <a:ext cx="489775" cy="240707"/>
            </a:xfrm>
            <a:prstGeom prst="rect">
              <a:avLst/>
            </a:prstGeom>
            <a:noFill/>
          </p:spPr>
          <p:txBody>
            <a:bodyPr wrap="square">
              <a:spAutoFit/>
            </a:bodyPr>
            <a:lstStyle/>
            <a:p>
              <a:pPr algn="r">
                <a:lnSpc>
                  <a:spcPts val="1300"/>
                </a:lnSpc>
              </a:pPr>
              <a:r>
                <a:rPr lang="en-US" altLang="zh-CN" sz="800" b="1" dirty="0">
                  <a:effectLst/>
                  <a:latin typeface="Arial" panose="020B0604020202020204" pitchFamily="34" charset="0"/>
                  <a:ea typeface="等线" panose="02010600030101010101" pitchFamily="2" charset="-122"/>
                  <a:cs typeface="Arial" panose="020B0604020202020204" pitchFamily="34" charset="0"/>
                </a:rPr>
                <a:t>4200</a:t>
              </a:r>
              <a:endParaRPr lang="zh-CN" altLang="en-US" sz="800" b="1" dirty="0">
                <a:latin typeface="Arial" panose="020B0604020202020204" pitchFamily="34" charset="0"/>
                <a:cs typeface="Arial" panose="020B0604020202020204" pitchFamily="34" charset="0"/>
              </a:endParaRPr>
            </a:p>
          </p:txBody>
        </p:sp>
        <p:sp>
          <p:nvSpPr>
            <p:cNvPr id="31" name="文本框 30">
              <a:extLst>
                <a:ext uri="{FF2B5EF4-FFF2-40B4-BE49-F238E27FC236}">
                  <a16:creationId xmlns:a16="http://schemas.microsoft.com/office/drawing/2014/main" id="{14F1049A-A745-73C2-1F9D-B9D4811839AA}"/>
                </a:ext>
              </a:extLst>
            </p:cNvPr>
            <p:cNvSpPr txBox="1"/>
            <p:nvPr/>
          </p:nvSpPr>
          <p:spPr>
            <a:xfrm>
              <a:off x="2397245" y="2258689"/>
              <a:ext cx="489775" cy="240707"/>
            </a:xfrm>
            <a:prstGeom prst="rect">
              <a:avLst/>
            </a:prstGeom>
            <a:noFill/>
          </p:spPr>
          <p:txBody>
            <a:bodyPr wrap="square">
              <a:spAutoFit/>
            </a:bodyPr>
            <a:lstStyle/>
            <a:p>
              <a:pPr algn="r">
                <a:lnSpc>
                  <a:spcPts val="1300"/>
                </a:lnSpc>
              </a:pPr>
              <a:r>
                <a:rPr lang="en-US" altLang="zh-CN" sz="800" b="1" dirty="0">
                  <a:effectLst/>
                  <a:latin typeface="Arial" panose="020B0604020202020204" pitchFamily="34" charset="0"/>
                  <a:ea typeface="等线" panose="02010600030101010101" pitchFamily="2" charset="-122"/>
                  <a:cs typeface="Arial" panose="020B0604020202020204" pitchFamily="34" charset="0"/>
                </a:rPr>
                <a:t>4000</a:t>
              </a:r>
              <a:endParaRPr lang="zh-CN" altLang="en-US" sz="800" b="1" dirty="0">
                <a:latin typeface="Arial" panose="020B0604020202020204" pitchFamily="34" charset="0"/>
                <a:cs typeface="Arial" panose="020B0604020202020204" pitchFamily="34" charset="0"/>
              </a:endParaRPr>
            </a:p>
          </p:txBody>
        </p:sp>
        <p:sp>
          <p:nvSpPr>
            <p:cNvPr id="32" name="文本框 31">
              <a:extLst>
                <a:ext uri="{FF2B5EF4-FFF2-40B4-BE49-F238E27FC236}">
                  <a16:creationId xmlns:a16="http://schemas.microsoft.com/office/drawing/2014/main" id="{B9CF9AA3-905D-F46B-3682-E415E5CDAEF3}"/>
                </a:ext>
              </a:extLst>
            </p:cNvPr>
            <p:cNvSpPr txBox="1"/>
            <p:nvPr/>
          </p:nvSpPr>
          <p:spPr>
            <a:xfrm>
              <a:off x="2397245" y="2664087"/>
              <a:ext cx="489775" cy="240707"/>
            </a:xfrm>
            <a:prstGeom prst="rect">
              <a:avLst/>
            </a:prstGeom>
            <a:noFill/>
          </p:spPr>
          <p:txBody>
            <a:bodyPr wrap="square">
              <a:spAutoFit/>
            </a:bodyPr>
            <a:lstStyle/>
            <a:p>
              <a:pPr algn="r">
                <a:lnSpc>
                  <a:spcPts val="1300"/>
                </a:lnSpc>
              </a:pPr>
              <a:r>
                <a:rPr lang="en-US" altLang="zh-CN" sz="800" b="1" dirty="0">
                  <a:latin typeface="Arial" panose="020B0604020202020204" pitchFamily="34" charset="0"/>
                  <a:ea typeface="等线" panose="02010600030101010101" pitchFamily="2" charset="-122"/>
                  <a:cs typeface="Arial" panose="020B0604020202020204" pitchFamily="34" charset="0"/>
                </a:rPr>
                <a:t>38</a:t>
              </a:r>
              <a:r>
                <a:rPr lang="en-US" altLang="zh-CN" sz="800" b="1" dirty="0">
                  <a:effectLst/>
                  <a:latin typeface="Arial" panose="020B0604020202020204" pitchFamily="34" charset="0"/>
                  <a:ea typeface="等线" panose="02010600030101010101" pitchFamily="2" charset="-122"/>
                  <a:cs typeface="Arial" panose="020B0604020202020204" pitchFamily="34" charset="0"/>
                </a:rPr>
                <a:t>00</a:t>
              </a:r>
              <a:endParaRPr lang="zh-CN" altLang="en-US" sz="800" b="1" dirty="0">
                <a:latin typeface="Arial" panose="020B0604020202020204" pitchFamily="34" charset="0"/>
                <a:cs typeface="Arial" panose="020B0604020202020204" pitchFamily="34" charset="0"/>
              </a:endParaRPr>
            </a:p>
          </p:txBody>
        </p:sp>
        <p:pic>
          <p:nvPicPr>
            <p:cNvPr id="34" name="图片 33">
              <a:extLst>
                <a:ext uri="{FF2B5EF4-FFF2-40B4-BE49-F238E27FC236}">
                  <a16:creationId xmlns:a16="http://schemas.microsoft.com/office/drawing/2014/main" id="{E6750A3E-9C38-BC33-7A32-7CDFFF38CACC}"/>
                </a:ext>
              </a:extLst>
            </p:cNvPr>
            <p:cNvPicPr>
              <a:picLocks noChangeAspect="1"/>
            </p:cNvPicPr>
            <p:nvPr/>
          </p:nvPicPr>
          <p:blipFill>
            <a:blip r:embed="rId3"/>
            <a:stretch>
              <a:fillRect/>
            </a:stretch>
          </p:blipFill>
          <p:spPr>
            <a:xfrm flipH="1">
              <a:off x="2834644" y="5016228"/>
              <a:ext cx="1189473" cy="1495588"/>
            </a:xfrm>
            <a:prstGeom prst="rect">
              <a:avLst/>
            </a:prstGeom>
          </p:spPr>
        </p:pic>
        <p:cxnSp>
          <p:nvCxnSpPr>
            <p:cNvPr id="37" name="直接连接符 36">
              <a:extLst>
                <a:ext uri="{FF2B5EF4-FFF2-40B4-BE49-F238E27FC236}">
                  <a16:creationId xmlns:a16="http://schemas.microsoft.com/office/drawing/2014/main" id="{9C1B8A51-9D8B-4FF0-762D-F35991B9C88B}"/>
                </a:ext>
              </a:extLst>
            </p:cNvPr>
            <p:cNvCxnSpPr>
              <a:cxnSpLocks/>
            </p:cNvCxnSpPr>
            <p:nvPr/>
          </p:nvCxnSpPr>
          <p:spPr>
            <a:xfrm>
              <a:off x="2820237" y="5214931"/>
              <a:ext cx="16861" cy="0"/>
            </a:xfrm>
            <a:prstGeom prst="line">
              <a:avLst/>
            </a:prstGeom>
          </p:spPr>
          <p:style>
            <a:lnRef idx="1">
              <a:schemeClr val="dk1"/>
            </a:lnRef>
            <a:fillRef idx="0">
              <a:schemeClr val="dk1"/>
            </a:fillRef>
            <a:effectRef idx="0">
              <a:schemeClr val="dk1"/>
            </a:effectRef>
            <a:fontRef idx="minor">
              <a:schemeClr val="tx1"/>
            </a:fontRef>
          </p:style>
        </p:cxnSp>
        <p:cxnSp>
          <p:nvCxnSpPr>
            <p:cNvPr id="38" name="直接连接符 37">
              <a:extLst>
                <a:ext uri="{FF2B5EF4-FFF2-40B4-BE49-F238E27FC236}">
                  <a16:creationId xmlns:a16="http://schemas.microsoft.com/office/drawing/2014/main" id="{6E46DD7B-4CFE-84BC-E2E5-1202582C0FC6}"/>
                </a:ext>
              </a:extLst>
            </p:cNvPr>
            <p:cNvCxnSpPr>
              <a:cxnSpLocks/>
            </p:cNvCxnSpPr>
            <p:nvPr/>
          </p:nvCxnSpPr>
          <p:spPr>
            <a:xfrm>
              <a:off x="2820237" y="5535866"/>
              <a:ext cx="16861" cy="0"/>
            </a:xfrm>
            <a:prstGeom prst="line">
              <a:avLst/>
            </a:prstGeom>
          </p:spPr>
          <p:style>
            <a:lnRef idx="1">
              <a:schemeClr val="dk1"/>
            </a:lnRef>
            <a:fillRef idx="0">
              <a:schemeClr val="dk1"/>
            </a:fillRef>
            <a:effectRef idx="0">
              <a:schemeClr val="dk1"/>
            </a:effectRef>
            <a:fontRef idx="minor">
              <a:schemeClr val="tx1"/>
            </a:fontRef>
          </p:style>
        </p:cxnSp>
        <p:cxnSp>
          <p:nvCxnSpPr>
            <p:cNvPr id="39" name="直接连接符 38">
              <a:extLst>
                <a:ext uri="{FF2B5EF4-FFF2-40B4-BE49-F238E27FC236}">
                  <a16:creationId xmlns:a16="http://schemas.microsoft.com/office/drawing/2014/main" id="{68BE9AEE-C40C-BE0A-3967-53F0A0A82570}"/>
                </a:ext>
              </a:extLst>
            </p:cNvPr>
            <p:cNvCxnSpPr>
              <a:cxnSpLocks/>
            </p:cNvCxnSpPr>
            <p:nvPr/>
          </p:nvCxnSpPr>
          <p:spPr>
            <a:xfrm>
              <a:off x="2820237" y="5853581"/>
              <a:ext cx="16861" cy="0"/>
            </a:xfrm>
            <a:prstGeom prst="line">
              <a:avLst/>
            </a:prstGeom>
          </p:spPr>
          <p:style>
            <a:lnRef idx="1">
              <a:schemeClr val="dk1"/>
            </a:lnRef>
            <a:fillRef idx="0">
              <a:schemeClr val="dk1"/>
            </a:fillRef>
            <a:effectRef idx="0">
              <a:schemeClr val="dk1"/>
            </a:effectRef>
            <a:fontRef idx="minor">
              <a:schemeClr val="tx1"/>
            </a:fontRef>
          </p:style>
        </p:cxnSp>
        <p:cxnSp>
          <p:nvCxnSpPr>
            <p:cNvPr id="40" name="直接连接符 39">
              <a:extLst>
                <a:ext uri="{FF2B5EF4-FFF2-40B4-BE49-F238E27FC236}">
                  <a16:creationId xmlns:a16="http://schemas.microsoft.com/office/drawing/2014/main" id="{986DE3D9-1194-B42C-227F-970EE24B7581}"/>
                </a:ext>
              </a:extLst>
            </p:cNvPr>
            <p:cNvCxnSpPr>
              <a:cxnSpLocks/>
            </p:cNvCxnSpPr>
            <p:nvPr/>
          </p:nvCxnSpPr>
          <p:spPr>
            <a:xfrm>
              <a:off x="2820237" y="6168098"/>
              <a:ext cx="16861" cy="0"/>
            </a:xfrm>
            <a:prstGeom prst="line">
              <a:avLst/>
            </a:prstGeom>
          </p:spPr>
          <p:style>
            <a:lnRef idx="1">
              <a:schemeClr val="dk1"/>
            </a:lnRef>
            <a:fillRef idx="0">
              <a:schemeClr val="dk1"/>
            </a:fillRef>
            <a:effectRef idx="0">
              <a:schemeClr val="dk1"/>
            </a:effectRef>
            <a:fontRef idx="minor">
              <a:schemeClr val="tx1"/>
            </a:fontRef>
          </p:style>
        </p:cxnSp>
        <p:sp>
          <p:nvSpPr>
            <p:cNvPr id="41" name="文本框 40">
              <a:extLst>
                <a:ext uri="{FF2B5EF4-FFF2-40B4-BE49-F238E27FC236}">
                  <a16:creationId xmlns:a16="http://schemas.microsoft.com/office/drawing/2014/main" id="{4F2688B9-2FA1-8C2C-254E-3C96D16D419C}"/>
                </a:ext>
              </a:extLst>
            </p:cNvPr>
            <p:cNvSpPr txBox="1"/>
            <p:nvPr/>
          </p:nvSpPr>
          <p:spPr>
            <a:xfrm>
              <a:off x="2430357" y="5077370"/>
              <a:ext cx="459291" cy="225725"/>
            </a:xfrm>
            <a:prstGeom prst="rect">
              <a:avLst/>
            </a:prstGeom>
            <a:noFill/>
          </p:spPr>
          <p:txBody>
            <a:bodyPr wrap="square">
              <a:spAutoFit/>
            </a:bodyPr>
            <a:lstStyle/>
            <a:p>
              <a:pPr algn="r">
                <a:lnSpc>
                  <a:spcPts val="1300"/>
                </a:lnSpc>
              </a:pPr>
              <a:r>
                <a:rPr lang="en-US" altLang="zh-CN" sz="800" b="1" dirty="0">
                  <a:effectLst/>
                  <a:latin typeface="Arial" panose="020B0604020202020204" pitchFamily="34" charset="0"/>
                  <a:ea typeface="等线" panose="02010600030101010101" pitchFamily="2" charset="-122"/>
                  <a:cs typeface="Arial" panose="020B0604020202020204" pitchFamily="34" charset="0"/>
                </a:rPr>
                <a:t>7.7</a:t>
              </a:r>
              <a:endParaRPr lang="zh-CN" altLang="en-US" sz="800" b="1" dirty="0">
                <a:latin typeface="Arial" panose="020B0604020202020204" pitchFamily="34" charset="0"/>
                <a:cs typeface="Arial" panose="020B0604020202020204" pitchFamily="34" charset="0"/>
              </a:endParaRPr>
            </a:p>
          </p:txBody>
        </p:sp>
        <p:sp>
          <p:nvSpPr>
            <p:cNvPr id="42" name="文本框 41">
              <a:extLst>
                <a:ext uri="{FF2B5EF4-FFF2-40B4-BE49-F238E27FC236}">
                  <a16:creationId xmlns:a16="http://schemas.microsoft.com/office/drawing/2014/main" id="{97BF320D-BA0A-8BCD-A26C-F9515777CD6F}"/>
                </a:ext>
              </a:extLst>
            </p:cNvPr>
            <p:cNvSpPr txBox="1"/>
            <p:nvPr/>
          </p:nvSpPr>
          <p:spPr>
            <a:xfrm>
              <a:off x="2430357" y="5403842"/>
              <a:ext cx="459291" cy="225725"/>
            </a:xfrm>
            <a:prstGeom prst="rect">
              <a:avLst/>
            </a:prstGeom>
            <a:noFill/>
          </p:spPr>
          <p:txBody>
            <a:bodyPr wrap="square">
              <a:spAutoFit/>
            </a:bodyPr>
            <a:lstStyle/>
            <a:p>
              <a:pPr algn="r">
                <a:lnSpc>
                  <a:spcPts val="1300"/>
                </a:lnSpc>
              </a:pPr>
              <a:r>
                <a:rPr lang="en-US" altLang="zh-CN" sz="800" b="1" dirty="0">
                  <a:effectLst/>
                  <a:latin typeface="Arial" panose="020B0604020202020204" pitchFamily="34" charset="0"/>
                  <a:ea typeface="等线" panose="02010600030101010101" pitchFamily="2" charset="-122"/>
                  <a:cs typeface="Arial" panose="020B0604020202020204" pitchFamily="34" charset="0"/>
                </a:rPr>
                <a:t>7.6</a:t>
              </a:r>
              <a:endParaRPr lang="zh-CN" altLang="en-US" sz="800" b="1" dirty="0">
                <a:latin typeface="Arial" panose="020B0604020202020204" pitchFamily="34" charset="0"/>
                <a:cs typeface="Arial" panose="020B0604020202020204" pitchFamily="34" charset="0"/>
              </a:endParaRPr>
            </a:p>
          </p:txBody>
        </p:sp>
        <p:sp>
          <p:nvSpPr>
            <p:cNvPr id="43" name="文本框 42">
              <a:extLst>
                <a:ext uri="{FF2B5EF4-FFF2-40B4-BE49-F238E27FC236}">
                  <a16:creationId xmlns:a16="http://schemas.microsoft.com/office/drawing/2014/main" id="{6AC3B703-EE3A-8ED4-5FB4-7F4E0C1759D4}"/>
                </a:ext>
              </a:extLst>
            </p:cNvPr>
            <p:cNvSpPr txBox="1"/>
            <p:nvPr/>
          </p:nvSpPr>
          <p:spPr>
            <a:xfrm>
              <a:off x="2430357" y="5723692"/>
              <a:ext cx="459291" cy="225725"/>
            </a:xfrm>
            <a:prstGeom prst="rect">
              <a:avLst/>
            </a:prstGeom>
            <a:noFill/>
          </p:spPr>
          <p:txBody>
            <a:bodyPr wrap="square">
              <a:spAutoFit/>
            </a:bodyPr>
            <a:lstStyle/>
            <a:p>
              <a:pPr algn="r">
                <a:lnSpc>
                  <a:spcPts val="1300"/>
                </a:lnSpc>
              </a:pPr>
              <a:r>
                <a:rPr lang="en-US" altLang="zh-CN" sz="800" b="1" dirty="0">
                  <a:effectLst/>
                  <a:latin typeface="Arial" panose="020B0604020202020204" pitchFamily="34" charset="0"/>
                  <a:ea typeface="等线" panose="02010600030101010101" pitchFamily="2" charset="-122"/>
                  <a:cs typeface="Arial" panose="020B0604020202020204" pitchFamily="34" charset="0"/>
                </a:rPr>
                <a:t>7.5</a:t>
              </a:r>
              <a:endParaRPr lang="zh-CN" altLang="en-US" sz="800" b="1" dirty="0">
                <a:latin typeface="Arial" panose="020B0604020202020204" pitchFamily="34" charset="0"/>
                <a:cs typeface="Arial" panose="020B0604020202020204" pitchFamily="34" charset="0"/>
              </a:endParaRPr>
            </a:p>
          </p:txBody>
        </p:sp>
        <p:sp>
          <p:nvSpPr>
            <p:cNvPr id="44" name="文本框 43">
              <a:extLst>
                <a:ext uri="{FF2B5EF4-FFF2-40B4-BE49-F238E27FC236}">
                  <a16:creationId xmlns:a16="http://schemas.microsoft.com/office/drawing/2014/main" id="{3C9C2CE5-19FF-7314-BACC-49EDBEBF6AFE}"/>
                </a:ext>
              </a:extLst>
            </p:cNvPr>
            <p:cNvSpPr txBox="1"/>
            <p:nvPr/>
          </p:nvSpPr>
          <p:spPr>
            <a:xfrm>
              <a:off x="2430357" y="6038089"/>
              <a:ext cx="459291" cy="225725"/>
            </a:xfrm>
            <a:prstGeom prst="rect">
              <a:avLst/>
            </a:prstGeom>
            <a:noFill/>
          </p:spPr>
          <p:txBody>
            <a:bodyPr wrap="square">
              <a:spAutoFit/>
            </a:bodyPr>
            <a:lstStyle/>
            <a:p>
              <a:pPr algn="r">
                <a:lnSpc>
                  <a:spcPts val="1300"/>
                </a:lnSpc>
              </a:pPr>
              <a:r>
                <a:rPr lang="en-US" altLang="zh-CN" sz="800" b="1" dirty="0">
                  <a:latin typeface="Arial" panose="020B0604020202020204" pitchFamily="34" charset="0"/>
                  <a:ea typeface="等线" panose="02010600030101010101" pitchFamily="2" charset="-122"/>
                  <a:cs typeface="Arial" panose="020B0604020202020204" pitchFamily="34" charset="0"/>
                </a:rPr>
                <a:t>7.4</a:t>
              </a:r>
              <a:endParaRPr lang="zh-CN" altLang="en-US" sz="800" b="1" dirty="0">
                <a:latin typeface="Arial" panose="020B0604020202020204" pitchFamily="34" charset="0"/>
                <a:cs typeface="Arial" panose="020B0604020202020204" pitchFamily="34" charset="0"/>
              </a:endParaRPr>
            </a:p>
          </p:txBody>
        </p:sp>
        <p:cxnSp>
          <p:nvCxnSpPr>
            <p:cNvPr id="45" name="直接连接符 44">
              <a:extLst>
                <a:ext uri="{FF2B5EF4-FFF2-40B4-BE49-F238E27FC236}">
                  <a16:creationId xmlns:a16="http://schemas.microsoft.com/office/drawing/2014/main" id="{7D2CF767-B38A-4D5A-E0C8-4D45E9C0E7A3}"/>
                </a:ext>
              </a:extLst>
            </p:cNvPr>
            <p:cNvCxnSpPr>
              <a:cxnSpLocks/>
            </p:cNvCxnSpPr>
            <p:nvPr/>
          </p:nvCxnSpPr>
          <p:spPr>
            <a:xfrm>
              <a:off x="2820237" y="6487732"/>
              <a:ext cx="16861" cy="0"/>
            </a:xfrm>
            <a:prstGeom prst="line">
              <a:avLst/>
            </a:prstGeom>
          </p:spPr>
          <p:style>
            <a:lnRef idx="1">
              <a:schemeClr val="dk1"/>
            </a:lnRef>
            <a:fillRef idx="0">
              <a:schemeClr val="dk1"/>
            </a:fillRef>
            <a:effectRef idx="0">
              <a:schemeClr val="dk1"/>
            </a:effectRef>
            <a:fontRef idx="minor">
              <a:schemeClr val="tx1"/>
            </a:fontRef>
          </p:style>
        </p:cxnSp>
        <p:sp>
          <p:nvSpPr>
            <p:cNvPr id="46" name="文本框 45">
              <a:extLst>
                <a:ext uri="{FF2B5EF4-FFF2-40B4-BE49-F238E27FC236}">
                  <a16:creationId xmlns:a16="http://schemas.microsoft.com/office/drawing/2014/main" id="{6E26BD79-F046-3ED9-35B5-E4479A0371D1}"/>
                </a:ext>
              </a:extLst>
            </p:cNvPr>
            <p:cNvSpPr txBox="1"/>
            <p:nvPr/>
          </p:nvSpPr>
          <p:spPr>
            <a:xfrm>
              <a:off x="2430357" y="6353753"/>
              <a:ext cx="459291" cy="225725"/>
            </a:xfrm>
            <a:prstGeom prst="rect">
              <a:avLst/>
            </a:prstGeom>
            <a:noFill/>
          </p:spPr>
          <p:txBody>
            <a:bodyPr wrap="square">
              <a:spAutoFit/>
            </a:bodyPr>
            <a:lstStyle/>
            <a:p>
              <a:pPr algn="r">
                <a:lnSpc>
                  <a:spcPts val="1300"/>
                </a:lnSpc>
              </a:pPr>
              <a:r>
                <a:rPr lang="en-US" altLang="zh-CN" sz="800" b="1" dirty="0">
                  <a:latin typeface="Arial" panose="020B0604020202020204" pitchFamily="34" charset="0"/>
                  <a:ea typeface="等线" panose="02010600030101010101" pitchFamily="2" charset="-122"/>
                  <a:cs typeface="Arial" panose="020B0604020202020204" pitchFamily="34" charset="0"/>
                </a:rPr>
                <a:t>7.3</a:t>
              </a:r>
              <a:endParaRPr lang="zh-CN" altLang="en-US" sz="800" b="1" dirty="0">
                <a:latin typeface="Arial" panose="020B0604020202020204" pitchFamily="34" charset="0"/>
                <a:cs typeface="Arial" panose="020B0604020202020204" pitchFamily="34" charset="0"/>
              </a:endParaRPr>
            </a:p>
          </p:txBody>
        </p:sp>
        <p:pic>
          <p:nvPicPr>
            <p:cNvPr id="48" name="图片 47">
              <a:extLst>
                <a:ext uri="{FF2B5EF4-FFF2-40B4-BE49-F238E27FC236}">
                  <a16:creationId xmlns:a16="http://schemas.microsoft.com/office/drawing/2014/main" id="{453430C8-EE81-6C68-B70D-7AFEEF7132E1}"/>
                </a:ext>
              </a:extLst>
            </p:cNvPr>
            <p:cNvPicPr>
              <a:picLocks noChangeAspect="1"/>
            </p:cNvPicPr>
            <p:nvPr/>
          </p:nvPicPr>
          <p:blipFill>
            <a:blip r:embed="rId4"/>
            <a:stretch>
              <a:fillRect/>
            </a:stretch>
          </p:blipFill>
          <p:spPr>
            <a:xfrm flipH="1">
              <a:off x="2841290" y="3173974"/>
              <a:ext cx="1193030" cy="1698750"/>
            </a:xfrm>
            <a:prstGeom prst="rect">
              <a:avLst/>
            </a:prstGeom>
          </p:spPr>
        </p:pic>
        <p:cxnSp>
          <p:nvCxnSpPr>
            <p:cNvPr id="51" name="直接连接符 50">
              <a:extLst>
                <a:ext uri="{FF2B5EF4-FFF2-40B4-BE49-F238E27FC236}">
                  <a16:creationId xmlns:a16="http://schemas.microsoft.com/office/drawing/2014/main" id="{4DF300F5-14ED-81CF-7166-690990216D3F}"/>
                </a:ext>
              </a:extLst>
            </p:cNvPr>
            <p:cNvCxnSpPr>
              <a:cxnSpLocks/>
            </p:cNvCxnSpPr>
            <p:nvPr/>
          </p:nvCxnSpPr>
          <p:spPr>
            <a:xfrm>
              <a:off x="2818461" y="3499342"/>
              <a:ext cx="19186" cy="0"/>
            </a:xfrm>
            <a:prstGeom prst="line">
              <a:avLst/>
            </a:prstGeom>
          </p:spPr>
          <p:style>
            <a:lnRef idx="1">
              <a:schemeClr val="dk1"/>
            </a:lnRef>
            <a:fillRef idx="0">
              <a:schemeClr val="dk1"/>
            </a:fillRef>
            <a:effectRef idx="0">
              <a:schemeClr val="dk1"/>
            </a:effectRef>
            <a:fontRef idx="minor">
              <a:schemeClr val="tx1"/>
            </a:fontRef>
          </p:style>
        </p:cxnSp>
        <p:cxnSp>
          <p:nvCxnSpPr>
            <p:cNvPr id="52" name="直接连接符 51">
              <a:extLst>
                <a:ext uri="{FF2B5EF4-FFF2-40B4-BE49-F238E27FC236}">
                  <a16:creationId xmlns:a16="http://schemas.microsoft.com/office/drawing/2014/main" id="{C23299BD-0343-CE23-511D-7920FDA146CC}"/>
                </a:ext>
              </a:extLst>
            </p:cNvPr>
            <p:cNvCxnSpPr>
              <a:cxnSpLocks/>
            </p:cNvCxnSpPr>
            <p:nvPr/>
          </p:nvCxnSpPr>
          <p:spPr>
            <a:xfrm>
              <a:off x="2818461" y="3930275"/>
              <a:ext cx="19186" cy="0"/>
            </a:xfrm>
            <a:prstGeom prst="line">
              <a:avLst/>
            </a:prstGeom>
          </p:spPr>
          <p:style>
            <a:lnRef idx="1">
              <a:schemeClr val="dk1"/>
            </a:lnRef>
            <a:fillRef idx="0">
              <a:schemeClr val="dk1"/>
            </a:fillRef>
            <a:effectRef idx="0">
              <a:schemeClr val="dk1"/>
            </a:effectRef>
            <a:fontRef idx="minor">
              <a:schemeClr val="tx1"/>
            </a:fontRef>
          </p:style>
        </p:cxnSp>
        <p:cxnSp>
          <p:nvCxnSpPr>
            <p:cNvPr id="53" name="直接连接符 52">
              <a:extLst>
                <a:ext uri="{FF2B5EF4-FFF2-40B4-BE49-F238E27FC236}">
                  <a16:creationId xmlns:a16="http://schemas.microsoft.com/office/drawing/2014/main" id="{140E11AA-645A-55B3-5BB0-8C2A8521E238}"/>
                </a:ext>
              </a:extLst>
            </p:cNvPr>
            <p:cNvCxnSpPr>
              <a:cxnSpLocks/>
            </p:cNvCxnSpPr>
            <p:nvPr/>
          </p:nvCxnSpPr>
          <p:spPr>
            <a:xfrm>
              <a:off x="2818461" y="4360281"/>
              <a:ext cx="19186" cy="0"/>
            </a:xfrm>
            <a:prstGeom prst="line">
              <a:avLst/>
            </a:prstGeom>
          </p:spPr>
          <p:style>
            <a:lnRef idx="1">
              <a:schemeClr val="dk1"/>
            </a:lnRef>
            <a:fillRef idx="0">
              <a:schemeClr val="dk1"/>
            </a:fillRef>
            <a:effectRef idx="0">
              <a:schemeClr val="dk1"/>
            </a:effectRef>
            <a:fontRef idx="minor">
              <a:schemeClr val="tx1"/>
            </a:fontRef>
          </p:style>
        </p:cxnSp>
        <p:cxnSp>
          <p:nvCxnSpPr>
            <p:cNvPr id="54" name="直接连接符 53">
              <a:extLst>
                <a:ext uri="{FF2B5EF4-FFF2-40B4-BE49-F238E27FC236}">
                  <a16:creationId xmlns:a16="http://schemas.microsoft.com/office/drawing/2014/main" id="{10C93CDB-0587-653B-874D-E4B28B124BA8}"/>
                </a:ext>
              </a:extLst>
            </p:cNvPr>
            <p:cNvCxnSpPr>
              <a:cxnSpLocks/>
            </p:cNvCxnSpPr>
            <p:nvPr/>
          </p:nvCxnSpPr>
          <p:spPr>
            <a:xfrm>
              <a:off x="2818461" y="4794867"/>
              <a:ext cx="19186" cy="0"/>
            </a:xfrm>
            <a:prstGeom prst="line">
              <a:avLst/>
            </a:prstGeom>
          </p:spPr>
          <p:style>
            <a:lnRef idx="1">
              <a:schemeClr val="dk1"/>
            </a:lnRef>
            <a:fillRef idx="0">
              <a:schemeClr val="dk1"/>
            </a:fillRef>
            <a:effectRef idx="0">
              <a:schemeClr val="dk1"/>
            </a:effectRef>
            <a:fontRef idx="minor">
              <a:schemeClr val="tx1"/>
            </a:fontRef>
          </p:style>
        </p:cxnSp>
        <p:sp>
          <p:nvSpPr>
            <p:cNvPr id="55" name="文本框 54">
              <a:extLst>
                <a:ext uri="{FF2B5EF4-FFF2-40B4-BE49-F238E27FC236}">
                  <a16:creationId xmlns:a16="http://schemas.microsoft.com/office/drawing/2014/main" id="{CACE935B-9F71-DD91-1FCD-FFD304420A00}"/>
                </a:ext>
              </a:extLst>
            </p:cNvPr>
            <p:cNvSpPr txBox="1"/>
            <p:nvPr/>
          </p:nvSpPr>
          <p:spPr>
            <a:xfrm>
              <a:off x="2307167" y="3363611"/>
              <a:ext cx="590278" cy="256856"/>
            </a:xfrm>
            <a:prstGeom prst="rect">
              <a:avLst/>
            </a:prstGeom>
            <a:noFill/>
          </p:spPr>
          <p:txBody>
            <a:bodyPr wrap="square">
              <a:spAutoFit/>
            </a:bodyPr>
            <a:lstStyle/>
            <a:p>
              <a:pPr algn="r">
                <a:lnSpc>
                  <a:spcPts val="1300"/>
                </a:lnSpc>
              </a:pPr>
              <a:r>
                <a:rPr lang="en-US" altLang="zh-CN" sz="800" b="1" dirty="0">
                  <a:effectLst/>
                  <a:latin typeface="Arial" panose="020B0604020202020204" pitchFamily="34" charset="0"/>
                  <a:ea typeface="等线" panose="02010600030101010101" pitchFamily="2" charset="-122"/>
                  <a:cs typeface="Arial" panose="020B0604020202020204" pitchFamily="34" charset="0"/>
                </a:rPr>
                <a:t>0.9990</a:t>
              </a:r>
              <a:endParaRPr lang="zh-CN" altLang="en-US" sz="800" b="1" dirty="0">
                <a:latin typeface="Arial" panose="020B0604020202020204" pitchFamily="34" charset="0"/>
                <a:cs typeface="Arial" panose="020B0604020202020204" pitchFamily="34" charset="0"/>
              </a:endParaRPr>
            </a:p>
          </p:txBody>
        </p:sp>
        <p:sp>
          <p:nvSpPr>
            <p:cNvPr id="56" name="文本框 55">
              <a:extLst>
                <a:ext uri="{FF2B5EF4-FFF2-40B4-BE49-F238E27FC236}">
                  <a16:creationId xmlns:a16="http://schemas.microsoft.com/office/drawing/2014/main" id="{8A88BD72-AA84-818B-3DCE-7AF41135F941}"/>
                </a:ext>
              </a:extLst>
            </p:cNvPr>
            <p:cNvSpPr txBox="1"/>
            <p:nvPr/>
          </p:nvSpPr>
          <p:spPr>
            <a:xfrm>
              <a:off x="2307167" y="3800897"/>
              <a:ext cx="590278" cy="256856"/>
            </a:xfrm>
            <a:prstGeom prst="rect">
              <a:avLst/>
            </a:prstGeom>
            <a:noFill/>
          </p:spPr>
          <p:txBody>
            <a:bodyPr wrap="square">
              <a:spAutoFit/>
            </a:bodyPr>
            <a:lstStyle/>
            <a:p>
              <a:pPr algn="r">
                <a:lnSpc>
                  <a:spcPts val="1300"/>
                </a:lnSpc>
              </a:pPr>
              <a:r>
                <a:rPr lang="en-US" altLang="zh-CN" sz="800" b="1" dirty="0">
                  <a:effectLst/>
                  <a:latin typeface="Arial" panose="020B0604020202020204" pitchFamily="34" charset="0"/>
                  <a:ea typeface="等线" panose="02010600030101010101" pitchFamily="2" charset="-122"/>
                  <a:cs typeface="Arial" panose="020B0604020202020204" pitchFamily="34" charset="0"/>
                </a:rPr>
                <a:t>0.9985</a:t>
              </a:r>
              <a:endParaRPr lang="zh-CN" altLang="en-US" sz="800" b="1" dirty="0">
                <a:latin typeface="Arial" panose="020B0604020202020204" pitchFamily="34" charset="0"/>
                <a:cs typeface="Arial" panose="020B0604020202020204" pitchFamily="34" charset="0"/>
              </a:endParaRPr>
            </a:p>
          </p:txBody>
        </p:sp>
        <p:sp>
          <p:nvSpPr>
            <p:cNvPr id="57" name="文本框 56">
              <a:extLst>
                <a:ext uri="{FF2B5EF4-FFF2-40B4-BE49-F238E27FC236}">
                  <a16:creationId xmlns:a16="http://schemas.microsoft.com/office/drawing/2014/main" id="{BE1D6806-B81A-BE28-0793-F9EB5D2F8670}"/>
                </a:ext>
              </a:extLst>
            </p:cNvPr>
            <p:cNvSpPr txBox="1"/>
            <p:nvPr/>
          </p:nvSpPr>
          <p:spPr>
            <a:xfrm>
              <a:off x="2307167" y="4226079"/>
              <a:ext cx="590278" cy="256856"/>
            </a:xfrm>
            <a:prstGeom prst="rect">
              <a:avLst/>
            </a:prstGeom>
            <a:noFill/>
          </p:spPr>
          <p:txBody>
            <a:bodyPr wrap="square">
              <a:spAutoFit/>
            </a:bodyPr>
            <a:lstStyle/>
            <a:p>
              <a:pPr algn="r">
                <a:lnSpc>
                  <a:spcPts val="1300"/>
                </a:lnSpc>
              </a:pPr>
              <a:r>
                <a:rPr lang="en-US" altLang="zh-CN" sz="800" b="1" dirty="0">
                  <a:effectLst/>
                  <a:latin typeface="Arial" panose="020B0604020202020204" pitchFamily="34" charset="0"/>
                  <a:ea typeface="等线" panose="02010600030101010101" pitchFamily="2" charset="-122"/>
                  <a:cs typeface="Arial" panose="020B0604020202020204" pitchFamily="34" charset="0"/>
                </a:rPr>
                <a:t>0.9980</a:t>
              </a:r>
              <a:endParaRPr lang="zh-CN" altLang="en-US" sz="800" b="1" dirty="0">
                <a:latin typeface="Arial" panose="020B0604020202020204" pitchFamily="34" charset="0"/>
                <a:cs typeface="Arial" panose="020B0604020202020204" pitchFamily="34" charset="0"/>
              </a:endParaRPr>
            </a:p>
          </p:txBody>
        </p:sp>
        <p:sp>
          <p:nvSpPr>
            <p:cNvPr id="58" name="文本框 57">
              <a:extLst>
                <a:ext uri="{FF2B5EF4-FFF2-40B4-BE49-F238E27FC236}">
                  <a16:creationId xmlns:a16="http://schemas.microsoft.com/office/drawing/2014/main" id="{ABDDE8A9-2888-5BAD-826A-FBA178B98D22}"/>
                </a:ext>
              </a:extLst>
            </p:cNvPr>
            <p:cNvSpPr txBox="1"/>
            <p:nvPr/>
          </p:nvSpPr>
          <p:spPr>
            <a:xfrm>
              <a:off x="2307167" y="4657818"/>
              <a:ext cx="590278" cy="256856"/>
            </a:xfrm>
            <a:prstGeom prst="rect">
              <a:avLst/>
            </a:prstGeom>
            <a:noFill/>
          </p:spPr>
          <p:txBody>
            <a:bodyPr wrap="square">
              <a:spAutoFit/>
            </a:bodyPr>
            <a:lstStyle/>
            <a:p>
              <a:pPr algn="r">
                <a:lnSpc>
                  <a:spcPts val="1300"/>
                </a:lnSpc>
              </a:pPr>
              <a:r>
                <a:rPr lang="en-US" altLang="zh-CN" sz="800" b="1" dirty="0">
                  <a:latin typeface="Arial" panose="020B0604020202020204" pitchFamily="34" charset="0"/>
                  <a:ea typeface="等线" panose="02010600030101010101" pitchFamily="2" charset="-122"/>
                  <a:cs typeface="Arial" panose="020B0604020202020204" pitchFamily="34" charset="0"/>
                </a:rPr>
                <a:t>0.9975</a:t>
              </a:r>
              <a:endParaRPr lang="zh-CN" altLang="en-US" sz="800" b="1" dirty="0">
                <a:latin typeface="Arial" panose="020B0604020202020204" pitchFamily="34" charset="0"/>
                <a:cs typeface="Arial" panose="020B0604020202020204" pitchFamily="34" charset="0"/>
              </a:endParaRPr>
            </a:p>
          </p:txBody>
        </p:sp>
        <p:pic>
          <p:nvPicPr>
            <p:cNvPr id="65" name="图片 64">
              <a:extLst>
                <a:ext uri="{FF2B5EF4-FFF2-40B4-BE49-F238E27FC236}">
                  <a16:creationId xmlns:a16="http://schemas.microsoft.com/office/drawing/2014/main" id="{83E735A6-2160-AD21-2FA7-1DBC14FAA8A6}"/>
                </a:ext>
              </a:extLst>
            </p:cNvPr>
            <p:cNvPicPr>
              <a:picLocks noChangeAspect="1"/>
            </p:cNvPicPr>
            <p:nvPr/>
          </p:nvPicPr>
          <p:blipFill>
            <a:blip r:embed="rId5"/>
            <a:stretch>
              <a:fillRect/>
            </a:stretch>
          </p:blipFill>
          <p:spPr>
            <a:xfrm flipV="1">
              <a:off x="4326988" y="1504132"/>
              <a:ext cx="267531" cy="768577"/>
            </a:xfrm>
            <a:prstGeom prst="rect">
              <a:avLst/>
            </a:prstGeom>
          </p:spPr>
        </p:pic>
        <p:sp>
          <p:nvSpPr>
            <p:cNvPr id="66" name="文本框 65">
              <a:extLst>
                <a:ext uri="{FF2B5EF4-FFF2-40B4-BE49-F238E27FC236}">
                  <a16:creationId xmlns:a16="http://schemas.microsoft.com/office/drawing/2014/main" id="{727A9099-19EB-1AFD-23B0-2843DABC0411}"/>
                </a:ext>
              </a:extLst>
            </p:cNvPr>
            <p:cNvSpPr txBox="1"/>
            <p:nvPr/>
          </p:nvSpPr>
          <p:spPr>
            <a:xfrm>
              <a:off x="3129015" y="1387209"/>
              <a:ext cx="605840" cy="240707"/>
            </a:xfrm>
            <a:prstGeom prst="rect">
              <a:avLst/>
            </a:prstGeom>
            <a:noFill/>
          </p:spPr>
          <p:txBody>
            <a:bodyPr wrap="square">
              <a:spAutoFit/>
            </a:bodyPr>
            <a:lstStyle/>
            <a:p>
              <a:pPr algn="ctr">
                <a:lnSpc>
                  <a:spcPts val="1300"/>
                </a:lnSpc>
              </a:pPr>
              <a:r>
                <a:rPr lang="en-US" altLang="zh-CN" sz="800" b="1" dirty="0">
                  <a:effectLst/>
                  <a:latin typeface="Arial" panose="020B0604020202020204" pitchFamily="34" charset="0"/>
                  <a:ea typeface="等线" panose="02010600030101010101" pitchFamily="2" charset="-122"/>
                  <a:cs typeface="Arial" panose="020B0604020202020204" pitchFamily="34" charset="0"/>
                </a:rPr>
                <a:t>Chao 1</a:t>
              </a:r>
              <a:endParaRPr lang="zh-CN" altLang="en-US" sz="800" b="1" dirty="0">
                <a:latin typeface="Arial" panose="020B0604020202020204" pitchFamily="34" charset="0"/>
                <a:cs typeface="Arial" panose="020B0604020202020204" pitchFamily="34" charset="0"/>
              </a:endParaRPr>
            </a:p>
          </p:txBody>
        </p:sp>
        <p:sp>
          <p:nvSpPr>
            <p:cNvPr id="67" name="文本框 66">
              <a:extLst>
                <a:ext uri="{FF2B5EF4-FFF2-40B4-BE49-F238E27FC236}">
                  <a16:creationId xmlns:a16="http://schemas.microsoft.com/office/drawing/2014/main" id="{667CAC30-A6C5-58D9-39A5-81D9B7C9EB7B}"/>
                </a:ext>
              </a:extLst>
            </p:cNvPr>
            <p:cNvSpPr txBox="1"/>
            <p:nvPr/>
          </p:nvSpPr>
          <p:spPr>
            <a:xfrm>
              <a:off x="3468244" y="1527611"/>
              <a:ext cx="605840" cy="240707"/>
            </a:xfrm>
            <a:prstGeom prst="rect">
              <a:avLst/>
            </a:prstGeom>
            <a:noFill/>
          </p:spPr>
          <p:txBody>
            <a:bodyPr wrap="square">
              <a:spAutoFit/>
            </a:bodyPr>
            <a:lstStyle/>
            <a:p>
              <a:pPr algn="r">
                <a:lnSpc>
                  <a:spcPts val="1300"/>
                </a:lnSpc>
              </a:pPr>
              <a:r>
                <a:rPr lang="en-US" altLang="zh-CN" sz="800" b="1" i="1" dirty="0">
                  <a:effectLst/>
                  <a:latin typeface="Arial" panose="020B0604020202020204" pitchFamily="34" charset="0"/>
                  <a:ea typeface="等线" panose="02010600030101010101" pitchFamily="2" charset="-122"/>
                  <a:cs typeface="Arial" panose="020B0604020202020204" pitchFamily="34" charset="0"/>
                </a:rPr>
                <a:t>p</a:t>
              </a:r>
              <a:r>
                <a:rPr lang="en-US" altLang="zh-CN" sz="800" b="1" dirty="0">
                  <a:effectLst/>
                  <a:latin typeface="Arial" panose="020B0604020202020204" pitchFamily="34" charset="0"/>
                  <a:ea typeface="等线" panose="02010600030101010101" pitchFamily="2" charset="-122"/>
                  <a:cs typeface="Arial" panose="020B0604020202020204" pitchFamily="34" charset="0"/>
                </a:rPr>
                <a:t>=0.88</a:t>
              </a:r>
              <a:endParaRPr lang="zh-CN" altLang="en-US" sz="800" b="1" dirty="0">
                <a:latin typeface="Arial" panose="020B0604020202020204" pitchFamily="34" charset="0"/>
                <a:cs typeface="Arial" panose="020B0604020202020204" pitchFamily="34" charset="0"/>
              </a:endParaRPr>
            </a:p>
          </p:txBody>
        </p:sp>
        <p:sp>
          <p:nvSpPr>
            <p:cNvPr id="70" name="文本框 69">
              <a:extLst>
                <a:ext uri="{FF2B5EF4-FFF2-40B4-BE49-F238E27FC236}">
                  <a16:creationId xmlns:a16="http://schemas.microsoft.com/office/drawing/2014/main" id="{CE795B75-D468-15F9-7922-523B8D01FA3C}"/>
                </a:ext>
              </a:extLst>
            </p:cNvPr>
            <p:cNvSpPr txBox="1"/>
            <p:nvPr/>
          </p:nvSpPr>
          <p:spPr>
            <a:xfrm>
              <a:off x="4529263" y="1491139"/>
              <a:ext cx="605840" cy="240707"/>
            </a:xfrm>
            <a:prstGeom prst="rect">
              <a:avLst/>
            </a:prstGeom>
            <a:noFill/>
          </p:spPr>
          <p:txBody>
            <a:bodyPr wrap="square">
              <a:spAutoFit/>
            </a:bodyPr>
            <a:lstStyle/>
            <a:p>
              <a:pPr>
                <a:lnSpc>
                  <a:spcPts val="1300"/>
                </a:lnSpc>
              </a:pPr>
              <a:r>
                <a:rPr lang="en-US" altLang="zh-CN" sz="800" b="1" dirty="0">
                  <a:effectLst/>
                  <a:latin typeface="Arial" panose="020B0604020202020204" pitchFamily="34" charset="0"/>
                  <a:ea typeface="等线" panose="02010600030101010101" pitchFamily="2" charset="-122"/>
                  <a:cs typeface="Arial" panose="020B0604020202020204" pitchFamily="34" charset="0"/>
                </a:rPr>
                <a:t>Control</a:t>
              </a:r>
              <a:endParaRPr lang="zh-CN" altLang="en-US" sz="800" b="1" dirty="0">
                <a:latin typeface="Arial" panose="020B0604020202020204" pitchFamily="34" charset="0"/>
                <a:cs typeface="Arial" panose="020B0604020202020204" pitchFamily="34" charset="0"/>
              </a:endParaRPr>
            </a:p>
          </p:txBody>
        </p:sp>
        <p:sp>
          <p:nvSpPr>
            <p:cNvPr id="71" name="文本框 70">
              <a:extLst>
                <a:ext uri="{FF2B5EF4-FFF2-40B4-BE49-F238E27FC236}">
                  <a16:creationId xmlns:a16="http://schemas.microsoft.com/office/drawing/2014/main" id="{E5F38F79-6631-11E0-6645-8459AB0ED359}"/>
                </a:ext>
              </a:extLst>
            </p:cNvPr>
            <p:cNvSpPr txBox="1"/>
            <p:nvPr/>
          </p:nvSpPr>
          <p:spPr>
            <a:xfrm>
              <a:off x="4529263" y="1777649"/>
              <a:ext cx="1348297" cy="215444"/>
            </a:xfrm>
            <a:prstGeom prst="rect">
              <a:avLst/>
            </a:prstGeom>
            <a:noFill/>
          </p:spPr>
          <p:txBody>
            <a:bodyPr wrap="square">
              <a:spAutoFit/>
            </a:bodyPr>
            <a:lstStyle>
              <a:defPPr>
                <a:defRPr lang="en-US"/>
              </a:defPPr>
              <a:lvl1pPr algn="ctr">
                <a:defRPr sz="700" b="1" i="1">
                  <a:effectLst/>
                  <a:latin typeface="Arial" panose="020B0604020202020204" pitchFamily="34" charset="0"/>
                  <a:ea typeface="等线" panose="02010600030101010101" pitchFamily="2" charset="-122"/>
                  <a:cs typeface="Arial" panose="020B0604020202020204" pitchFamily="34" charset="0"/>
                </a:defRPr>
              </a:lvl1pPr>
            </a:lstStyle>
            <a:p>
              <a:pPr algn="l"/>
              <a:r>
                <a:rPr lang="en-US" altLang="zh-CN" sz="800" dirty="0"/>
                <a:t>B. </a:t>
              </a:r>
              <a:r>
                <a:rPr lang="en-US" altLang="zh-CN" sz="800" dirty="0" err="1"/>
                <a:t>velezensis</a:t>
              </a:r>
              <a:r>
                <a:rPr lang="en-US" altLang="zh-CN" sz="800" dirty="0"/>
                <a:t> </a:t>
              </a:r>
              <a:r>
                <a:rPr lang="en-US" altLang="zh-CN" sz="800" i="0" dirty="0"/>
                <a:t>(1:150)</a:t>
              </a:r>
              <a:endParaRPr lang="zh-CN" altLang="en-US" sz="800" i="0" dirty="0"/>
            </a:p>
          </p:txBody>
        </p:sp>
        <p:sp>
          <p:nvSpPr>
            <p:cNvPr id="72" name="文本框 71">
              <a:extLst>
                <a:ext uri="{FF2B5EF4-FFF2-40B4-BE49-F238E27FC236}">
                  <a16:creationId xmlns:a16="http://schemas.microsoft.com/office/drawing/2014/main" id="{BC280542-C1B2-BAF9-52D7-9762F982E75F}"/>
                </a:ext>
              </a:extLst>
            </p:cNvPr>
            <p:cNvSpPr txBox="1"/>
            <p:nvPr/>
          </p:nvSpPr>
          <p:spPr>
            <a:xfrm>
              <a:off x="4529263" y="2036304"/>
              <a:ext cx="1348296" cy="215444"/>
            </a:xfrm>
            <a:prstGeom prst="rect">
              <a:avLst/>
            </a:prstGeom>
            <a:noFill/>
          </p:spPr>
          <p:txBody>
            <a:bodyPr wrap="square">
              <a:spAutoFit/>
            </a:bodyPr>
            <a:lstStyle/>
            <a:p>
              <a:r>
                <a:rPr lang="en-US" altLang="zh-CN" sz="800" b="1" i="1" dirty="0">
                  <a:effectLst/>
                  <a:latin typeface="Arial" panose="020B0604020202020204" pitchFamily="34" charset="0"/>
                  <a:ea typeface="等线" panose="02010600030101010101" pitchFamily="2" charset="-122"/>
                  <a:cs typeface="Arial" panose="020B0604020202020204" pitchFamily="34" charset="0"/>
                </a:rPr>
                <a:t>P. </a:t>
              </a:r>
              <a:r>
                <a:rPr lang="en-US" altLang="zh-CN" sz="800" b="1" i="1" dirty="0">
                  <a:latin typeface="Arial" panose="020B0604020202020204" pitchFamily="34" charset="0"/>
                  <a:ea typeface="等线" panose="02010600030101010101" pitchFamily="2" charset="-122"/>
                  <a:cs typeface="Arial" panose="020B0604020202020204" pitchFamily="34" charset="0"/>
                </a:rPr>
                <a:t>f</a:t>
              </a:r>
              <a:r>
                <a:rPr lang="en-US" altLang="zh-CN" sz="800" b="1" i="1" dirty="0">
                  <a:effectLst/>
                  <a:latin typeface="Arial" panose="020B0604020202020204" pitchFamily="34" charset="0"/>
                  <a:ea typeface="等线" panose="02010600030101010101" pitchFamily="2" charset="-122"/>
                  <a:cs typeface="Arial" panose="020B0604020202020204" pitchFamily="34" charset="0"/>
                </a:rPr>
                <a:t>luorescens </a:t>
              </a:r>
              <a:r>
                <a:rPr lang="en-US" altLang="zh-CN" sz="800" b="1" i="0" dirty="0"/>
                <a:t>(1:150)</a:t>
              </a:r>
              <a:endParaRPr lang="zh-CN" altLang="en-US" sz="800" b="1" dirty="0">
                <a:latin typeface="Arial" panose="020B0604020202020204" pitchFamily="34" charset="0"/>
                <a:cs typeface="Arial" panose="020B0604020202020204" pitchFamily="34" charset="0"/>
              </a:endParaRPr>
            </a:p>
          </p:txBody>
        </p:sp>
        <p:sp>
          <p:nvSpPr>
            <p:cNvPr id="73" name="文本框 72">
              <a:extLst>
                <a:ext uri="{FF2B5EF4-FFF2-40B4-BE49-F238E27FC236}">
                  <a16:creationId xmlns:a16="http://schemas.microsoft.com/office/drawing/2014/main" id="{C85C874A-6392-B833-850F-B83B42ED8191}"/>
                </a:ext>
              </a:extLst>
            </p:cNvPr>
            <p:cNvSpPr txBox="1"/>
            <p:nvPr/>
          </p:nvSpPr>
          <p:spPr>
            <a:xfrm>
              <a:off x="3103614" y="3082882"/>
              <a:ext cx="661935" cy="240707"/>
            </a:xfrm>
            <a:prstGeom prst="rect">
              <a:avLst/>
            </a:prstGeom>
            <a:noFill/>
          </p:spPr>
          <p:txBody>
            <a:bodyPr wrap="square">
              <a:spAutoFit/>
            </a:bodyPr>
            <a:lstStyle/>
            <a:p>
              <a:pPr algn="ctr">
                <a:lnSpc>
                  <a:spcPts val="1300"/>
                </a:lnSpc>
              </a:pPr>
              <a:r>
                <a:rPr lang="en-US" altLang="zh-CN" sz="800" b="1" dirty="0">
                  <a:effectLst/>
                  <a:latin typeface="Arial" panose="020B0604020202020204" pitchFamily="34" charset="0"/>
                  <a:ea typeface="等线" panose="02010600030101010101" pitchFamily="2" charset="-122"/>
                  <a:cs typeface="Arial" panose="020B0604020202020204" pitchFamily="34" charset="0"/>
                </a:rPr>
                <a:t>Simpson</a:t>
              </a:r>
              <a:endParaRPr lang="zh-CN" altLang="en-US" sz="800" b="1" dirty="0">
                <a:latin typeface="Arial" panose="020B0604020202020204" pitchFamily="34" charset="0"/>
                <a:cs typeface="Arial" panose="020B0604020202020204" pitchFamily="34" charset="0"/>
              </a:endParaRPr>
            </a:p>
          </p:txBody>
        </p:sp>
        <p:sp>
          <p:nvSpPr>
            <p:cNvPr id="74" name="文本框 73">
              <a:extLst>
                <a:ext uri="{FF2B5EF4-FFF2-40B4-BE49-F238E27FC236}">
                  <a16:creationId xmlns:a16="http://schemas.microsoft.com/office/drawing/2014/main" id="{4C9CB0F4-82DE-089C-0042-3C32C064451B}"/>
                </a:ext>
              </a:extLst>
            </p:cNvPr>
            <p:cNvSpPr txBox="1"/>
            <p:nvPr/>
          </p:nvSpPr>
          <p:spPr>
            <a:xfrm>
              <a:off x="3484754" y="3245935"/>
              <a:ext cx="605840" cy="240707"/>
            </a:xfrm>
            <a:prstGeom prst="rect">
              <a:avLst/>
            </a:prstGeom>
            <a:noFill/>
          </p:spPr>
          <p:txBody>
            <a:bodyPr wrap="square">
              <a:spAutoFit/>
            </a:bodyPr>
            <a:lstStyle/>
            <a:p>
              <a:pPr algn="r">
                <a:lnSpc>
                  <a:spcPts val="1300"/>
                </a:lnSpc>
              </a:pPr>
              <a:r>
                <a:rPr lang="en-US" altLang="zh-CN" sz="800" b="1" i="1" dirty="0">
                  <a:effectLst/>
                  <a:latin typeface="Arial" panose="020B0604020202020204" pitchFamily="34" charset="0"/>
                  <a:ea typeface="等线" panose="02010600030101010101" pitchFamily="2" charset="-122"/>
                  <a:cs typeface="Arial" panose="020B0604020202020204" pitchFamily="34" charset="0"/>
                </a:rPr>
                <a:t>p</a:t>
              </a:r>
              <a:r>
                <a:rPr lang="en-US" altLang="zh-CN" sz="800" b="1" dirty="0">
                  <a:effectLst/>
                  <a:latin typeface="Arial" panose="020B0604020202020204" pitchFamily="34" charset="0"/>
                  <a:ea typeface="等线" panose="02010600030101010101" pitchFamily="2" charset="-122"/>
                  <a:cs typeface="Arial" panose="020B0604020202020204" pitchFamily="34" charset="0"/>
                </a:rPr>
                <a:t>=0.05</a:t>
              </a:r>
              <a:endParaRPr lang="zh-CN" altLang="en-US" sz="800" b="1" dirty="0">
                <a:latin typeface="Arial" panose="020B0604020202020204" pitchFamily="34" charset="0"/>
                <a:cs typeface="Arial" panose="020B0604020202020204" pitchFamily="34" charset="0"/>
              </a:endParaRPr>
            </a:p>
          </p:txBody>
        </p:sp>
        <p:sp>
          <p:nvSpPr>
            <p:cNvPr id="75" name="文本框 74">
              <a:extLst>
                <a:ext uri="{FF2B5EF4-FFF2-40B4-BE49-F238E27FC236}">
                  <a16:creationId xmlns:a16="http://schemas.microsoft.com/office/drawing/2014/main" id="{31BFEF83-5783-644C-FB10-2C8FAE09BAC2}"/>
                </a:ext>
              </a:extLst>
            </p:cNvPr>
            <p:cNvSpPr txBox="1"/>
            <p:nvPr/>
          </p:nvSpPr>
          <p:spPr>
            <a:xfrm>
              <a:off x="3098320" y="4918877"/>
              <a:ext cx="661935" cy="240707"/>
            </a:xfrm>
            <a:prstGeom prst="rect">
              <a:avLst/>
            </a:prstGeom>
            <a:noFill/>
          </p:spPr>
          <p:txBody>
            <a:bodyPr wrap="square">
              <a:spAutoFit/>
            </a:bodyPr>
            <a:lstStyle/>
            <a:p>
              <a:pPr algn="ctr">
                <a:lnSpc>
                  <a:spcPts val="1300"/>
                </a:lnSpc>
              </a:pPr>
              <a:r>
                <a:rPr lang="en-US" altLang="zh-CN" sz="800" b="1" dirty="0">
                  <a:effectLst/>
                  <a:latin typeface="Arial" panose="020B0604020202020204" pitchFamily="34" charset="0"/>
                  <a:ea typeface="等线" panose="02010600030101010101" pitchFamily="2" charset="-122"/>
                  <a:cs typeface="Arial" panose="020B0604020202020204" pitchFamily="34" charset="0"/>
                </a:rPr>
                <a:t>Shannon</a:t>
              </a:r>
              <a:endParaRPr lang="zh-CN" altLang="en-US" sz="800" b="1" dirty="0">
                <a:latin typeface="Arial" panose="020B0604020202020204" pitchFamily="34" charset="0"/>
                <a:cs typeface="Arial" panose="020B0604020202020204" pitchFamily="34" charset="0"/>
              </a:endParaRPr>
            </a:p>
          </p:txBody>
        </p:sp>
        <p:sp>
          <p:nvSpPr>
            <p:cNvPr id="76" name="文本框 75">
              <a:extLst>
                <a:ext uri="{FF2B5EF4-FFF2-40B4-BE49-F238E27FC236}">
                  <a16:creationId xmlns:a16="http://schemas.microsoft.com/office/drawing/2014/main" id="{D1989B1B-864F-1C89-DE77-9029E716AE93}"/>
                </a:ext>
              </a:extLst>
            </p:cNvPr>
            <p:cNvSpPr txBox="1"/>
            <p:nvPr/>
          </p:nvSpPr>
          <p:spPr>
            <a:xfrm>
              <a:off x="3479460" y="5081930"/>
              <a:ext cx="605840" cy="240707"/>
            </a:xfrm>
            <a:prstGeom prst="rect">
              <a:avLst/>
            </a:prstGeom>
            <a:noFill/>
          </p:spPr>
          <p:txBody>
            <a:bodyPr wrap="square">
              <a:spAutoFit/>
            </a:bodyPr>
            <a:lstStyle/>
            <a:p>
              <a:pPr algn="r">
                <a:lnSpc>
                  <a:spcPts val="1300"/>
                </a:lnSpc>
              </a:pPr>
              <a:r>
                <a:rPr lang="en-US" altLang="zh-CN" sz="800" b="1" i="1" dirty="0">
                  <a:effectLst/>
                  <a:latin typeface="Arial" panose="020B0604020202020204" pitchFamily="34" charset="0"/>
                  <a:ea typeface="等线" panose="02010600030101010101" pitchFamily="2" charset="-122"/>
                  <a:cs typeface="Arial" panose="020B0604020202020204" pitchFamily="34" charset="0"/>
                </a:rPr>
                <a:t>p</a:t>
              </a:r>
              <a:r>
                <a:rPr lang="en-US" altLang="zh-CN" sz="800" b="1" dirty="0">
                  <a:effectLst/>
                  <a:latin typeface="Arial" panose="020B0604020202020204" pitchFamily="34" charset="0"/>
                  <a:ea typeface="等线" panose="02010600030101010101" pitchFamily="2" charset="-122"/>
                  <a:cs typeface="Arial" panose="020B0604020202020204" pitchFamily="34" charset="0"/>
                </a:rPr>
                <a:t>=0.39</a:t>
              </a:r>
              <a:endParaRPr lang="zh-CN" altLang="en-US" sz="800" b="1" dirty="0">
                <a:latin typeface="Arial" panose="020B0604020202020204" pitchFamily="34" charset="0"/>
                <a:cs typeface="Arial" panose="020B0604020202020204" pitchFamily="34" charset="0"/>
              </a:endParaRPr>
            </a:p>
          </p:txBody>
        </p:sp>
      </p:grpSp>
      <p:sp>
        <p:nvSpPr>
          <p:cNvPr id="78" name="文本框 77">
            <a:extLst>
              <a:ext uri="{FF2B5EF4-FFF2-40B4-BE49-F238E27FC236}">
                <a16:creationId xmlns:a16="http://schemas.microsoft.com/office/drawing/2014/main" id="{B48A431D-2AD7-C778-04D5-6A458CDE6ACB}"/>
              </a:ext>
            </a:extLst>
          </p:cNvPr>
          <p:cNvSpPr txBox="1"/>
          <p:nvPr/>
        </p:nvSpPr>
        <p:spPr>
          <a:xfrm>
            <a:off x="890473" y="7139480"/>
            <a:ext cx="5094663" cy="839910"/>
          </a:xfrm>
          <a:prstGeom prst="rect">
            <a:avLst/>
          </a:prstGeom>
          <a:noFill/>
        </p:spPr>
        <p:txBody>
          <a:bodyPr wrap="square">
            <a:spAutoFit/>
          </a:bodyPr>
          <a:lstStyle/>
          <a:p>
            <a:pPr algn="just">
              <a:lnSpc>
                <a:spcPts val="1500"/>
              </a:lnSpc>
            </a:pPr>
            <a:r>
              <a:rPr lang="en-US" altLang="zh-CN" sz="900" kern="100" dirty="0">
                <a:effectLst/>
                <a:latin typeface="Arial" panose="020B0604020202020204" pitchFamily="34" charset="0"/>
                <a:ea typeface="等线" panose="02010600030101010101" pitchFamily="2" charset="-122"/>
                <a:cs typeface="Arial" panose="020B0604020202020204" pitchFamily="34" charset="0"/>
              </a:rPr>
              <a:t>Supplementary Figure 1. Chao 1 index, Simpson index, and Shannon index showing clustering relationship of </a:t>
            </a:r>
            <a:r>
              <a:rPr lang="en-US" altLang="zh-CN" sz="900" kern="100" dirty="0">
                <a:latin typeface="Arial" panose="020B0604020202020204" pitchFamily="34" charset="0"/>
                <a:ea typeface="等线" panose="02010600030101010101" pitchFamily="2" charset="-122"/>
                <a:cs typeface="Arial" panose="020B0604020202020204" pitchFamily="34" charset="0"/>
              </a:rPr>
              <a:t>bacterial</a:t>
            </a:r>
            <a:r>
              <a:rPr lang="en-US" altLang="zh-CN" sz="900" kern="100" dirty="0">
                <a:effectLst/>
                <a:latin typeface="Arial" panose="020B0604020202020204" pitchFamily="34" charset="0"/>
                <a:ea typeface="等线" panose="02010600030101010101" pitchFamily="2" charset="-122"/>
                <a:cs typeface="Arial" panose="020B0604020202020204" pitchFamily="34" charset="0"/>
              </a:rPr>
              <a:t> communities between the control and groups treated with </a:t>
            </a:r>
            <a:r>
              <a:rPr lang="en-US" altLang="zh-CN" sz="900" i="1" kern="100" dirty="0">
                <a:effectLst/>
                <a:latin typeface="Arial" panose="020B0604020202020204" pitchFamily="34" charset="0"/>
                <a:ea typeface="等线" panose="02010600030101010101" pitchFamily="2" charset="-122"/>
                <a:cs typeface="Arial" panose="020B0604020202020204" pitchFamily="34" charset="0"/>
              </a:rPr>
              <a:t>B. </a:t>
            </a:r>
            <a:r>
              <a:rPr lang="en-US" altLang="zh-CN" sz="900" i="1" kern="100" dirty="0" err="1">
                <a:latin typeface="Arial" panose="020B0604020202020204" pitchFamily="34" charset="0"/>
                <a:ea typeface="等线" panose="02010600030101010101" pitchFamily="2" charset="-122"/>
                <a:cs typeface="Arial" panose="020B0604020202020204" pitchFamily="34" charset="0"/>
              </a:rPr>
              <a:t>v</a:t>
            </a:r>
            <a:r>
              <a:rPr lang="en-US" altLang="zh-CN" sz="900" i="1" kern="100" dirty="0" err="1">
                <a:effectLst/>
                <a:latin typeface="Arial" panose="020B0604020202020204" pitchFamily="34" charset="0"/>
                <a:ea typeface="等线" panose="02010600030101010101" pitchFamily="2" charset="-122"/>
                <a:cs typeface="Arial" panose="020B0604020202020204" pitchFamily="34" charset="0"/>
              </a:rPr>
              <a:t>elezensis</a:t>
            </a:r>
            <a:r>
              <a:rPr lang="en-US" altLang="zh-CN" sz="900" i="1" kern="100" dirty="0">
                <a:effectLst/>
                <a:latin typeface="Arial" panose="020B0604020202020204" pitchFamily="34" charset="0"/>
                <a:ea typeface="等线" panose="02010600030101010101" pitchFamily="2" charset="-122"/>
                <a:cs typeface="Arial" panose="020B0604020202020204" pitchFamily="34" charset="0"/>
              </a:rPr>
              <a:t> </a:t>
            </a:r>
            <a:r>
              <a:rPr lang="en-US" altLang="zh-CN" sz="900" kern="100" dirty="0">
                <a:effectLst/>
                <a:latin typeface="Arial" panose="020B0604020202020204" pitchFamily="34" charset="0"/>
                <a:ea typeface="等线" panose="02010600030101010101" pitchFamily="2" charset="-122"/>
                <a:cs typeface="Arial" panose="020B0604020202020204" pitchFamily="34" charset="0"/>
              </a:rPr>
              <a:t>or </a:t>
            </a:r>
            <a:r>
              <a:rPr lang="en-US" altLang="zh-CN" sz="900" i="1" kern="100" dirty="0">
                <a:effectLst/>
                <a:latin typeface="Arial" panose="020B0604020202020204" pitchFamily="34" charset="0"/>
                <a:ea typeface="等线" panose="02010600030101010101" pitchFamily="2" charset="-122"/>
                <a:cs typeface="Arial" panose="020B0604020202020204" pitchFamily="34" charset="0"/>
              </a:rPr>
              <a:t>P. fluorescens </a:t>
            </a:r>
            <a:r>
              <a:rPr lang="en-US" altLang="zh-CN" sz="900" kern="100" dirty="0">
                <a:effectLst/>
                <a:latin typeface="Arial" panose="020B0604020202020204" pitchFamily="34" charset="0"/>
                <a:ea typeface="等线" panose="02010600030101010101" pitchFamily="2" charset="-122"/>
                <a:cs typeface="Arial" panose="020B0604020202020204" pitchFamily="34" charset="0"/>
              </a:rPr>
              <a:t>of 1:150. </a:t>
            </a:r>
          </a:p>
          <a:p>
            <a:pPr algn="just">
              <a:lnSpc>
                <a:spcPts val="1500"/>
              </a:lnSpc>
            </a:pPr>
            <a:r>
              <a:rPr lang="en-US" altLang="zh-CN" sz="900" kern="100" dirty="0">
                <a:effectLst/>
                <a:latin typeface="Arial" panose="020B0604020202020204" pitchFamily="34" charset="0"/>
                <a:ea typeface="等线" panose="02010600030101010101" pitchFamily="2" charset="-122"/>
                <a:cs typeface="Arial" panose="020B0604020202020204" pitchFamily="34" charset="0"/>
              </a:rPr>
              <a:t>Samples of different groups are color-coded.</a:t>
            </a:r>
            <a:endParaRPr lang="zh-CN" altLang="en-US" sz="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88621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524FD981-5E24-D26B-71C0-BADFB2A963F1}"/>
              </a:ext>
            </a:extLst>
          </p:cNvPr>
          <p:cNvSpPr txBox="1"/>
          <p:nvPr/>
        </p:nvSpPr>
        <p:spPr>
          <a:xfrm>
            <a:off x="4571999" y="270204"/>
            <a:ext cx="1622926" cy="232821"/>
          </a:xfrm>
          <a:prstGeom prst="rect">
            <a:avLst/>
          </a:prstGeom>
          <a:noFill/>
        </p:spPr>
        <p:txBody>
          <a:bodyPr wrap="square" rtlCol="0">
            <a:spAutoFit/>
          </a:bodyPr>
          <a:lstStyle/>
          <a:p>
            <a:pPr>
              <a:lnSpc>
                <a:spcPct val="110000"/>
              </a:lnSpc>
            </a:pPr>
            <a:r>
              <a:rPr lang="en-US" altLang="zh-CN" sz="900" b="1" dirty="0"/>
              <a:t>Du et al., Supp Figure 2</a:t>
            </a:r>
            <a:endParaRPr lang="zh-CN" altLang="en-US" sz="900" b="1" dirty="0"/>
          </a:p>
        </p:txBody>
      </p:sp>
      <p:grpSp>
        <p:nvGrpSpPr>
          <p:cNvPr id="2" name="组合 1">
            <a:extLst>
              <a:ext uri="{FF2B5EF4-FFF2-40B4-BE49-F238E27FC236}">
                <a16:creationId xmlns:a16="http://schemas.microsoft.com/office/drawing/2014/main" id="{66F31F1F-B444-305B-4294-15F87457C54D}"/>
              </a:ext>
            </a:extLst>
          </p:cNvPr>
          <p:cNvGrpSpPr/>
          <p:nvPr/>
        </p:nvGrpSpPr>
        <p:grpSpPr>
          <a:xfrm>
            <a:off x="2328371" y="1184900"/>
            <a:ext cx="3509720" cy="5831293"/>
            <a:chOff x="2328371" y="1184900"/>
            <a:chExt cx="3509720" cy="5831293"/>
          </a:xfrm>
        </p:grpSpPr>
        <p:pic>
          <p:nvPicPr>
            <p:cNvPr id="6" name="图片 5">
              <a:extLst>
                <a:ext uri="{FF2B5EF4-FFF2-40B4-BE49-F238E27FC236}">
                  <a16:creationId xmlns:a16="http://schemas.microsoft.com/office/drawing/2014/main" id="{57AB4DAC-62A9-EF26-43E4-D56D652ECCE1}"/>
                </a:ext>
              </a:extLst>
            </p:cNvPr>
            <p:cNvPicPr>
              <a:picLocks noChangeAspect="1"/>
            </p:cNvPicPr>
            <p:nvPr/>
          </p:nvPicPr>
          <p:blipFill>
            <a:blip r:embed="rId2"/>
            <a:stretch>
              <a:fillRect/>
            </a:stretch>
          </p:blipFill>
          <p:spPr>
            <a:xfrm flipH="1">
              <a:off x="2742710" y="1272111"/>
              <a:ext cx="1372579" cy="1754193"/>
            </a:xfrm>
            <a:prstGeom prst="rect">
              <a:avLst/>
            </a:prstGeom>
          </p:spPr>
        </p:pic>
        <p:cxnSp>
          <p:nvCxnSpPr>
            <p:cNvPr id="9" name="直接连接符 8">
              <a:extLst>
                <a:ext uri="{FF2B5EF4-FFF2-40B4-BE49-F238E27FC236}">
                  <a16:creationId xmlns:a16="http://schemas.microsoft.com/office/drawing/2014/main" id="{82D06AF0-7DCA-2880-E2C3-5B942C41510C}"/>
                </a:ext>
              </a:extLst>
            </p:cNvPr>
            <p:cNvCxnSpPr>
              <a:cxnSpLocks/>
            </p:cNvCxnSpPr>
            <p:nvPr/>
          </p:nvCxnSpPr>
          <p:spPr>
            <a:xfrm>
              <a:off x="2724583" y="1428722"/>
              <a:ext cx="16861" cy="0"/>
            </a:xfrm>
            <a:prstGeom prst="line">
              <a:avLst/>
            </a:prstGeom>
          </p:spPr>
          <p:style>
            <a:lnRef idx="1">
              <a:schemeClr val="dk1"/>
            </a:lnRef>
            <a:fillRef idx="0">
              <a:schemeClr val="dk1"/>
            </a:fillRef>
            <a:effectRef idx="0">
              <a:schemeClr val="dk1"/>
            </a:effectRef>
            <a:fontRef idx="minor">
              <a:schemeClr val="tx1"/>
            </a:fontRef>
          </p:style>
        </p:cxnSp>
        <p:cxnSp>
          <p:nvCxnSpPr>
            <p:cNvPr id="10" name="直接连接符 9">
              <a:extLst>
                <a:ext uri="{FF2B5EF4-FFF2-40B4-BE49-F238E27FC236}">
                  <a16:creationId xmlns:a16="http://schemas.microsoft.com/office/drawing/2014/main" id="{C6AAB48F-7CF7-78FD-4605-92D14D1B99FA}"/>
                </a:ext>
              </a:extLst>
            </p:cNvPr>
            <p:cNvCxnSpPr>
              <a:cxnSpLocks/>
            </p:cNvCxnSpPr>
            <p:nvPr/>
          </p:nvCxnSpPr>
          <p:spPr>
            <a:xfrm>
              <a:off x="2724583" y="1813158"/>
              <a:ext cx="16861" cy="0"/>
            </a:xfrm>
            <a:prstGeom prst="line">
              <a:avLst/>
            </a:prstGeom>
          </p:spPr>
          <p:style>
            <a:lnRef idx="1">
              <a:schemeClr val="dk1"/>
            </a:lnRef>
            <a:fillRef idx="0">
              <a:schemeClr val="dk1"/>
            </a:fillRef>
            <a:effectRef idx="0">
              <a:schemeClr val="dk1"/>
            </a:effectRef>
            <a:fontRef idx="minor">
              <a:schemeClr val="tx1"/>
            </a:fontRef>
          </p:style>
        </p:cxnSp>
        <p:cxnSp>
          <p:nvCxnSpPr>
            <p:cNvPr id="11" name="直接连接符 10">
              <a:extLst>
                <a:ext uri="{FF2B5EF4-FFF2-40B4-BE49-F238E27FC236}">
                  <a16:creationId xmlns:a16="http://schemas.microsoft.com/office/drawing/2014/main" id="{743F448B-64BF-19F2-F2C9-EC023CB405F0}"/>
                </a:ext>
              </a:extLst>
            </p:cNvPr>
            <p:cNvCxnSpPr>
              <a:cxnSpLocks/>
            </p:cNvCxnSpPr>
            <p:nvPr/>
          </p:nvCxnSpPr>
          <p:spPr>
            <a:xfrm>
              <a:off x="2724583" y="2204956"/>
              <a:ext cx="16861" cy="0"/>
            </a:xfrm>
            <a:prstGeom prst="line">
              <a:avLst/>
            </a:prstGeom>
          </p:spPr>
          <p:style>
            <a:lnRef idx="1">
              <a:schemeClr val="dk1"/>
            </a:lnRef>
            <a:fillRef idx="0">
              <a:schemeClr val="dk1"/>
            </a:fillRef>
            <a:effectRef idx="0">
              <a:schemeClr val="dk1"/>
            </a:effectRef>
            <a:fontRef idx="minor">
              <a:schemeClr val="tx1"/>
            </a:fontRef>
          </p:style>
        </p:cxnSp>
        <p:cxnSp>
          <p:nvCxnSpPr>
            <p:cNvPr id="12" name="直接连接符 11">
              <a:extLst>
                <a:ext uri="{FF2B5EF4-FFF2-40B4-BE49-F238E27FC236}">
                  <a16:creationId xmlns:a16="http://schemas.microsoft.com/office/drawing/2014/main" id="{634F1479-4FCB-F5CC-E969-96ED8985E462}"/>
                </a:ext>
              </a:extLst>
            </p:cNvPr>
            <p:cNvCxnSpPr>
              <a:cxnSpLocks/>
            </p:cNvCxnSpPr>
            <p:nvPr/>
          </p:nvCxnSpPr>
          <p:spPr>
            <a:xfrm>
              <a:off x="2724583" y="2597787"/>
              <a:ext cx="16861" cy="0"/>
            </a:xfrm>
            <a:prstGeom prst="line">
              <a:avLst/>
            </a:prstGeom>
          </p:spPr>
          <p:style>
            <a:lnRef idx="1">
              <a:schemeClr val="dk1"/>
            </a:lnRef>
            <a:fillRef idx="0">
              <a:schemeClr val="dk1"/>
            </a:fillRef>
            <a:effectRef idx="0">
              <a:schemeClr val="dk1"/>
            </a:effectRef>
            <a:fontRef idx="minor">
              <a:schemeClr val="tx1"/>
            </a:fontRef>
          </p:style>
        </p:cxnSp>
        <p:sp>
          <p:nvSpPr>
            <p:cNvPr id="13" name="文本框 12">
              <a:extLst>
                <a:ext uri="{FF2B5EF4-FFF2-40B4-BE49-F238E27FC236}">
                  <a16:creationId xmlns:a16="http://schemas.microsoft.com/office/drawing/2014/main" id="{4FF59AA6-13CC-6C2C-6007-7B46E4C6C4BC}"/>
                </a:ext>
              </a:extLst>
            </p:cNvPr>
            <p:cNvSpPr txBox="1"/>
            <p:nvPr/>
          </p:nvSpPr>
          <p:spPr>
            <a:xfrm>
              <a:off x="2334703" y="1291161"/>
              <a:ext cx="459291" cy="240707"/>
            </a:xfrm>
            <a:prstGeom prst="rect">
              <a:avLst/>
            </a:prstGeom>
            <a:noFill/>
          </p:spPr>
          <p:txBody>
            <a:bodyPr wrap="square">
              <a:spAutoFit/>
            </a:bodyPr>
            <a:lstStyle/>
            <a:p>
              <a:pPr algn="r">
                <a:lnSpc>
                  <a:spcPts val="1300"/>
                </a:lnSpc>
              </a:pPr>
              <a:r>
                <a:rPr lang="en-US" altLang="zh-CN" sz="800" b="1" dirty="0">
                  <a:effectLst/>
                  <a:latin typeface="Arial" panose="020B0604020202020204" pitchFamily="34" charset="0"/>
                  <a:ea typeface="等线" panose="02010600030101010101" pitchFamily="2" charset="-122"/>
                  <a:cs typeface="Arial" panose="020B0604020202020204" pitchFamily="34" charset="0"/>
                </a:rPr>
                <a:t>240</a:t>
              </a:r>
              <a:endParaRPr lang="zh-CN" altLang="en-US" sz="800" b="1" dirty="0">
                <a:latin typeface="Arial" panose="020B0604020202020204" pitchFamily="34" charset="0"/>
                <a:cs typeface="Arial" panose="020B0604020202020204" pitchFamily="34" charset="0"/>
              </a:endParaRPr>
            </a:p>
          </p:txBody>
        </p:sp>
        <p:sp>
          <p:nvSpPr>
            <p:cNvPr id="14" name="文本框 13">
              <a:extLst>
                <a:ext uri="{FF2B5EF4-FFF2-40B4-BE49-F238E27FC236}">
                  <a16:creationId xmlns:a16="http://schemas.microsoft.com/office/drawing/2014/main" id="{F7670786-84D4-EEDC-5ED8-09F0659F9D19}"/>
                </a:ext>
              </a:extLst>
            </p:cNvPr>
            <p:cNvSpPr txBox="1"/>
            <p:nvPr/>
          </p:nvSpPr>
          <p:spPr>
            <a:xfrm>
              <a:off x="2334703" y="1681134"/>
              <a:ext cx="459291" cy="240707"/>
            </a:xfrm>
            <a:prstGeom prst="rect">
              <a:avLst/>
            </a:prstGeom>
            <a:noFill/>
          </p:spPr>
          <p:txBody>
            <a:bodyPr wrap="square">
              <a:spAutoFit/>
            </a:bodyPr>
            <a:lstStyle/>
            <a:p>
              <a:pPr algn="r">
                <a:lnSpc>
                  <a:spcPts val="1300"/>
                </a:lnSpc>
              </a:pPr>
              <a:r>
                <a:rPr lang="en-US" altLang="zh-CN" sz="800" b="1" dirty="0">
                  <a:effectLst/>
                  <a:latin typeface="Arial" panose="020B0604020202020204" pitchFamily="34" charset="0"/>
                  <a:ea typeface="等线" panose="02010600030101010101" pitchFamily="2" charset="-122"/>
                  <a:cs typeface="Arial" panose="020B0604020202020204" pitchFamily="34" charset="0"/>
                </a:rPr>
                <a:t>210</a:t>
              </a:r>
              <a:endParaRPr lang="zh-CN" altLang="en-US" sz="800" b="1" dirty="0">
                <a:latin typeface="Arial" panose="020B0604020202020204" pitchFamily="34" charset="0"/>
                <a:cs typeface="Arial" panose="020B0604020202020204" pitchFamily="34" charset="0"/>
              </a:endParaRPr>
            </a:p>
          </p:txBody>
        </p:sp>
        <p:sp>
          <p:nvSpPr>
            <p:cNvPr id="15" name="文本框 14">
              <a:extLst>
                <a:ext uri="{FF2B5EF4-FFF2-40B4-BE49-F238E27FC236}">
                  <a16:creationId xmlns:a16="http://schemas.microsoft.com/office/drawing/2014/main" id="{9FFD05D2-E86C-4414-7CCA-114BB75EDBA0}"/>
                </a:ext>
              </a:extLst>
            </p:cNvPr>
            <p:cNvSpPr txBox="1"/>
            <p:nvPr/>
          </p:nvSpPr>
          <p:spPr>
            <a:xfrm>
              <a:off x="2334703" y="2075067"/>
              <a:ext cx="459291" cy="240707"/>
            </a:xfrm>
            <a:prstGeom prst="rect">
              <a:avLst/>
            </a:prstGeom>
            <a:noFill/>
          </p:spPr>
          <p:txBody>
            <a:bodyPr wrap="square">
              <a:spAutoFit/>
            </a:bodyPr>
            <a:lstStyle/>
            <a:p>
              <a:pPr algn="r">
                <a:lnSpc>
                  <a:spcPts val="1300"/>
                </a:lnSpc>
              </a:pPr>
              <a:r>
                <a:rPr lang="en-US" altLang="zh-CN" sz="800" b="1" dirty="0">
                  <a:effectLst/>
                  <a:latin typeface="Arial" panose="020B0604020202020204" pitchFamily="34" charset="0"/>
                  <a:ea typeface="等线" panose="02010600030101010101" pitchFamily="2" charset="-122"/>
                  <a:cs typeface="Arial" panose="020B0604020202020204" pitchFamily="34" charset="0"/>
                </a:rPr>
                <a:t>180</a:t>
              </a:r>
              <a:endParaRPr lang="zh-CN" altLang="en-US" sz="800" b="1" dirty="0">
                <a:latin typeface="Arial" panose="020B0604020202020204" pitchFamily="34" charset="0"/>
                <a:cs typeface="Arial" panose="020B0604020202020204" pitchFamily="34" charset="0"/>
              </a:endParaRPr>
            </a:p>
          </p:txBody>
        </p:sp>
        <p:sp>
          <p:nvSpPr>
            <p:cNvPr id="16" name="文本框 15">
              <a:extLst>
                <a:ext uri="{FF2B5EF4-FFF2-40B4-BE49-F238E27FC236}">
                  <a16:creationId xmlns:a16="http://schemas.microsoft.com/office/drawing/2014/main" id="{34C410A8-8B15-0A52-F6D4-44484F33C053}"/>
                </a:ext>
              </a:extLst>
            </p:cNvPr>
            <p:cNvSpPr txBox="1"/>
            <p:nvPr/>
          </p:nvSpPr>
          <p:spPr>
            <a:xfrm>
              <a:off x="2334703" y="2467778"/>
              <a:ext cx="459291" cy="240707"/>
            </a:xfrm>
            <a:prstGeom prst="rect">
              <a:avLst/>
            </a:prstGeom>
            <a:noFill/>
          </p:spPr>
          <p:txBody>
            <a:bodyPr wrap="square">
              <a:spAutoFit/>
            </a:bodyPr>
            <a:lstStyle/>
            <a:p>
              <a:pPr algn="r">
                <a:lnSpc>
                  <a:spcPts val="1300"/>
                </a:lnSpc>
              </a:pPr>
              <a:r>
                <a:rPr lang="en-US" altLang="zh-CN" sz="800" b="1" dirty="0">
                  <a:latin typeface="Arial" panose="020B0604020202020204" pitchFamily="34" charset="0"/>
                  <a:ea typeface="等线" panose="02010600030101010101" pitchFamily="2" charset="-122"/>
                  <a:cs typeface="Arial" panose="020B0604020202020204" pitchFamily="34" charset="0"/>
                </a:rPr>
                <a:t>150</a:t>
              </a:r>
              <a:endParaRPr lang="zh-CN" altLang="en-US" sz="800" b="1" dirty="0">
                <a:latin typeface="Arial" panose="020B0604020202020204" pitchFamily="34" charset="0"/>
                <a:cs typeface="Arial" panose="020B0604020202020204" pitchFamily="34" charset="0"/>
              </a:endParaRPr>
            </a:p>
          </p:txBody>
        </p:sp>
        <p:cxnSp>
          <p:nvCxnSpPr>
            <p:cNvPr id="17" name="直接连接符 16">
              <a:extLst>
                <a:ext uri="{FF2B5EF4-FFF2-40B4-BE49-F238E27FC236}">
                  <a16:creationId xmlns:a16="http://schemas.microsoft.com/office/drawing/2014/main" id="{EDD6B147-C638-D6EA-3BE7-CD044A646090}"/>
                </a:ext>
              </a:extLst>
            </p:cNvPr>
            <p:cNvCxnSpPr>
              <a:cxnSpLocks/>
            </p:cNvCxnSpPr>
            <p:nvPr/>
          </p:nvCxnSpPr>
          <p:spPr>
            <a:xfrm>
              <a:off x="2724583" y="2987274"/>
              <a:ext cx="16861" cy="0"/>
            </a:xfrm>
            <a:prstGeom prst="line">
              <a:avLst/>
            </a:prstGeom>
          </p:spPr>
          <p:style>
            <a:lnRef idx="1">
              <a:schemeClr val="dk1"/>
            </a:lnRef>
            <a:fillRef idx="0">
              <a:schemeClr val="dk1"/>
            </a:fillRef>
            <a:effectRef idx="0">
              <a:schemeClr val="dk1"/>
            </a:effectRef>
            <a:fontRef idx="minor">
              <a:schemeClr val="tx1"/>
            </a:fontRef>
          </p:style>
        </p:cxnSp>
        <p:sp>
          <p:nvSpPr>
            <p:cNvPr id="18" name="文本框 17">
              <a:extLst>
                <a:ext uri="{FF2B5EF4-FFF2-40B4-BE49-F238E27FC236}">
                  <a16:creationId xmlns:a16="http://schemas.microsoft.com/office/drawing/2014/main" id="{FC25B1F7-599D-9F03-325A-77A2738CF1A9}"/>
                </a:ext>
              </a:extLst>
            </p:cNvPr>
            <p:cNvSpPr txBox="1"/>
            <p:nvPr/>
          </p:nvSpPr>
          <p:spPr>
            <a:xfrm>
              <a:off x="2334703" y="2853295"/>
              <a:ext cx="459291" cy="240707"/>
            </a:xfrm>
            <a:prstGeom prst="rect">
              <a:avLst/>
            </a:prstGeom>
            <a:noFill/>
          </p:spPr>
          <p:txBody>
            <a:bodyPr wrap="square">
              <a:spAutoFit/>
            </a:bodyPr>
            <a:lstStyle/>
            <a:p>
              <a:pPr algn="r">
                <a:lnSpc>
                  <a:spcPts val="1300"/>
                </a:lnSpc>
              </a:pPr>
              <a:r>
                <a:rPr lang="en-US" altLang="zh-CN" sz="800" b="1" dirty="0">
                  <a:latin typeface="Arial" panose="020B0604020202020204" pitchFamily="34" charset="0"/>
                  <a:ea typeface="等线" panose="02010600030101010101" pitchFamily="2" charset="-122"/>
                  <a:cs typeface="Arial" panose="020B0604020202020204" pitchFamily="34" charset="0"/>
                </a:rPr>
                <a:t>120</a:t>
              </a:r>
              <a:endParaRPr lang="zh-CN" altLang="en-US" sz="800" b="1" dirty="0">
                <a:latin typeface="Arial" panose="020B0604020202020204" pitchFamily="34" charset="0"/>
                <a:cs typeface="Arial" panose="020B0604020202020204" pitchFamily="34" charset="0"/>
              </a:endParaRPr>
            </a:p>
          </p:txBody>
        </p:sp>
        <p:pic>
          <p:nvPicPr>
            <p:cNvPr id="20" name="图片 19">
              <a:extLst>
                <a:ext uri="{FF2B5EF4-FFF2-40B4-BE49-F238E27FC236}">
                  <a16:creationId xmlns:a16="http://schemas.microsoft.com/office/drawing/2014/main" id="{965CE0E7-AE40-D238-6C05-C6B55D150761}"/>
                </a:ext>
              </a:extLst>
            </p:cNvPr>
            <p:cNvPicPr>
              <a:picLocks noChangeAspect="1"/>
            </p:cNvPicPr>
            <p:nvPr/>
          </p:nvPicPr>
          <p:blipFill>
            <a:blip r:embed="rId3"/>
            <a:stretch>
              <a:fillRect/>
            </a:stretch>
          </p:blipFill>
          <p:spPr>
            <a:xfrm flipH="1">
              <a:off x="2739825" y="3188846"/>
              <a:ext cx="1379302" cy="1800000"/>
            </a:xfrm>
            <a:prstGeom prst="rect">
              <a:avLst/>
            </a:prstGeom>
          </p:spPr>
        </p:pic>
        <p:cxnSp>
          <p:nvCxnSpPr>
            <p:cNvPr id="23" name="直接连接符 22">
              <a:extLst>
                <a:ext uri="{FF2B5EF4-FFF2-40B4-BE49-F238E27FC236}">
                  <a16:creationId xmlns:a16="http://schemas.microsoft.com/office/drawing/2014/main" id="{B064E304-E426-0FDD-9CDC-7A8482C01B4C}"/>
                </a:ext>
              </a:extLst>
            </p:cNvPr>
            <p:cNvCxnSpPr>
              <a:cxnSpLocks/>
            </p:cNvCxnSpPr>
            <p:nvPr/>
          </p:nvCxnSpPr>
          <p:spPr>
            <a:xfrm>
              <a:off x="2724168" y="3667782"/>
              <a:ext cx="16861" cy="0"/>
            </a:xfrm>
            <a:prstGeom prst="line">
              <a:avLst/>
            </a:prstGeom>
          </p:spPr>
          <p:style>
            <a:lnRef idx="1">
              <a:schemeClr val="dk1"/>
            </a:lnRef>
            <a:fillRef idx="0">
              <a:schemeClr val="dk1"/>
            </a:fillRef>
            <a:effectRef idx="0">
              <a:schemeClr val="dk1"/>
            </a:effectRef>
            <a:fontRef idx="minor">
              <a:schemeClr val="tx1"/>
            </a:fontRef>
          </p:style>
        </p:cxnSp>
        <p:cxnSp>
          <p:nvCxnSpPr>
            <p:cNvPr id="24" name="直接连接符 23">
              <a:extLst>
                <a:ext uri="{FF2B5EF4-FFF2-40B4-BE49-F238E27FC236}">
                  <a16:creationId xmlns:a16="http://schemas.microsoft.com/office/drawing/2014/main" id="{1D88B013-BD29-57E3-D6AC-56FE1EB7B3A2}"/>
                </a:ext>
              </a:extLst>
            </p:cNvPr>
            <p:cNvCxnSpPr>
              <a:cxnSpLocks/>
            </p:cNvCxnSpPr>
            <p:nvPr/>
          </p:nvCxnSpPr>
          <p:spPr>
            <a:xfrm>
              <a:off x="2724168" y="4171761"/>
              <a:ext cx="16861" cy="0"/>
            </a:xfrm>
            <a:prstGeom prst="line">
              <a:avLst/>
            </a:prstGeom>
          </p:spPr>
          <p:style>
            <a:lnRef idx="1">
              <a:schemeClr val="dk1"/>
            </a:lnRef>
            <a:fillRef idx="0">
              <a:schemeClr val="dk1"/>
            </a:fillRef>
            <a:effectRef idx="0">
              <a:schemeClr val="dk1"/>
            </a:effectRef>
            <a:fontRef idx="minor">
              <a:schemeClr val="tx1"/>
            </a:fontRef>
          </p:style>
        </p:cxnSp>
        <p:cxnSp>
          <p:nvCxnSpPr>
            <p:cNvPr id="25" name="直接连接符 24">
              <a:extLst>
                <a:ext uri="{FF2B5EF4-FFF2-40B4-BE49-F238E27FC236}">
                  <a16:creationId xmlns:a16="http://schemas.microsoft.com/office/drawing/2014/main" id="{1EAF7566-E761-82CD-2488-9C4EB0F858D7}"/>
                </a:ext>
              </a:extLst>
            </p:cNvPr>
            <p:cNvCxnSpPr>
              <a:cxnSpLocks/>
            </p:cNvCxnSpPr>
            <p:nvPr/>
          </p:nvCxnSpPr>
          <p:spPr>
            <a:xfrm>
              <a:off x="2724168" y="4675724"/>
              <a:ext cx="16861" cy="0"/>
            </a:xfrm>
            <a:prstGeom prst="line">
              <a:avLst/>
            </a:prstGeom>
          </p:spPr>
          <p:style>
            <a:lnRef idx="1">
              <a:schemeClr val="dk1"/>
            </a:lnRef>
            <a:fillRef idx="0">
              <a:schemeClr val="dk1"/>
            </a:fillRef>
            <a:effectRef idx="0">
              <a:schemeClr val="dk1"/>
            </a:effectRef>
            <a:fontRef idx="minor">
              <a:schemeClr val="tx1"/>
            </a:fontRef>
          </p:style>
        </p:cxnSp>
        <p:sp>
          <p:nvSpPr>
            <p:cNvPr id="26" name="文本框 25">
              <a:extLst>
                <a:ext uri="{FF2B5EF4-FFF2-40B4-BE49-F238E27FC236}">
                  <a16:creationId xmlns:a16="http://schemas.microsoft.com/office/drawing/2014/main" id="{245C4BD8-F0CE-83E0-CC23-E60A49CC539A}"/>
                </a:ext>
              </a:extLst>
            </p:cNvPr>
            <p:cNvSpPr txBox="1"/>
            <p:nvPr/>
          </p:nvSpPr>
          <p:spPr>
            <a:xfrm>
              <a:off x="2334288" y="3535758"/>
              <a:ext cx="459291" cy="240707"/>
            </a:xfrm>
            <a:prstGeom prst="rect">
              <a:avLst/>
            </a:prstGeom>
            <a:noFill/>
          </p:spPr>
          <p:txBody>
            <a:bodyPr wrap="square">
              <a:spAutoFit/>
            </a:bodyPr>
            <a:lstStyle/>
            <a:p>
              <a:pPr algn="r">
                <a:lnSpc>
                  <a:spcPts val="1300"/>
                </a:lnSpc>
              </a:pPr>
              <a:r>
                <a:rPr lang="en-US" altLang="zh-CN" sz="800" b="1" dirty="0">
                  <a:effectLst/>
                  <a:latin typeface="Arial" panose="020B0604020202020204" pitchFamily="34" charset="0"/>
                  <a:ea typeface="等线" panose="02010600030101010101" pitchFamily="2" charset="-122"/>
                  <a:cs typeface="Arial" panose="020B0604020202020204" pitchFamily="34" charset="0"/>
                </a:rPr>
                <a:t>0.90</a:t>
              </a:r>
              <a:endParaRPr lang="zh-CN" altLang="en-US" sz="800" b="1" dirty="0">
                <a:latin typeface="Arial" panose="020B0604020202020204" pitchFamily="34" charset="0"/>
                <a:cs typeface="Arial" panose="020B0604020202020204" pitchFamily="34" charset="0"/>
              </a:endParaRPr>
            </a:p>
          </p:txBody>
        </p:sp>
        <p:sp>
          <p:nvSpPr>
            <p:cNvPr id="27" name="文本框 26">
              <a:extLst>
                <a:ext uri="{FF2B5EF4-FFF2-40B4-BE49-F238E27FC236}">
                  <a16:creationId xmlns:a16="http://schemas.microsoft.com/office/drawing/2014/main" id="{C849537C-9E8D-86A1-4FFA-CA0FFFA37404}"/>
                </a:ext>
              </a:extLst>
            </p:cNvPr>
            <p:cNvSpPr txBox="1"/>
            <p:nvPr/>
          </p:nvSpPr>
          <p:spPr>
            <a:xfrm>
              <a:off x="2334288" y="4041872"/>
              <a:ext cx="459291" cy="240707"/>
            </a:xfrm>
            <a:prstGeom prst="rect">
              <a:avLst/>
            </a:prstGeom>
            <a:noFill/>
          </p:spPr>
          <p:txBody>
            <a:bodyPr wrap="square">
              <a:spAutoFit/>
            </a:bodyPr>
            <a:lstStyle/>
            <a:p>
              <a:pPr algn="r">
                <a:lnSpc>
                  <a:spcPts val="1300"/>
                </a:lnSpc>
              </a:pPr>
              <a:r>
                <a:rPr lang="en-US" altLang="zh-CN" sz="800" b="1" dirty="0">
                  <a:effectLst/>
                  <a:latin typeface="Arial" panose="020B0604020202020204" pitchFamily="34" charset="0"/>
                  <a:ea typeface="等线" panose="02010600030101010101" pitchFamily="2" charset="-122"/>
                  <a:cs typeface="Arial" panose="020B0604020202020204" pitchFamily="34" charset="0"/>
                </a:rPr>
                <a:t>0.85</a:t>
              </a:r>
              <a:endParaRPr lang="zh-CN" altLang="en-US" sz="800" b="1" dirty="0">
                <a:latin typeface="Arial" panose="020B0604020202020204" pitchFamily="34" charset="0"/>
                <a:cs typeface="Arial" panose="020B0604020202020204" pitchFamily="34" charset="0"/>
              </a:endParaRPr>
            </a:p>
          </p:txBody>
        </p:sp>
        <p:sp>
          <p:nvSpPr>
            <p:cNvPr id="28" name="文本框 27">
              <a:extLst>
                <a:ext uri="{FF2B5EF4-FFF2-40B4-BE49-F238E27FC236}">
                  <a16:creationId xmlns:a16="http://schemas.microsoft.com/office/drawing/2014/main" id="{B9BB3E26-57E7-1949-CCB8-E7A719E9CA30}"/>
                </a:ext>
              </a:extLst>
            </p:cNvPr>
            <p:cNvSpPr txBox="1"/>
            <p:nvPr/>
          </p:nvSpPr>
          <p:spPr>
            <a:xfrm>
              <a:off x="2334288" y="4545715"/>
              <a:ext cx="459291" cy="240707"/>
            </a:xfrm>
            <a:prstGeom prst="rect">
              <a:avLst/>
            </a:prstGeom>
            <a:noFill/>
          </p:spPr>
          <p:txBody>
            <a:bodyPr wrap="square">
              <a:spAutoFit/>
            </a:bodyPr>
            <a:lstStyle/>
            <a:p>
              <a:pPr algn="r">
                <a:lnSpc>
                  <a:spcPts val="1300"/>
                </a:lnSpc>
              </a:pPr>
              <a:r>
                <a:rPr lang="en-US" altLang="zh-CN" sz="800" b="1" dirty="0">
                  <a:latin typeface="Arial" panose="020B0604020202020204" pitchFamily="34" charset="0"/>
                  <a:ea typeface="等线" panose="02010600030101010101" pitchFamily="2" charset="-122"/>
                  <a:cs typeface="Arial" panose="020B0604020202020204" pitchFamily="34" charset="0"/>
                </a:rPr>
                <a:t>0.80</a:t>
              </a:r>
              <a:endParaRPr lang="zh-CN" altLang="en-US" sz="800" b="1" dirty="0">
                <a:latin typeface="Arial" panose="020B0604020202020204" pitchFamily="34" charset="0"/>
                <a:cs typeface="Arial" panose="020B0604020202020204" pitchFamily="34" charset="0"/>
              </a:endParaRPr>
            </a:p>
          </p:txBody>
        </p:sp>
        <p:pic>
          <p:nvPicPr>
            <p:cNvPr id="30" name="图片 29">
              <a:extLst>
                <a:ext uri="{FF2B5EF4-FFF2-40B4-BE49-F238E27FC236}">
                  <a16:creationId xmlns:a16="http://schemas.microsoft.com/office/drawing/2014/main" id="{A239155D-C164-B71E-0AC3-B47B1E683C8C}"/>
                </a:ext>
              </a:extLst>
            </p:cNvPr>
            <p:cNvPicPr>
              <a:picLocks noChangeAspect="1"/>
            </p:cNvPicPr>
            <p:nvPr/>
          </p:nvPicPr>
          <p:blipFill>
            <a:blip r:embed="rId4"/>
            <a:stretch>
              <a:fillRect/>
            </a:stretch>
          </p:blipFill>
          <p:spPr>
            <a:xfrm flipH="1">
              <a:off x="2739826" y="5151388"/>
              <a:ext cx="1378322" cy="1800000"/>
            </a:xfrm>
            <a:prstGeom prst="rect">
              <a:avLst/>
            </a:prstGeom>
          </p:spPr>
        </p:pic>
        <p:cxnSp>
          <p:nvCxnSpPr>
            <p:cNvPr id="33" name="直接连接符 32">
              <a:extLst>
                <a:ext uri="{FF2B5EF4-FFF2-40B4-BE49-F238E27FC236}">
                  <a16:creationId xmlns:a16="http://schemas.microsoft.com/office/drawing/2014/main" id="{F6FA3128-A1A1-BE0C-D4F7-61D69ED8AB8A}"/>
                </a:ext>
              </a:extLst>
            </p:cNvPr>
            <p:cNvCxnSpPr>
              <a:cxnSpLocks/>
            </p:cNvCxnSpPr>
            <p:nvPr/>
          </p:nvCxnSpPr>
          <p:spPr>
            <a:xfrm>
              <a:off x="2718251" y="5367845"/>
              <a:ext cx="16861" cy="0"/>
            </a:xfrm>
            <a:prstGeom prst="line">
              <a:avLst/>
            </a:prstGeom>
          </p:spPr>
          <p:style>
            <a:lnRef idx="1">
              <a:schemeClr val="dk1"/>
            </a:lnRef>
            <a:fillRef idx="0">
              <a:schemeClr val="dk1"/>
            </a:fillRef>
            <a:effectRef idx="0">
              <a:schemeClr val="dk1"/>
            </a:effectRef>
            <a:fontRef idx="minor">
              <a:schemeClr val="tx1"/>
            </a:fontRef>
          </p:style>
        </p:cxnSp>
        <p:cxnSp>
          <p:nvCxnSpPr>
            <p:cNvPr id="34" name="直接连接符 33">
              <a:extLst>
                <a:ext uri="{FF2B5EF4-FFF2-40B4-BE49-F238E27FC236}">
                  <a16:creationId xmlns:a16="http://schemas.microsoft.com/office/drawing/2014/main" id="{1219AD9E-2A8F-4E43-26FE-160091BF087B}"/>
                </a:ext>
              </a:extLst>
            </p:cNvPr>
            <p:cNvCxnSpPr>
              <a:cxnSpLocks/>
            </p:cNvCxnSpPr>
            <p:nvPr/>
          </p:nvCxnSpPr>
          <p:spPr>
            <a:xfrm>
              <a:off x="2718251" y="5752281"/>
              <a:ext cx="16861" cy="0"/>
            </a:xfrm>
            <a:prstGeom prst="line">
              <a:avLst/>
            </a:prstGeom>
          </p:spPr>
          <p:style>
            <a:lnRef idx="1">
              <a:schemeClr val="dk1"/>
            </a:lnRef>
            <a:fillRef idx="0">
              <a:schemeClr val="dk1"/>
            </a:fillRef>
            <a:effectRef idx="0">
              <a:schemeClr val="dk1"/>
            </a:effectRef>
            <a:fontRef idx="minor">
              <a:schemeClr val="tx1"/>
            </a:fontRef>
          </p:style>
        </p:cxnSp>
        <p:cxnSp>
          <p:nvCxnSpPr>
            <p:cNvPr id="35" name="直接连接符 34">
              <a:extLst>
                <a:ext uri="{FF2B5EF4-FFF2-40B4-BE49-F238E27FC236}">
                  <a16:creationId xmlns:a16="http://schemas.microsoft.com/office/drawing/2014/main" id="{1E9C9B55-D151-564D-42E7-5ED4357CDF31}"/>
                </a:ext>
              </a:extLst>
            </p:cNvPr>
            <p:cNvCxnSpPr>
              <a:cxnSpLocks/>
            </p:cNvCxnSpPr>
            <p:nvPr/>
          </p:nvCxnSpPr>
          <p:spPr>
            <a:xfrm>
              <a:off x="2718251" y="6144079"/>
              <a:ext cx="16861" cy="0"/>
            </a:xfrm>
            <a:prstGeom prst="line">
              <a:avLst/>
            </a:prstGeom>
          </p:spPr>
          <p:style>
            <a:lnRef idx="1">
              <a:schemeClr val="dk1"/>
            </a:lnRef>
            <a:fillRef idx="0">
              <a:schemeClr val="dk1"/>
            </a:fillRef>
            <a:effectRef idx="0">
              <a:schemeClr val="dk1"/>
            </a:effectRef>
            <a:fontRef idx="minor">
              <a:schemeClr val="tx1"/>
            </a:fontRef>
          </p:style>
        </p:cxnSp>
        <p:cxnSp>
          <p:nvCxnSpPr>
            <p:cNvPr id="36" name="直接连接符 35">
              <a:extLst>
                <a:ext uri="{FF2B5EF4-FFF2-40B4-BE49-F238E27FC236}">
                  <a16:creationId xmlns:a16="http://schemas.microsoft.com/office/drawing/2014/main" id="{D7C00F6B-413B-6AA3-9208-7E581436FDE2}"/>
                </a:ext>
              </a:extLst>
            </p:cNvPr>
            <p:cNvCxnSpPr>
              <a:cxnSpLocks/>
            </p:cNvCxnSpPr>
            <p:nvPr/>
          </p:nvCxnSpPr>
          <p:spPr>
            <a:xfrm>
              <a:off x="2718251" y="6528444"/>
              <a:ext cx="16861" cy="0"/>
            </a:xfrm>
            <a:prstGeom prst="line">
              <a:avLst/>
            </a:prstGeom>
          </p:spPr>
          <p:style>
            <a:lnRef idx="1">
              <a:schemeClr val="dk1"/>
            </a:lnRef>
            <a:fillRef idx="0">
              <a:schemeClr val="dk1"/>
            </a:fillRef>
            <a:effectRef idx="0">
              <a:schemeClr val="dk1"/>
            </a:effectRef>
            <a:fontRef idx="minor">
              <a:schemeClr val="tx1"/>
            </a:fontRef>
          </p:style>
        </p:cxnSp>
        <p:sp>
          <p:nvSpPr>
            <p:cNvPr id="37" name="文本框 36">
              <a:extLst>
                <a:ext uri="{FF2B5EF4-FFF2-40B4-BE49-F238E27FC236}">
                  <a16:creationId xmlns:a16="http://schemas.microsoft.com/office/drawing/2014/main" id="{4E09DDC9-5FDA-0980-D648-308E2ADC7ADC}"/>
                </a:ext>
              </a:extLst>
            </p:cNvPr>
            <p:cNvSpPr txBox="1"/>
            <p:nvPr/>
          </p:nvSpPr>
          <p:spPr>
            <a:xfrm>
              <a:off x="2328371" y="5230284"/>
              <a:ext cx="459291" cy="240707"/>
            </a:xfrm>
            <a:prstGeom prst="rect">
              <a:avLst/>
            </a:prstGeom>
            <a:noFill/>
          </p:spPr>
          <p:txBody>
            <a:bodyPr wrap="square">
              <a:spAutoFit/>
            </a:bodyPr>
            <a:lstStyle/>
            <a:p>
              <a:pPr algn="r">
                <a:lnSpc>
                  <a:spcPts val="1300"/>
                </a:lnSpc>
              </a:pPr>
              <a:r>
                <a:rPr lang="en-US" altLang="zh-CN" sz="800" b="1" dirty="0">
                  <a:effectLst/>
                  <a:latin typeface="Arial" panose="020B0604020202020204" pitchFamily="34" charset="0"/>
                  <a:ea typeface="等线" panose="02010600030101010101" pitchFamily="2" charset="-122"/>
                  <a:cs typeface="Arial" panose="020B0604020202020204" pitchFamily="34" charset="0"/>
                </a:rPr>
                <a:t>3.50</a:t>
              </a:r>
              <a:endParaRPr lang="zh-CN" altLang="en-US" sz="800" b="1" dirty="0">
                <a:latin typeface="Arial" panose="020B0604020202020204" pitchFamily="34" charset="0"/>
                <a:cs typeface="Arial" panose="020B0604020202020204" pitchFamily="34" charset="0"/>
              </a:endParaRPr>
            </a:p>
          </p:txBody>
        </p:sp>
        <p:sp>
          <p:nvSpPr>
            <p:cNvPr id="38" name="文本框 37">
              <a:extLst>
                <a:ext uri="{FF2B5EF4-FFF2-40B4-BE49-F238E27FC236}">
                  <a16:creationId xmlns:a16="http://schemas.microsoft.com/office/drawing/2014/main" id="{88FBAFBD-0FC3-6988-0C7A-601C795B00C2}"/>
                </a:ext>
              </a:extLst>
            </p:cNvPr>
            <p:cNvSpPr txBox="1"/>
            <p:nvPr/>
          </p:nvSpPr>
          <p:spPr>
            <a:xfrm>
              <a:off x="2328371" y="5620257"/>
              <a:ext cx="459291" cy="240707"/>
            </a:xfrm>
            <a:prstGeom prst="rect">
              <a:avLst/>
            </a:prstGeom>
            <a:noFill/>
          </p:spPr>
          <p:txBody>
            <a:bodyPr wrap="square">
              <a:spAutoFit/>
            </a:bodyPr>
            <a:lstStyle/>
            <a:p>
              <a:pPr algn="r">
                <a:lnSpc>
                  <a:spcPts val="1300"/>
                </a:lnSpc>
              </a:pPr>
              <a:r>
                <a:rPr lang="en-US" altLang="zh-CN" sz="800" b="1" dirty="0">
                  <a:effectLst/>
                  <a:latin typeface="Arial" panose="020B0604020202020204" pitchFamily="34" charset="0"/>
                  <a:ea typeface="等线" panose="02010600030101010101" pitchFamily="2" charset="-122"/>
                  <a:cs typeface="Arial" panose="020B0604020202020204" pitchFamily="34" charset="0"/>
                </a:rPr>
                <a:t>3.25</a:t>
              </a:r>
              <a:endParaRPr lang="zh-CN" altLang="en-US" sz="800" b="1" dirty="0">
                <a:latin typeface="Arial" panose="020B0604020202020204" pitchFamily="34" charset="0"/>
                <a:cs typeface="Arial" panose="020B0604020202020204" pitchFamily="34" charset="0"/>
              </a:endParaRPr>
            </a:p>
          </p:txBody>
        </p:sp>
        <p:sp>
          <p:nvSpPr>
            <p:cNvPr id="39" name="文本框 38">
              <a:extLst>
                <a:ext uri="{FF2B5EF4-FFF2-40B4-BE49-F238E27FC236}">
                  <a16:creationId xmlns:a16="http://schemas.microsoft.com/office/drawing/2014/main" id="{7D572A42-7B29-025F-D4C7-FA9DB0492BB0}"/>
                </a:ext>
              </a:extLst>
            </p:cNvPr>
            <p:cNvSpPr txBox="1"/>
            <p:nvPr/>
          </p:nvSpPr>
          <p:spPr>
            <a:xfrm>
              <a:off x="2328371" y="6014190"/>
              <a:ext cx="459291" cy="240707"/>
            </a:xfrm>
            <a:prstGeom prst="rect">
              <a:avLst/>
            </a:prstGeom>
            <a:noFill/>
          </p:spPr>
          <p:txBody>
            <a:bodyPr wrap="square">
              <a:spAutoFit/>
            </a:bodyPr>
            <a:lstStyle/>
            <a:p>
              <a:pPr algn="r">
                <a:lnSpc>
                  <a:spcPts val="1300"/>
                </a:lnSpc>
              </a:pPr>
              <a:r>
                <a:rPr lang="en-US" altLang="zh-CN" sz="800" b="1" dirty="0">
                  <a:effectLst/>
                  <a:latin typeface="Arial" panose="020B0604020202020204" pitchFamily="34" charset="0"/>
                  <a:ea typeface="等线" panose="02010600030101010101" pitchFamily="2" charset="-122"/>
                  <a:cs typeface="Arial" panose="020B0604020202020204" pitchFamily="34" charset="0"/>
                </a:rPr>
                <a:t>3.00</a:t>
              </a:r>
              <a:endParaRPr lang="zh-CN" altLang="en-US" sz="800" b="1" dirty="0">
                <a:latin typeface="Arial" panose="020B0604020202020204" pitchFamily="34" charset="0"/>
                <a:cs typeface="Arial" panose="020B0604020202020204" pitchFamily="34" charset="0"/>
              </a:endParaRPr>
            </a:p>
          </p:txBody>
        </p:sp>
        <p:sp>
          <p:nvSpPr>
            <p:cNvPr id="40" name="文本框 39">
              <a:extLst>
                <a:ext uri="{FF2B5EF4-FFF2-40B4-BE49-F238E27FC236}">
                  <a16:creationId xmlns:a16="http://schemas.microsoft.com/office/drawing/2014/main" id="{6D246FC3-B969-5A9D-634B-EBFFBF4FB4BA}"/>
                </a:ext>
              </a:extLst>
            </p:cNvPr>
            <p:cNvSpPr txBox="1"/>
            <p:nvPr/>
          </p:nvSpPr>
          <p:spPr>
            <a:xfrm>
              <a:off x="2328371" y="6398435"/>
              <a:ext cx="459291" cy="240707"/>
            </a:xfrm>
            <a:prstGeom prst="rect">
              <a:avLst/>
            </a:prstGeom>
            <a:noFill/>
          </p:spPr>
          <p:txBody>
            <a:bodyPr wrap="square">
              <a:spAutoFit/>
            </a:bodyPr>
            <a:lstStyle/>
            <a:p>
              <a:pPr algn="r">
                <a:lnSpc>
                  <a:spcPts val="1300"/>
                </a:lnSpc>
              </a:pPr>
              <a:r>
                <a:rPr lang="en-US" altLang="zh-CN" sz="800" b="1" dirty="0">
                  <a:latin typeface="Arial" panose="020B0604020202020204" pitchFamily="34" charset="0"/>
                  <a:ea typeface="等线" panose="02010600030101010101" pitchFamily="2" charset="-122"/>
                  <a:cs typeface="Arial" panose="020B0604020202020204" pitchFamily="34" charset="0"/>
                </a:rPr>
                <a:t>2.75</a:t>
              </a:r>
              <a:endParaRPr lang="zh-CN" altLang="en-US" sz="800" b="1" dirty="0">
                <a:latin typeface="Arial" panose="020B0604020202020204" pitchFamily="34" charset="0"/>
                <a:cs typeface="Arial" panose="020B0604020202020204" pitchFamily="34" charset="0"/>
              </a:endParaRPr>
            </a:p>
          </p:txBody>
        </p:sp>
        <p:cxnSp>
          <p:nvCxnSpPr>
            <p:cNvPr id="41" name="直接连接符 40">
              <a:extLst>
                <a:ext uri="{FF2B5EF4-FFF2-40B4-BE49-F238E27FC236}">
                  <a16:creationId xmlns:a16="http://schemas.microsoft.com/office/drawing/2014/main" id="{0E36D491-AFF3-0C83-3472-865AD08F0C23}"/>
                </a:ext>
              </a:extLst>
            </p:cNvPr>
            <p:cNvCxnSpPr>
              <a:cxnSpLocks/>
            </p:cNvCxnSpPr>
            <p:nvPr/>
          </p:nvCxnSpPr>
          <p:spPr>
            <a:xfrm>
              <a:off x="2718251" y="6909465"/>
              <a:ext cx="16861" cy="0"/>
            </a:xfrm>
            <a:prstGeom prst="line">
              <a:avLst/>
            </a:prstGeom>
          </p:spPr>
          <p:style>
            <a:lnRef idx="1">
              <a:schemeClr val="dk1"/>
            </a:lnRef>
            <a:fillRef idx="0">
              <a:schemeClr val="dk1"/>
            </a:fillRef>
            <a:effectRef idx="0">
              <a:schemeClr val="dk1"/>
            </a:effectRef>
            <a:fontRef idx="minor">
              <a:schemeClr val="tx1"/>
            </a:fontRef>
          </p:style>
        </p:cxnSp>
        <p:sp>
          <p:nvSpPr>
            <p:cNvPr id="42" name="文本框 41">
              <a:extLst>
                <a:ext uri="{FF2B5EF4-FFF2-40B4-BE49-F238E27FC236}">
                  <a16:creationId xmlns:a16="http://schemas.microsoft.com/office/drawing/2014/main" id="{76C485D2-5F30-DA79-27F5-8220CD644EDD}"/>
                </a:ext>
              </a:extLst>
            </p:cNvPr>
            <p:cNvSpPr txBox="1"/>
            <p:nvPr/>
          </p:nvSpPr>
          <p:spPr>
            <a:xfrm>
              <a:off x="2328371" y="6775486"/>
              <a:ext cx="459291" cy="240707"/>
            </a:xfrm>
            <a:prstGeom prst="rect">
              <a:avLst/>
            </a:prstGeom>
            <a:noFill/>
          </p:spPr>
          <p:txBody>
            <a:bodyPr wrap="square">
              <a:spAutoFit/>
            </a:bodyPr>
            <a:lstStyle/>
            <a:p>
              <a:pPr algn="r">
                <a:lnSpc>
                  <a:spcPts val="1300"/>
                </a:lnSpc>
              </a:pPr>
              <a:r>
                <a:rPr lang="en-US" altLang="zh-CN" sz="800" b="1" dirty="0">
                  <a:latin typeface="Arial" panose="020B0604020202020204" pitchFamily="34" charset="0"/>
                  <a:ea typeface="等线" panose="02010600030101010101" pitchFamily="2" charset="-122"/>
                  <a:cs typeface="Arial" panose="020B0604020202020204" pitchFamily="34" charset="0"/>
                </a:rPr>
                <a:t>2.50</a:t>
              </a:r>
              <a:endParaRPr lang="zh-CN" altLang="en-US" sz="800" b="1" dirty="0">
                <a:latin typeface="Arial" panose="020B0604020202020204" pitchFamily="34" charset="0"/>
                <a:cs typeface="Arial" panose="020B0604020202020204" pitchFamily="34" charset="0"/>
              </a:endParaRPr>
            </a:p>
          </p:txBody>
        </p:sp>
        <p:sp>
          <p:nvSpPr>
            <p:cNvPr id="43" name="文本框 42">
              <a:extLst>
                <a:ext uri="{FF2B5EF4-FFF2-40B4-BE49-F238E27FC236}">
                  <a16:creationId xmlns:a16="http://schemas.microsoft.com/office/drawing/2014/main" id="{DA17DD51-6A82-C7E2-63ED-76DECA4E3875}"/>
                </a:ext>
              </a:extLst>
            </p:cNvPr>
            <p:cNvSpPr txBox="1"/>
            <p:nvPr/>
          </p:nvSpPr>
          <p:spPr>
            <a:xfrm>
              <a:off x="3131324" y="1184900"/>
              <a:ext cx="605840" cy="240707"/>
            </a:xfrm>
            <a:prstGeom prst="rect">
              <a:avLst/>
            </a:prstGeom>
            <a:noFill/>
          </p:spPr>
          <p:txBody>
            <a:bodyPr wrap="square">
              <a:spAutoFit/>
            </a:bodyPr>
            <a:lstStyle/>
            <a:p>
              <a:pPr algn="ctr">
                <a:lnSpc>
                  <a:spcPts val="1300"/>
                </a:lnSpc>
              </a:pPr>
              <a:r>
                <a:rPr lang="en-US" altLang="zh-CN" sz="800" b="1" dirty="0">
                  <a:effectLst/>
                  <a:latin typeface="Arial" panose="020B0604020202020204" pitchFamily="34" charset="0"/>
                  <a:ea typeface="等线" panose="02010600030101010101" pitchFamily="2" charset="-122"/>
                  <a:cs typeface="Arial" panose="020B0604020202020204" pitchFamily="34" charset="0"/>
                </a:rPr>
                <a:t>Chao 1</a:t>
              </a:r>
              <a:endParaRPr lang="zh-CN" altLang="en-US" sz="800" b="1" dirty="0">
                <a:latin typeface="Arial" panose="020B0604020202020204" pitchFamily="34" charset="0"/>
                <a:cs typeface="Arial" panose="020B0604020202020204" pitchFamily="34" charset="0"/>
              </a:endParaRPr>
            </a:p>
          </p:txBody>
        </p:sp>
        <p:sp>
          <p:nvSpPr>
            <p:cNvPr id="44" name="文本框 43">
              <a:extLst>
                <a:ext uri="{FF2B5EF4-FFF2-40B4-BE49-F238E27FC236}">
                  <a16:creationId xmlns:a16="http://schemas.microsoft.com/office/drawing/2014/main" id="{94CEB256-FB51-551C-8CB8-85F66DE74EBB}"/>
                </a:ext>
              </a:extLst>
            </p:cNvPr>
            <p:cNvSpPr txBox="1"/>
            <p:nvPr/>
          </p:nvSpPr>
          <p:spPr>
            <a:xfrm>
              <a:off x="3542514" y="1308370"/>
              <a:ext cx="605840" cy="240707"/>
            </a:xfrm>
            <a:prstGeom prst="rect">
              <a:avLst/>
            </a:prstGeom>
            <a:noFill/>
          </p:spPr>
          <p:txBody>
            <a:bodyPr wrap="square">
              <a:spAutoFit/>
            </a:bodyPr>
            <a:lstStyle/>
            <a:p>
              <a:pPr algn="r">
                <a:lnSpc>
                  <a:spcPts val="1300"/>
                </a:lnSpc>
              </a:pPr>
              <a:r>
                <a:rPr lang="en-US" altLang="zh-CN" sz="800" b="1" i="1" dirty="0">
                  <a:effectLst/>
                  <a:latin typeface="Arial" panose="020B0604020202020204" pitchFamily="34" charset="0"/>
                  <a:ea typeface="等线" panose="02010600030101010101" pitchFamily="2" charset="-122"/>
                  <a:cs typeface="Arial" panose="020B0604020202020204" pitchFamily="34" charset="0"/>
                </a:rPr>
                <a:t>p</a:t>
              </a:r>
              <a:r>
                <a:rPr lang="en-US" altLang="zh-CN" sz="800" b="1" dirty="0">
                  <a:effectLst/>
                  <a:latin typeface="Arial" panose="020B0604020202020204" pitchFamily="34" charset="0"/>
                  <a:ea typeface="等线" panose="02010600030101010101" pitchFamily="2" charset="-122"/>
                  <a:cs typeface="Arial" panose="020B0604020202020204" pitchFamily="34" charset="0"/>
                </a:rPr>
                <a:t>=0.</a:t>
              </a:r>
              <a:r>
                <a:rPr lang="en-US" altLang="zh-CN" sz="800" b="1" dirty="0">
                  <a:latin typeface="Arial" panose="020B0604020202020204" pitchFamily="34" charset="0"/>
                  <a:ea typeface="等线" panose="02010600030101010101" pitchFamily="2" charset="-122"/>
                  <a:cs typeface="Arial" panose="020B0604020202020204" pitchFamily="34" charset="0"/>
                </a:rPr>
                <a:t>56</a:t>
              </a:r>
              <a:endParaRPr lang="zh-CN" altLang="en-US" sz="800" b="1" dirty="0">
                <a:latin typeface="Arial" panose="020B0604020202020204" pitchFamily="34" charset="0"/>
                <a:cs typeface="Arial" panose="020B0604020202020204" pitchFamily="34" charset="0"/>
              </a:endParaRPr>
            </a:p>
          </p:txBody>
        </p:sp>
        <p:sp>
          <p:nvSpPr>
            <p:cNvPr id="45" name="文本框 44">
              <a:extLst>
                <a:ext uri="{FF2B5EF4-FFF2-40B4-BE49-F238E27FC236}">
                  <a16:creationId xmlns:a16="http://schemas.microsoft.com/office/drawing/2014/main" id="{8030C5BC-40BF-884E-7911-DC678BB79A5A}"/>
                </a:ext>
              </a:extLst>
            </p:cNvPr>
            <p:cNvSpPr txBox="1"/>
            <p:nvPr/>
          </p:nvSpPr>
          <p:spPr>
            <a:xfrm>
              <a:off x="3101710" y="3104725"/>
              <a:ext cx="657491" cy="240707"/>
            </a:xfrm>
            <a:prstGeom prst="rect">
              <a:avLst/>
            </a:prstGeom>
            <a:noFill/>
          </p:spPr>
          <p:txBody>
            <a:bodyPr wrap="square">
              <a:spAutoFit/>
            </a:bodyPr>
            <a:lstStyle/>
            <a:p>
              <a:pPr algn="ctr">
                <a:lnSpc>
                  <a:spcPts val="1300"/>
                </a:lnSpc>
              </a:pPr>
              <a:r>
                <a:rPr lang="en-US" altLang="zh-CN" sz="800" b="1" dirty="0">
                  <a:effectLst/>
                  <a:latin typeface="Arial" panose="020B0604020202020204" pitchFamily="34" charset="0"/>
                  <a:ea typeface="等线" panose="02010600030101010101" pitchFamily="2" charset="-122"/>
                  <a:cs typeface="Arial" panose="020B0604020202020204" pitchFamily="34" charset="0"/>
                </a:rPr>
                <a:t>Simpson</a:t>
              </a:r>
              <a:endParaRPr lang="zh-CN" altLang="en-US" sz="800" b="1" dirty="0">
                <a:latin typeface="Arial" panose="020B0604020202020204" pitchFamily="34" charset="0"/>
                <a:cs typeface="Arial" panose="020B0604020202020204" pitchFamily="34" charset="0"/>
              </a:endParaRPr>
            </a:p>
          </p:txBody>
        </p:sp>
        <p:sp>
          <p:nvSpPr>
            <p:cNvPr id="46" name="文本框 45">
              <a:extLst>
                <a:ext uri="{FF2B5EF4-FFF2-40B4-BE49-F238E27FC236}">
                  <a16:creationId xmlns:a16="http://schemas.microsoft.com/office/drawing/2014/main" id="{26C174AA-4B3F-937E-9F39-130B778A9088}"/>
                </a:ext>
              </a:extLst>
            </p:cNvPr>
            <p:cNvSpPr txBox="1"/>
            <p:nvPr/>
          </p:nvSpPr>
          <p:spPr>
            <a:xfrm>
              <a:off x="3542532" y="3257826"/>
              <a:ext cx="605840" cy="240707"/>
            </a:xfrm>
            <a:prstGeom prst="rect">
              <a:avLst/>
            </a:prstGeom>
            <a:noFill/>
          </p:spPr>
          <p:txBody>
            <a:bodyPr wrap="square">
              <a:spAutoFit/>
            </a:bodyPr>
            <a:lstStyle/>
            <a:p>
              <a:pPr algn="r">
                <a:lnSpc>
                  <a:spcPts val="1300"/>
                </a:lnSpc>
              </a:pPr>
              <a:r>
                <a:rPr lang="en-US" altLang="zh-CN" sz="800" b="1" i="1" dirty="0">
                  <a:effectLst/>
                  <a:latin typeface="Arial" panose="020B0604020202020204" pitchFamily="34" charset="0"/>
                  <a:ea typeface="等线" panose="02010600030101010101" pitchFamily="2" charset="-122"/>
                  <a:cs typeface="Arial" panose="020B0604020202020204" pitchFamily="34" charset="0"/>
                </a:rPr>
                <a:t>p</a:t>
              </a:r>
              <a:r>
                <a:rPr lang="en-US" altLang="zh-CN" sz="800" b="1" dirty="0">
                  <a:effectLst/>
                  <a:latin typeface="Arial" panose="020B0604020202020204" pitchFamily="34" charset="0"/>
                  <a:ea typeface="等线" panose="02010600030101010101" pitchFamily="2" charset="-122"/>
                  <a:cs typeface="Arial" panose="020B0604020202020204" pitchFamily="34" charset="0"/>
                </a:rPr>
                <a:t>=0.25</a:t>
              </a:r>
              <a:endParaRPr lang="zh-CN" altLang="en-US" sz="800" b="1" dirty="0">
                <a:latin typeface="Arial" panose="020B0604020202020204" pitchFamily="34" charset="0"/>
                <a:cs typeface="Arial" panose="020B0604020202020204" pitchFamily="34" charset="0"/>
              </a:endParaRPr>
            </a:p>
          </p:txBody>
        </p:sp>
        <p:sp>
          <p:nvSpPr>
            <p:cNvPr id="47" name="文本框 46">
              <a:extLst>
                <a:ext uri="{FF2B5EF4-FFF2-40B4-BE49-F238E27FC236}">
                  <a16:creationId xmlns:a16="http://schemas.microsoft.com/office/drawing/2014/main" id="{0BFB4953-D14F-D120-1A46-53F3536412D5}"/>
                </a:ext>
              </a:extLst>
            </p:cNvPr>
            <p:cNvSpPr txBox="1"/>
            <p:nvPr/>
          </p:nvSpPr>
          <p:spPr>
            <a:xfrm>
              <a:off x="3101710" y="5058414"/>
              <a:ext cx="657491" cy="240707"/>
            </a:xfrm>
            <a:prstGeom prst="rect">
              <a:avLst/>
            </a:prstGeom>
            <a:noFill/>
          </p:spPr>
          <p:txBody>
            <a:bodyPr wrap="square">
              <a:spAutoFit/>
            </a:bodyPr>
            <a:lstStyle/>
            <a:p>
              <a:pPr algn="ctr">
                <a:lnSpc>
                  <a:spcPts val="1300"/>
                </a:lnSpc>
              </a:pPr>
              <a:r>
                <a:rPr lang="en-US" altLang="zh-CN" sz="800" b="1" dirty="0">
                  <a:effectLst/>
                  <a:latin typeface="Arial" panose="020B0604020202020204" pitchFamily="34" charset="0"/>
                  <a:ea typeface="等线" panose="02010600030101010101" pitchFamily="2" charset="-122"/>
                  <a:cs typeface="Arial" panose="020B0604020202020204" pitchFamily="34" charset="0"/>
                </a:rPr>
                <a:t>Shannon</a:t>
              </a:r>
              <a:endParaRPr lang="zh-CN" altLang="en-US" sz="800" b="1" dirty="0">
                <a:latin typeface="Arial" panose="020B0604020202020204" pitchFamily="34" charset="0"/>
                <a:cs typeface="Arial" panose="020B0604020202020204" pitchFamily="34" charset="0"/>
              </a:endParaRPr>
            </a:p>
          </p:txBody>
        </p:sp>
        <p:sp>
          <p:nvSpPr>
            <p:cNvPr id="48" name="文本框 47">
              <a:extLst>
                <a:ext uri="{FF2B5EF4-FFF2-40B4-BE49-F238E27FC236}">
                  <a16:creationId xmlns:a16="http://schemas.microsoft.com/office/drawing/2014/main" id="{8E57D504-3A0B-82EA-EBAB-988449F5DDAC}"/>
                </a:ext>
              </a:extLst>
            </p:cNvPr>
            <p:cNvSpPr txBox="1"/>
            <p:nvPr/>
          </p:nvSpPr>
          <p:spPr>
            <a:xfrm>
              <a:off x="3542532" y="5211515"/>
              <a:ext cx="605840" cy="240707"/>
            </a:xfrm>
            <a:prstGeom prst="rect">
              <a:avLst/>
            </a:prstGeom>
            <a:noFill/>
          </p:spPr>
          <p:txBody>
            <a:bodyPr wrap="square">
              <a:spAutoFit/>
            </a:bodyPr>
            <a:lstStyle/>
            <a:p>
              <a:pPr algn="r">
                <a:lnSpc>
                  <a:spcPts val="1300"/>
                </a:lnSpc>
              </a:pPr>
              <a:r>
                <a:rPr lang="en-US" altLang="zh-CN" sz="800" b="1" i="1" dirty="0">
                  <a:effectLst/>
                  <a:latin typeface="Arial" panose="020B0604020202020204" pitchFamily="34" charset="0"/>
                  <a:ea typeface="等线" panose="02010600030101010101" pitchFamily="2" charset="-122"/>
                  <a:cs typeface="Arial" panose="020B0604020202020204" pitchFamily="34" charset="0"/>
                </a:rPr>
                <a:t>p</a:t>
              </a:r>
              <a:r>
                <a:rPr lang="en-US" altLang="zh-CN" sz="800" b="1" dirty="0">
                  <a:effectLst/>
                  <a:latin typeface="Arial" panose="020B0604020202020204" pitchFamily="34" charset="0"/>
                  <a:ea typeface="等线" panose="02010600030101010101" pitchFamily="2" charset="-122"/>
                  <a:cs typeface="Arial" panose="020B0604020202020204" pitchFamily="34" charset="0"/>
                </a:rPr>
                <a:t>=0.25</a:t>
              </a:r>
              <a:endParaRPr lang="zh-CN" altLang="en-US" sz="800" b="1" dirty="0">
                <a:latin typeface="Arial" panose="020B0604020202020204" pitchFamily="34" charset="0"/>
                <a:cs typeface="Arial" panose="020B0604020202020204" pitchFamily="34" charset="0"/>
              </a:endParaRPr>
            </a:p>
          </p:txBody>
        </p:sp>
        <p:pic>
          <p:nvPicPr>
            <p:cNvPr id="49" name="图片 48">
              <a:extLst>
                <a:ext uri="{FF2B5EF4-FFF2-40B4-BE49-F238E27FC236}">
                  <a16:creationId xmlns:a16="http://schemas.microsoft.com/office/drawing/2014/main" id="{583EAC5D-8912-EB68-5512-8C46FC51EC2A}"/>
                </a:ext>
              </a:extLst>
            </p:cNvPr>
            <p:cNvPicPr>
              <a:picLocks noChangeAspect="1"/>
            </p:cNvPicPr>
            <p:nvPr/>
          </p:nvPicPr>
          <p:blipFill>
            <a:blip r:embed="rId5"/>
            <a:stretch>
              <a:fillRect/>
            </a:stretch>
          </p:blipFill>
          <p:spPr>
            <a:xfrm flipV="1">
              <a:off x="4287519" y="1324197"/>
              <a:ext cx="267531" cy="768577"/>
            </a:xfrm>
            <a:prstGeom prst="rect">
              <a:avLst/>
            </a:prstGeom>
          </p:spPr>
        </p:pic>
        <p:sp>
          <p:nvSpPr>
            <p:cNvPr id="50" name="文本框 49">
              <a:extLst>
                <a:ext uri="{FF2B5EF4-FFF2-40B4-BE49-F238E27FC236}">
                  <a16:creationId xmlns:a16="http://schemas.microsoft.com/office/drawing/2014/main" id="{AA186584-2451-02F8-8A2D-20E5874C31D5}"/>
                </a:ext>
              </a:extLst>
            </p:cNvPr>
            <p:cNvSpPr txBox="1"/>
            <p:nvPr/>
          </p:nvSpPr>
          <p:spPr>
            <a:xfrm>
              <a:off x="4489794" y="1311204"/>
              <a:ext cx="605840" cy="240707"/>
            </a:xfrm>
            <a:prstGeom prst="rect">
              <a:avLst/>
            </a:prstGeom>
            <a:noFill/>
          </p:spPr>
          <p:txBody>
            <a:bodyPr wrap="square">
              <a:spAutoFit/>
            </a:bodyPr>
            <a:lstStyle/>
            <a:p>
              <a:pPr>
                <a:lnSpc>
                  <a:spcPts val="1300"/>
                </a:lnSpc>
              </a:pPr>
              <a:r>
                <a:rPr lang="en-US" altLang="zh-CN" sz="800" b="1" dirty="0">
                  <a:effectLst/>
                  <a:latin typeface="Arial" panose="020B0604020202020204" pitchFamily="34" charset="0"/>
                  <a:ea typeface="等线" panose="02010600030101010101" pitchFamily="2" charset="-122"/>
                  <a:cs typeface="Arial" panose="020B0604020202020204" pitchFamily="34" charset="0"/>
                </a:rPr>
                <a:t>Control</a:t>
              </a:r>
              <a:endParaRPr lang="zh-CN" altLang="en-US" sz="800" b="1" dirty="0">
                <a:latin typeface="Arial" panose="020B0604020202020204" pitchFamily="34" charset="0"/>
                <a:cs typeface="Arial" panose="020B0604020202020204" pitchFamily="34" charset="0"/>
              </a:endParaRPr>
            </a:p>
          </p:txBody>
        </p:sp>
        <p:sp>
          <p:nvSpPr>
            <p:cNvPr id="51" name="文本框 50">
              <a:extLst>
                <a:ext uri="{FF2B5EF4-FFF2-40B4-BE49-F238E27FC236}">
                  <a16:creationId xmlns:a16="http://schemas.microsoft.com/office/drawing/2014/main" id="{38887095-D8E5-4991-2D0E-B40A9070EB92}"/>
                </a:ext>
              </a:extLst>
            </p:cNvPr>
            <p:cNvSpPr txBox="1"/>
            <p:nvPr/>
          </p:nvSpPr>
          <p:spPr>
            <a:xfrm>
              <a:off x="4489794" y="1597714"/>
              <a:ext cx="1348297" cy="215444"/>
            </a:xfrm>
            <a:prstGeom prst="rect">
              <a:avLst/>
            </a:prstGeom>
            <a:noFill/>
          </p:spPr>
          <p:txBody>
            <a:bodyPr wrap="square">
              <a:spAutoFit/>
            </a:bodyPr>
            <a:lstStyle>
              <a:defPPr>
                <a:defRPr lang="en-US"/>
              </a:defPPr>
              <a:lvl1pPr algn="ctr">
                <a:defRPr sz="700" b="1" i="1">
                  <a:effectLst/>
                  <a:latin typeface="Arial" panose="020B0604020202020204" pitchFamily="34" charset="0"/>
                  <a:ea typeface="等线" panose="02010600030101010101" pitchFamily="2" charset="-122"/>
                  <a:cs typeface="Arial" panose="020B0604020202020204" pitchFamily="34" charset="0"/>
                </a:defRPr>
              </a:lvl1pPr>
            </a:lstStyle>
            <a:p>
              <a:pPr algn="l"/>
              <a:r>
                <a:rPr lang="en-US" altLang="zh-CN" sz="800" dirty="0"/>
                <a:t>B. </a:t>
              </a:r>
              <a:r>
                <a:rPr lang="en-US" altLang="zh-CN" sz="800" dirty="0" err="1"/>
                <a:t>velezensis</a:t>
              </a:r>
              <a:r>
                <a:rPr lang="en-US" altLang="zh-CN" sz="800" dirty="0"/>
                <a:t> </a:t>
              </a:r>
              <a:r>
                <a:rPr lang="en-US" altLang="zh-CN" sz="800" i="0" dirty="0"/>
                <a:t>(1:150)</a:t>
              </a:r>
              <a:endParaRPr lang="zh-CN" altLang="en-US" sz="800" i="0" dirty="0"/>
            </a:p>
          </p:txBody>
        </p:sp>
        <p:sp>
          <p:nvSpPr>
            <p:cNvPr id="52" name="文本框 51">
              <a:extLst>
                <a:ext uri="{FF2B5EF4-FFF2-40B4-BE49-F238E27FC236}">
                  <a16:creationId xmlns:a16="http://schemas.microsoft.com/office/drawing/2014/main" id="{B7C0FFEE-DD3C-5EEA-E2FC-E51431C68613}"/>
                </a:ext>
              </a:extLst>
            </p:cNvPr>
            <p:cNvSpPr txBox="1"/>
            <p:nvPr/>
          </p:nvSpPr>
          <p:spPr>
            <a:xfrm>
              <a:off x="4489794" y="1856369"/>
              <a:ext cx="1348296" cy="215444"/>
            </a:xfrm>
            <a:prstGeom prst="rect">
              <a:avLst/>
            </a:prstGeom>
            <a:noFill/>
          </p:spPr>
          <p:txBody>
            <a:bodyPr wrap="square">
              <a:spAutoFit/>
            </a:bodyPr>
            <a:lstStyle/>
            <a:p>
              <a:r>
                <a:rPr lang="en-US" altLang="zh-CN" sz="800" b="1" i="1" dirty="0">
                  <a:effectLst/>
                  <a:latin typeface="Arial" panose="020B0604020202020204" pitchFamily="34" charset="0"/>
                  <a:ea typeface="等线" panose="02010600030101010101" pitchFamily="2" charset="-122"/>
                  <a:cs typeface="Arial" panose="020B0604020202020204" pitchFamily="34" charset="0"/>
                </a:rPr>
                <a:t>P. </a:t>
              </a:r>
              <a:r>
                <a:rPr lang="en-US" altLang="zh-CN" sz="800" b="1" i="1" dirty="0">
                  <a:latin typeface="Arial" panose="020B0604020202020204" pitchFamily="34" charset="0"/>
                  <a:ea typeface="等线" panose="02010600030101010101" pitchFamily="2" charset="-122"/>
                  <a:cs typeface="Arial" panose="020B0604020202020204" pitchFamily="34" charset="0"/>
                </a:rPr>
                <a:t>f</a:t>
              </a:r>
              <a:r>
                <a:rPr lang="en-US" altLang="zh-CN" sz="800" b="1" i="1" dirty="0">
                  <a:effectLst/>
                  <a:latin typeface="Arial" panose="020B0604020202020204" pitchFamily="34" charset="0"/>
                  <a:ea typeface="等线" panose="02010600030101010101" pitchFamily="2" charset="-122"/>
                  <a:cs typeface="Arial" panose="020B0604020202020204" pitchFamily="34" charset="0"/>
                </a:rPr>
                <a:t>luorescens </a:t>
              </a:r>
              <a:r>
                <a:rPr lang="en-US" altLang="zh-CN" sz="800" b="1" i="0" dirty="0"/>
                <a:t>(1:150)</a:t>
              </a:r>
              <a:endParaRPr lang="zh-CN" altLang="en-US" sz="800" b="1" dirty="0">
                <a:latin typeface="Arial" panose="020B0604020202020204" pitchFamily="34" charset="0"/>
                <a:cs typeface="Arial" panose="020B0604020202020204" pitchFamily="34" charset="0"/>
              </a:endParaRPr>
            </a:p>
          </p:txBody>
        </p:sp>
      </p:grpSp>
      <p:sp>
        <p:nvSpPr>
          <p:cNvPr id="53" name="文本框 52">
            <a:extLst>
              <a:ext uri="{FF2B5EF4-FFF2-40B4-BE49-F238E27FC236}">
                <a16:creationId xmlns:a16="http://schemas.microsoft.com/office/drawing/2014/main" id="{FA1D4A9C-7FBE-9576-3E04-6450A8B76DE1}"/>
              </a:ext>
            </a:extLst>
          </p:cNvPr>
          <p:cNvSpPr txBox="1"/>
          <p:nvPr/>
        </p:nvSpPr>
        <p:spPr>
          <a:xfrm>
            <a:off x="890473" y="7215680"/>
            <a:ext cx="5094663" cy="839910"/>
          </a:xfrm>
          <a:prstGeom prst="rect">
            <a:avLst/>
          </a:prstGeom>
          <a:noFill/>
        </p:spPr>
        <p:txBody>
          <a:bodyPr wrap="square">
            <a:spAutoFit/>
          </a:bodyPr>
          <a:lstStyle/>
          <a:p>
            <a:pPr algn="just">
              <a:lnSpc>
                <a:spcPts val="1500"/>
              </a:lnSpc>
            </a:pPr>
            <a:r>
              <a:rPr lang="en-US" altLang="zh-CN" sz="900" kern="100" dirty="0">
                <a:effectLst/>
                <a:latin typeface="Arial" panose="020B0604020202020204" pitchFamily="34" charset="0"/>
                <a:ea typeface="等线" panose="02010600030101010101" pitchFamily="2" charset="-122"/>
                <a:cs typeface="Arial" panose="020B0604020202020204" pitchFamily="34" charset="0"/>
              </a:rPr>
              <a:t>Supplementary Figure 2. Chao 1 index, Simpson index, and Shannon index showing clustering relationship of </a:t>
            </a:r>
            <a:r>
              <a:rPr lang="en-US" altLang="zh-CN" sz="900" kern="100" dirty="0">
                <a:latin typeface="Arial" panose="020B0604020202020204" pitchFamily="34" charset="0"/>
                <a:ea typeface="等线" panose="02010600030101010101" pitchFamily="2" charset="-122"/>
                <a:cs typeface="Arial" panose="020B0604020202020204" pitchFamily="34" charset="0"/>
              </a:rPr>
              <a:t>fungal</a:t>
            </a:r>
            <a:r>
              <a:rPr lang="en-US" altLang="zh-CN" sz="900" kern="100" dirty="0">
                <a:effectLst/>
                <a:latin typeface="Arial" panose="020B0604020202020204" pitchFamily="34" charset="0"/>
                <a:ea typeface="等线" panose="02010600030101010101" pitchFamily="2" charset="-122"/>
                <a:cs typeface="Arial" panose="020B0604020202020204" pitchFamily="34" charset="0"/>
              </a:rPr>
              <a:t> communities between the control and groups treated with </a:t>
            </a:r>
            <a:r>
              <a:rPr lang="en-US" altLang="zh-CN" sz="900" i="1" kern="100" dirty="0">
                <a:effectLst/>
                <a:latin typeface="Arial" panose="020B0604020202020204" pitchFamily="34" charset="0"/>
                <a:ea typeface="等线" panose="02010600030101010101" pitchFamily="2" charset="-122"/>
                <a:cs typeface="Arial" panose="020B0604020202020204" pitchFamily="34" charset="0"/>
              </a:rPr>
              <a:t>B. </a:t>
            </a:r>
            <a:r>
              <a:rPr lang="en-US" altLang="zh-CN" sz="900" i="1" kern="100" dirty="0" err="1">
                <a:latin typeface="Arial" panose="020B0604020202020204" pitchFamily="34" charset="0"/>
                <a:ea typeface="等线" panose="02010600030101010101" pitchFamily="2" charset="-122"/>
                <a:cs typeface="Arial" panose="020B0604020202020204" pitchFamily="34" charset="0"/>
              </a:rPr>
              <a:t>v</a:t>
            </a:r>
            <a:r>
              <a:rPr lang="en-US" altLang="zh-CN" sz="900" i="1" kern="100" dirty="0" err="1">
                <a:effectLst/>
                <a:latin typeface="Arial" panose="020B0604020202020204" pitchFamily="34" charset="0"/>
                <a:ea typeface="等线" panose="02010600030101010101" pitchFamily="2" charset="-122"/>
                <a:cs typeface="Arial" panose="020B0604020202020204" pitchFamily="34" charset="0"/>
              </a:rPr>
              <a:t>elezensis</a:t>
            </a:r>
            <a:r>
              <a:rPr lang="en-US" altLang="zh-CN" sz="900" i="1" kern="100" dirty="0">
                <a:effectLst/>
                <a:latin typeface="Arial" panose="020B0604020202020204" pitchFamily="34" charset="0"/>
                <a:ea typeface="等线" panose="02010600030101010101" pitchFamily="2" charset="-122"/>
                <a:cs typeface="Arial" panose="020B0604020202020204" pitchFamily="34" charset="0"/>
              </a:rPr>
              <a:t> </a:t>
            </a:r>
            <a:r>
              <a:rPr lang="en-US" altLang="zh-CN" sz="900" kern="100" dirty="0">
                <a:effectLst/>
                <a:latin typeface="Arial" panose="020B0604020202020204" pitchFamily="34" charset="0"/>
                <a:ea typeface="等线" panose="02010600030101010101" pitchFamily="2" charset="-122"/>
                <a:cs typeface="Arial" panose="020B0604020202020204" pitchFamily="34" charset="0"/>
              </a:rPr>
              <a:t>or </a:t>
            </a:r>
            <a:r>
              <a:rPr lang="en-US" altLang="zh-CN" sz="900" i="1" kern="100" dirty="0">
                <a:effectLst/>
                <a:latin typeface="Arial" panose="020B0604020202020204" pitchFamily="34" charset="0"/>
                <a:ea typeface="等线" panose="02010600030101010101" pitchFamily="2" charset="-122"/>
                <a:cs typeface="Arial" panose="020B0604020202020204" pitchFamily="34" charset="0"/>
              </a:rPr>
              <a:t>P. fluorescens </a:t>
            </a:r>
            <a:r>
              <a:rPr lang="en-US" altLang="zh-CN" sz="900" kern="100" dirty="0">
                <a:effectLst/>
                <a:latin typeface="Arial" panose="020B0604020202020204" pitchFamily="34" charset="0"/>
                <a:ea typeface="等线" panose="02010600030101010101" pitchFamily="2" charset="-122"/>
                <a:cs typeface="Arial" panose="020B0604020202020204" pitchFamily="34" charset="0"/>
              </a:rPr>
              <a:t>of 1:150. </a:t>
            </a:r>
          </a:p>
          <a:p>
            <a:pPr algn="just">
              <a:lnSpc>
                <a:spcPts val="1500"/>
              </a:lnSpc>
            </a:pPr>
            <a:r>
              <a:rPr lang="en-US" altLang="zh-CN" sz="900" kern="100" dirty="0">
                <a:effectLst/>
                <a:latin typeface="Arial" panose="020B0604020202020204" pitchFamily="34" charset="0"/>
                <a:ea typeface="等线" panose="02010600030101010101" pitchFamily="2" charset="-122"/>
                <a:cs typeface="Arial" panose="020B0604020202020204" pitchFamily="34" charset="0"/>
              </a:rPr>
              <a:t>Samples of different groups are color-coded.</a:t>
            </a:r>
            <a:endParaRPr lang="zh-CN" altLang="en-US" sz="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5385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19C3FA41-464E-4D70-A972-ECBE1F74CD32}"/>
              </a:ext>
            </a:extLst>
          </p:cNvPr>
          <p:cNvSpPr txBox="1"/>
          <p:nvPr/>
        </p:nvSpPr>
        <p:spPr>
          <a:xfrm>
            <a:off x="4571999" y="270204"/>
            <a:ext cx="1622926" cy="232821"/>
          </a:xfrm>
          <a:prstGeom prst="rect">
            <a:avLst/>
          </a:prstGeom>
          <a:noFill/>
        </p:spPr>
        <p:txBody>
          <a:bodyPr wrap="square" rtlCol="0">
            <a:spAutoFit/>
          </a:bodyPr>
          <a:lstStyle/>
          <a:p>
            <a:pPr>
              <a:lnSpc>
                <a:spcPct val="110000"/>
              </a:lnSpc>
            </a:pPr>
            <a:r>
              <a:rPr lang="en-US" altLang="zh-CN" sz="900" b="1" dirty="0"/>
              <a:t>Du et al., Supp Figure 3</a:t>
            </a:r>
            <a:endParaRPr lang="zh-CN" altLang="en-US" sz="900" b="1" dirty="0"/>
          </a:p>
        </p:txBody>
      </p:sp>
      <p:pic>
        <p:nvPicPr>
          <p:cNvPr id="10" name="图片 9">
            <a:extLst>
              <a:ext uri="{FF2B5EF4-FFF2-40B4-BE49-F238E27FC236}">
                <a16:creationId xmlns:a16="http://schemas.microsoft.com/office/drawing/2014/main" id="{171835E2-2264-8719-FB17-5CD52EC0AD54}"/>
              </a:ext>
            </a:extLst>
          </p:cNvPr>
          <p:cNvPicPr>
            <a:picLocks noChangeAspect="1"/>
          </p:cNvPicPr>
          <p:nvPr/>
        </p:nvPicPr>
        <p:blipFill>
          <a:blip r:embed="rId2"/>
          <a:stretch>
            <a:fillRect/>
          </a:stretch>
        </p:blipFill>
        <p:spPr>
          <a:xfrm>
            <a:off x="1677738" y="1041859"/>
            <a:ext cx="3513097" cy="2652683"/>
          </a:xfrm>
          <a:prstGeom prst="rect">
            <a:avLst/>
          </a:prstGeom>
        </p:spPr>
      </p:pic>
      <p:sp>
        <p:nvSpPr>
          <p:cNvPr id="11" name="文本框 10">
            <a:extLst>
              <a:ext uri="{FF2B5EF4-FFF2-40B4-BE49-F238E27FC236}">
                <a16:creationId xmlns:a16="http://schemas.microsoft.com/office/drawing/2014/main" id="{39D1606E-B762-566A-26D2-FE727A329ED3}"/>
              </a:ext>
            </a:extLst>
          </p:cNvPr>
          <p:cNvSpPr txBox="1"/>
          <p:nvPr/>
        </p:nvSpPr>
        <p:spPr>
          <a:xfrm>
            <a:off x="2175094" y="781765"/>
            <a:ext cx="2520511" cy="246221"/>
          </a:xfrm>
          <a:prstGeom prst="rect">
            <a:avLst/>
          </a:prstGeom>
          <a:noFill/>
        </p:spPr>
        <p:txBody>
          <a:bodyPr wrap="square">
            <a:spAutoFit/>
          </a:bodyPr>
          <a:lstStyle>
            <a:defPPr>
              <a:defRPr lang="en-US"/>
            </a:defPPr>
            <a:lvl1pPr algn="ctr">
              <a:defRPr sz="700" b="1" i="1">
                <a:effectLst/>
                <a:latin typeface="Arial" panose="020B0604020202020204" pitchFamily="34" charset="0"/>
                <a:ea typeface="等线" panose="02010600030101010101" pitchFamily="2" charset="-122"/>
                <a:cs typeface="Arial" panose="020B0604020202020204" pitchFamily="34" charset="0"/>
              </a:defRPr>
            </a:lvl1pPr>
          </a:lstStyle>
          <a:p>
            <a:r>
              <a:rPr lang="en-US" altLang="zh-CN" sz="1000" dirty="0"/>
              <a:t>B. </a:t>
            </a:r>
            <a:r>
              <a:rPr lang="en-US" altLang="zh-CN" sz="1000" dirty="0" err="1"/>
              <a:t>velezensis</a:t>
            </a:r>
            <a:r>
              <a:rPr lang="en-US" altLang="zh-CN" sz="1000" dirty="0"/>
              <a:t> </a:t>
            </a:r>
            <a:r>
              <a:rPr lang="en-US" altLang="zh-CN" sz="1000" i="0" dirty="0"/>
              <a:t>(1:150)</a:t>
            </a:r>
            <a:endParaRPr lang="zh-CN" altLang="en-US" sz="1000" i="0" dirty="0"/>
          </a:p>
        </p:txBody>
      </p:sp>
      <p:sp>
        <p:nvSpPr>
          <p:cNvPr id="12" name="文本框 11">
            <a:extLst>
              <a:ext uri="{FF2B5EF4-FFF2-40B4-BE49-F238E27FC236}">
                <a16:creationId xmlns:a16="http://schemas.microsoft.com/office/drawing/2014/main" id="{84D2F11C-3CDC-8B79-AD3C-5046E319A638}"/>
              </a:ext>
            </a:extLst>
          </p:cNvPr>
          <p:cNvSpPr txBox="1"/>
          <p:nvPr/>
        </p:nvSpPr>
        <p:spPr>
          <a:xfrm>
            <a:off x="1686215" y="764388"/>
            <a:ext cx="368300" cy="248466"/>
          </a:xfrm>
          <a:prstGeom prst="rect">
            <a:avLst/>
          </a:prstGeom>
          <a:noFill/>
        </p:spPr>
        <p:txBody>
          <a:bodyPr wrap="square" rtlCol="0">
            <a:spAutoFit/>
          </a:bodyPr>
          <a:lstStyle/>
          <a:p>
            <a:pPr>
              <a:lnSpc>
                <a:spcPct val="110000"/>
              </a:lnSpc>
            </a:pPr>
            <a:r>
              <a:rPr lang="en-US" altLang="zh-CN" sz="1000" b="1" dirty="0"/>
              <a:t>A</a:t>
            </a:r>
            <a:endParaRPr lang="zh-CN" altLang="en-US" sz="1000" b="1" dirty="0"/>
          </a:p>
        </p:txBody>
      </p:sp>
      <p:sp>
        <p:nvSpPr>
          <p:cNvPr id="13" name="文本框 12">
            <a:extLst>
              <a:ext uri="{FF2B5EF4-FFF2-40B4-BE49-F238E27FC236}">
                <a16:creationId xmlns:a16="http://schemas.microsoft.com/office/drawing/2014/main" id="{171B0041-5229-EE90-BACE-2C0CCEBE4A3F}"/>
              </a:ext>
            </a:extLst>
          </p:cNvPr>
          <p:cNvSpPr txBox="1"/>
          <p:nvPr/>
        </p:nvSpPr>
        <p:spPr>
          <a:xfrm>
            <a:off x="2166405" y="4250753"/>
            <a:ext cx="2520511" cy="246221"/>
          </a:xfrm>
          <a:prstGeom prst="rect">
            <a:avLst/>
          </a:prstGeom>
          <a:noFill/>
        </p:spPr>
        <p:txBody>
          <a:bodyPr wrap="square">
            <a:spAutoFit/>
          </a:bodyPr>
          <a:lstStyle>
            <a:defPPr>
              <a:defRPr lang="en-US"/>
            </a:defPPr>
            <a:lvl1pPr algn="ctr">
              <a:defRPr sz="700" b="1" i="1">
                <a:effectLst/>
                <a:latin typeface="Arial" panose="020B0604020202020204" pitchFamily="34" charset="0"/>
                <a:ea typeface="等线" panose="02010600030101010101" pitchFamily="2" charset="-122"/>
                <a:cs typeface="Arial" panose="020B0604020202020204" pitchFamily="34" charset="0"/>
              </a:defRPr>
            </a:lvl1pPr>
          </a:lstStyle>
          <a:p>
            <a:r>
              <a:rPr lang="en-US" altLang="zh-CN" sz="1000" dirty="0"/>
              <a:t>P. fluorescens </a:t>
            </a:r>
            <a:r>
              <a:rPr lang="en-US" altLang="zh-CN" sz="1000" i="0" dirty="0"/>
              <a:t>(1:150)</a:t>
            </a:r>
            <a:endParaRPr lang="zh-CN" altLang="en-US" sz="1000" i="0" dirty="0"/>
          </a:p>
        </p:txBody>
      </p:sp>
      <p:sp>
        <p:nvSpPr>
          <p:cNvPr id="14" name="文本框 13">
            <a:extLst>
              <a:ext uri="{FF2B5EF4-FFF2-40B4-BE49-F238E27FC236}">
                <a16:creationId xmlns:a16="http://schemas.microsoft.com/office/drawing/2014/main" id="{63D92FBB-AB4B-E7C4-A8FB-DD573DDE6686}"/>
              </a:ext>
            </a:extLst>
          </p:cNvPr>
          <p:cNvSpPr txBox="1"/>
          <p:nvPr/>
        </p:nvSpPr>
        <p:spPr>
          <a:xfrm>
            <a:off x="1706401" y="4204501"/>
            <a:ext cx="368300" cy="248466"/>
          </a:xfrm>
          <a:prstGeom prst="rect">
            <a:avLst/>
          </a:prstGeom>
          <a:noFill/>
        </p:spPr>
        <p:txBody>
          <a:bodyPr wrap="square" rtlCol="0">
            <a:spAutoFit/>
          </a:bodyPr>
          <a:lstStyle/>
          <a:p>
            <a:pPr>
              <a:lnSpc>
                <a:spcPct val="110000"/>
              </a:lnSpc>
            </a:pPr>
            <a:r>
              <a:rPr lang="en-US" altLang="zh-CN" sz="1000" b="1" dirty="0"/>
              <a:t>B</a:t>
            </a:r>
            <a:endParaRPr lang="zh-CN" altLang="en-US" sz="1000" b="1" dirty="0"/>
          </a:p>
        </p:txBody>
      </p:sp>
      <p:pic>
        <p:nvPicPr>
          <p:cNvPr id="16" name="图片 15">
            <a:extLst>
              <a:ext uri="{FF2B5EF4-FFF2-40B4-BE49-F238E27FC236}">
                <a16:creationId xmlns:a16="http://schemas.microsoft.com/office/drawing/2014/main" id="{07A04B24-001A-C9D0-D404-B25F92E0D11B}"/>
              </a:ext>
            </a:extLst>
          </p:cNvPr>
          <p:cNvPicPr>
            <a:picLocks noChangeAspect="1"/>
          </p:cNvPicPr>
          <p:nvPr/>
        </p:nvPicPr>
        <p:blipFill>
          <a:blip r:embed="rId3"/>
          <a:stretch>
            <a:fillRect/>
          </a:stretch>
        </p:blipFill>
        <p:spPr>
          <a:xfrm>
            <a:off x="1575222" y="4499466"/>
            <a:ext cx="3707556" cy="2754000"/>
          </a:xfrm>
          <a:prstGeom prst="rect">
            <a:avLst/>
          </a:prstGeom>
        </p:spPr>
      </p:pic>
      <p:sp>
        <p:nvSpPr>
          <p:cNvPr id="17" name="文本框 16">
            <a:extLst>
              <a:ext uri="{FF2B5EF4-FFF2-40B4-BE49-F238E27FC236}">
                <a16:creationId xmlns:a16="http://schemas.microsoft.com/office/drawing/2014/main" id="{80212BEE-94CE-EE67-F787-D0CF25CB3685}"/>
              </a:ext>
            </a:extLst>
          </p:cNvPr>
          <p:cNvSpPr txBox="1"/>
          <p:nvPr/>
        </p:nvSpPr>
        <p:spPr>
          <a:xfrm>
            <a:off x="890473" y="7398561"/>
            <a:ext cx="5094663" cy="1416991"/>
          </a:xfrm>
          <a:prstGeom prst="rect">
            <a:avLst/>
          </a:prstGeom>
          <a:noFill/>
        </p:spPr>
        <p:txBody>
          <a:bodyPr wrap="square">
            <a:spAutoFit/>
          </a:bodyPr>
          <a:lstStyle>
            <a:defPPr>
              <a:defRPr lang="en-US"/>
            </a:defPPr>
            <a:lvl1pPr algn="just">
              <a:defRPr sz="900" kern="100">
                <a:effectLst/>
                <a:latin typeface="Arial" panose="020B0604020202020204" pitchFamily="34" charset="0"/>
                <a:ea typeface="等线" panose="02010600030101010101" pitchFamily="2" charset="-122"/>
                <a:cs typeface="Arial" panose="020B0604020202020204" pitchFamily="34" charset="0"/>
              </a:defRPr>
            </a:lvl1pPr>
          </a:lstStyle>
          <a:p>
            <a:pPr>
              <a:lnSpc>
                <a:spcPts val="1500"/>
              </a:lnSpc>
            </a:pPr>
            <a:r>
              <a:rPr lang="en-US" altLang="zh-CN" dirty="0"/>
              <a:t>Supplementary Figure 3. Metabolic pathway analysis for the group treated with </a:t>
            </a:r>
            <a:r>
              <a:rPr lang="en-US" altLang="zh-CN" i="1" dirty="0"/>
              <a:t>B. </a:t>
            </a:r>
            <a:r>
              <a:rPr lang="en-US" altLang="zh-CN" i="1" dirty="0" err="1"/>
              <a:t>velezensis</a:t>
            </a:r>
            <a:r>
              <a:rPr lang="en-US" altLang="zh-CN" i="1" dirty="0"/>
              <a:t> </a:t>
            </a:r>
            <a:r>
              <a:rPr lang="en-US" altLang="zh-CN" dirty="0"/>
              <a:t>(A) or </a:t>
            </a:r>
            <a:r>
              <a:rPr lang="en-US" altLang="zh-CN" i="1" dirty="0"/>
              <a:t>P. fluorescens </a:t>
            </a:r>
            <a:r>
              <a:rPr lang="en-US" altLang="zh-CN" dirty="0"/>
              <a:t>(B).</a:t>
            </a:r>
            <a:endParaRPr lang="zh-CN" altLang="zh-CN" dirty="0"/>
          </a:p>
          <a:p>
            <a:pPr>
              <a:lnSpc>
                <a:spcPts val="1500"/>
              </a:lnSpc>
            </a:pPr>
            <a:r>
              <a:rPr lang="en-US" altLang="zh-CN" dirty="0"/>
              <a:t>Each bubble in the bubble plot represents a metabolic pathway. The abscissa and size of the bubble indicate the scale of the influence factor of the pathway in topological analysis, and the larger the size, the larger the influence factor; the ordinate and the color of the bubble indicate the </a:t>
            </a:r>
            <a:r>
              <a:rPr lang="en-US" altLang="zh-CN" i="1" dirty="0"/>
              <a:t>P</a:t>
            </a:r>
            <a:r>
              <a:rPr lang="en-US" altLang="zh-CN" dirty="0"/>
              <a:t>-value (take negative natural logarithm, i.e., –In </a:t>
            </a:r>
            <a:r>
              <a:rPr lang="en-US" altLang="zh-CN" i="1" dirty="0"/>
              <a:t>p</a:t>
            </a:r>
            <a:r>
              <a:rPr lang="en-US" altLang="zh-CN" dirty="0"/>
              <a:t>-value) of enrichment analysis, and the darker the color, the smaller the </a:t>
            </a:r>
            <a:r>
              <a:rPr lang="en-US" altLang="zh-CN" i="1" dirty="0"/>
              <a:t>P</a:t>
            </a:r>
            <a:r>
              <a:rPr lang="en-US" altLang="zh-CN" dirty="0"/>
              <a:t>-value, and more significant in the enrichment. </a:t>
            </a:r>
            <a:endParaRPr lang="zh-CN" altLang="zh-CN" dirty="0"/>
          </a:p>
        </p:txBody>
      </p:sp>
    </p:spTree>
    <p:extLst>
      <p:ext uri="{BB962C8B-B14F-4D97-AF65-F5344CB8AC3E}">
        <p14:creationId xmlns:p14="http://schemas.microsoft.com/office/powerpoint/2010/main" val="2380594959"/>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nSpc>
            <a:spcPct val="110000"/>
          </a:lnSpc>
          <a:defRPr sz="600" b="1"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137410</TotalTime>
  <Words>317</Words>
  <Application>Microsoft Office PowerPoint</Application>
  <PresentationFormat>A4 纸张(210x297 毫米)</PresentationFormat>
  <Paragraphs>57</Paragraphs>
  <Slides>3</Slides>
  <Notes>0</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3</vt:i4>
      </vt:variant>
    </vt:vector>
  </HeadingPairs>
  <TitlesOfParts>
    <vt:vector size="7" baseType="lpstr">
      <vt:lpstr>Arial</vt:lpstr>
      <vt:lpstr>Calibri</vt:lpstr>
      <vt:lpstr>Calibri Light</vt:lpstr>
      <vt:lpstr>Office 主题​​</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利用单细胞转录组测序技术研究生长素调控侧根起始的机制</dc:title>
  <dc:creator>86156</dc:creator>
  <cp:lastModifiedBy>Xin-qiao Du</cp:lastModifiedBy>
  <cp:revision>1240</cp:revision>
  <cp:lastPrinted>2024-05-12T07:34:48Z</cp:lastPrinted>
  <dcterms:created xsi:type="dcterms:W3CDTF">2021-07-14T14:34:47Z</dcterms:created>
  <dcterms:modified xsi:type="dcterms:W3CDTF">2025-06-14T14:45:25Z</dcterms:modified>
</cp:coreProperties>
</file>