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din, Clara" initials="BC" lastIdx="1" clrIdx="0">
    <p:extLst>
      <p:ext uri="{19B8F6BF-5375-455C-9EA6-DF929625EA0E}">
        <p15:presenceInfo xmlns:p15="http://schemas.microsoft.com/office/powerpoint/2012/main" userId="Baldin, Cl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showGuides="1">
      <p:cViewPr varScale="1">
        <p:scale>
          <a:sx n="113" d="100"/>
          <a:sy n="113" d="100"/>
        </p:scale>
        <p:origin x="510" y="102"/>
      </p:cViewPr>
      <p:guideLst>
        <p:guide orient="horz" pos="3144"/>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7181105\Desktop\bitoinauxotroph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87515018383019E-2"/>
          <c:y val="8.7962962962962965E-2"/>
          <c:w val="0.90839781569543487"/>
          <c:h val="0.59717118693496651"/>
        </c:manualLayout>
      </c:layout>
      <c:barChart>
        <c:barDir val="col"/>
        <c:grouping val="clustered"/>
        <c:varyColors val="0"/>
        <c:ser>
          <c:idx val="0"/>
          <c:order val="0"/>
          <c:spPr>
            <a:solidFill>
              <a:schemeClr val="tx1"/>
            </a:solidFill>
            <a:ln>
              <a:noFill/>
            </a:ln>
            <a:effectLst/>
          </c:spPr>
          <c:invertIfNegative val="0"/>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843-4D70-B168-EE18FF4F4F62}"/>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843-4D70-B168-EE18FF4F4F62}"/>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843-4D70-B168-EE18FF4F4F62}"/>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0843-4D70-B168-EE18FF4F4F62}"/>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9-0843-4D70-B168-EE18FF4F4F62}"/>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B-0843-4D70-B168-EE18FF4F4F62}"/>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0D-0843-4D70-B168-EE18FF4F4F62}"/>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F-0843-4D70-B168-EE18FF4F4F62}"/>
              </c:ext>
            </c:extLst>
          </c:dPt>
          <c:errBars>
            <c:errBarType val="both"/>
            <c:errValType val="cust"/>
            <c:noEndCap val="0"/>
            <c:plus>
              <c:numRef>
                <c:f>Tabelle1!$C$14:$M$14</c:f>
                <c:numCache>
                  <c:formatCode>General</c:formatCode>
                  <c:ptCount val="11"/>
                  <c:pt idx="0">
                    <c:v>0.76376261582597338</c:v>
                  </c:pt>
                  <c:pt idx="1">
                    <c:v>0</c:v>
                  </c:pt>
                  <c:pt idx="2">
                    <c:v>1.3662601021279461</c:v>
                  </c:pt>
                  <c:pt idx="3">
                    <c:v>1.5491933384829668</c:v>
                  </c:pt>
                  <c:pt idx="4">
                    <c:v>1.6329931618554521</c:v>
                  </c:pt>
                  <c:pt idx="5">
                    <c:v>1.0488088481701516</c:v>
                  </c:pt>
                  <c:pt idx="6">
                    <c:v>0.98319208025017513</c:v>
                  </c:pt>
                  <c:pt idx="7">
                    <c:v>1.602081978759722</c:v>
                  </c:pt>
                  <c:pt idx="8">
                    <c:v>4.0373258476372698</c:v>
                  </c:pt>
                  <c:pt idx="9">
                    <c:v>1.7224014243685084</c:v>
                  </c:pt>
                  <c:pt idx="10">
                    <c:v>3.2041639575194441</c:v>
                  </c:pt>
                </c:numCache>
              </c:numRef>
            </c:plus>
            <c:minus>
              <c:numRef>
                <c:f>Tabelle1!$C$14:$M$14</c:f>
                <c:numCache>
                  <c:formatCode>General</c:formatCode>
                  <c:ptCount val="11"/>
                  <c:pt idx="0">
                    <c:v>0.76376261582597338</c:v>
                  </c:pt>
                  <c:pt idx="1">
                    <c:v>0</c:v>
                  </c:pt>
                  <c:pt idx="2">
                    <c:v>1.3662601021279461</c:v>
                  </c:pt>
                  <c:pt idx="3">
                    <c:v>1.5491933384829668</c:v>
                  </c:pt>
                  <c:pt idx="4">
                    <c:v>1.6329931618554521</c:v>
                  </c:pt>
                  <c:pt idx="5">
                    <c:v>1.0488088481701516</c:v>
                  </c:pt>
                  <c:pt idx="6">
                    <c:v>0.98319208025017513</c:v>
                  </c:pt>
                  <c:pt idx="7">
                    <c:v>1.602081978759722</c:v>
                  </c:pt>
                  <c:pt idx="8">
                    <c:v>4.0373258476372698</c:v>
                  </c:pt>
                  <c:pt idx="9">
                    <c:v>1.7224014243685084</c:v>
                  </c:pt>
                  <c:pt idx="10">
                    <c:v>3.2041639575194441</c:v>
                  </c:pt>
                </c:numCache>
              </c:numRef>
            </c:minus>
            <c:spPr>
              <a:noFill/>
              <a:ln w="9525" cap="flat" cmpd="sng" algn="ctr">
                <a:solidFill>
                  <a:schemeClr val="tx1">
                    <a:lumMod val="65000"/>
                    <a:lumOff val="35000"/>
                  </a:schemeClr>
                </a:solidFill>
                <a:round/>
              </a:ln>
              <a:effectLst/>
            </c:spPr>
          </c:errBars>
          <c:cat>
            <c:strRef>
              <c:f>Tabelle1!$C$6:$M$6</c:f>
              <c:strCache>
                <c:ptCount val="11"/>
                <c:pt idx="0">
                  <c:v>wt</c:v>
                </c:pt>
                <c:pt idx="1">
                  <c:v>all pex</c:v>
                </c:pt>
                <c:pt idx="2">
                  <c:v>wt</c:v>
                </c:pt>
                <c:pt idx="3">
                  <c:v>∆pex5/ pTEL T6.1</c:v>
                </c:pt>
                <c:pt idx="4">
                  <c:v>∆pex5/ pTEL T11.1</c:v>
                </c:pt>
                <c:pt idx="5">
                  <c:v>∆pex5/ pTEL T14.1</c:v>
                </c:pt>
                <c:pt idx="6">
                  <c:v>∆pex5/ pTEL T19.1</c:v>
                </c:pt>
                <c:pt idx="7">
                  <c:v>∆pex5/ pyr4 T5.1 </c:v>
                </c:pt>
                <c:pt idx="8">
                  <c:v>∆pex5/ pyr4 T10.1</c:v>
                </c:pt>
                <c:pt idx="9">
                  <c:v>∆pex5/ pyr4 T11.1</c:v>
                </c:pt>
                <c:pt idx="10">
                  <c:v>∆pex5/ pyr4 T15.1</c:v>
                </c:pt>
              </c:strCache>
            </c:strRef>
          </c:cat>
          <c:val>
            <c:numRef>
              <c:f>Tabelle1!$C$13:$M$13</c:f>
              <c:numCache>
                <c:formatCode>General</c:formatCode>
                <c:ptCount val="11"/>
                <c:pt idx="0">
                  <c:v>82.5</c:v>
                </c:pt>
                <c:pt idx="1">
                  <c:v>0</c:v>
                </c:pt>
                <c:pt idx="2">
                  <c:v>80.666666666666671</c:v>
                </c:pt>
                <c:pt idx="3">
                  <c:v>70</c:v>
                </c:pt>
                <c:pt idx="4">
                  <c:v>71.333333333333329</c:v>
                </c:pt>
                <c:pt idx="5">
                  <c:v>70.5</c:v>
                </c:pt>
                <c:pt idx="6">
                  <c:v>69.166666666666671</c:v>
                </c:pt>
                <c:pt idx="7">
                  <c:v>61.166666666666664</c:v>
                </c:pt>
                <c:pt idx="8">
                  <c:v>62.5</c:v>
                </c:pt>
                <c:pt idx="9">
                  <c:v>65.166666666666671</c:v>
                </c:pt>
                <c:pt idx="10">
                  <c:v>64.666666666666671</c:v>
                </c:pt>
              </c:numCache>
            </c:numRef>
          </c:val>
          <c:extLst>
            <c:ext xmlns:c16="http://schemas.microsoft.com/office/drawing/2014/chart" uri="{C3380CC4-5D6E-409C-BE32-E72D297353CC}">
              <c16:uniqueId val="{00000010-0843-4D70-B168-EE18FF4F4F62}"/>
            </c:ext>
          </c:extLst>
        </c:ser>
        <c:dLbls>
          <c:showLegendKey val="0"/>
          <c:showVal val="0"/>
          <c:showCatName val="0"/>
          <c:showSerName val="0"/>
          <c:showPercent val="0"/>
          <c:showBubbleSize val="0"/>
        </c:dLbls>
        <c:gapWidth val="100"/>
        <c:overlap val="-27"/>
        <c:axId val="1737893759"/>
        <c:axId val="1745831055"/>
      </c:barChart>
      <c:catAx>
        <c:axId val="173789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831055"/>
        <c:crosses val="autoZero"/>
        <c:auto val="1"/>
        <c:lblAlgn val="ctr"/>
        <c:lblOffset val="100"/>
        <c:noMultiLvlLbl val="0"/>
      </c:catAx>
      <c:valAx>
        <c:axId val="1745831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Narrow" panose="020B0500000000000000"/>
                <a:ea typeface="+mn-ea"/>
                <a:cs typeface="+mn-cs"/>
              </a:defRPr>
            </a:pPr>
            <a:endParaRPr lang="en-US"/>
          </a:p>
        </c:txPr>
        <c:crossAx val="173789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179B-77F2-4F67-810B-68E1E3AC2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824F15-25AD-44BB-B737-5F9FD52C8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28343-A0BD-473F-A802-4AACC452D7D1}"/>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A093D589-DB45-475E-B4FF-D9BC7152D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83F35-0A5D-4874-BA2F-9FA7AA5F5440}"/>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352580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1DF1-7493-4030-934B-E7584761B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31D009-5D16-4309-AD13-D8819C64E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28464-6A58-4F51-83D0-0608FDAC367F}"/>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D1E02AAC-061C-4DEF-9D4F-9B9DFB7BF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B45C0-C97C-4BEC-A2D8-4271AE101C01}"/>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2005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C48D1-EE22-4A08-9661-AF2A2C727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A4DB4-4F8E-4E0D-BF45-DAF1FE973A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EB8A8-3A54-4D02-884A-1A9EF85F6326}"/>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296EE032-E07F-43A1-B557-54C851E46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7AF97-F6B8-4D65-A458-9C65484C2248}"/>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16588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CD47-17BC-4254-8A51-8712908EB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89FF1-967B-4A3C-B992-0096AAD6A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5927D-8A12-40A1-8B0C-B41DD314C1A6}"/>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26DABE5A-0EA6-42E0-B59E-FE544571A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E6ACF-013F-455D-9EAF-34733C1C81FD}"/>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388942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03F2-9576-4570-89C0-C515CB0B80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ADE1B-76D6-4C39-BA66-42B2AAA51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567CC-7E88-4A42-BD4A-F4947C23357D}"/>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20AD82F7-E8C1-4C68-8D02-239B4B603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C84D4-D89E-499A-8795-A0CA531EC927}"/>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37184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D32F-5F00-4CF9-8788-140158826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8C81F-9569-4C48-9B0D-DEFBB8153C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76A9F-32A1-4696-9925-FD8EB85A53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DE4E7-005F-4DE9-8B9B-D89F8DDB951E}"/>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6" name="Footer Placeholder 5">
            <a:extLst>
              <a:ext uri="{FF2B5EF4-FFF2-40B4-BE49-F238E27FC236}">
                <a16:creationId xmlns:a16="http://schemas.microsoft.com/office/drawing/2014/main" id="{6A4D1D3F-628D-4317-905B-6ECE1100D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AB711-F923-4C12-9D8B-37ABDC9AAC41}"/>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261948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A408-57E7-4161-A50F-54DBD7EF4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5BEE0-2320-4D67-BB00-D8066C9BA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CFFF3-9768-4691-81AA-C54F8B695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D92C9-5D9D-40DB-8A59-35F1D0ECC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AB611-FDCF-40F1-AAAF-EBB3FC9EFD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036FC-2DC0-43AD-A326-5783CB3E4925}"/>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8" name="Footer Placeholder 7">
            <a:extLst>
              <a:ext uri="{FF2B5EF4-FFF2-40B4-BE49-F238E27FC236}">
                <a16:creationId xmlns:a16="http://schemas.microsoft.com/office/drawing/2014/main" id="{2F468CB3-6BF0-42EA-A96A-CB1206FE3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36847F-9678-4377-BF47-DE54D93F1BD0}"/>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391927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3E41-64FD-4E63-88AA-A61CC2AA77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4DEE0-0DF7-4217-9341-29D9E1B27447}"/>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4" name="Footer Placeholder 3">
            <a:extLst>
              <a:ext uri="{FF2B5EF4-FFF2-40B4-BE49-F238E27FC236}">
                <a16:creationId xmlns:a16="http://schemas.microsoft.com/office/drawing/2014/main" id="{8126D219-091F-4E40-A805-5F78181B2F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ADDF6-ECA6-45D8-B803-476C738277B5}"/>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76619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E3740-07F0-419B-A5C3-A0B8001A731A}"/>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3" name="Footer Placeholder 2">
            <a:extLst>
              <a:ext uri="{FF2B5EF4-FFF2-40B4-BE49-F238E27FC236}">
                <a16:creationId xmlns:a16="http://schemas.microsoft.com/office/drawing/2014/main" id="{182E04CE-962B-4230-A0A3-4C6AAF407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1F287-A760-4961-9A95-D56609DFB5D3}"/>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162507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6C10-D60E-48FA-97DB-510FC3D43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11617-8FD8-468B-9BA1-2E8696024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603C4-6787-401E-82AE-457BBE2FB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E658-C4E0-49AD-A011-4D847DAFB67C}"/>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6" name="Footer Placeholder 5">
            <a:extLst>
              <a:ext uri="{FF2B5EF4-FFF2-40B4-BE49-F238E27FC236}">
                <a16:creationId xmlns:a16="http://schemas.microsoft.com/office/drawing/2014/main" id="{EFA0EFF7-4F50-4E6D-9777-B100A7722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45077-0ECB-4284-A034-63F6F8AD5854}"/>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36254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4543-4C08-4D92-9C25-C863AD8C4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962D4-E488-4B66-AA6B-C0770A737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F55530-1C59-4FE5-99C0-1F5B4E4DB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90182-F91A-4D04-9CE7-648A0BB75F39}"/>
              </a:ext>
            </a:extLst>
          </p:cNvPr>
          <p:cNvSpPr>
            <a:spLocks noGrp="1"/>
          </p:cNvSpPr>
          <p:nvPr>
            <p:ph type="dt" sz="half" idx="10"/>
          </p:nvPr>
        </p:nvSpPr>
        <p:spPr/>
        <p:txBody>
          <a:bodyPr/>
          <a:lstStyle/>
          <a:p>
            <a:fld id="{86990666-4B03-4F64-A2B5-B73DBEE56140}" type="datetimeFigureOut">
              <a:rPr lang="en-US" smtClean="0"/>
              <a:t>5/29/2025</a:t>
            </a:fld>
            <a:endParaRPr lang="en-US"/>
          </a:p>
        </p:txBody>
      </p:sp>
      <p:sp>
        <p:nvSpPr>
          <p:cNvPr id="6" name="Footer Placeholder 5">
            <a:extLst>
              <a:ext uri="{FF2B5EF4-FFF2-40B4-BE49-F238E27FC236}">
                <a16:creationId xmlns:a16="http://schemas.microsoft.com/office/drawing/2014/main" id="{6D06EF44-ED85-48B7-8AE1-24D9EBA50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CDD36-AAD5-4E48-82B6-E70945D47B6B}"/>
              </a:ext>
            </a:extLst>
          </p:cNvPr>
          <p:cNvSpPr>
            <a:spLocks noGrp="1"/>
          </p:cNvSpPr>
          <p:nvPr>
            <p:ph type="sldNum" sz="quarter" idx="12"/>
          </p:nvPr>
        </p:nvSpPr>
        <p:spPr/>
        <p:txBody>
          <a:bodyPr/>
          <a:lstStyle/>
          <a:p>
            <a:fld id="{18FE8B90-229F-4BAD-AB0C-3AE0E13D70EA}" type="slidenum">
              <a:rPr lang="en-US" smtClean="0"/>
              <a:t>‹#›</a:t>
            </a:fld>
            <a:endParaRPr lang="en-US"/>
          </a:p>
        </p:txBody>
      </p:sp>
    </p:spTree>
    <p:extLst>
      <p:ext uri="{BB962C8B-B14F-4D97-AF65-F5344CB8AC3E}">
        <p14:creationId xmlns:p14="http://schemas.microsoft.com/office/powerpoint/2010/main" val="264107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35F24-0290-4D07-93EC-240FB8A94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7D237-9F5F-438D-BC45-67E51A515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27271-EB2D-4DB7-A9DD-0FD07C49B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0666-4B03-4F64-A2B5-B73DBEE56140}" type="datetimeFigureOut">
              <a:rPr lang="en-US" smtClean="0"/>
              <a:t>5/29/2025</a:t>
            </a:fld>
            <a:endParaRPr lang="en-US"/>
          </a:p>
        </p:txBody>
      </p:sp>
      <p:sp>
        <p:nvSpPr>
          <p:cNvPr id="5" name="Footer Placeholder 4">
            <a:extLst>
              <a:ext uri="{FF2B5EF4-FFF2-40B4-BE49-F238E27FC236}">
                <a16:creationId xmlns:a16="http://schemas.microsoft.com/office/drawing/2014/main" id="{8D29309F-9CBD-43DE-92AE-D2D1745BD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3744F-2063-4FB0-9B14-9CB8F84B5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E8B90-229F-4BAD-AB0C-3AE0E13D70EA}" type="slidenum">
              <a:rPr lang="en-US" smtClean="0"/>
              <a:t>‹#›</a:t>
            </a:fld>
            <a:endParaRPr lang="en-US"/>
          </a:p>
        </p:txBody>
      </p:sp>
    </p:spTree>
    <p:extLst>
      <p:ext uri="{BB962C8B-B14F-4D97-AF65-F5344CB8AC3E}">
        <p14:creationId xmlns:p14="http://schemas.microsoft.com/office/powerpoint/2010/main" val="382854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8.bin"/><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98774DB-63EC-4CFF-85F4-367C5E2D7F99}"/>
              </a:ext>
            </a:extLst>
          </p:cNvPr>
          <p:cNvGraphicFramePr>
            <a:graphicFrameLocks noChangeAspect="1"/>
          </p:cNvGraphicFramePr>
          <p:nvPr>
            <p:extLst>
              <p:ext uri="{D42A27DB-BD31-4B8C-83A1-F6EECF244321}">
                <p14:modId xmlns:p14="http://schemas.microsoft.com/office/powerpoint/2010/main" val="1319832259"/>
              </p:ext>
            </p:extLst>
          </p:nvPr>
        </p:nvGraphicFramePr>
        <p:xfrm>
          <a:off x="1009612" y="1365640"/>
          <a:ext cx="2750622" cy="1273111"/>
        </p:xfrm>
        <a:graphic>
          <a:graphicData uri="http://schemas.openxmlformats.org/presentationml/2006/ole">
            <mc:AlternateContent xmlns:mc="http://schemas.openxmlformats.org/markup-compatibility/2006">
              <mc:Choice xmlns:v="urn:schemas-microsoft-com:vml" Requires="v">
                <p:oleObj spid="_x0000_s2139" name="CorelDRAW" r:id="rId3" imgW="5001131" imgH="2314747" progId="CorelDraw.Graphic.23">
                  <p:embed/>
                </p:oleObj>
              </mc:Choice>
              <mc:Fallback>
                <p:oleObj name="CorelDRAW" r:id="rId3" imgW="5001131" imgH="2314747" progId="CorelDraw.Graphic.23">
                  <p:embed/>
                  <p:pic>
                    <p:nvPicPr>
                      <p:cNvPr id="0" name=""/>
                      <p:cNvPicPr/>
                      <p:nvPr/>
                    </p:nvPicPr>
                    <p:blipFill>
                      <a:blip r:embed="rId4"/>
                      <a:stretch>
                        <a:fillRect/>
                      </a:stretch>
                    </p:blipFill>
                    <p:spPr>
                      <a:xfrm>
                        <a:off x="1009612" y="1365640"/>
                        <a:ext cx="2750622" cy="127311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0DCF979-110F-4751-848E-3ED0648B143D}"/>
              </a:ext>
            </a:extLst>
          </p:cNvPr>
          <p:cNvGraphicFramePr>
            <a:graphicFrameLocks noChangeAspect="1"/>
          </p:cNvGraphicFramePr>
          <p:nvPr>
            <p:extLst>
              <p:ext uri="{D42A27DB-BD31-4B8C-83A1-F6EECF244321}">
                <p14:modId xmlns:p14="http://schemas.microsoft.com/office/powerpoint/2010/main" val="3026507920"/>
              </p:ext>
            </p:extLst>
          </p:nvPr>
        </p:nvGraphicFramePr>
        <p:xfrm>
          <a:off x="4126550" y="1376009"/>
          <a:ext cx="3285942" cy="1264974"/>
        </p:xfrm>
        <a:graphic>
          <a:graphicData uri="http://schemas.openxmlformats.org/presentationml/2006/ole">
            <mc:AlternateContent xmlns:mc="http://schemas.openxmlformats.org/markup-compatibility/2006">
              <mc:Choice xmlns:v="urn:schemas-microsoft-com:vml" Requires="v">
                <p:oleObj spid="_x0000_s2140" name="CorelDRAW" r:id="rId5" imgW="4989421" imgH="2299953" progId="CorelDraw.Graphic.23">
                  <p:embed/>
                </p:oleObj>
              </mc:Choice>
              <mc:Fallback>
                <p:oleObj name="CorelDRAW" r:id="rId5" imgW="4989421" imgH="2299953" progId="CorelDraw.Graphic.23">
                  <p:embed/>
                  <p:pic>
                    <p:nvPicPr>
                      <p:cNvPr id="0" name=""/>
                      <p:cNvPicPr/>
                      <p:nvPr/>
                    </p:nvPicPr>
                    <p:blipFill>
                      <a:blip r:embed="rId6"/>
                      <a:stretch>
                        <a:fillRect/>
                      </a:stretch>
                    </p:blipFill>
                    <p:spPr>
                      <a:xfrm>
                        <a:off x="4126550" y="1376009"/>
                        <a:ext cx="3285942" cy="12649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2937B3B-6C1A-4BF3-8910-0DAD3DFAFBDA}"/>
              </a:ext>
            </a:extLst>
          </p:cNvPr>
          <p:cNvGraphicFramePr>
            <a:graphicFrameLocks noChangeAspect="1"/>
          </p:cNvGraphicFramePr>
          <p:nvPr>
            <p:extLst>
              <p:ext uri="{D42A27DB-BD31-4B8C-83A1-F6EECF244321}">
                <p14:modId xmlns:p14="http://schemas.microsoft.com/office/powerpoint/2010/main" val="1745807982"/>
              </p:ext>
            </p:extLst>
          </p:nvPr>
        </p:nvGraphicFramePr>
        <p:xfrm>
          <a:off x="7795264" y="1372035"/>
          <a:ext cx="1214226" cy="1268948"/>
        </p:xfrm>
        <a:graphic>
          <a:graphicData uri="http://schemas.openxmlformats.org/presentationml/2006/ole">
            <mc:AlternateContent xmlns:mc="http://schemas.openxmlformats.org/markup-compatibility/2006">
              <mc:Choice xmlns:v="urn:schemas-microsoft-com:vml" Requires="v">
                <p:oleObj spid="_x0000_s2141" name="CorelDRAW" r:id="rId7" imgW="1980683" imgH="2307178" progId="CorelDraw.Graphic.23">
                  <p:embed/>
                </p:oleObj>
              </mc:Choice>
              <mc:Fallback>
                <p:oleObj name="CorelDRAW" r:id="rId7" imgW="1980683" imgH="2307178" progId="CorelDraw.Graphic.23">
                  <p:embed/>
                  <p:pic>
                    <p:nvPicPr>
                      <p:cNvPr id="0" name=""/>
                      <p:cNvPicPr/>
                      <p:nvPr/>
                    </p:nvPicPr>
                    <p:blipFill>
                      <a:blip r:embed="rId8"/>
                      <a:stretch>
                        <a:fillRect/>
                      </a:stretch>
                    </p:blipFill>
                    <p:spPr>
                      <a:xfrm>
                        <a:off x="7795264" y="1372035"/>
                        <a:ext cx="1214226" cy="126894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9F2A006-00FB-49F7-852E-B6E152AB6E2B}"/>
              </a:ext>
            </a:extLst>
          </p:cNvPr>
          <p:cNvSpPr txBox="1"/>
          <p:nvPr/>
        </p:nvSpPr>
        <p:spPr>
          <a:xfrm>
            <a:off x="729619" y="1213569"/>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10" name="TextBox 9">
            <a:extLst>
              <a:ext uri="{FF2B5EF4-FFF2-40B4-BE49-F238E27FC236}">
                <a16:creationId xmlns:a16="http://schemas.microsoft.com/office/drawing/2014/main" id="{4E2D0F9B-F068-44FA-8FE5-32AF4B6B9D35}"/>
              </a:ext>
            </a:extLst>
          </p:cNvPr>
          <p:cNvSpPr txBox="1"/>
          <p:nvPr/>
        </p:nvSpPr>
        <p:spPr>
          <a:xfrm>
            <a:off x="733163" y="1716850"/>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11" name="TextBox 10">
            <a:extLst>
              <a:ext uri="{FF2B5EF4-FFF2-40B4-BE49-F238E27FC236}">
                <a16:creationId xmlns:a16="http://schemas.microsoft.com/office/drawing/2014/main" id="{50A2DE04-80A3-410F-85D4-1893A3CD3150}"/>
              </a:ext>
            </a:extLst>
          </p:cNvPr>
          <p:cNvSpPr txBox="1"/>
          <p:nvPr/>
        </p:nvSpPr>
        <p:spPr>
          <a:xfrm>
            <a:off x="736705" y="1943681"/>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12" name="TextBox 11">
            <a:extLst>
              <a:ext uri="{FF2B5EF4-FFF2-40B4-BE49-F238E27FC236}">
                <a16:creationId xmlns:a16="http://schemas.microsoft.com/office/drawing/2014/main" id="{28C11C45-E750-4AF3-86ED-72D335F73027}"/>
              </a:ext>
            </a:extLst>
          </p:cNvPr>
          <p:cNvSpPr txBox="1"/>
          <p:nvPr/>
        </p:nvSpPr>
        <p:spPr>
          <a:xfrm>
            <a:off x="729612" y="2106714"/>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13" name="TextBox 12">
            <a:extLst>
              <a:ext uri="{FF2B5EF4-FFF2-40B4-BE49-F238E27FC236}">
                <a16:creationId xmlns:a16="http://schemas.microsoft.com/office/drawing/2014/main" id="{B06E5CFC-5F13-472C-97F5-B54249F16F24}"/>
              </a:ext>
            </a:extLst>
          </p:cNvPr>
          <p:cNvSpPr txBox="1"/>
          <p:nvPr/>
        </p:nvSpPr>
        <p:spPr>
          <a:xfrm>
            <a:off x="3850100" y="1230278"/>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14" name="TextBox 13">
            <a:extLst>
              <a:ext uri="{FF2B5EF4-FFF2-40B4-BE49-F238E27FC236}">
                <a16:creationId xmlns:a16="http://schemas.microsoft.com/office/drawing/2014/main" id="{839CAB65-0408-410B-9FE5-4F676E3A5F01}"/>
              </a:ext>
            </a:extLst>
          </p:cNvPr>
          <p:cNvSpPr txBox="1"/>
          <p:nvPr/>
        </p:nvSpPr>
        <p:spPr>
          <a:xfrm>
            <a:off x="3853644" y="171229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15" name="TextBox 14">
            <a:extLst>
              <a:ext uri="{FF2B5EF4-FFF2-40B4-BE49-F238E27FC236}">
                <a16:creationId xmlns:a16="http://schemas.microsoft.com/office/drawing/2014/main" id="{7C32B8D2-D92C-4B19-A08C-92CD80B0A478}"/>
              </a:ext>
            </a:extLst>
          </p:cNvPr>
          <p:cNvSpPr txBox="1"/>
          <p:nvPr/>
        </p:nvSpPr>
        <p:spPr>
          <a:xfrm>
            <a:off x="3857186" y="1885959"/>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16" name="TextBox 15">
            <a:extLst>
              <a:ext uri="{FF2B5EF4-FFF2-40B4-BE49-F238E27FC236}">
                <a16:creationId xmlns:a16="http://schemas.microsoft.com/office/drawing/2014/main" id="{D4D9E9C5-840B-4CB5-BB38-5143D5EFCEEC}"/>
              </a:ext>
            </a:extLst>
          </p:cNvPr>
          <p:cNvSpPr txBox="1"/>
          <p:nvPr/>
        </p:nvSpPr>
        <p:spPr>
          <a:xfrm>
            <a:off x="3850093" y="1528002"/>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17" name="TextBox 16">
            <a:extLst>
              <a:ext uri="{FF2B5EF4-FFF2-40B4-BE49-F238E27FC236}">
                <a16:creationId xmlns:a16="http://schemas.microsoft.com/office/drawing/2014/main" id="{CA5E976C-DF4D-4833-9CDB-935D72658326}"/>
              </a:ext>
            </a:extLst>
          </p:cNvPr>
          <p:cNvSpPr txBox="1"/>
          <p:nvPr/>
        </p:nvSpPr>
        <p:spPr>
          <a:xfrm>
            <a:off x="7522353" y="122324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18" name="TextBox 17">
            <a:extLst>
              <a:ext uri="{FF2B5EF4-FFF2-40B4-BE49-F238E27FC236}">
                <a16:creationId xmlns:a16="http://schemas.microsoft.com/office/drawing/2014/main" id="{458421CB-C16A-46BC-95B1-D11C0EC6CCC5}"/>
              </a:ext>
            </a:extLst>
          </p:cNvPr>
          <p:cNvSpPr txBox="1"/>
          <p:nvPr/>
        </p:nvSpPr>
        <p:spPr>
          <a:xfrm>
            <a:off x="7525897" y="1854119"/>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19" name="TextBox 18">
            <a:extLst>
              <a:ext uri="{FF2B5EF4-FFF2-40B4-BE49-F238E27FC236}">
                <a16:creationId xmlns:a16="http://schemas.microsoft.com/office/drawing/2014/main" id="{EE74A8FE-8D4D-4555-A48F-2D2B57E0AB35}"/>
              </a:ext>
            </a:extLst>
          </p:cNvPr>
          <p:cNvSpPr txBox="1"/>
          <p:nvPr/>
        </p:nvSpPr>
        <p:spPr>
          <a:xfrm>
            <a:off x="7529439" y="2070317"/>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20" name="TextBox 19">
            <a:extLst>
              <a:ext uri="{FF2B5EF4-FFF2-40B4-BE49-F238E27FC236}">
                <a16:creationId xmlns:a16="http://schemas.microsoft.com/office/drawing/2014/main" id="{E083B1E8-2C42-46CE-9342-067AE77C440C}"/>
              </a:ext>
            </a:extLst>
          </p:cNvPr>
          <p:cNvSpPr txBox="1"/>
          <p:nvPr/>
        </p:nvSpPr>
        <p:spPr>
          <a:xfrm>
            <a:off x="7522346" y="161666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21" name="TextBox 20">
            <a:extLst>
              <a:ext uri="{FF2B5EF4-FFF2-40B4-BE49-F238E27FC236}">
                <a16:creationId xmlns:a16="http://schemas.microsoft.com/office/drawing/2014/main" id="{0A17F6DA-0C45-4E6E-BDE8-0AC59894F1CE}"/>
              </a:ext>
            </a:extLst>
          </p:cNvPr>
          <p:cNvSpPr txBox="1"/>
          <p:nvPr/>
        </p:nvSpPr>
        <p:spPr>
          <a:xfrm>
            <a:off x="977716" y="1089515"/>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24" name="TextBox 23">
            <a:extLst>
              <a:ext uri="{FF2B5EF4-FFF2-40B4-BE49-F238E27FC236}">
                <a16:creationId xmlns:a16="http://schemas.microsoft.com/office/drawing/2014/main" id="{BCF5E26A-9CB8-47DF-98A0-C0B43F1DB966}"/>
              </a:ext>
            </a:extLst>
          </p:cNvPr>
          <p:cNvSpPr txBox="1"/>
          <p:nvPr/>
        </p:nvSpPr>
        <p:spPr>
          <a:xfrm rot="16200000">
            <a:off x="1317243" y="1024993"/>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2.1</a:t>
            </a:r>
          </a:p>
        </p:txBody>
      </p:sp>
      <p:sp>
        <p:nvSpPr>
          <p:cNvPr id="25" name="TextBox 24">
            <a:extLst>
              <a:ext uri="{FF2B5EF4-FFF2-40B4-BE49-F238E27FC236}">
                <a16:creationId xmlns:a16="http://schemas.microsoft.com/office/drawing/2014/main" id="{677B4E08-1B9D-47F6-BABC-B634D2B4EF58}"/>
              </a:ext>
            </a:extLst>
          </p:cNvPr>
          <p:cNvSpPr txBox="1"/>
          <p:nvPr/>
        </p:nvSpPr>
        <p:spPr>
          <a:xfrm>
            <a:off x="784584" y="4944444"/>
            <a:ext cx="10602885" cy="1015663"/>
          </a:xfrm>
          <a:prstGeom prst="rect">
            <a:avLst/>
          </a:prstGeom>
          <a:noFill/>
        </p:spPr>
        <p:txBody>
          <a:bodyPr wrap="square" rtlCol="0">
            <a:spAutoFit/>
          </a:bodyPr>
          <a:lstStyle/>
          <a:p>
            <a:pPr algn="just"/>
            <a:r>
              <a:rPr lang="en-US" sz="1200" b="1" dirty="0"/>
              <a:t>Supplementary figure S1</a:t>
            </a:r>
            <a:r>
              <a:rPr lang="en-US" sz="1200" b="1" dirty="0">
                <a:effectLst/>
                <a:ea typeface="Calibri" panose="020F0502020204030204" pitchFamily="34" charset="0"/>
                <a:cs typeface="Arial" panose="020B0604020202020204" pitchFamily="34" charset="0"/>
              </a:rPr>
              <a:t>: Inactivation of the </a:t>
            </a:r>
            <a:r>
              <a:rPr lang="en-US" sz="1200" b="1" i="1" dirty="0">
                <a:effectLst/>
                <a:ea typeface="Calibri" panose="020F0502020204030204" pitchFamily="34" charset="0"/>
                <a:cs typeface="Arial" panose="020B0604020202020204" pitchFamily="34" charset="0"/>
              </a:rPr>
              <a:t>pyr4</a:t>
            </a:r>
            <a:r>
              <a:rPr lang="en-US" sz="1200" b="1" dirty="0">
                <a:effectLst/>
                <a:ea typeface="Calibri" panose="020F0502020204030204" pitchFamily="34" charset="0"/>
                <a:cs typeface="Arial" panose="020B0604020202020204" pitchFamily="34" charset="0"/>
              </a:rPr>
              <a:t> gene in </a:t>
            </a:r>
            <a:r>
              <a:rPr lang="en-US" sz="1200" b="1" i="1" dirty="0">
                <a:effectLst/>
                <a:ea typeface="Calibri" panose="020F0502020204030204" pitchFamily="34" charset="0"/>
                <a:cs typeface="Arial" panose="020B0604020202020204" pitchFamily="34" charset="0"/>
              </a:rPr>
              <a:t>T. </a:t>
            </a:r>
            <a:r>
              <a:rPr lang="en-US" sz="1200" b="1" i="1" dirty="0" err="1">
                <a:effectLst/>
                <a:ea typeface="Calibri" panose="020F0502020204030204" pitchFamily="34" charset="0"/>
                <a:cs typeface="Arial" panose="020B0604020202020204" pitchFamily="34" charset="0"/>
              </a:rPr>
              <a:t>atroviride</a:t>
            </a:r>
            <a:r>
              <a:rPr lang="en-US" sz="1200" b="1" dirty="0">
                <a:effectLst/>
                <a:ea typeface="Calibri" panose="020F0502020204030204" pitchFamily="34" charset="0"/>
                <a:cs typeface="Arial" panose="020B0604020202020204" pitchFamily="34" charset="0"/>
              </a:rPr>
              <a:t> P1. </a:t>
            </a:r>
            <a:r>
              <a:rPr lang="en-US" sz="1200" dirty="0">
                <a:effectLst/>
                <a:ea typeface="Calibri" panose="020F0502020204030204" pitchFamily="34" charset="0"/>
                <a:cs typeface="Arial" panose="020B0604020202020204" pitchFamily="34" charset="0"/>
              </a:rPr>
              <a:t>(A) </a:t>
            </a:r>
            <a:r>
              <a:rPr lang="en-US" sz="1200" dirty="0"/>
              <a:t>Original genotyping screening </a:t>
            </a:r>
            <a:r>
              <a:rPr lang="en-US" sz="1200" dirty="0">
                <a:effectLst/>
                <a:ea typeface="Calibri" panose="020F0502020204030204" pitchFamily="34" charset="0"/>
                <a:cs typeface="Arial" panose="020B0604020202020204" pitchFamily="34" charset="0"/>
              </a:rPr>
              <a:t>of the 26 randomly selected 5-FOA resistant strains generated with a single Cas9 cleavage targeting the </a:t>
            </a:r>
            <a:r>
              <a:rPr lang="en-US" sz="1200" i="1" dirty="0">
                <a:effectLst/>
                <a:ea typeface="Calibri" panose="020F0502020204030204" pitchFamily="34" charset="0"/>
                <a:cs typeface="Arial" panose="020B0604020202020204" pitchFamily="34" charset="0"/>
              </a:rPr>
              <a:t>T. </a:t>
            </a:r>
            <a:r>
              <a:rPr lang="en-US" sz="1200" i="1" dirty="0" err="1">
                <a:effectLst/>
                <a:ea typeface="Calibri" panose="020F0502020204030204" pitchFamily="34" charset="0"/>
                <a:cs typeface="Arial" panose="020B0604020202020204" pitchFamily="34" charset="0"/>
              </a:rPr>
              <a:t>atroviride</a:t>
            </a:r>
            <a:r>
              <a:rPr lang="en-US" sz="1200" i="1" dirty="0">
                <a:effectLst/>
                <a:ea typeface="Calibri" panose="020F0502020204030204" pitchFamily="34" charset="0"/>
                <a:cs typeface="Arial" panose="020B0604020202020204" pitchFamily="34" charset="0"/>
              </a:rPr>
              <a:t> pyr4</a:t>
            </a:r>
            <a:r>
              <a:rPr lang="en-US" sz="1200" dirty="0">
                <a:effectLst/>
                <a:ea typeface="Calibri" panose="020F0502020204030204" pitchFamily="34" charset="0"/>
                <a:cs typeface="Arial" panose="020B0604020202020204" pitchFamily="34" charset="0"/>
              </a:rPr>
              <a:t> locus. Primers P1 (pyr4_1.1) and P2 (pyr4_2.1) were used for locus amplification. For the negative control (NTC) we did not add any template in the PCR mix, while for the positive control (PC), a plasmid generated in a different set of experiments was used. The strains </a:t>
            </a:r>
            <a:r>
              <a:rPr lang="en-US" sz="1200" dirty="0">
                <a:ea typeface="Calibri" panose="020F0502020204030204" pitchFamily="34" charset="0"/>
                <a:cs typeface="Arial" panose="020B0604020202020204" pitchFamily="34" charset="0"/>
              </a:rPr>
              <a:t>marked</a:t>
            </a:r>
            <a:r>
              <a:rPr lang="en-US" sz="1200" dirty="0">
                <a:effectLst/>
                <a:ea typeface="Calibri" panose="020F0502020204030204" pitchFamily="34" charset="0"/>
                <a:cs typeface="Arial" panose="020B0604020202020204" pitchFamily="34" charset="0"/>
              </a:rPr>
              <a:t> with a rectangular frame are those subsequently selected for verification via Sanger sequencing. (B) Graphical representation of the locus of interest, with </a:t>
            </a:r>
            <a:r>
              <a:rPr lang="en-US" sz="1200" dirty="0">
                <a:ea typeface="Calibri" panose="020F0502020204030204" pitchFamily="34" charset="0"/>
                <a:cs typeface="Arial" panose="020B0604020202020204" pitchFamily="34" charset="0"/>
              </a:rPr>
              <a:t>highlighted</a:t>
            </a:r>
            <a:r>
              <a:rPr lang="en-US" sz="1200" dirty="0">
                <a:effectLst/>
                <a:ea typeface="Calibri" panose="020F0502020204030204" pitchFamily="34" charset="0"/>
                <a:cs typeface="Arial" panose="020B0604020202020204" pitchFamily="34" charset="0"/>
              </a:rPr>
              <a:t> the position of the primers used in the </a:t>
            </a:r>
            <a:r>
              <a:rPr lang="en-US" sz="1200" dirty="0">
                <a:ea typeface="Calibri" panose="020F0502020204030204" pitchFamily="34" charset="0"/>
                <a:cs typeface="Arial" panose="020B0604020202020204" pitchFamily="34" charset="0"/>
              </a:rPr>
              <a:t>PCR amplification.</a:t>
            </a:r>
            <a:endParaRPr lang="en-US" sz="1200" dirty="0"/>
          </a:p>
        </p:txBody>
      </p:sp>
      <p:sp>
        <p:nvSpPr>
          <p:cNvPr id="26" name="TextBox 25">
            <a:extLst>
              <a:ext uri="{FF2B5EF4-FFF2-40B4-BE49-F238E27FC236}">
                <a16:creationId xmlns:a16="http://schemas.microsoft.com/office/drawing/2014/main" id="{02C62F10-66A0-49A3-B16E-B28889A2980E}"/>
              </a:ext>
            </a:extLst>
          </p:cNvPr>
          <p:cNvSpPr txBox="1"/>
          <p:nvPr/>
        </p:nvSpPr>
        <p:spPr>
          <a:xfrm rot="16200000">
            <a:off x="1522808" y="1028532"/>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3.2</a:t>
            </a:r>
          </a:p>
        </p:txBody>
      </p:sp>
      <p:sp>
        <p:nvSpPr>
          <p:cNvPr id="27" name="TextBox 26">
            <a:extLst>
              <a:ext uri="{FF2B5EF4-FFF2-40B4-BE49-F238E27FC236}">
                <a16:creationId xmlns:a16="http://schemas.microsoft.com/office/drawing/2014/main" id="{5240CF32-7767-41E5-A04F-B82FA7031768}"/>
              </a:ext>
            </a:extLst>
          </p:cNvPr>
          <p:cNvSpPr txBox="1"/>
          <p:nvPr/>
        </p:nvSpPr>
        <p:spPr>
          <a:xfrm rot="16200000">
            <a:off x="1937489" y="102853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5.1</a:t>
            </a:r>
          </a:p>
        </p:txBody>
      </p:sp>
      <p:sp>
        <p:nvSpPr>
          <p:cNvPr id="28" name="TextBox 27">
            <a:extLst>
              <a:ext uri="{FF2B5EF4-FFF2-40B4-BE49-F238E27FC236}">
                <a16:creationId xmlns:a16="http://schemas.microsoft.com/office/drawing/2014/main" id="{95CD7EDE-0AD4-430C-9EAE-1833D8DD8D9D}"/>
              </a:ext>
            </a:extLst>
          </p:cNvPr>
          <p:cNvSpPr txBox="1"/>
          <p:nvPr/>
        </p:nvSpPr>
        <p:spPr>
          <a:xfrm rot="16200000">
            <a:off x="2143054" y="1032073"/>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6.1</a:t>
            </a:r>
          </a:p>
        </p:txBody>
      </p:sp>
      <p:sp>
        <p:nvSpPr>
          <p:cNvPr id="29" name="TextBox 28">
            <a:extLst>
              <a:ext uri="{FF2B5EF4-FFF2-40B4-BE49-F238E27FC236}">
                <a16:creationId xmlns:a16="http://schemas.microsoft.com/office/drawing/2014/main" id="{520CBCA7-DD21-4369-A05A-D3CCF4BE91DD}"/>
              </a:ext>
            </a:extLst>
          </p:cNvPr>
          <p:cNvSpPr txBox="1"/>
          <p:nvPr/>
        </p:nvSpPr>
        <p:spPr>
          <a:xfrm rot="16200000">
            <a:off x="2341528" y="102853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9.1</a:t>
            </a:r>
          </a:p>
        </p:txBody>
      </p:sp>
      <p:sp>
        <p:nvSpPr>
          <p:cNvPr id="30" name="TextBox 29">
            <a:extLst>
              <a:ext uri="{FF2B5EF4-FFF2-40B4-BE49-F238E27FC236}">
                <a16:creationId xmlns:a16="http://schemas.microsoft.com/office/drawing/2014/main" id="{F741C098-0DDE-4A0B-9309-2096846D7AE0}"/>
              </a:ext>
            </a:extLst>
          </p:cNvPr>
          <p:cNvSpPr txBox="1"/>
          <p:nvPr/>
        </p:nvSpPr>
        <p:spPr>
          <a:xfrm rot="16200000">
            <a:off x="2476342" y="961321"/>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10.2</a:t>
            </a:r>
          </a:p>
        </p:txBody>
      </p:sp>
      <p:sp>
        <p:nvSpPr>
          <p:cNvPr id="31" name="TextBox 30">
            <a:extLst>
              <a:ext uri="{FF2B5EF4-FFF2-40B4-BE49-F238E27FC236}">
                <a16:creationId xmlns:a16="http://schemas.microsoft.com/office/drawing/2014/main" id="{CB4F7CE7-3B2D-46A7-AA26-DE1A738F3CBF}"/>
              </a:ext>
            </a:extLst>
          </p:cNvPr>
          <p:cNvSpPr txBox="1"/>
          <p:nvPr/>
        </p:nvSpPr>
        <p:spPr>
          <a:xfrm rot="16200000">
            <a:off x="2688994" y="961322"/>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11.2</a:t>
            </a:r>
          </a:p>
        </p:txBody>
      </p:sp>
      <p:sp>
        <p:nvSpPr>
          <p:cNvPr id="32" name="TextBox 31">
            <a:extLst>
              <a:ext uri="{FF2B5EF4-FFF2-40B4-BE49-F238E27FC236}">
                <a16:creationId xmlns:a16="http://schemas.microsoft.com/office/drawing/2014/main" id="{9EE03DF5-CFC0-4C63-9287-5E40D098D125}"/>
              </a:ext>
            </a:extLst>
          </p:cNvPr>
          <p:cNvSpPr txBox="1"/>
          <p:nvPr/>
        </p:nvSpPr>
        <p:spPr>
          <a:xfrm rot="16200000">
            <a:off x="2892789" y="963092"/>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12.2</a:t>
            </a:r>
          </a:p>
        </p:txBody>
      </p:sp>
      <p:sp>
        <p:nvSpPr>
          <p:cNvPr id="33" name="TextBox 32">
            <a:extLst>
              <a:ext uri="{FF2B5EF4-FFF2-40B4-BE49-F238E27FC236}">
                <a16:creationId xmlns:a16="http://schemas.microsoft.com/office/drawing/2014/main" id="{1FE84594-A4F5-424B-BD33-81CB2A8BCDE2}"/>
              </a:ext>
            </a:extLst>
          </p:cNvPr>
          <p:cNvSpPr txBox="1"/>
          <p:nvPr/>
        </p:nvSpPr>
        <p:spPr>
          <a:xfrm rot="16200000">
            <a:off x="1108122" y="1028532"/>
            <a:ext cx="430284"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634FED2-6160-4120-9897-9ACCDDD43AB6}"/>
              </a:ext>
            </a:extLst>
          </p:cNvPr>
          <p:cNvSpPr txBox="1"/>
          <p:nvPr/>
        </p:nvSpPr>
        <p:spPr>
          <a:xfrm rot="16200000">
            <a:off x="3107212" y="964861"/>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PC</a:t>
            </a:r>
          </a:p>
        </p:txBody>
      </p:sp>
      <p:sp>
        <p:nvSpPr>
          <p:cNvPr id="35" name="TextBox 34">
            <a:extLst>
              <a:ext uri="{FF2B5EF4-FFF2-40B4-BE49-F238E27FC236}">
                <a16:creationId xmlns:a16="http://schemas.microsoft.com/office/drawing/2014/main" id="{80656359-9131-41E1-818F-68D8B510668A}"/>
              </a:ext>
            </a:extLst>
          </p:cNvPr>
          <p:cNvSpPr txBox="1"/>
          <p:nvPr/>
        </p:nvSpPr>
        <p:spPr>
          <a:xfrm rot="16200000">
            <a:off x="3311007" y="966631"/>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NTC</a:t>
            </a:r>
          </a:p>
        </p:txBody>
      </p:sp>
      <p:sp>
        <p:nvSpPr>
          <p:cNvPr id="36" name="TextBox 35">
            <a:extLst>
              <a:ext uri="{FF2B5EF4-FFF2-40B4-BE49-F238E27FC236}">
                <a16:creationId xmlns:a16="http://schemas.microsoft.com/office/drawing/2014/main" id="{A80C977A-2269-4F3F-AF58-7B50B96EE735}"/>
              </a:ext>
            </a:extLst>
          </p:cNvPr>
          <p:cNvSpPr txBox="1"/>
          <p:nvPr/>
        </p:nvSpPr>
        <p:spPr>
          <a:xfrm>
            <a:off x="4098197" y="1106236"/>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37" name="TextBox 36">
            <a:extLst>
              <a:ext uri="{FF2B5EF4-FFF2-40B4-BE49-F238E27FC236}">
                <a16:creationId xmlns:a16="http://schemas.microsoft.com/office/drawing/2014/main" id="{B8D5DD2C-BA49-4265-8E35-F3A31F9B46C1}"/>
              </a:ext>
            </a:extLst>
          </p:cNvPr>
          <p:cNvSpPr txBox="1"/>
          <p:nvPr/>
        </p:nvSpPr>
        <p:spPr>
          <a:xfrm rot="16200000">
            <a:off x="4437724" y="104171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38" name="TextBox 37">
            <a:extLst>
              <a:ext uri="{FF2B5EF4-FFF2-40B4-BE49-F238E27FC236}">
                <a16:creationId xmlns:a16="http://schemas.microsoft.com/office/drawing/2014/main" id="{78FE4500-930A-4F74-BC3A-92BF52F106F4}"/>
              </a:ext>
            </a:extLst>
          </p:cNvPr>
          <p:cNvSpPr txBox="1"/>
          <p:nvPr/>
        </p:nvSpPr>
        <p:spPr>
          <a:xfrm rot="16200000">
            <a:off x="4590338" y="992301"/>
            <a:ext cx="5361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13.2</a:t>
            </a:r>
          </a:p>
        </p:txBody>
      </p:sp>
      <p:sp>
        <p:nvSpPr>
          <p:cNvPr id="39" name="TextBox 38">
            <a:extLst>
              <a:ext uri="{FF2B5EF4-FFF2-40B4-BE49-F238E27FC236}">
                <a16:creationId xmlns:a16="http://schemas.microsoft.com/office/drawing/2014/main" id="{C6E2D26B-D161-4E59-9AEA-8AF453A92803}"/>
              </a:ext>
            </a:extLst>
          </p:cNvPr>
          <p:cNvSpPr txBox="1"/>
          <p:nvPr/>
        </p:nvSpPr>
        <p:spPr>
          <a:xfrm rot="16200000">
            <a:off x="4742652" y="931965"/>
            <a:ext cx="656865"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15.1</a:t>
            </a:r>
          </a:p>
        </p:txBody>
      </p:sp>
      <p:sp>
        <p:nvSpPr>
          <p:cNvPr id="40" name="TextBox 39">
            <a:extLst>
              <a:ext uri="{FF2B5EF4-FFF2-40B4-BE49-F238E27FC236}">
                <a16:creationId xmlns:a16="http://schemas.microsoft.com/office/drawing/2014/main" id="{B69E1EBF-BB86-4B0C-880C-A94502E6E637}"/>
              </a:ext>
            </a:extLst>
          </p:cNvPr>
          <p:cNvSpPr txBox="1"/>
          <p:nvPr/>
        </p:nvSpPr>
        <p:spPr>
          <a:xfrm rot="16200000">
            <a:off x="4946448" y="933734"/>
            <a:ext cx="66040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16.1</a:t>
            </a:r>
          </a:p>
        </p:txBody>
      </p:sp>
      <p:sp>
        <p:nvSpPr>
          <p:cNvPr id="41" name="TextBox 40">
            <a:extLst>
              <a:ext uri="{FF2B5EF4-FFF2-40B4-BE49-F238E27FC236}">
                <a16:creationId xmlns:a16="http://schemas.microsoft.com/office/drawing/2014/main" id="{69022591-2005-407D-97C8-0E50F0723584}"/>
              </a:ext>
            </a:extLst>
          </p:cNvPr>
          <p:cNvSpPr txBox="1"/>
          <p:nvPr/>
        </p:nvSpPr>
        <p:spPr>
          <a:xfrm rot="16200000">
            <a:off x="5189229" y="974502"/>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17.1</a:t>
            </a:r>
          </a:p>
        </p:txBody>
      </p:sp>
      <p:sp>
        <p:nvSpPr>
          <p:cNvPr id="42" name="TextBox 41">
            <a:extLst>
              <a:ext uri="{FF2B5EF4-FFF2-40B4-BE49-F238E27FC236}">
                <a16:creationId xmlns:a16="http://schemas.microsoft.com/office/drawing/2014/main" id="{4D9DA02B-AC3E-426B-B9F3-069273716B90}"/>
              </a:ext>
            </a:extLst>
          </p:cNvPr>
          <p:cNvSpPr txBox="1"/>
          <p:nvPr/>
        </p:nvSpPr>
        <p:spPr>
          <a:xfrm rot="16200000">
            <a:off x="5394796" y="978042"/>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18.1</a:t>
            </a:r>
          </a:p>
        </p:txBody>
      </p:sp>
      <p:sp>
        <p:nvSpPr>
          <p:cNvPr id="43" name="TextBox 42">
            <a:extLst>
              <a:ext uri="{FF2B5EF4-FFF2-40B4-BE49-F238E27FC236}">
                <a16:creationId xmlns:a16="http://schemas.microsoft.com/office/drawing/2014/main" id="{9A583F1F-D992-47AE-B3BD-5ED5D39A3A71}"/>
              </a:ext>
            </a:extLst>
          </p:cNvPr>
          <p:cNvSpPr txBox="1"/>
          <p:nvPr/>
        </p:nvSpPr>
        <p:spPr>
          <a:xfrm rot="16200000">
            <a:off x="5607448" y="978043"/>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19.1</a:t>
            </a:r>
          </a:p>
        </p:txBody>
      </p:sp>
      <p:sp>
        <p:nvSpPr>
          <p:cNvPr id="44" name="TextBox 43">
            <a:extLst>
              <a:ext uri="{FF2B5EF4-FFF2-40B4-BE49-F238E27FC236}">
                <a16:creationId xmlns:a16="http://schemas.microsoft.com/office/drawing/2014/main" id="{64427C97-9A20-4CED-9901-0CE45F739B24}"/>
              </a:ext>
            </a:extLst>
          </p:cNvPr>
          <p:cNvSpPr txBox="1"/>
          <p:nvPr/>
        </p:nvSpPr>
        <p:spPr>
          <a:xfrm rot="16200000">
            <a:off x="5811243" y="979813"/>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20.2</a:t>
            </a:r>
          </a:p>
        </p:txBody>
      </p:sp>
      <p:sp>
        <p:nvSpPr>
          <p:cNvPr id="45" name="TextBox 44">
            <a:extLst>
              <a:ext uri="{FF2B5EF4-FFF2-40B4-BE49-F238E27FC236}">
                <a16:creationId xmlns:a16="http://schemas.microsoft.com/office/drawing/2014/main" id="{16F9149C-E078-45B9-BF1F-48B26EDB1A0A}"/>
              </a:ext>
            </a:extLst>
          </p:cNvPr>
          <p:cNvSpPr txBox="1"/>
          <p:nvPr/>
        </p:nvSpPr>
        <p:spPr>
          <a:xfrm rot="16200000">
            <a:off x="4228603" y="1045253"/>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a:t>
            </a:r>
          </a:p>
        </p:txBody>
      </p:sp>
      <p:sp>
        <p:nvSpPr>
          <p:cNvPr id="46" name="TextBox 45">
            <a:extLst>
              <a:ext uri="{FF2B5EF4-FFF2-40B4-BE49-F238E27FC236}">
                <a16:creationId xmlns:a16="http://schemas.microsoft.com/office/drawing/2014/main" id="{EDCAE70C-1475-4EAC-8939-B5F385A82318}"/>
              </a:ext>
            </a:extLst>
          </p:cNvPr>
          <p:cNvSpPr txBox="1"/>
          <p:nvPr/>
        </p:nvSpPr>
        <p:spPr>
          <a:xfrm rot="16200000">
            <a:off x="6025666" y="981582"/>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21.1</a:t>
            </a:r>
          </a:p>
        </p:txBody>
      </p:sp>
      <p:sp>
        <p:nvSpPr>
          <p:cNvPr id="47" name="TextBox 46">
            <a:extLst>
              <a:ext uri="{FF2B5EF4-FFF2-40B4-BE49-F238E27FC236}">
                <a16:creationId xmlns:a16="http://schemas.microsoft.com/office/drawing/2014/main" id="{7554A915-1D07-4842-ABA0-BE3FD7A85A40}"/>
              </a:ext>
            </a:extLst>
          </p:cNvPr>
          <p:cNvSpPr txBox="1"/>
          <p:nvPr/>
        </p:nvSpPr>
        <p:spPr>
          <a:xfrm rot="16200000">
            <a:off x="6229461" y="983352"/>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21.2</a:t>
            </a:r>
          </a:p>
        </p:txBody>
      </p:sp>
      <p:sp>
        <p:nvSpPr>
          <p:cNvPr id="48" name="TextBox 47">
            <a:extLst>
              <a:ext uri="{FF2B5EF4-FFF2-40B4-BE49-F238E27FC236}">
                <a16:creationId xmlns:a16="http://schemas.microsoft.com/office/drawing/2014/main" id="{26E5EF59-B7D7-43CB-88ED-95513BCF13A0}"/>
              </a:ext>
            </a:extLst>
          </p:cNvPr>
          <p:cNvSpPr txBox="1"/>
          <p:nvPr/>
        </p:nvSpPr>
        <p:spPr>
          <a:xfrm rot="16200000">
            <a:off x="6440344" y="981582"/>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22.1</a:t>
            </a:r>
          </a:p>
        </p:txBody>
      </p:sp>
      <p:sp>
        <p:nvSpPr>
          <p:cNvPr id="49" name="TextBox 48">
            <a:extLst>
              <a:ext uri="{FF2B5EF4-FFF2-40B4-BE49-F238E27FC236}">
                <a16:creationId xmlns:a16="http://schemas.microsoft.com/office/drawing/2014/main" id="{69C0CA4B-B3D5-4B86-9A34-56255D4E0A0F}"/>
              </a:ext>
            </a:extLst>
          </p:cNvPr>
          <p:cNvSpPr txBox="1"/>
          <p:nvPr/>
        </p:nvSpPr>
        <p:spPr>
          <a:xfrm rot="16200000">
            <a:off x="6644139" y="983352"/>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23.2</a:t>
            </a:r>
          </a:p>
        </p:txBody>
      </p:sp>
      <p:sp>
        <p:nvSpPr>
          <p:cNvPr id="50" name="TextBox 49">
            <a:extLst>
              <a:ext uri="{FF2B5EF4-FFF2-40B4-BE49-F238E27FC236}">
                <a16:creationId xmlns:a16="http://schemas.microsoft.com/office/drawing/2014/main" id="{17A2BD53-A85F-4661-9E25-0E29CDCFB887}"/>
              </a:ext>
            </a:extLst>
          </p:cNvPr>
          <p:cNvSpPr txBox="1"/>
          <p:nvPr/>
        </p:nvSpPr>
        <p:spPr>
          <a:xfrm rot="16200000">
            <a:off x="6837296" y="985121"/>
            <a:ext cx="57179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24.1</a:t>
            </a:r>
          </a:p>
        </p:txBody>
      </p:sp>
      <p:sp>
        <p:nvSpPr>
          <p:cNvPr id="51" name="TextBox 50">
            <a:extLst>
              <a:ext uri="{FF2B5EF4-FFF2-40B4-BE49-F238E27FC236}">
                <a16:creationId xmlns:a16="http://schemas.microsoft.com/office/drawing/2014/main" id="{23F3598A-7800-49DE-8EB9-F156620ED019}"/>
              </a:ext>
            </a:extLst>
          </p:cNvPr>
          <p:cNvSpPr txBox="1"/>
          <p:nvPr/>
        </p:nvSpPr>
        <p:spPr>
          <a:xfrm rot="16200000">
            <a:off x="7041091" y="986891"/>
            <a:ext cx="57532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24.2</a:t>
            </a:r>
          </a:p>
        </p:txBody>
      </p:sp>
      <p:sp>
        <p:nvSpPr>
          <p:cNvPr id="52" name="TextBox 51">
            <a:extLst>
              <a:ext uri="{FF2B5EF4-FFF2-40B4-BE49-F238E27FC236}">
                <a16:creationId xmlns:a16="http://schemas.microsoft.com/office/drawing/2014/main" id="{BCE17272-FD36-4DA0-99FE-6C5E2D65FC69}"/>
              </a:ext>
            </a:extLst>
          </p:cNvPr>
          <p:cNvSpPr txBox="1"/>
          <p:nvPr/>
        </p:nvSpPr>
        <p:spPr>
          <a:xfrm>
            <a:off x="7791715" y="1120479"/>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53" name="TextBox 52">
            <a:extLst>
              <a:ext uri="{FF2B5EF4-FFF2-40B4-BE49-F238E27FC236}">
                <a16:creationId xmlns:a16="http://schemas.microsoft.com/office/drawing/2014/main" id="{713EA4E7-E206-424D-BEA1-FBC8DC1622E8}"/>
              </a:ext>
            </a:extLst>
          </p:cNvPr>
          <p:cNvSpPr txBox="1"/>
          <p:nvPr/>
        </p:nvSpPr>
        <p:spPr>
          <a:xfrm rot="16200000">
            <a:off x="8065735" y="990450"/>
            <a:ext cx="56129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26.2</a:t>
            </a:r>
          </a:p>
        </p:txBody>
      </p:sp>
      <p:sp>
        <p:nvSpPr>
          <p:cNvPr id="54" name="TextBox 53">
            <a:extLst>
              <a:ext uri="{FF2B5EF4-FFF2-40B4-BE49-F238E27FC236}">
                <a16:creationId xmlns:a16="http://schemas.microsoft.com/office/drawing/2014/main" id="{E4188E04-CAC0-453B-9DAF-76793E0B0760}"/>
              </a:ext>
            </a:extLst>
          </p:cNvPr>
          <p:cNvSpPr txBox="1"/>
          <p:nvPr/>
        </p:nvSpPr>
        <p:spPr>
          <a:xfrm rot="16200000">
            <a:off x="8283856" y="1006544"/>
            <a:ext cx="5361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NTC</a:t>
            </a:r>
          </a:p>
        </p:txBody>
      </p:sp>
      <p:sp>
        <p:nvSpPr>
          <p:cNvPr id="55" name="TextBox 54">
            <a:extLst>
              <a:ext uri="{FF2B5EF4-FFF2-40B4-BE49-F238E27FC236}">
                <a16:creationId xmlns:a16="http://schemas.microsoft.com/office/drawing/2014/main" id="{2DDFD60E-FA51-495E-955E-7F240ED36C18}"/>
              </a:ext>
            </a:extLst>
          </p:cNvPr>
          <p:cNvSpPr txBox="1"/>
          <p:nvPr/>
        </p:nvSpPr>
        <p:spPr>
          <a:xfrm rot="16200000">
            <a:off x="8442823" y="935503"/>
            <a:ext cx="656865"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PC</a:t>
            </a:r>
          </a:p>
        </p:txBody>
      </p:sp>
      <p:sp>
        <p:nvSpPr>
          <p:cNvPr id="56" name="TextBox 55">
            <a:extLst>
              <a:ext uri="{FF2B5EF4-FFF2-40B4-BE49-F238E27FC236}">
                <a16:creationId xmlns:a16="http://schemas.microsoft.com/office/drawing/2014/main" id="{6A88503D-2B53-44D3-918B-76530122AF02}"/>
              </a:ext>
            </a:extLst>
          </p:cNvPr>
          <p:cNvSpPr txBox="1"/>
          <p:nvPr/>
        </p:nvSpPr>
        <p:spPr>
          <a:xfrm rot="16200000">
            <a:off x="7856614" y="993990"/>
            <a:ext cx="561297"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25.1</a:t>
            </a:r>
          </a:p>
        </p:txBody>
      </p:sp>
      <p:sp>
        <p:nvSpPr>
          <p:cNvPr id="57" name="Rectangle 56">
            <a:extLst>
              <a:ext uri="{FF2B5EF4-FFF2-40B4-BE49-F238E27FC236}">
                <a16:creationId xmlns:a16="http://schemas.microsoft.com/office/drawing/2014/main" id="{4F006D51-F83B-4A1C-97AE-E135ADC2FE93}"/>
              </a:ext>
            </a:extLst>
          </p:cNvPr>
          <p:cNvSpPr/>
          <p:nvPr/>
        </p:nvSpPr>
        <p:spPr>
          <a:xfrm>
            <a:off x="1446257" y="971383"/>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FF6F809-7CD6-4EBE-9F66-7CFFF67127DF}"/>
              </a:ext>
            </a:extLst>
          </p:cNvPr>
          <p:cNvSpPr/>
          <p:nvPr/>
        </p:nvSpPr>
        <p:spPr>
          <a:xfrm>
            <a:off x="2055868" y="974922"/>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C6A9278-2C4B-4FB8-8DCF-03BD386B6F86}"/>
              </a:ext>
            </a:extLst>
          </p:cNvPr>
          <p:cNvSpPr/>
          <p:nvPr/>
        </p:nvSpPr>
        <p:spPr>
          <a:xfrm>
            <a:off x="2261433" y="978462"/>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24EC1E7-9057-4B7E-9AC9-1866F8B72294}"/>
              </a:ext>
            </a:extLst>
          </p:cNvPr>
          <p:cNvSpPr/>
          <p:nvPr/>
        </p:nvSpPr>
        <p:spPr>
          <a:xfrm>
            <a:off x="2466998" y="971370"/>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F72BBA1-BF5E-4085-8111-03507E0034E9}"/>
              </a:ext>
            </a:extLst>
          </p:cNvPr>
          <p:cNvSpPr/>
          <p:nvPr/>
        </p:nvSpPr>
        <p:spPr>
          <a:xfrm>
            <a:off x="2672563" y="974909"/>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3035D7D-17F7-4EA0-A34C-1FFEFB610487}"/>
              </a:ext>
            </a:extLst>
          </p:cNvPr>
          <p:cNvSpPr/>
          <p:nvPr/>
        </p:nvSpPr>
        <p:spPr>
          <a:xfrm>
            <a:off x="2878128" y="978451"/>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0D39BCD-1395-4339-8A78-349A44455ECF}"/>
              </a:ext>
            </a:extLst>
          </p:cNvPr>
          <p:cNvSpPr/>
          <p:nvPr/>
        </p:nvSpPr>
        <p:spPr>
          <a:xfrm>
            <a:off x="3083693" y="971357"/>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D478D08-678F-4840-92BF-C4F53ADB3266}"/>
              </a:ext>
            </a:extLst>
          </p:cNvPr>
          <p:cNvSpPr/>
          <p:nvPr/>
        </p:nvSpPr>
        <p:spPr>
          <a:xfrm>
            <a:off x="4768763" y="977461"/>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68812FB-C087-4382-9B09-8063A3137651}"/>
              </a:ext>
            </a:extLst>
          </p:cNvPr>
          <p:cNvSpPr/>
          <p:nvPr/>
        </p:nvSpPr>
        <p:spPr>
          <a:xfrm>
            <a:off x="6838586" y="984529"/>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3836C00-621D-4054-846B-F67686A16176}"/>
              </a:ext>
            </a:extLst>
          </p:cNvPr>
          <p:cNvSpPr/>
          <p:nvPr/>
        </p:nvSpPr>
        <p:spPr>
          <a:xfrm>
            <a:off x="8043597" y="988092"/>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C9D0526-3F0E-459E-AE96-642C815DDAF8}"/>
              </a:ext>
            </a:extLst>
          </p:cNvPr>
          <p:cNvSpPr/>
          <p:nvPr/>
        </p:nvSpPr>
        <p:spPr>
          <a:xfrm>
            <a:off x="8252706" y="984527"/>
            <a:ext cx="182880"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4B097E2-D9EA-47F1-B065-5CCC46EA47C2}"/>
              </a:ext>
            </a:extLst>
          </p:cNvPr>
          <p:cNvSpPr txBox="1"/>
          <p:nvPr/>
        </p:nvSpPr>
        <p:spPr>
          <a:xfrm rot="16200000">
            <a:off x="1707107" y="1032072"/>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grpSp>
        <p:nvGrpSpPr>
          <p:cNvPr id="3" name="Group 2">
            <a:extLst>
              <a:ext uri="{FF2B5EF4-FFF2-40B4-BE49-F238E27FC236}">
                <a16:creationId xmlns:a16="http://schemas.microsoft.com/office/drawing/2014/main" id="{A0381E6F-0FDC-452D-A552-A71460688F41}"/>
              </a:ext>
            </a:extLst>
          </p:cNvPr>
          <p:cNvGrpSpPr/>
          <p:nvPr/>
        </p:nvGrpSpPr>
        <p:grpSpPr>
          <a:xfrm>
            <a:off x="995602" y="3095756"/>
            <a:ext cx="2861584" cy="1341772"/>
            <a:chOff x="4129640" y="1136896"/>
            <a:chExt cx="2861584" cy="1341772"/>
          </a:xfrm>
        </p:grpSpPr>
        <p:graphicFrame>
          <p:nvGraphicFramePr>
            <p:cNvPr id="2" name="Object 1">
              <a:extLst>
                <a:ext uri="{FF2B5EF4-FFF2-40B4-BE49-F238E27FC236}">
                  <a16:creationId xmlns:a16="http://schemas.microsoft.com/office/drawing/2014/main" id="{E21432B1-F848-4F48-8241-B2CF55DA4760}"/>
                </a:ext>
              </a:extLst>
            </p:cNvPr>
            <p:cNvGraphicFramePr>
              <a:graphicFrameLocks noChangeAspect="1"/>
            </p:cNvGraphicFramePr>
            <p:nvPr>
              <p:extLst>
                <p:ext uri="{D42A27DB-BD31-4B8C-83A1-F6EECF244321}">
                  <p14:modId xmlns:p14="http://schemas.microsoft.com/office/powerpoint/2010/main" val="502907783"/>
                </p:ext>
              </p:extLst>
            </p:nvPr>
          </p:nvGraphicFramePr>
          <p:xfrm>
            <a:off x="4129640" y="1162520"/>
            <a:ext cx="2861584" cy="1107894"/>
          </p:xfrm>
          <a:graphic>
            <a:graphicData uri="http://schemas.openxmlformats.org/presentationml/2006/ole">
              <mc:AlternateContent xmlns:mc="http://schemas.openxmlformats.org/markup-compatibility/2006">
                <mc:Choice xmlns:v="urn:schemas-microsoft-com:vml" Requires="v">
                  <p:oleObj spid="_x0000_s2142" name="CorelDRAW" r:id="rId9" imgW="2466986" imgH="1013906" progId="CorelDraw.Graphic.23">
                    <p:embed/>
                  </p:oleObj>
                </mc:Choice>
                <mc:Fallback>
                  <p:oleObj name="CorelDRAW" r:id="rId9" imgW="2466986" imgH="1013906" progId="CorelDraw.Graphic.23">
                    <p:embed/>
                    <p:pic>
                      <p:nvPicPr>
                        <p:cNvPr id="0" name=""/>
                        <p:cNvPicPr/>
                        <p:nvPr/>
                      </p:nvPicPr>
                      <p:blipFill>
                        <a:blip r:embed="rId10"/>
                        <a:stretch>
                          <a:fillRect/>
                        </a:stretch>
                      </p:blipFill>
                      <p:spPr>
                        <a:xfrm>
                          <a:off x="4129640" y="1162520"/>
                          <a:ext cx="2861584" cy="1107894"/>
                        </a:xfrm>
                        <a:prstGeom prst="rect">
                          <a:avLst/>
                        </a:prstGeom>
                      </p:spPr>
                    </p:pic>
                  </p:oleObj>
                </mc:Fallback>
              </mc:AlternateContent>
            </a:graphicData>
          </a:graphic>
        </p:graphicFrame>
        <p:grpSp>
          <p:nvGrpSpPr>
            <p:cNvPr id="72" name="Group 71">
              <a:extLst>
                <a:ext uri="{FF2B5EF4-FFF2-40B4-BE49-F238E27FC236}">
                  <a16:creationId xmlns:a16="http://schemas.microsoft.com/office/drawing/2014/main" id="{4A513BB1-7EE1-4F56-A436-F98F45D7520C}"/>
                </a:ext>
              </a:extLst>
            </p:cNvPr>
            <p:cNvGrpSpPr/>
            <p:nvPr/>
          </p:nvGrpSpPr>
          <p:grpSpPr>
            <a:xfrm>
              <a:off x="6617135" y="2345782"/>
              <a:ext cx="184296" cy="26806"/>
              <a:chOff x="9131735" y="4866859"/>
              <a:chExt cx="184296" cy="26806"/>
            </a:xfrm>
          </p:grpSpPr>
          <p:cxnSp>
            <p:nvCxnSpPr>
              <p:cNvPr id="73" name="Straight Connector 72">
                <a:extLst>
                  <a:ext uri="{FF2B5EF4-FFF2-40B4-BE49-F238E27FC236}">
                    <a16:creationId xmlns:a16="http://schemas.microsoft.com/office/drawing/2014/main" id="{F8A515AC-CF08-40FA-99C0-7A09673C0755}"/>
                  </a:ext>
                </a:extLst>
              </p:cNvPr>
              <p:cNvCxnSpPr>
                <a:cxnSpLocks/>
              </p:cNvCxnSpPr>
              <p:nvPr/>
            </p:nvCxnSpPr>
            <p:spPr>
              <a:xfrm rot="1800000">
                <a:off x="9131735" y="489366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055CAD-CFDB-4299-A894-4265B9DC706D}"/>
                  </a:ext>
                </a:extLst>
              </p:cNvPr>
              <p:cNvCxnSpPr>
                <a:cxnSpLocks/>
              </p:cNvCxnSpPr>
              <p:nvPr/>
            </p:nvCxnSpPr>
            <p:spPr>
              <a:xfrm flipH="1">
                <a:off x="9133151" y="486685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4CEFF1F-6C53-4820-AD58-39A2A51D0587}"/>
                </a:ext>
              </a:extLst>
            </p:cNvPr>
            <p:cNvGrpSpPr/>
            <p:nvPr/>
          </p:nvGrpSpPr>
          <p:grpSpPr>
            <a:xfrm>
              <a:off x="4274616" y="2344189"/>
              <a:ext cx="190777" cy="25229"/>
              <a:chOff x="7575600" y="4865266"/>
              <a:chExt cx="190777" cy="25229"/>
            </a:xfrm>
          </p:grpSpPr>
          <p:cxnSp>
            <p:nvCxnSpPr>
              <p:cNvPr id="76" name="Straight Connector 75">
                <a:extLst>
                  <a:ext uri="{FF2B5EF4-FFF2-40B4-BE49-F238E27FC236}">
                    <a16:creationId xmlns:a16="http://schemas.microsoft.com/office/drawing/2014/main" id="{BD79DC54-BAC7-4EB5-BD18-A0AF9AA6078B}"/>
                  </a:ext>
                </a:extLst>
              </p:cNvPr>
              <p:cNvCxnSpPr/>
              <p:nvPr/>
            </p:nvCxnSpPr>
            <p:spPr>
              <a:xfrm>
                <a:off x="7575600" y="486526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E0E442-185E-46D6-99DB-990454A647F8}"/>
                  </a:ext>
                </a:extLst>
              </p:cNvPr>
              <p:cNvCxnSpPr>
                <a:cxnSpLocks/>
              </p:cNvCxnSpPr>
              <p:nvPr/>
            </p:nvCxnSpPr>
            <p:spPr>
              <a:xfrm rot="19800000" flipH="1">
                <a:off x="7674937" y="489049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47DC4761-23E2-4507-87F7-A8D470EB1DF6}"/>
                </a:ext>
              </a:extLst>
            </p:cNvPr>
            <p:cNvSpPr txBox="1"/>
            <p:nvPr/>
          </p:nvSpPr>
          <p:spPr>
            <a:xfrm>
              <a:off x="4182226" y="2150716"/>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P1</a:t>
              </a:r>
            </a:p>
          </p:txBody>
        </p:sp>
        <p:sp>
          <p:nvSpPr>
            <p:cNvPr id="79" name="TextBox 78">
              <a:extLst>
                <a:ext uri="{FF2B5EF4-FFF2-40B4-BE49-F238E27FC236}">
                  <a16:creationId xmlns:a16="http://schemas.microsoft.com/office/drawing/2014/main" id="{6C5062A3-81D5-4AD5-BD12-1AFA245B4A19}"/>
                </a:ext>
              </a:extLst>
            </p:cNvPr>
            <p:cNvSpPr txBox="1"/>
            <p:nvPr/>
          </p:nvSpPr>
          <p:spPr>
            <a:xfrm>
              <a:off x="6517871" y="2153849"/>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P2</a:t>
              </a:r>
            </a:p>
          </p:txBody>
        </p:sp>
        <p:sp>
          <p:nvSpPr>
            <p:cNvPr id="80" name="TextBox 79">
              <a:extLst>
                <a:ext uri="{FF2B5EF4-FFF2-40B4-BE49-F238E27FC236}">
                  <a16:creationId xmlns:a16="http://schemas.microsoft.com/office/drawing/2014/main" id="{BCE8A8F1-EE28-4076-9D4A-A7F0F5D53D84}"/>
                </a:ext>
              </a:extLst>
            </p:cNvPr>
            <p:cNvSpPr txBox="1"/>
            <p:nvPr/>
          </p:nvSpPr>
          <p:spPr>
            <a:xfrm>
              <a:off x="5218679" y="2247836"/>
              <a:ext cx="78089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PCR 2.5 kb</a:t>
              </a:r>
            </a:p>
          </p:txBody>
        </p:sp>
        <p:sp>
          <p:nvSpPr>
            <p:cNvPr id="81" name="TextBox 80">
              <a:extLst>
                <a:ext uri="{FF2B5EF4-FFF2-40B4-BE49-F238E27FC236}">
                  <a16:creationId xmlns:a16="http://schemas.microsoft.com/office/drawing/2014/main" id="{EFE9E0EF-4A40-49E6-B3F0-64F6C322F6DC}"/>
                </a:ext>
              </a:extLst>
            </p:cNvPr>
            <p:cNvSpPr txBox="1"/>
            <p:nvPr/>
          </p:nvSpPr>
          <p:spPr>
            <a:xfrm>
              <a:off x="5280802" y="1789263"/>
              <a:ext cx="59896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pyr4</a:t>
              </a:r>
            </a:p>
          </p:txBody>
        </p:sp>
        <p:sp>
          <p:nvSpPr>
            <p:cNvPr id="82" name="TextBox 81">
              <a:extLst>
                <a:ext uri="{FF2B5EF4-FFF2-40B4-BE49-F238E27FC236}">
                  <a16:creationId xmlns:a16="http://schemas.microsoft.com/office/drawing/2014/main" id="{BC335279-1E03-4A3D-A87E-F95D5BD372FA}"/>
                </a:ext>
              </a:extLst>
            </p:cNvPr>
            <p:cNvSpPr txBox="1"/>
            <p:nvPr/>
          </p:nvSpPr>
          <p:spPr>
            <a:xfrm>
              <a:off x="5280802" y="2047747"/>
              <a:ext cx="598966"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1.1 kb</a:t>
              </a:r>
            </a:p>
          </p:txBody>
        </p:sp>
        <p:sp>
          <p:nvSpPr>
            <p:cNvPr id="83" name="TextBox 82">
              <a:extLst>
                <a:ext uri="{FF2B5EF4-FFF2-40B4-BE49-F238E27FC236}">
                  <a16:creationId xmlns:a16="http://schemas.microsoft.com/office/drawing/2014/main" id="{4F6FB946-2639-4695-BA78-A07E7C4E94A5}"/>
                </a:ext>
              </a:extLst>
            </p:cNvPr>
            <p:cNvSpPr txBox="1"/>
            <p:nvPr/>
          </p:nvSpPr>
          <p:spPr>
            <a:xfrm>
              <a:off x="4138005" y="1136896"/>
              <a:ext cx="598966" cy="246221"/>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Chr. 1</a:t>
              </a:r>
            </a:p>
          </p:txBody>
        </p:sp>
      </p:grpSp>
      <p:sp>
        <p:nvSpPr>
          <p:cNvPr id="84" name="TextBox 83">
            <a:extLst>
              <a:ext uri="{FF2B5EF4-FFF2-40B4-BE49-F238E27FC236}">
                <a16:creationId xmlns:a16="http://schemas.microsoft.com/office/drawing/2014/main" id="{568E4A2F-46E4-4153-9BDE-EF27F543CC49}"/>
              </a:ext>
            </a:extLst>
          </p:cNvPr>
          <p:cNvSpPr txBox="1"/>
          <p:nvPr/>
        </p:nvSpPr>
        <p:spPr>
          <a:xfrm>
            <a:off x="583648" y="522640"/>
            <a:ext cx="453656" cy="369332"/>
          </a:xfrm>
          <a:prstGeom prst="rect">
            <a:avLst/>
          </a:prstGeom>
          <a:noFill/>
        </p:spPr>
        <p:txBody>
          <a:bodyPr wrap="square" rtlCol="0">
            <a:spAutoFit/>
          </a:bodyPr>
          <a:lstStyle/>
          <a:p>
            <a:r>
              <a:rPr lang="en-US" b="1" dirty="0"/>
              <a:t>A</a:t>
            </a:r>
          </a:p>
        </p:txBody>
      </p:sp>
      <p:sp>
        <p:nvSpPr>
          <p:cNvPr id="85" name="TextBox 84">
            <a:extLst>
              <a:ext uri="{FF2B5EF4-FFF2-40B4-BE49-F238E27FC236}">
                <a16:creationId xmlns:a16="http://schemas.microsoft.com/office/drawing/2014/main" id="{1439CD18-C0F2-4DDB-8C99-CE4BC774B2E0}"/>
              </a:ext>
            </a:extLst>
          </p:cNvPr>
          <p:cNvSpPr txBox="1"/>
          <p:nvPr/>
        </p:nvSpPr>
        <p:spPr>
          <a:xfrm>
            <a:off x="583648" y="2747255"/>
            <a:ext cx="453656" cy="369332"/>
          </a:xfrm>
          <a:prstGeom prst="rect">
            <a:avLst/>
          </a:prstGeom>
          <a:noFill/>
        </p:spPr>
        <p:txBody>
          <a:bodyPr wrap="square" rtlCol="0">
            <a:spAutoFit/>
          </a:bodyPr>
          <a:lstStyle/>
          <a:p>
            <a:r>
              <a:rPr lang="en-US" b="1" dirty="0"/>
              <a:t>B</a:t>
            </a:r>
          </a:p>
        </p:txBody>
      </p:sp>
    </p:spTree>
    <p:extLst>
      <p:ext uri="{BB962C8B-B14F-4D97-AF65-F5344CB8AC3E}">
        <p14:creationId xmlns:p14="http://schemas.microsoft.com/office/powerpoint/2010/main" val="285890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03CFE-DAA3-4247-B87B-0F2975EBA9BE}"/>
              </a:ext>
            </a:extLst>
          </p:cNvPr>
          <p:cNvSpPr txBox="1"/>
          <p:nvPr/>
        </p:nvSpPr>
        <p:spPr>
          <a:xfrm>
            <a:off x="381000" y="5475555"/>
            <a:ext cx="9829800" cy="1384995"/>
          </a:xfrm>
          <a:prstGeom prst="rect">
            <a:avLst/>
          </a:prstGeom>
          <a:noFill/>
        </p:spPr>
        <p:txBody>
          <a:bodyPr wrap="square" rtlCol="0">
            <a:spAutoFit/>
          </a:bodyPr>
          <a:lstStyle/>
          <a:p>
            <a:pPr algn="just"/>
            <a:r>
              <a:rPr lang="en-US" sz="1200" b="1" dirty="0"/>
              <a:t>Supplementary figure S2</a:t>
            </a:r>
            <a:r>
              <a:rPr lang="en-US" sz="1200" b="1" dirty="0">
                <a:effectLst/>
                <a:ea typeface="Calibri" panose="020F0502020204030204" pitchFamily="34" charset="0"/>
                <a:cs typeface="Arial" panose="020B0604020202020204" pitchFamily="34" charset="0"/>
              </a:rPr>
              <a:t>: Genotyping PCRs to confirm genomic recombination at the </a:t>
            </a:r>
            <a:r>
              <a:rPr lang="en-US" sz="1200" b="1" i="1" dirty="0">
                <a:effectLst/>
                <a:ea typeface="Calibri" panose="020F0502020204030204" pitchFamily="34" charset="0"/>
                <a:cs typeface="Arial" panose="020B0604020202020204" pitchFamily="34" charset="0"/>
              </a:rPr>
              <a:t>pks4</a:t>
            </a:r>
            <a:r>
              <a:rPr lang="en-US" sz="1200" b="1" dirty="0">
                <a:effectLst/>
                <a:ea typeface="Calibri" panose="020F0502020204030204" pitchFamily="34" charset="0"/>
                <a:cs typeface="Arial" panose="020B0604020202020204" pitchFamily="34" charset="0"/>
              </a:rPr>
              <a:t> locus. </a:t>
            </a:r>
            <a:r>
              <a:rPr lang="en-US" sz="1200" dirty="0">
                <a:effectLst/>
                <a:ea typeface="Calibri" panose="020F0502020204030204" pitchFamily="34" charset="0"/>
                <a:cs typeface="Arial" panose="020B0604020202020204" pitchFamily="34" charset="0"/>
              </a:rPr>
              <a:t>(A) Primers P1 (pks4_1.4) and P2 (pks4_2.3), both binding outside </a:t>
            </a:r>
            <a:r>
              <a:rPr lang="en-US" sz="1200" i="1" dirty="0">
                <a:effectLst/>
                <a:ea typeface="Calibri" panose="020F0502020204030204" pitchFamily="34" charset="0"/>
                <a:cs typeface="Arial" panose="020B0604020202020204" pitchFamily="34" charset="0"/>
              </a:rPr>
              <a:t>pks4</a:t>
            </a:r>
            <a:r>
              <a:rPr lang="en-US" sz="1200" dirty="0">
                <a:effectLst/>
                <a:ea typeface="Calibri" panose="020F0502020204030204" pitchFamily="34" charset="0"/>
                <a:cs typeface="Arial" panose="020B0604020202020204" pitchFamily="34" charset="0"/>
              </a:rPr>
              <a:t> and the expected recombination sites, were used for complete locus amplification, to prove loss of </a:t>
            </a:r>
            <a:r>
              <a:rPr lang="en-US" sz="1200" i="1" dirty="0">
                <a:effectLst/>
                <a:ea typeface="Calibri" panose="020F0502020204030204" pitchFamily="34" charset="0"/>
                <a:cs typeface="Arial" panose="020B0604020202020204" pitchFamily="34" charset="0"/>
              </a:rPr>
              <a:t>pks4</a:t>
            </a:r>
            <a:r>
              <a:rPr lang="en-US" sz="1200" dirty="0">
                <a:effectLst/>
                <a:ea typeface="Calibri" panose="020F0502020204030204" pitchFamily="34" charset="0"/>
                <a:cs typeface="Arial" panose="020B0604020202020204" pitchFamily="34" charset="0"/>
              </a:rPr>
              <a:t>. For the same reason, primer P1 (pks4_1.4) was as well used in combination with P4 (pks4_2.4), binding inside the </a:t>
            </a:r>
            <a:r>
              <a:rPr lang="en-US" sz="1200" i="1" dirty="0">
                <a:effectLst/>
                <a:ea typeface="Calibri" panose="020F0502020204030204" pitchFamily="34" charset="0"/>
                <a:cs typeface="Arial" panose="020B0604020202020204" pitchFamily="34" charset="0"/>
              </a:rPr>
              <a:t>pks4 </a:t>
            </a:r>
            <a:r>
              <a:rPr lang="en-US" sz="1200" dirty="0">
                <a:effectLst/>
                <a:ea typeface="Calibri" panose="020F0502020204030204" pitchFamily="34" charset="0"/>
                <a:cs typeface="Arial" panose="020B0604020202020204" pitchFamily="34" charset="0"/>
              </a:rPr>
              <a:t>coding region, and primer P2 (pks4_2.3) was combined with P3 (pks4_1.3), also binding inside the </a:t>
            </a:r>
            <a:r>
              <a:rPr lang="en-US" sz="1200" i="1" dirty="0">
                <a:effectLst/>
                <a:ea typeface="Calibri" panose="020F0502020204030204" pitchFamily="34" charset="0"/>
                <a:cs typeface="Arial" panose="020B0604020202020204" pitchFamily="34" charset="0"/>
              </a:rPr>
              <a:t>pks4</a:t>
            </a:r>
            <a:r>
              <a:rPr lang="en-US" sz="1200" dirty="0">
                <a:effectLst/>
                <a:ea typeface="Calibri" panose="020F0502020204030204" pitchFamily="34" charset="0"/>
                <a:cs typeface="Arial" panose="020B0604020202020204" pitchFamily="34" charset="0"/>
              </a:rPr>
              <a:t> coding region. (B) Further PCR tests were performed to detect the presence of the </a:t>
            </a:r>
            <a:r>
              <a:rPr lang="en-US" sz="1200" dirty="0" err="1">
                <a:effectLst/>
                <a:ea typeface="Calibri" panose="020F0502020204030204" pitchFamily="34" charset="0"/>
                <a:cs typeface="Arial" panose="020B0604020202020204" pitchFamily="34" charset="0"/>
              </a:rPr>
              <a:t>pTel-hyg</a:t>
            </a:r>
            <a:r>
              <a:rPr lang="en-US" sz="1200" dirty="0">
                <a:effectLst/>
                <a:ea typeface="Calibri" panose="020F0502020204030204" pitchFamily="34" charset="0"/>
                <a:cs typeface="Arial" panose="020B0604020202020204" pitchFamily="34" charset="0"/>
              </a:rPr>
              <a:t> vector, immediately after transformation (left) and after several passages on non selective medium (right), using primers pTEL_cpc1-hygR_F1 and pTEL_cpc1-hygR_ R1, which anneal inside the </a:t>
            </a:r>
            <a:r>
              <a:rPr lang="en-US" sz="1200" i="1" dirty="0" err="1">
                <a:effectLst/>
                <a:ea typeface="Calibri" panose="020F0502020204030204" pitchFamily="34" charset="0"/>
                <a:cs typeface="Arial" panose="020B0604020202020204" pitchFamily="34" charset="0"/>
              </a:rPr>
              <a:t>hph</a:t>
            </a:r>
            <a:r>
              <a:rPr lang="en-US" sz="1200" i="1" dirty="0">
                <a:effectLst/>
                <a:ea typeface="Calibri" panose="020F0502020204030204" pitchFamily="34" charset="0"/>
                <a:cs typeface="Arial" panose="020B0604020202020204" pitchFamily="34" charset="0"/>
              </a:rPr>
              <a:t> </a:t>
            </a:r>
            <a:r>
              <a:rPr lang="en-US" sz="1200" dirty="0">
                <a:effectLst/>
                <a:ea typeface="Calibri" panose="020F0502020204030204" pitchFamily="34" charset="0"/>
                <a:cs typeface="Arial" panose="020B0604020202020204" pitchFamily="34" charset="0"/>
              </a:rPr>
              <a:t>selection cassette . The roman number after the strain name indicates the respective passage. (C) Graphical representation of the locus of interest, with highlighted the position of the primers used in the different PCR tests.</a:t>
            </a:r>
            <a:endParaRPr lang="en-US" sz="1200" i="1" dirty="0"/>
          </a:p>
        </p:txBody>
      </p:sp>
      <p:graphicFrame>
        <p:nvGraphicFramePr>
          <p:cNvPr id="4" name="Object 3">
            <a:extLst>
              <a:ext uri="{FF2B5EF4-FFF2-40B4-BE49-F238E27FC236}">
                <a16:creationId xmlns:a16="http://schemas.microsoft.com/office/drawing/2014/main" id="{BA355D1E-269C-44D9-8310-7B4B11B27062}"/>
              </a:ext>
            </a:extLst>
          </p:cNvPr>
          <p:cNvGraphicFramePr>
            <a:graphicFrameLocks noChangeAspect="1"/>
          </p:cNvGraphicFramePr>
          <p:nvPr>
            <p:extLst>
              <p:ext uri="{D42A27DB-BD31-4B8C-83A1-F6EECF244321}">
                <p14:modId xmlns:p14="http://schemas.microsoft.com/office/powerpoint/2010/main" val="1246075935"/>
              </p:ext>
            </p:extLst>
          </p:nvPr>
        </p:nvGraphicFramePr>
        <p:xfrm>
          <a:off x="784583" y="1210626"/>
          <a:ext cx="2761419" cy="1500182"/>
        </p:xfrm>
        <a:graphic>
          <a:graphicData uri="http://schemas.openxmlformats.org/presentationml/2006/ole">
            <mc:AlternateContent xmlns:mc="http://schemas.openxmlformats.org/markup-compatibility/2006">
              <mc:Choice xmlns:v="urn:schemas-microsoft-com:vml" Requires="v">
                <p:oleObj spid="_x0000_s3220" name="CorelDRAW" r:id="rId3" imgW="2510381" imgH="1363802" progId="CorelDraw.Graphic.23">
                  <p:embed/>
                </p:oleObj>
              </mc:Choice>
              <mc:Fallback>
                <p:oleObj name="CorelDRAW" r:id="rId3" imgW="2510381" imgH="1363802" progId="CorelDraw.Graphic.23">
                  <p:embed/>
                  <p:pic>
                    <p:nvPicPr>
                      <p:cNvPr id="0" name=""/>
                      <p:cNvPicPr/>
                      <p:nvPr/>
                    </p:nvPicPr>
                    <p:blipFill>
                      <a:blip r:embed="rId4"/>
                      <a:stretch>
                        <a:fillRect/>
                      </a:stretch>
                    </p:blipFill>
                    <p:spPr>
                      <a:xfrm>
                        <a:off x="784583" y="1210626"/>
                        <a:ext cx="2761419" cy="150018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CFA18BA-7C0B-44D3-8F9C-7F5A6CC35E17}"/>
              </a:ext>
            </a:extLst>
          </p:cNvPr>
          <p:cNvGraphicFramePr>
            <a:graphicFrameLocks noChangeAspect="1"/>
          </p:cNvGraphicFramePr>
          <p:nvPr>
            <p:extLst>
              <p:ext uri="{D42A27DB-BD31-4B8C-83A1-F6EECF244321}">
                <p14:modId xmlns:p14="http://schemas.microsoft.com/office/powerpoint/2010/main" val="3077242829"/>
              </p:ext>
            </p:extLst>
          </p:nvPr>
        </p:nvGraphicFramePr>
        <p:xfrm>
          <a:off x="3893995" y="1210626"/>
          <a:ext cx="2760661" cy="1496019"/>
        </p:xfrm>
        <a:graphic>
          <a:graphicData uri="http://schemas.openxmlformats.org/presentationml/2006/ole">
            <mc:AlternateContent xmlns:mc="http://schemas.openxmlformats.org/markup-compatibility/2006">
              <mc:Choice xmlns:v="urn:schemas-microsoft-com:vml" Requires="v">
                <p:oleObj spid="_x0000_s3221" name="CorelDRAW" r:id="rId5" imgW="2509692" imgH="1360017" progId="CorelDraw.Graphic.23">
                  <p:embed/>
                </p:oleObj>
              </mc:Choice>
              <mc:Fallback>
                <p:oleObj name="CorelDRAW" r:id="rId5" imgW="2509692" imgH="1360017" progId="CorelDraw.Graphic.23">
                  <p:embed/>
                  <p:pic>
                    <p:nvPicPr>
                      <p:cNvPr id="0" name=""/>
                      <p:cNvPicPr/>
                      <p:nvPr/>
                    </p:nvPicPr>
                    <p:blipFill>
                      <a:blip r:embed="rId6"/>
                      <a:stretch>
                        <a:fillRect/>
                      </a:stretch>
                    </p:blipFill>
                    <p:spPr>
                      <a:xfrm>
                        <a:off x="3893995" y="1210626"/>
                        <a:ext cx="2760661" cy="149601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E3FCECA-508F-43E8-BB30-CE0CF3BAAD5E}"/>
              </a:ext>
            </a:extLst>
          </p:cNvPr>
          <p:cNvGraphicFramePr>
            <a:graphicFrameLocks noChangeAspect="1"/>
          </p:cNvGraphicFramePr>
          <p:nvPr>
            <p:extLst>
              <p:ext uri="{D42A27DB-BD31-4B8C-83A1-F6EECF244321}">
                <p14:modId xmlns:p14="http://schemas.microsoft.com/office/powerpoint/2010/main" val="2221269613"/>
              </p:ext>
            </p:extLst>
          </p:nvPr>
        </p:nvGraphicFramePr>
        <p:xfrm>
          <a:off x="7035298" y="1210622"/>
          <a:ext cx="2796529" cy="1499616"/>
        </p:xfrm>
        <a:graphic>
          <a:graphicData uri="http://schemas.openxmlformats.org/presentationml/2006/ole">
            <mc:AlternateContent xmlns:mc="http://schemas.openxmlformats.org/markup-compatibility/2006">
              <mc:Choice xmlns:v="urn:schemas-microsoft-com:vml" Requires="v">
                <p:oleObj spid="_x0000_s3222" name="CorelDRAW" r:id="rId7" imgW="2507970" imgH="1344879" progId="CorelDraw.Graphic.23">
                  <p:embed/>
                </p:oleObj>
              </mc:Choice>
              <mc:Fallback>
                <p:oleObj name="CorelDRAW" r:id="rId7" imgW="2507970" imgH="1344879" progId="CorelDraw.Graphic.23">
                  <p:embed/>
                  <p:pic>
                    <p:nvPicPr>
                      <p:cNvPr id="0" name=""/>
                      <p:cNvPicPr/>
                      <p:nvPr/>
                    </p:nvPicPr>
                    <p:blipFill>
                      <a:blip r:embed="rId8"/>
                      <a:stretch>
                        <a:fillRect/>
                      </a:stretch>
                    </p:blipFill>
                    <p:spPr>
                      <a:xfrm>
                        <a:off x="7035298" y="1210622"/>
                        <a:ext cx="2796529" cy="149961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8942AAE-C53F-4431-B35A-2CFFA884D5AB}"/>
              </a:ext>
            </a:extLst>
          </p:cNvPr>
          <p:cNvGraphicFramePr>
            <a:graphicFrameLocks noChangeAspect="1"/>
          </p:cNvGraphicFramePr>
          <p:nvPr>
            <p:extLst>
              <p:ext uri="{D42A27DB-BD31-4B8C-83A1-F6EECF244321}">
                <p14:modId xmlns:p14="http://schemas.microsoft.com/office/powerpoint/2010/main" val="1652530828"/>
              </p:ext>
            </p:extLst>
          </p:nvPr>
        </p:nvGraphicFramePr>
        <p:xfrm>
          <a:off x="790245" y="3819179"/>
          <a:ext cx="2946174" cy="1499616"/>
        </p:xfrm>
        <a:graphic>
          <a:graphicData uri="http://schemas.openxmlformats.org/presentationml/2006/ole">
            <mc:AlternateContent xmlns:mc="http://schemas.openxmlformats.org/markup-compatibility/2006">
              <mc:Choice xmlns:v="urn:schemas-microsoft-com:vml" Requires="v">
                <p:oleObj spid="_x0000_s3223" name="CorelDRAW" r:id="rId9" imgW="2517269" imgH="1345567" progId="CorelDraw.Graphic.23">
                  <p:embed/>
                </p:oleObj>
              </mc:Choice>
              <mc:Fallback>
                <p:oleObj name="CorelDRAW" r:id="rId9" imgW="2517269" imgH="1345567" progId="CorelDraw.Graphic.23">
                  <p:embed/>
                  <p:pic>
                    <p:nvPicPr>
                      <p:cNvPr id="0" name=""/>
                      <p:cNvPicPr/>
                      <p:nvPr/>
                    </p:nvPicPr>
                    <p:blipFill>
                      <a:blip r:embed="rId10"/>
                      <a:stretch>
                        <a:fillRect/>
                      </a:stretch>
                    </p:blipFill>
                    <p:spPr>
                      <a:xfrm>
                        <a:off x="790245" y="3819179"/>
                        <a:ext cx="2946174" cy="149961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D2EDF13-4653-4A99-99EC-1C250B26349B}"/>
              </a:ext>
            </a:extLst>
          </p:cNvPr>
          <p:cNvGraphicFramePr>
            <a:graphicFrameLocks noChangeAspect="1"/>
          </p:cNvGraphicFramePr>
          <p:nvPr>
            <p:extLst>
              <p:ext uri="{D42A27DB-BD31-4B8C-83A1-F6EECF244321}">
                <p14:modId xmlns:p14="http://schemas.microsoft.com/office/powerpoint/2010/main" val="716477393"/>
              </p:ext>
            </p:extLst>
          </p:nvPr>
        </p:nvGraphicFramePr>
        <p:xfrm>
          <a:off x="4202154" y="3820766"/>
          <a:ext cx="2007180" cy="1499616"/>
        </p:xfrm>
        <a:graphic>
          <a:graphicData uri="http://schemas.openxmlformats.org/presentationml/2006/ole">
            <mc:AlternateContent xmlns:mc="http://schemas.openxmlformats.org/markup-compatibility/2006">
              <mc:Choice xmlns:v="urn:schemas-microsoft-com:vml" Requires="v">
                <p:oleObj spid="_x0000_s3224" name="CorelDRAW" r:id="rId11" imgW="1795048" imgH="1341439" progId="CorelDraw.Graphic.23">
                  <p:embed/>
                </p:oleObj>
              </mc:Choice>
              <mc:Fallback>
                <p:oleObj name="CorelDRAW" r:id="rId11" imgW="1795048" imgH="1341439" progId="CorelDraw.Graphic.23">
                  <p:embed/>
                  <p:pic>
                    <p:nvPicPr>
                      <p:cNvPr id="0" name=""/>
                      <p:cNvPicPr/>
                      <p:nvPr/>
                    </p:nvPicPr>
                    <p:blipFill>
                      <a:blip r:embed="rId12"/>
                      <a:stretch>
                        <a:fillRect/>
                      </a:stretch>
                    </p:blipFill>
                    <p:spPr>
                      <a:xfrm>
                        <a:off x="4202154" y="3820766"/>
                        <a:ext cx="2007180" cy="1499616"/>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2EB115E-2EDE-47FD-B3F7-A09B00A3C850}"/>
              </a:ext>
            </a:extLst>
          </p:cNvPr>
          <p:cNvSpPr txBox="1"/>
          <p:nvPr/>
        </p:nvSpPr>
        <p:spPr>
          <a:xfrm>
            <a:off x="495705" y="1003470"/>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10" name="TextBox 9">
            <a:extLst>
              <a:ext uri="{FF2B5EF4-FFF2-40B4-BE49-F238E27FC236}">
                <a16:creationId xmlns:a16="http://schemas.microsoft.com/office/drawing/2014/main" id="{D09FDB01-F228-4B1D-BCF2-6D8034CAEF54}"/>
              </a:ext>
            </a:extLst>
          </p:cNvPr>
          <p:cNvSpPr txBox="1"/>
          <p:nvPr/>
        </p:nvSpPr>
        <p:spPr>
          <a:xfrm>
            <a:off x="499249" y="1570549"/>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11" name="TextBox 10">
            <a:extLst>
              <a:ext uri="{FF2B5EF4-FFF2-40B4-BE49-F238E27FC236}">
                <a16:creationId xmlns:a16="http://schemas.microsoft.com/office/drawing/2014/main" id="{FB11CA4E-5ED0-4714-BEF0-6B0337550B7E}"/>
              </a:ext>
            </a:extLst>
          </p:cNvPr>
          <p:cNvSpPr txBox="1"/>
          <p:nvPr/>
        </p:nvSpPr>
        <p:spPr>
          <a:xfrm>
            <a:off x="502791" y="2052567"/>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12" name="TextBox 11">
            <a:extLst>
              <a:ext uri="{FF2B5EF4-FFF2-40B4-BE49-F238E27FC236}">
                <a16:creationId xmlns:a16="http://schemas.microsoft.com/office/drawing/2014/main" id="{FB102FE8-56E9-4BD0-BC6B-2EEC3990383C}"/>
              </a:ext>
            </a:extLst>
          </p:cNvPr>
          <p:cNvSpPr txBox="1"/>
          <p:nvPr/>
        </p:nvSpPr>
        <p:spPr>
          <a:xfrm>
            <a:off x="495698" y="2204968"/>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13" name="TextBox 12">
            <a:extLst>
              <a:ext uri="{FF2B5EF4-FFF2-40B4-BE49-F238E27FC236}">
                <a16:creationId xmlns:a16="http://schemas.microsoft.com/office/drawing/2014/main" id="{3A6C9265-A486-4382-892F-D04D61907118}"/>
              </a:ext>
            </a:extLst>
          </p:cNvPr>
          <p:cNvSpPr txBox="1"/>
          <p:nvPr/>
        </p:nvSpPr>
        <p:spPr>
          <a:xfrm rot="16200000">
            <a:off x="1306619" y="899958"/>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14" name="TextBox 13">
            <a:extLst>
              <a:ext uri="{FF2B5EF4-FFF2-40B4-BE49-F238E27FC236}">
                <a16:creationId xmlns:a16="http://schemas.microsoft.com/office/drawing/2014/main" id="{E7B89435-0452-4485-9B8C-A1985107FDBB}"/>
              </a:ext>
            </a:extLst>
          </p:cNvPr>
          <p:cNvSpPr txBox="1"/>
          <p:nvPr/>
        </p:nvSpPr>
        <p:spPr>
          <a:xfrm rot="16200000">
            <a:off x="1575980" y="903497"/>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8.1</a:t>
            </a:r>
          </a:p>
        </p:txBody>
      </p:sp>
      <p:sp>
        <p:nvSpPr>
          <p:cNvPr id="15" name="TextBox 14">
            <a:extLst>
              <a:ext uri="{FF2B5EF4-FFF2-40B4-BE49-F238E27FC236}">
                <a16:creationId xmlns:a16="http://schemas.microsoft.com/office/drawing/2014/main" id="{08617FA0-8F60-4576-AA40-60ABAC7F6203}"/>
              </a:ext>
            </a:extLst>
          </p:cNvPr>
          <p:cNvSpPr txBox="1"/>
          <p:nvPr/>
        </p:nvSpPr>
        <p:spPr>
          <a:xfrm rot="16200000">
            <a:off x="2017373" y="834516"/>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30.1</a:t>
            </a:r>
          </a:p>
        </p:txBody>
      </p:sp>
      <p:sp>
        <p:nvSpPr>
          <p:cNvPr id="16" name="TextBox 15">
            <a:extLst>
              <a:ext uri="{FF2B5EF4-FFF2-40B4-BE49-F238E27FC236}">
                <a16:creationId xmlns:a16="http://schemas.microsoft.com/office/drawing/2014/main" id="{33C65F82-D64A-4BE1-8F44-6FADDB253A91}"/>
              </a:ext>
            </a:extLst>
          </p:cNvPr>
          <p:cNvSpPr txBox="1"/>
          <p:nvPr/>
        </p:nvSpPr>
        <p:spPr>
          <a:xfrm rot="16200000">
            <a:off x="2276101" y="838055"/>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30.2</a:t>
            </a:r>
          </a:p>
        </p:txBody>
      </p:sp>
      <p:sp>
        <p:nvSpPr>
          <p:cNvPr id="17" name="TextBox 16">
            <a:extLst>
              <a:ext uri="{FF2B5EF4-FFF2-40B4-BE49-F238E27FC236}">
                <a16:creationId xmlns:a16="http://schemas.microsoft.com/office/drawing/2014/main" id="{1F08D61F-83A8-4332-918B-D2DE0A35BF0E}"/>
              </a:ext>
            </a:extLst>
          </p:cNvPr>
          <p:cNvSpPr txBox="1"/>
          <p:nvPr/>
        </p:nvSpPr>
        <p:spPr>
          <a:xfrm rot="16200000">
            <a:off x="2561400" y="836285"/>
            <a:ext cx="5647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31.1</a:t>
            </a:r>
          </a:p>
        </p:txBody>
      </p:sp>
      <p:sp>
        <p:nvSpPr>
          <p:cNvPr id="18" name="TextBox 17">
            <a:extLst>
              <a:ext uri="{FF2B5EF4-FFF2-40B4-BE49-F238E27FC236}">
                <a16:creationId xmlns:a16="http://schemas.microsoft.com/office/drawing/2014/main" id="{194A4A33-65C8-43E6-B881-14A356B6249C}"/>
              </a:ext>
            </a:extLst>
          </p:cNvPr>
          <p:cNvSpPr txBox="1"/>
          <p:nvPr/>
        </p:nvSpPr>
        <p:spPr>
          <a:xfrm rot="16200000">
            <a:off x="2827227" y="836286"/>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31.2</a:t>
            </a:r>
          </a:p>
        </p:txBody>
      </p:sp>
      <p:sp>
        <p:nvSpPr>
          <p:cNvPr id="19" name="TextBox 18">
            <a:extLst>
              <a:ext uri="{FF2B5EF4-FFF2-40B4-BE49-F238E27FC236}">
                <a16:creationId xmlns:a16="http://schemas.microsoft.com/office/drawing/2014/main" id="{34E21078-9C3A-4F42-861C-036E6C436C3C}"/>
              </a:ext>
            </a:extLst>
          </p:cNvPr>
          <p:cNvSpPr txBox="1"/>
          <p:nvPr/>
        </p:nvSpPr>
        <p:spPr>
          <a:xfrm rot="16200000">
            <a:off x="3082402" y="836287"/>
            <a:ext cx="571790"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1F05119-46F4-43BF-93F5-774CF1C98EA1}"/>
              </a:ext>
            </a:extLst>
          </p:cNvPr>
          <p:cNvSpPr txBox="1"/>
          <p:nvPr/>
        </p:nvSpPr>
        <p:spPr>
          <a:xfrm rot="16200000">
            <a:off x="1033703" y="903497"/>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1.1</a:t>
            </a:r>
          </a:p>
        </p:txBody>
      </p:sp>
      <p:sp>
        <p:nvSpPr>
          <p:cNvPr id="31" name="TextBox 30">
            <a:extLst>
              <a:ext uri="{FF2B5EF4-FFF2-40B4-BE49-F238E27FC236}">
                <a16:creationId xmlns:a16="http://schemas.microsoft.com/office/drawing/2014/main" id="{E90FB497-1D73-4695-BA20-BCEAB32160BC}"/>
              </a:ext>
            </a:extLst>
          </p:cNvPr>
          <p:cNvSpPr txBox="1"/>
          <p:nvPr/>
        </p:nvSpPr>
        <p:spPr>
          <a:xfrm rot="16200000">
            <a:off x="1813441" y="907037"/>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9.1</a:t>
            </a:r>
          </a:p>
        </p:txBody>
      </p:sp>
      <p:sp>
        <p:nvSpPr>
          <p:cNvPr id="32" name="TextBox 31">
            <a:extLst>
              <a:ext uri="{FF2B5EF4-FFF2-40B4-BE49-F238E27FC236}">
                <a16:creationId xmlns:a16="http://schemas.microsoft.com/office/drawing/2014/main" id="{24EB2CEA-09C2-40BF-9686-8769EA2E3637}"/>
              </a:ext>
            </a:extLst>
          </p:cNvPr>
          <p:cNvSpPr txBox="1"/>
          <p:nvPr/>
        </p:nvSpPr>
        <p:spPr>
          <a:xfrm>
            <a:off x="839491" y="964476"/>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33" name="TextBox 32">
            <a:extLst>
              <a:ext uri="{FF2B5EF4-FFF2-40B4-BE49-F238E27FC236}">
                <a16:creationId xmlns:a16="http://schemas.microsoft.com/office/drawing/2014/main" id="{41358D70-7F04-48A4-B8FD-57215D4CDDF8}"/>
              </a:ext>
            </a:extLst>
          </p:cNvPr>
          <p:cNvSpPr txBox="1"/>
          <p:nvPr/>
        </p:nvSpPr>
        <p:spPr>
          <a:xfrm>
            <a:off x="3593334" y="1007011"/>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34" name="TextBox 33">
            <a:extLst>
              <a:ext uri="{FF2B5EF4-FFF2-40B4-BE49-F238E27FC236}">
                <a16:creationId xmlns:a16="http://schemas.microsoft.com/office/drawing/2014/main" id="{83B80504-957B-4240-BA52-32231AAF5659}"/>
              </a:ext>
            </a:extLst>
          </p:cNvPr>
          <p:cNvSpPr txBox="1"/>
          <p:nvPr/>
        </p:nvSpPr>
        <p:spPr>
          <a:xfrm>
            <a:off x="3596878" y="1372066"/>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35" name="TextBox 34">
            <a:extLst>
              <a:ext uri="{FF2B5EF4-FFF2-40B4-BE49-F238E27FC236}">
                <a16:creationId xmlns:a16="http://schemas.microsoft.com/office/drawing/2014/main" id="{B3ECD2DD-58E3-4CE9-96CA-B495F7B401E4}"/>
              </a:ext>
            </a:extLst>
          </p:cNvPr>
          <p:cNvSpPr txBox="1"/>
          <p:nvPr/>
        </p:nvSpPr>
        <p:spPr>
          <a:xfrm>
            <a:off x="3600420" y="1769022"/>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36" name="TextBox 35">
            <a:extLst>
              <a:ext uri="{FF2B5EF4-FFF2-40B4-BE49-F238E27FC236}">
                <a16:creationId xmlns:a16="http://schemas.microsoft.com/office/drawing/2014/main" id="{0357D644-10CC-47BB-919B-1BF1C253914A}"/>
              </a:ext>
            </a:extLst>
          </p:cNvPr>
          <p:cNvSpPr txBox="1"/>
          <p:nvPr/>
        </p:nvSpPr>
        <p:spPr>
          <a:xfrm>
            <a:off x="3593327" y="1932055"/>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37" name="TextBox 36">
            <a:extLst>
              <a:ext uri="{FF2B5EF4-FFF2-40B4-BE49-F238E27FC236}">
                <a16:creationId xmlns:a16="http://schemas.microsoft.com/office/drawing/2014/main" id="{CF6F4978-F83B-4C8C-88BB-E94D18B98734}"/>
              </a:ext>
            </a:extLst>
          </p:cNvPr>
          <p:cNvSpPr txBox="1"/>
          <p:nvPr/>
        </p:nvSpPr>
        <p:spPr>
          <a:xfrm rot="16200000">
            <a:off x="4425514" y="903499"/>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38" name="TextBox 37">
            <a:extLst>
              <a:ext uri="{FF2B5EF4-FFF2-40B4-BE49-F238E27FC236}">
                <a16:creationId xmlns:a16="http://schemas.microsoft.com/office/drawing/2014/main" id="{708EE20B-9DC7-41FB-BF02-3499E334E9EF}"/>
              </a:ext>
            </a:extLst>
          </p:cNvPr>
          <p:cNvSpPr txBox="1"/>
          <p:nvPr/>
        </p:nvSpPr>
        <p:spPr>
          <a:xfrm rot="16200000">
            <a:off x="4694875" y="907038"/>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8.1</a:t>
            </a:r>
          </a:p>
        </p:txBody>
      </p:sp>
      <p:sp>
        <p:nvSpPr>
          <p:cNvPr id="39" name="TextBox 38">
            <a:extLst>
              <a:ext uri="{FF2B5EF4-FFF2-40B4-BE49-F238E27FC236}">
                <a16:creationId xmlns:a16="http://schemas.microsoft.com/office/drawing/2014/main" id="{DFC018A7-AEC3-4A1E-A5C8-761421EDA189}"/>
              </a:ext>
            </a:extLst>
          </p:cNvPr>
          <p:cNvSpPr txBox="1"/>
          <p:nvPr/>
        </p:nvSpPr>
        <p:spPr>
          <a:xfrm rot="16200000">
            <a:off x="5125635" y="838057"/>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30.1</a:t>
            </a:r>
          </a:p>
        </p:txBody>
      </p:sp>
      <p:sp>
        <p:nvSpPr>
          <p:cNvPr id="40" name="TextBox 39">
            <a:extLst>
              <a:ext uri="{FF2B5EF4-FFF2-40B4-BE49-F238E27FC236}">
                <a16:creationId xmlns:a16="http://schemas.microsoft.com/office/drawing/2014/main" id="{077258FF-C887-4836-81B4-6560067FB629}"/>
              </a:ext>
            </a:extLst>
          </p:cNvPr>
          <p:cNvSpPr txBox="1"/>
          <p:nvPr/>
        </p:nvSpPr>
        <p:spPr>
          <a:xfrm rot="16200000">
            <a:off x="5384363" y="841596"/>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30.2</a:t>
            </a:r>
          </a:p>
        </p:txBody>
      </p:sp>
      <p:sp>
        <p:nvSpPr>
          <p:cNvPr id="41" name="TextBox 40">
            <a:extLst>
              <a:ext uri="{FF2B5EF4-FFF2-40B4-BE49-F238E27FC236}">
                <a16:creationId xmlns:a16="http://schemas.microsoft.com/office/drawing/2014/main" id="{59F3331D-19DC-4E04-A9FA-9BA5469E6959}"/>
              </a:ext>
            </a:extLst>
          </p:cNvPr>
          <p:cNvSpPr txBox="1"/>
          <p:nvPr/>
        </p:nvSpPr>
        <p:spPr>
          <a:xfrm rot="16200000">
            <a:off x="5659029" y="839826"/>
            <a:ext cx="5647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31.1</a:t>
            </a:r>
          </a:p>
        </p:txBody>
      </p:sp>
      <p:sp>
        <p:nvSpPr>
          <p:cNvPr id="42" name="TextBox 41">
            <a:extLst>
              <a:ext uri="{FF2B5EF4-FFF2-40B4-BE49-F238E27FC236}">
                <a16:creationId xmlns:a16="http://schemas.microsoft.com/office/drawing/2014/main" id="{8E1543EA-8CD6-42C7-9DD8-DFFCFF69FF68}"/>
              </a:ext>
            </a:extLst>
          </p:cNvPr>
          <p:cNvSpPr txBox="1"/>
          <p:nvPr/>
        </p:nvSpPr>
        <p:spPr>
          <a:xfrm rot="16200000">
            <a:off x="5924856" y="839827"/>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31.2</a:t>
            </a:r>
          </a:p>
        </p:txBody>
      </p:sp>
      <p:sp>
        <p:nvSpPr>
          <p:cNvPr id="43" name="TextBox 42">
            <a:extLst>
              <a:ext uri="{FF2B5EF4-FFF2-40B4-BE49-F238E27FC236}">
                <a16:creationId xmlns:a16="http://schemas.microsoft.com/office/drawing/2014/main" id="{E485C6B5-385E-49A3-A6EB-AB41E477E3C0}"/>
              </a:ext>
            </a:extLst>
          </p:cNvPr>
          <p:cNvSpPr txBox="1"/>
          <p:nvPr/>
        </p:nvSpPr>
        <p:spPr>
          <a:xfrm rot="16200000">
            <a:off x="6180031" y="839828"/>
            <a:ext cx="571790"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AB34048-686A-438B-A6FC-EE681224A1D4}"/>
              </a:ext>
            </a:extLst>
          </p:cNvPr>
          <p:cNvSpPr txBox="1"/>
          <p:nvPr/>
        </p:nvSpPr>
        <p:spPr>
          <a:xfrm rot="16200000">
            <a:off x="4163231" y="907038"/>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1.1</a:t>
            </a:r>
          </a:p>
        </p:txBody>
      </p:sp>
      <p:sp>
        <p:nvSpPr>
          <p:cNvPr id="45" name="TextBox 44">
            <a:extLst>
              <a:ext uri="{FF2B5EF4-FFF2-40B4-BE49-F238E27FC236}">
                <a16:creationId xmlns:a16="http://schemas.microsoft.com/office/drawing/2014/main" id="{59EAF926-3E93-440C-8BB7-78CDAC1BF3DD}"/>
              </a:ext>
            </a:extLst>
          </p:cNvPr>
          <p:cNvSpPr txBox="1"/>
          <p:nvPr/>
        </p:nvSpPr>
        <p:spPr>
          <a:xfrm rot="16200000">
            <a:off x="4932336" y="910578"/>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9.1</a:t>
            </a:r>
          </a:p>
        </p:txBody>
      </p:sp>
      <p:sp>
        <p:nvSpPr>
          <p:cNvPr id="46" name="TextBox 45">
            <a:extLst>
              <a:ext uri="{FF2B5EF4-FFF2-40B4-BE49-F238E27FC236}">
                <a16:creationId xmlns:a16="http://schemas.microsoft.com/office/drawing/2014/main" id="{DC93034B-66CA-47BE-93D2-C0E34958CFE7}"/>
              </a:ext>
            </a:extLst>
          </p:cNvPr>
          <p:cNvSpPr txBox="1"/>
          <p:nvPr/>
        </p:nvSpPr>
        <p:spPr>
          <a:xfrm>
            <a:off x="3979652" y="968017"/>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47" name="TextBox 46">
            <a:extLst>
              <a:ext uri="{FF2B5EF4-FFF2-40B4-BE49-F238E27FC236}">
                <a16:creationId xmlns:a16="http://schemas.microsoft.com/office/drawing/2014/main" id="{00533578-D741-4C6B-A2E2-B33BD0F17F8F}"/>
              </a:ext>
            </a:extLst>
          </p:cNvPr>
          <p:cNvSpPr txBox="1"/>
          <p:nvPr/>
        </p:nvSpPr>
        <p:spPr>
          <a:xfrm>
            <a:off x="506329" y="181155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48" name="TextBox 47">
            <a:extLst>
              <a:ext uri="{FF2B5EF4-FFF2-40B4-BE49-F238E27FC236}">
                <a16:creationId xmlns:a16="http://schemas.microsoft.com/office/drawing/2014/main" id="{E434AA5F-AF98-4B73-95BB-EAC5DF1777BE}"/>
              </a:ext>
            </a:extLst>
          </p:cNvPr>
          <p:cNvSpPr txBox="1"/>
          <p:nvPr/>
        </p:nvSpPr>
        <p:spPr>
          <a:xfrm>
            <a:off x="3600416" y="1598897"/>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49" name="TextBox 48">
            <a:extLst>
              <a:ext uri="{FF2B5EF4-FFF2-40B4-BE49-F238E27FC236}">
                <a16:creationId xmlns:a16="http://schemas.microsoft.com/office/drawing/2014/main" id="{574EA08A-61B7-44DB-8EBA-52357FCDE3FE}"/>
              </a:ext>
            </a:extLst>
          </p:cNvPr>
          <p:cNvSpPr txBox="1"/>
          <p:nvPr/>
        </p:nvSpPr>
        <p:spPr>
          <a:xfrm>
            <a:off x="6733483" y="101055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50" name="TextBox 49">
            <a:extLst>
              <a:ext uri="{FF2B5EF4-FFF2-40B4-BE49-F238E27FC236}">
                <a16:creationId xmlns:a16="http://schemas.microsoft.com/office/drawing/2014/main" id="{54B0B941-57DF-4C89-98D7-6B1E0DFC8A84}"/>
              </a:ext>
            </a:extLst>
          </p:cNvPr>
          <p:cNvSpPr txBox="1"/>
          <p:nvPr/>
        </p:nvSpPr>
        <p:spPr>
          <a:xfrm>
            <a:off x="6737027" y="1375608"/>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51" name="TextBox 50">
            <a:extLst>
              <a:ext uri="{FF2B5EF4-FFF2-40B4-BE49-F238E27FC236}">
                <a16:creationId xmlns:a16="http://schemas.microsoft.com/office/drawing/2014/main" id="{AE4794B0-3A6F-4040-B707-8C6DB558ACD9}"/>
              </a:ext>
            </a:extLst>
          </p:cNvPr>
          <p:cNvSpPr txBox="1"/>
          <p:nvPr/>
        </p:nvSpPr>
        <p:spPr>
          <a:xfrm>
            <a:off x="6740569" y="1772564"/>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2.0</a:t>
            </a:r>
          </a:p>
        </p:txBody>
      </p:sp>
      <p:sp>
        <p:nvSpPr>
          <p:cNvPr id="52" name="TextBox 51">
            <a:extLst>
              <a:ext uri="{FF2B5EF4-FFF2-40B4-BE49-F238E27FC236}">
                <a16:creationId xmlns:a16="http://schemas.microsoft.com/office/drawing/2014/main" id="{173691BE-8A8F-44F3-BD47-8ED584D47FAC}"/>
              </a:ext>
            </a:extLst>
          </p:cNvPr>
          <p:cNvSpPr txBox="1"/>
          <p:nvPr/>
        </p:nvSpPr>
        <p:spPr>
          <a:xfrm>
            <a:off x="6733476" y="1935597"/>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53" name="TextBox 52">
            <a:extLst>
              <a:ext uri="{FF2B5EF4-FFF2-40B4-BE49-F238E27FC236}">
                <a16:creationId xmlns:a16="http://schemas.microsoft.com/office/drawing/2014/main" id="{D15A88B0-EF34-42E3-9FAB-FCCDF3C86C6B}"/>
              </a:ext>
            </a:extLst>
          </p:cNvPr>
          <p:cNvSpPr txBox="1"/>
          <p:nvPr/>
        </p:nvSpPr>
        <p:spPr>
          <a:xfrm rot="16200000">
            <a:off x="7523131" y="907041"/>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54" name="TextBox 53">
            <a:extLst>
              <a:ext uri="{FF2B5EF4-FFF2-40B4-BE49-F238E27FC236}">
                <a16:creationId xmlns:a16="http://schemas.microsoft.com/office/drawing/2014/main" id="{0A222706-4C2D-4F22-9AE5-80CB3F551BFD}"/>
              </a:ext>
            </a:extLst>
          </p:cNvPr>
          <p:cNvSpPr txBox="1"/>
          <p:nvPr/>
        </p:nvSpPr>
        <p:spPr>
          <a:xfrm rot="16200000">
            <a:off x="7803125" y="910580"/>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8.1</a:t>
            </a:r>
          </a:p>
        </p:txBody>
      </p:sp>
      <p:sp>
        <p:nvSpPr>
          <p:cNvPr id="55" name="TextBox 54">
            <a:extLst>
              <a:ext uri="{FF2B5EF4-FFF2-40B4-BE49-F238E27FC236}">
                <a16:creationId xmlns:a16="http://schemas.microsoft.com/office/drawing/2014/main" id="{7D5C0670-3C56-40B6-BF6C-7D55CEC6D10D}"/>
              </a:ext>
            </a:extLst>
          </p:cNvPr>
          <p:cNvSpPr txBox="1"/>
          <p:nvPr/>
        </p:nvSpPr>
        <p:spPr>
          <a:xfrm rot="16200000">
            <a:off x="8244518" y="841599"/>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30.1</a:t>
            </a:r>
          </a:p>
        </p:txBody>
      </p:sp>
      <p:sp>
        <p:nvSpPr>
          <p:cNvPr id="56" name="TextBox 55">
            <a:extLst>
              <a:ext uri="{FF2B5EF4-FFF2-40B4-BE49-F238E27FC236}">
                <a16:creationId xmlns:a16="http://schemas.microsoft.com/office/drawing/2014/main" id="{694B16E2-DB5A-4888-A1A1-0A972F605918}"/>
              </a:ext>
            </a:extLst>
          </p:cNvPr>
          <p:cNvSpPr txBox="1"/>
          <p:nvPr/>
        </p:nvSpPr>
        <p:spPr>
          <a:xfrm rot="16200000">
            <a:off x="8524512" y="845138"/>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30.2</a:t>
            </a:r>
          </a:p>
        </p:txBody>
      </p:sp>
      <p:sp>
        <p:nvSpPr>
          <p:cNvPr id="57" name="TextBox 56">
            <a:extLst>
              <a:ext uri="{FF2B5EF4-FFF2-40B4-BE49-F238E27FC236}">
                <a16:creationId xmlns:a16="http://schemas.microsoft.com/office/drawing/2014/main" id="{784F4DFD-630E-4E4B-8181-E6CB44364E2D}"/>
              </a:ext>
            </a:extLst>
          </p:cNvPr>
          <p:cNvSpPr txBox="1"/>
          <p:nvPr/>
        </p:nvSpPr>
        <p:spPr>
          <a:xfrm rot="16200000">
            <a:off x="8799178" y="843368"/>
            <a:ext cx="5647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31.1</a:t>
            </a:r>
          </a:p>
        </p:txBody>
      </p:sp>
      <p:sp>
        <p:nvSpPr>
          <p:cNvPr id="58" name="TextBox 57">
            <a:extLst>
              <a:ext uri="{FF2B5EF4-FFF2-40B4-BE49-F238E27FC236}">
                <a16:creationId xmlns:a16="http://schemas.microsoft.com/office/drawing/2014/main" id="{3461E989-5A74-4CAD-9349-4C94B5C4A824}"/>
              </a:ext>
            </a:extLst>
          </p:cNvPr>
          <p:cNvSpPr txBox="1"/>
          <p:nvPr/>
        </p:nvSpPr>
        <p:spPr>
          <a:xfrm rot="16200000">
            <a:off x="9065005" y="843369"/>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31.2</a:t>
            </a:r>
          </a:p>
        </p:txBody>
      </p:sp>
      <p:sp>
        <p:nvSpPr>
          <p:cNvPr id="59" name="TextBox 58">
            <a:extLst>
              <a:ext uri="{FF2B5EF4-FFF2-40B4-BE49-F238E27FC236}">
                <a16:creationId xmlns:a16="http://schemas.microsoft.com/office/drawing/2014/main" id="{B62D4E32-AF6D-4545-87C4-64644818BC12}"/>
              </a:ext>
            </a:extLst>
          </p:cNvPr>
          <p:cNvSpPr txBox="1"/>
          <p:nvPr/>
        </p:nvSpPr>
        <p:spPr>
          <a:xfrm rot="16200000">
            <a:off x="9320180" y="843370"/>
            <a:ext cx="571790"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222C958-0CC2-4C96-AEC8-28D14A51FE87}"/>
              </a:ext>
            </a:extLst>
          </p:cNvPr>
          <p:cNvSpPr txBox="1"/>
          <p:nvPr/>
        </p:nvSpPr>
        <p:spPr>
          <a:xfrm rot="16200000">
            <a:off x="7260848" y="910580"/>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1.1</a:t>
            </a:r>
          </a:p>
        </p:txBody>
      </p:sp>
      <p:sp>
        <p:nvSpPr>
          <p:cNvPr id="61" name="TextBox 60">
            <a:extLst>
              <a:ext uri="{FF2B5EF4-FFF2-40B4-BE49-F238E27FC236}">
                <a16:creationId xmlns:a16="http://schemas.microsoft.com/office/drawing/2014/main" id="{A37E6520-3F95-459B-A08A-E7588CE030BB}"/>
              </a:ext>
            </a:extLst>
          </p:cNvPr>
          <p:cNvSpPr txBox="1"/>
          <p:nvPr/>
        </p:nvSpPr>
        <p:spPr>
          <a:xfrm rot="16200000">
            <a:off x="8051219" y="914120"/>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9.1</a:t>
            </a:r>
          </a:p>
        </p:txBody>
      </p:sp>
      <p:sp>
        <p:nvSpPr>
          <p:cNvPr id="62" name="TextBox 61">
            <a:extLst>
              <a:ext uri="{FF2B5EF4-FFF2-40B4-BE49-F238E27FC236}">
                <a16:creationId xmlns:a16="http://schemas.microsoft.com/office/drawing/2014/main" id="{01BBB645-5F2E-42A2-835C-620E97D767F4}"/>
              </a:ext>
            </a:extLst>
          </p:cNvPr>
          <p:cNvSpPr txBox="1"/>
          <p:nvPr/>
        </p:nvSpPr>
        <p:spPr>
          <a:xfrm>
            <a:off x="7056003" y="971559"/>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63" name="TextBox 62">
            <a:extLst>
              <a:ext uri="{FF2B5EF4-FFF2-40B4-BE49-F238E27FC236}">
                <a16:creationId xmlns:a16="http://schemas.microsoft.com/office/drawing/2014/main" id="{B0B112C9-8976-469E-91A0-5D41A7371D8F}"/>
              </a:ext>
            </a:extLst>
          </p:cNvPr>
          <p:cNvSpPr txBox="1"/>
          <p:nvPr/>
        </p:nvSpPr>
        <p:spPr>
          <a:xfrm>
            <a:off x="6740565" y="1602439"/>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64" name="TextBox 63">
            <a:extLst>
              <a:ext uri="{FF2B5EF4-FFF2-40B4-BE49-F238E27FC236}">
                <a16:creationId xmlns:a16="http://schemas.microsoft.com/office/drawing/2014/main" id="{1BF2A7C7-99D5-4074-8E45-0E54D5CC2A6C}"/>
              </a:ext>
            </a:extLst>
          </p:cNvPr>
          <p:cNvSpPr txBox="1"/>
          <p:nvPr/>
        </p:nvSpPr>
        <p:spPr>
          <a:xfrm>
            <a:off x="492607" y="3579387"/>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65" name="TextBox 64">
            <a:extLst>
              <a:ext uri="{FF2B5EF4-FFF2-40B4-BE49-F238E27FC236}">
                <a16:creationId xmlns:a16="http://schemas.microsoft.com/office/drawing/2014/main" id="{2B641B0B-A39A-443B-A650-75818E71829D}"/>
              </a:ext>
            </a:extLst>
          </p:cNvPr>
          <p:cNvSpPr txBox="1"/>
          <p:nvPr/>
        </p:nvSpPr>
        <p:spPr>
          <a:xfrm>
            <a:off x="496151" y="3870014"/>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67" name="TextBox 66">
            <a:extLst>
              <a:ext uri="{FF2B5EF4-FFF2-40B4-BE49-F238E27FC236}">
                <a16:creationId xmlns:a16="http://schemas.microsoft.com/office/drawing/2014/main" id="{61EBCB60-5ED2-456D-A875-990866731E18}"/>
              </a:ext>
            </a:extLst>
          </p:cNvPr>
          <p:cNvSpPr txBox="1"/>
          <p:nvPr/>
        </p:nvSpPr>
        <p:spPr>
          <a:xfrm>
            <a:off x="492600" y="457155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68" name="TextBox 67">
            <a:extLst>
              <a:ext uri="{FF2B5EF4-FFF2-40B4-BE49-F238E27FC236}">
                <a16:creationId xmlns:a16="http://schemas.microsoft.com/office/drawing/2014/main" id="{6A61A920-8E49-4F47-88B8-8F651BAAD1D4}"/>
              </a:ext>
            </a:extLst>
          </p:cNvPr>
          <p:cNvSpPr txBox="1"/>
          <p:nvPr/>
        </p:nvSpPr>
        <p:spPr>
          <a:xfrm rot="16200000">
            <a:off x="1271771" y="3475875"/>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69" name="TextBox 68">
            <a:extLst>
              <a:ext uri="{FF2B5EF4-FFF2-40B4-BE49-F238E27FC236}">
                <a16:creationId xmlns:a16="http://schemas.microsoft.com/office/drawing/2014/main" id="{91C635B6-5706-4C18-9C2E-51BDA45C491B}"/>
              </a:ext>
            </a:extLst>
          </p:cNvPr>
          <p:cNvSpPr txBox="1"/>
          <p:nvPr/>
        </p:nvSpPr>
        <p:spPr>
          <a:xfrm rot="16200000">
            <a:off x="1541132" y="347941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8.1</a:t>
            </a:r>
          </a:p>
        </p:txBody>
      </p:sp>
      <p:sp>
        <p:nvSpPr>
          <p:cNvPr id="70" name="TextBox 69">
            <a:extLst>
              <a:ext uri="{FF2B5EF4-FFF2-40B4-BE49-F238E27FC236}">
                <a16:creationId xmlns:a16="http://schemas.microsoft.com/office/drawing/2014/main" id="{EE0CA135-9B7F-4231-91A2-751045A9F788}"/>
              </a:ext>
            </a:extLst>
          </p:cNvPr>
          <p:cNvSpPr txBox="1"/>
          <p:nvPr/>
        </p:nvSpPr>
        <p:spPr>
          <a:xfrm rot="16200000">
            <a:off x="1982525" y="3410433"/>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30.1</a:t>
            </a:r>
          </a:p>
        </p:txBody>
      </p:sp>
      <p:sp>
        <p:nvSpPr>
          <p:cNvPr id="71" name="TextBox 70">
            <a:extLst>
              <a:ext uri="{FF2B5EF4-FFF2-40B4-BE49-F238E27FC236}">
                <a16:creationId xmlns:a16="http://schemas.microsoft.com/office/drawing/2014/main" id="{0B895400-CE2D-4760-8CD9-8B956DB42B9A}"/>
              </a:ext>
            </a:extLst>
          </p:cNvPr>
          <p:cNvSpPr txBox="1"/>
          <p:nvPr/>
        </p:nvSpPr>
        <p:spPr>
          <a:xfrm rot="16200000">
            <a:off x="2241253" y="3413972"/>
            <a:ext cx="5682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30.2</a:t>
            </a:r>
          </a:p>
        </p:txBody>
      </p:sp>
      <p:sp>
        <p:nvSpPr>
          <p:cNvPr id="72" name="TextBox 71">
            <a:extLst>
              <a:ext uri="{FF2B5EF4-FFF2-40B4-BE49-F238E27FC236}">
                <a16:creationId xmlns:a16="http://schemas.microsoft.com/office/drawing/2014/main" id="{164B8FFE-44EA-4136-BCCF-89E1D4C31134}"/>
              </a:ext>
            </a:extLst>
          </p:cNvPr>
          <p:cNvSpPr txBox="1"/>
          <p:nvPr/>
        </p:nvSpPr>
        <p:spPr>
          <a:xfrm rot="16200000">
            <a:off x="2526552" y="3412202"/>
            <a:ext cx="5647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31.1</a:t>
            </a:r>
          </a:p>
        </p:txBody>
      </p:sp>
      <p:sp>
        <p:nvSpPr>
          <p:cNvPr id="73" name="TextBox 72">
            <a:extLst>
              <a:ext uri="{FF2B5EF4-FFF2-40B4-BE49-F238E27FC236}">
                <a16:creationId xmlns:a16="http://schemas.microsoft.com/office/drawing/2014/main" id="{ABB6F1D8-8C6D-4DE6-8E81-F22F18883443}"/>
              </a:ext>
            </a:extLst>
          </p:cNvPr>
          <p:cNvSpPr txBox="1"/>
          <p:nvPr/>
        </p:nvSpPr>
        <p:spPr>
          <a:xfrm rot="16200000">
            <a:off x="2792379" y="3412203"/>
            <a:ext cx="57178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31.2</a:t>
            </a:r>
          </a:p>
        </p:txBody>
      </p:sp>
      <p:sp>
        <p:nvSpPr>
          <p:cNvPr id="74" name="TextBox 73">
            <a:extLst>
              <a:ext uri="{FF2B5EF4-FFF2-40B4-BE49-F238E27FC236}">
                <a16:creationId xmlns:a16="http://schemas.microsoft.com/office/drawing/2014/main" id="{6217C4CF-8267-48C9-A5F5-98DF0FB6CB0E}"/>
              </a:ext>
            </a:extLst>
          </p:cNvPr>
          <p:cNvSpPr txBox="1"/>
          <p:nvPr/>
        </p:nvSpPr>
        <p:spPr>
          <a:xfrm rot="16200000">
            <a:off x="3005022" y="3412204"/>
            <a:ext cx="571790"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4BC2E555-42B5-487B-AC86-04A078F734EB}"/>
              </a:ext>
            </a:extLst>
          </p:cNvPr>
          <p:cNvSpPr txBox="1"/>
          <p:nvPr/>
        </p:nvSpPr>
        <p:spPr>
          <a:xfrm rot="16200000">
            <a:off x="998855" y="347941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1.1</a:t>
            </a:r>
          </a:p>
        </p:txBody>
      </p:sp>
      <p:sp>
        <p:nvSpPr>
          <p:cNvPr id="76" name="TextBox 75">
            <a:extLst>
              <a:ext uri="{FF2B5EF4-FFF2-40B4-BE49-F238E27FC236}">
                <a16:creationId xmlns:a16="http://schemas.microsoft.com/office/drawing/2014/main" id="{23F2B947-8687-418E-BA10-32D30805C743}"/>
              </a:ext>
            </a:extLst>
          </p:cNvPr>
          <p:cNvSpPr txBox="1"/>
          <p:nvPr/>
        </p:nvSpPr>
        <p:spPr>
          <a:xfrm rot="16200000">
            <a:off x="1778593" y="3482954"/>
            <a:ext cx="4302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9.1</a:t>
            </a:r>
          </a:p>
        </p:txBody>
      </p:sp>
      <p:sp>
        <p:nvSpPr>
          <p:cNvPr id="77" name="TextBox 76">
            <a:extLst>
              <a:ext uri="{FF2B5EF4-FFF2-40B4-BE49-F238E27FC236}">
                <a16:creationId xmlns:a16="http://schemas.microsoft.com/office/drawing/2014/main" id="{102D5599-0672-47A9-9592-5CAB4E056D31}"/>
              </a:ext>
            </a:extLst>
          </p:cNvPr>
          <p:cNvSpPr txBox="1"/>
          <p:nvPr/>
        </p:nvSpPr>
        <p:spPr>
          <a:xfrm>
            <a:off x="804643" y="3540393"/>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78" name="TextBox 77">
            <a:extLst>
              <a:ext uri="{FF2B5EF4-FFF2-40B4-BE49-F238E27FC236}">
                <a16:creationId xmlns:a16="http://schemas.microsoft.com/office/drawing/2014/main" id="{2FFA2B85-9318-44EC-AC75-FD4E8E496AB5}"/>
              </a:ext>
            </a:extLst>
          </p:cNvPr>
          <p:cNvSpPr txBox="1"/>
          <p:nvPr/>
        </p:nvSpPr>
        <p:spPr>
          <a:xfrm>
            <a:off x="503231" y="4132284"/>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79" name="TextBox 78">
            <a:extLst>
              <a:ext uri="{FF2B5EF4-FFF2-40B4-BE49-F238E27FC236}">
                <a16:creationId xmlns:a16="http://schemas.microsoft.com/office/drawing/2014/main" id="{37C4944B-A3B6-42E4-B6E6-C49B4B9AE64E}"/>
              </a:ext>
            </a:extLst>
          </p:cNvPr>
          <p:cNvSpPr txBox="1"/>
          <p:nvPr/>
        </p:nvSpPr>
        <p:spPr>
          <a:xfrm rot="16200000">
            <a:off x="3196417" y="3327143"/>
            <a:ext cx="748993"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pTel-hyg</a:t>
            </a:r>
            <a:endParaRPr lang="en-US" sz="11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119B10A-A05E-4700-B9C7-4FF1A8D8EB4F}"/>
              </a:ext>
            </a:extLst>
          </p:cNvPr>
          <p:cNvSpPr txBox="1"/>
          <p:nvPr/>
        </p:nvSpPr>
        <p:spPr>
          <a:xfrm>
            <a:off x="3917782" y="3582926"/>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kb</a:t>
            </a:r>
          </a:p>
        </p:txBody>
      </p:sp>
      <p:sp>
        <p:nvSpPr>
          <p:cNvPr id="81" name="TextBox 80">
            <a:extLst>
              <a:ext uri="{FF2B5EF4-FFF2-40B4-BE49-F238E27FC236}">
                <a16:creationId xmlns:a16="http://schemas.microsoft.com/office/drawing/2014/main" id="{35A7FEE1-62A6-40F4-8C24-1DE7B1835935}"/>
              </a:ext>
            </a:extLst>
          </p:cNvPr>
          <p:cNvSpPr txBox="1"/>
          <p:nvPr/>
        </p:nvSpPr>
        <p:spPr>
          <a:xfrm>
            <a:off x="3921326" y="387355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5.0</a:t>
            </a:r>
          </a:p>
        </p:txBody>
      </p:sp>
      <p:sp>
        <p:nvSpPr>
          <p:cNvPr id="83" name="TextBox 82">
            <a:extLst>
              <a:ext uri="{FF2B5EF4-FFF2-40B4-BE49-F238E27FC236}">
                <a16:creationId xmlns:a16="http://schemas.microsoft.com/office/drawing/2014/main" id="{1A28FCF0-4639-4EB3-8453-245E53DD3C71}"/>
              </a:ext>
            </a:extLst>
          </p:cNvPr>
          <p:cNvSpPr txBox="1"/>
          <p:nvPr/>
        </p:nvSpPr>
        <p:spPr>
          <a:xfrm>
            <a:off x="3917775" y="4460792"/>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1.5</a:t>
            </a:r>
          </a:p>
        </p:txBody>
      </p:sp>
      <p:sp>
        <p:nvSpPr>
          <p:cNvPr id="84" name="TextBox 83">
            <a:extLst>
              <a:ext uri="{FF2B5EF4-FFF2-40B4-BE49-F238E27FC236}">
                <a16:creationId xmlns:a16="http://schemas.microsoft.com/office/drawing/2014/main" id="{56E9006A-65CB-4EF6-9746-2AFE8EF5F5B7}"/>
              </a:ext>
            </a:extLst>
          </p:cNvPr>
          <p:cNvSpPr txBox="1"/>
          <p:nvPr/>
        </p:nvSpPr>
        <p:spPr>
          <a:xfrm rot="16200000">
            <a:off x="4266742" y="3366130"/>
            <a:ext cx="656853"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a:t>
            </a:r>
          </a:p>
        </p:txBody>
      </p:sp>
      <p:sp>
        <p:nvSpPr>
          <p:cNvPr id="85" name="TextBox 84">
            <a:extLst>
              <a:ext uri="{FF2B5EF4-FFF2-40B4-BE49-F238E27FC236}">
                <a16:creationId xmlns:a16="http://schemas.microsoft.com/office/drawing/2014/main" id="{22D36E65-2AA5-41FE-B959-A5541F40971F}"/>
              </a:ext>
            </a:extLst>
          </p:cNvPr>
          <p:cNvSpPr txBox="1"/>
          <p:nvPr/>
        </p:nvSpPr>
        <p:spPr>
          <a:xfrm rot="16200000">
            <a:off x="4785976" y="3406884"/>
            <a:ext cx="582423"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4.1_V</a:t>
            </a:r>
          </a:p>
        </p:txBody>
      </p:sp>
      <p:sp>
        <p:nvSpPr>
          <p:cNvPr id="86" name="TextBox 85">
            <a:extLst>
              <a:ext uri="{FF2B5EF4-FFF2-40B4-BE49-F238E27FC236}">
                <a16:creationId xmlns:a16="http://schemas.microsoft.com/office/drawing/2014/main" id="{F004D8D7-84FA-4517-BE8E-5ACF5F3AC1C1}"/>
              </a:ext>
            </a:extLst>
          </p:cNvPr>
          <p:cNvSpPr txBox="1"/>
          <p:nvPr/>
        </p:nvSpPr>
        <p:spPr>
          <a:xfrm rot="16200000">
            <a:off x="4940154" y="3327141"/>
            <a:ext cx="7419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30.1_VI</a:t>
            </a:r>
          </a:p>
        </p:txBody>
      </p:sp>
      <p:sp>
        <p:nvSpPr>
          <p:cNvPr id="88" name="TextBox 87">
            <a:extLst>
              <a:ext uri="{FF2B5EF4-FFF2-40B4-BE49-F238E27FC236}">
                <a16:creationId xmlns:a16="http://schemas.microsoft.com/office/drawing/2014/main" id="{895A3770-B69E-4E22-A085-5AF7C6C52915}"/>
              </a:ext>
            </a:extLst>
          </p:cNvPr>
          <p:cNvSpPr txBox="1"/>
          <p:nvPr/>
        </p:nvSpPr>
        <p:spPr>
          <a:xfrm rot="16200000">
            <a:off x="5252046" y="3415741"/>
            <a:ext cx="56471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31.1</a:t>
            </a:r>
          </a:p>
        </p:txBody>
      </p:sp>
      <p:sp>
        <p:nvSpPr>
          <p:cNvPr id="90" name="TextBox 89">
            <a:extLst>
              <a:ext uri="{FF2B5EF4-FFF2-40B4-BE49-F238E27FC236}">
                <a16:creationId xmlns:a16="http://schemas.microsoft.com/office/drawing/2014/main" id="{1048DF8F-62BF-4D8C-9B46-C9EAF4923E8A}"/>
              </a:ext>
            </a:extLst>
          </p:cNvPr>
          <p:cNvSpPr txBox="1"/>
          <p:nvPr/>
        </p:nvSpPr>
        <p:spPr>
          <a:xfrm rot="16200000">
            <a:off x="5464690" y="3415743"/>
            <a:ext cx="571790"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wt</a:t>
            </a:r>
            <a:endParaRPr lang="en-US" sz="11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FB3AA939-DDDA-4375-BFA2-59250C386758}"/>
              </a:ext>
            </a:extLst>
          </p:cNvPr>
          <p:cNvSpPr txBox="1"/>
          <p:nvPr/>
        </p:nvSpPr>
        <p:spPr>
          <a:xfrm>
            <a:off x="4242518" y="3543932"/>
            <a:ext cx="29415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M</a:t>
            </a:r>
          </a:p>
        </p:txBody>
      </p:sp>
      <p:sp>
        <p:nvSpPr>
          <p:cNvPr id="94" name="TextBox 93">
            <a:extLst>
              <a:ext uri="{FF2B5EF4-FFF2-40B4-BE49-F238E27FC236}">
                <a16:creationId xmlns:a16="http://schemas.microsoft.com/office/drawing/2014/main" id="{7FD0BD61-55E7-43C5-AFEA-9DA158563118}"/>
              </a:ext>
            </a:extLst>
          </p:cNvPr>
          <p:cNvSpPr txBox="1"/>
          <p:nvPr/>
        </p:nvSpPr>
        <p:spPr>
          <a:xfrm>
            <a:off x="3928406" y="413582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3.0</a:t>
            </a:r>
          </a:p>
        </p:txBody>
      </p:sp>
      <p:sp>
        <p:nvSpPr>
          <p:cNvPr id="95" name="TextBox 94">
            <a:extLst>
              <a:ext uri="{FF2B5EF4-FFF2-40B4-BE49-F238E27FC236}">
                <a16:creationId xmlns:a16="http://schemas.microsoft.com/office/drawing/2014/main" id="{B593F997-EAA3-47ED-ACE1-FE892E1AFC1C}"/>
              </a:ext>
            </a:extLst>
          </p:cNvPr>
          <p:cNvSpPr txBox="1"/>
          <p:nvPr/>
        </p:nvSpPr>
        <p:spPr>
          <a:xfrm rot="16200000">
            <a:off x="5656085" y="3330682"/>
            <a:ext cx="748993"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pTel-hyg</a:t>
            </a:r>
            <a:endParaRPr lang="en-US" sz="1100" dirty="0">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2F77EE11-9D20-4251-AEC3-6CAC42E9EF9B}"/>
              </a:ext>
            </a:extLst>
          </p:cNvPr>
          <p:cNvSpPr txBox="1"/>
          <p:nvPr/>
        </p:nvSpPr>
        <p:spPr>
          <a:xfrm rot="16200000">
            <a:off x="4568004" y="3401568"/>
            <a:ext cx="571791"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4.1_I</a:t>
            </a:r>
          </a:p>
        </p:txBody>
      </p:sp>
      <p:sp>
        <p:nvSpPr>
          <p:cNvPr id="97" name="TextBox 96">
            <a:extLst>
              <a:ext uri="{FF2B5EF4-FFF2-40B4-BE49-F238E27FC236}">
                <a16:creationId xmlns:a16="http://schemas.microsoft.com/office/drawing/2014/main" id="{4DC75719-08D5-45F4-BC69-231F015D8221}"/>
              </a:ext>
            </a:extLst>
          </p:cNvPr>
          <p:cNvSpPr txBox="1"/>
          <p:nvPr/>
        </p:nvSpPr>
        <p:spPr>
          <a:xfrm>
            <a:off x="492600" y="4857303"/>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1.0</a:t>
            </a:r>
          </a:p>
        </p:txBody>
      </p:sp>
      <p:sp>
        <p:nvSpPr>
          <p:cNvPr id="98" name="TextBox 97">
            <a:extLst>
              <a:ext uri="{FF2B5EF4-FFF2-40B4-BE49-F238E27FC236}">
                <a16:creationId xmlns:a16="http://schemas.microsoft.com/office/drawing/2014/main" id="{4A17EA6F-DBD9-4B59-8213-0912714EAA37}"/>
              </a:ext>
            </a:extLst>
          </p:cNvPr>
          <p:cNvSpPr txBox="1"/>
          <p:nvPr/>
        </p:nvSpPr>
        <p:spPr>
          <a:xfrm>
            <a:off x="3927300" y="4689392"/>
            <a:ext cx="4536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1.0</a:t>
            </a:r>
          </a:p>
        </p:txBody>
      </p:sp>
      <p:grpSp>
        <p:nvGrpSpPr>
          <p:cNvPr id="109" name="Group 108">
            <a:extLst>
              <a:ext uri="{FF2B5EF4-FFF2-40B4-BE49-F238E27FC236}">
                <a16:creationId xmlns:a16="http://schemas.microsoft.com/office/drawing/2014/main" id="{B58942EE-F4D9-49AB-BB5B-3D6360326BD6}"/>
              </a:ext>
            </a:extLst>
          </p:cNvPr>
          <p:cNvGrpSpPr/>
          <p:nvPr/>
        </p:nvGrpSpPr>
        <p:grpSpPr>
          <a:xfrm>
            <a:off x="6598523" y="3258304"/>
            <a:ext cx="2960687" cy="1431243"/>
            <a:chOff x="6598523" y="3552961"/>
            <a:chExt cx="2960687" cy="1431243"/>
          </a:xfrm>
        </p:grpSpPr>
        <p:graphicFrame>
          <p:nvGraphicFramePr>
            <p:cNvPr id="102" name="Object 101">
              <a:extLst>
                <a:ext uri="{FF2B5EF4-FFF2-40B4-BE49-F238E27FC236}">
                  <a16:creationId xmlns:a16="http://schemas.microsoft.com/office/drawing/2014/main" id="{6B4D543B-B07B-4389-B1C2-1128EDBF5FF5}"/>
                </a:ext>
              </a:extLst>
            </p:cNvPr>
            <p:cNvGraphicFramePr>
              <a:graphicFrameLocks noChangeAspect="1"/>
            </p:cNvGraphicFramePr>
            <p:nvPr>
              <p:extLst>
                <p:ext uri="{D42A27DB-BD31-4B8C-83A1-F6EECF244321}">
                  <p14:modId xmlns:p14="http://schemas.microsoft.com/office/powerpoint/2010/main" val="1275596402"/>
                </p:ext>
              </p:extLst>
            </p:nvPr>
          </p:nvGraphicFramePr>
          <p:xfrm>
            <a:off x="6598523" y="3589521"/>
            <a:ext cx="2960687" cy="1112837"/>
          </p:xfrm>
          <a:graphic>
            <a:graphicData uri="http://schemas.openxmlformats.org/presentationml/2006/ole">
              <mc:AlternateContent xmlns:mc="http://schemas.openxmlformats.org/markup-compatibility/2006">
                <mc:Choice xmlns:v="urn:schemas-microsoft-com:vml" Requires="v">
                  <p:oleObj spid="_x0000_s3225" name="CorelDRAW" r:id="rId13" imgW="2960176" imgH="1113336" progId="CorelDraw.Graphic.23">
                    <p:embed/>
                  </p:oleObj>
                </mc:Choice>
                <mc:Fallback>
                  <p:oleObj name="CorelDRAW" r:id="rId13" imgW="2960176" imgH="1113336" progId="CorelDraw.Graphic.23">
                    <p:embed/>
                    <p:pic>
                      <p:nvPicPr>
                        <p:cNvPr id="0" name=""/>
                        <p:cNvPicPr/>
                        <p:nvPr/>
                      </p:nvPicPr>
                      <p:blipFill>
                        <a:blip r:embed="rId14"/>
                        <a:stretch>
                          <a:fillRect/>
                        </a:stretch>
                      </p:blipFill>
                      <p:spPr>
                        <a:xfrm>
                          <a:off x="6598523" y="3589521"/>
                          <a:ext cx="2960687" cy="1112837"/>
                        </a:xfrm>
                        <a:prstGeom prst="rect">
                          <a:avLst/>
                        </a:prstGeom>
                      </p:spPr>
                    </p:pic>
                  </p:oleObj>
                </mc:Fallback>
              </mc:AlternateContent>
            </a:graphicData>
          </a:graphic>
        </p:graphicFrame>
        <p:sp>
          <p:nvSpPr>
            <p:cNvPr id="103" name="TextBox 102">
              <a:extLst>
                <a:ext uri="{FF2B5EF4-FFF2-40B4-BE49-F238E27FC236}">
                  <a16:creationId xmlns:a16="http://schemas.microsoft.com/office/drawing/2014/main" id="{8D6F07C8-9956-4802-B253-0C4241B95134}"/>
                </a:ext>
              </a:extLst>
            </p:cNvPr>
            <p:cNvSpPr txBox="1"/>
            <p:nvPr/>
          </p:nvSpPr>
          <p:spPr>
            <a:xfrm>
              <a:off x="8078866" y="4351632"/>
              <a:ext cx="59896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pks4</a:t>
              </a:r>
            </a:p>
          </p:txBody>
        </p:sp>
        <p:sp>
          <p:nvSpPr>
            <p:cNvPr id="104" name="TextBox 103">
              <a:extLst>
                <a:ext uri="{FF2B5EF4-FFF2-40B4-BE49-F238E27FC236}">
                  <a16:creationId xmlns:a16="http://schemas.microsoft.com/office/drawing/2014/main" id="{A3A155C1-80CA-418D-9DD6-FDE586ECCA30}"/>
                </a:ext>
              </a:extLst>
            </p:cNvPr>
            <p:cNvSpPr txBox="1"/>
            <p:nvPr/>
          </p:nvSpPr>
          <p:spPr>
            <a:xfrm>
              <a:off x="8078866" y="4600972"/>
              <a:ext cx="598966"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6.8 kb</a:t>
              </a:r>
            </a:p>
          </p:txBody>
        </p:sp>
        <p:sp>
          <p:nvSpPr>
            <p:cNvPr id="105" name="TextBox 104">
              <a:extLst>
                <a:ext uri="{FF2B5EF4-FFF2-40B4-BE49-F238E27FC236}">
                  <a16:creationId xmlns:a16="http://schemas.microsoft.com/office/drawing/2014/main" id="{5026BEDC-B5FB-44C6-A2E4-E92816D23E0B}"/>
                </a:ext>
              </a:extLst>
            </p:cNvPr>
            <p:cNvSpPr txBox="1"/>
            <p:nvPr/>
          </p:nvSpPr>
          <p:spPr>
            <a:xfrm>
              <a:off x="8947749" y="3552961"/>
              <a:ext cx="598966" cy="246221"/>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Chr. 5</a:t>
              </a:r>
            </a:p>
          </p:txBody>
        </p:sp>
        <p:cxnSp>
          <p:nvCxnSpPr>
            <p:cNvPr id="107" name="Straight Connector 106">
              <a:extLst>
                <a:ext uri="{FF2B5EF4-FFF2-40B4-BE49-F238E27FC236}">
                  <a16:creationId xmlns:a16="http://schemas.microsoft.com/office/drawing/2014/main" id="{34681316-9830-4D22-9A52-83C2AD4734A5}"/>
                </a:ext>
              </a:extLst>
            </p:cNvPr>
            <p:cNvCxnSpPr/>
            <p:nvPr/>
          </p:nvCxnSpPr>
          <p:spPr>
            <a:xfrm>
              <a:off x="6629384" y="4762492"/>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65F464A9-5F67-4796-9C52-DF4155A2EB09}"/>
                </a:ext>
              </a:extLst>
            </p:cNvPr>
            <p:cNvSpPr txBox="1"/>
            <p:nvPr/>
          </p:nvSpPr>
          <p:spPr>
            <a:xfrm>
              <a:off x="6864416" y="4753372"/>
              <a:ext cx="598966"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90.6 kb</a:t>
              </a:r>
            </a:p>
          </p:txBody>
        </p:sp>
      </p:grpSp>
      <p:grpSp>
        <p:nvGrpSpPr>
          <p:cNvPr id="120" name="Group 119">
            <a:extLst>
              <a:ext uri="{FF2B5EF4-FFF2-40B4-BE49-F238E27FC236}">
                <a16:creationId xmlns:a16="http://schemas.microsoft.com/office/drawing/2014/main" id="{38E8CF1E-0930-4BC2-B574-551037850F8E}"/>
              </a:ext>
            </a:extLst>
          </p:cNvPr>
          <p:cNvGrpSpPr/>
          <p:nvPr/>
        </p:nvGrpSpPr>
        <p:grpSpPr>
          <a:xfrm>
            <a:off x="9131735" y="4704934"/>
            <a:ext cx="184296" cy="26806"/>
            <a:chOff x="9131735" y="4866859"/>
            <a:chExt cx="184296" cy="26806"/>
          </a:xfrm>
        </p:grpSpPr>
        <p:cxnSp>
          <p:nvCxnSpPr>
            <p:cNvPr id="112" name="Straight Connector 111">
              <a:extLst>
                <a:ext uri="{FF2B5EF4-FFF2-40B4-BE49-F238E27FC236}">
                  <a16:creationId xmlns:a16="http://schemas.microsoft.com/office/drawing/2014/main" id="{2BF8D9FF-5C43-43D7-BB94-4F6AACF06E17}"/>
                </a:ext>
              </a:extLst>
            </p:cNvPr>
            <p:cNvCxnSpPr>
              <a:cxnSpLocks/>
            </p:cNvCxnSpPr>
            <p:nvPr/>
          </p:nvCxnSpPr>
          <p:spPr>
            <a:xfrm rot="1800000">
              <a:off x="9131735" y="489366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9AB4057-52A3-4021-90E6-97F50274BF0B}"/>
                </a:ext>
              </a:extLst>
            </p:cNvPr>
            <p:cNvCxnSpPr>
              <a:cxnSpLocks/>
            </p:cNvCxnSpPr>
            <p:nvPr/>
          </p:nvCxnSpPr>
          <p:spPr>
            <a:xfrm flipH="1">
              <a:off x="9133151" y="486685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8816354-31AA-4F27-9FAF-55B101FC92F7}"/>
              </a:ext>
            </a:extLst>
          </p:cNvPr>
          <p:cNvGrpSpPr/>
          <p:nvPr/>
        </p:nvGrpSpPr>
        <p:grpSpPr>
          <a:xfrm>
            <a:off x="7575600" y="4703341"/>
            <a:ext cx="190777" cy="25229"/>
            <a:chOff x="7575600" y="4865266"/>
            <a:chExt cx="190777" cy="25229"/>
          </a:xfrm>
        </p:grpSpPr>
        <p:cxnSp>
          <p:nvCxnSpPr>
            <p:cNvPr id="111" name="Straight Connector 110">
              <a:extLst>
                <a:ext uri="{FF2B5EF4-FFF2-40B4-BE49-F238E27FC236}">
                  <a16:creationId xmlns:a16="http://schemas.microsoft.com/office/drawing/2014/main" id="{8B6FD05A-CF94-45F9-8264-65B7EE931725}"/>
                </a:ext>
              </a:extLst>
            </p:cNvPr>
            <p:cNvCxnSpPr/>
            <p:nvPr/>
          </p:nvCxnSpPr>
          <p:spPr>
            <a:xfrm>
              <a:off x="7575600" y="486526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BBE8AC-85F0-43FB-AC51-A575350B8545}"/>
                </a:ext>
              </a:extLst>
            </p:cNvPr>
            <p:cNvCxnSpPr>
              <a:cxnSpLocks/>
            </p:cNvCxnSpPr>
            <p:nvPr/>
          </p:nvCxnSpPr>
          <p:spPr>
            <a:xfrm rot="19800000" flipH="1">
              <a:off x="7674937" y="489049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850287F1-CD52-4C38-A297-6DA9BC382322}"/>
              </a:ext>
            </a:extLst>
          </p:cNvPr>
          <p:cNvSpPr txBox="1"/>
          <p:nvPr/>
        </p:nvSpPr>
        <p:spPr>
          <a:xfrm>
            <a:off x="7483210" y="4509868"/>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P1</a:t>
            </a:r>
          </a:p>
        </p:txBody>
      </p:sp>
      <p:sp>
        <p:nvSpPr>
          <p:cNvPr id="118" name="TextBox 117">
            <a:extLst>
              <a:ext uri="{FF2B5EF4-FFF2-40B4-BE49-F238E27FC236}">
                <a16:creationId xmlns:a16="http://schemas.microsoft.com/office/drawing/2014/main" id="{0125338E-18E4-4634-987D-B8265E156F06}"/>
              </a:ext>
            </a:extLst>
          </p:cNvPr>
          <p:cNvSpPr txBox="1"/>
          <p:nvPr/>
        </p:nvSpPr>
        <p:spPr>
          <a:xfrm>
            <a:off x="9032471" y="4513001"/>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P2</a:t>
            </a:r>
          </a:p>
        </p:txBody>
      </p:sp>
      <p:sp>
        <p:nvSpPr>
          <p:cNvPr id="119" name="TextBox 118">
            <a:extLst>
              <a:ext uri="{FF2B5EF4-FFF2-40B4-BE49-F238E27FC236}">
                <a16:creationId xmlns:a16="http://schemas.microsoft.com/office/drawing/2014/main" id="{B132A335-A4F4-41D7-89A5-B3598D4850C3}"/>
              </a:ext>
            </a:extLst>
          </p:cNvPr>
          <p:cNvSpPr txBox="1"/>
          <p:nvPr/>
        </p:nvSpPr>
        <p:spPr>
          <a:xfrm>
            <a:off x="8071607" y="4570412"/>
            <a:ext cx="78089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PCR 8.2 kb</a:t>
            </a:r>
          </a:p>
        </p:txBody>
      </p:sp>
      <p:grpSp>
        <p:nvGrpSpPr>
          <p:cNvPr id="122" name="Group 121">
            <a:extLst>
              <a:ext uri="{FF2B5EF4-FFF2-40B4-BE49-F238E27FC236}">
                <a16:creationId xmlns:a16="http://schemas.microsoft.com/office/drawing/2014/main" id="{751238B9-5961-4251-8DFF-F855C3A227F7}"/>
              </a:ext>
            </a:extLst>
          </p:cNvPr>
          <p:cNvGrpSpPr/>
          <p:nvPr/>
        </p:nvGrpSpPr>
        <p:grpSpPr>
          <a:xfrm>
            <a:off x="8598309" y="4947827"/>
            <a:ext cx="184296" cy="26806"/>
            <a:chOff x="9131735" y="4866859"/>
            <a:chExt cx="184296" cy="26806"/>
          </a:xfrm>
        </p:grpSpPr>
        <p:cxnSp>
          <p:nvCxnSpPr>
            <p:cNvPr id="123" name="Straight Connector 122">
              <a:extLst>
                <a:ext uri="{FF2B5EF4-FFF2-40B4-BE49-F238E27FC236}">
                  <a16:creationId xmlns:a16="http://schemas.microsoft.com/office/drawing/2014/main" id="{8ECF3D04-3441-4B35-8AA3-1DD41D4365F7}"/>
                </a:ext>
              </a:extLst>
            </p:cNvPr>
            <p:cNvCxnSpPr>
              <a:cxnSpLocks/>
            </p:cNvCxnSpPr>
            <p:nvPr/>
          </p:nvCxnSpPr>
          <p:spPr>
            <a:xfrm rot="1800000">
              <a:off x="9131735" y="489366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6C0D1FD-9D4E-44D7-8D04-92DECB197CF1}"/>
                </a:ext>
              </a:extLst>
            </p:cNvPr>
            <p:cNvCxnSpPr>
              <a:cxnSpLocks/>
            </p:cNvCxnSpPr>
            <p:nvPr/>
          </p:nvCxnSpPr>
          <p:spPr>
            <a:xfrm flipH="1">
              <a:off x="9133151" y="486685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54A733B4-183F-440B-99AF-D4CEA9EEE0F8}"/>
              </a:ext>
            </a:extLst>
          </p:cNvPr>
          <p:cNvGrpSpPr/>
          <p:nvPr/>
        </p:nvGrpSpPr>
        <p:grpSpPr>
          <a:xfrm>
            <a:off x="7575586" y="4946234"/>
            <a:ext cx="190777" cy="25229"/>
            <a:chOff x="7575600" y="4865266"/>
            <a:chExt cx="190777" cy="25229"/>
          </a:xfrm>
        </p:grpSpPr>
        <p:cxnSp>
          <p:nvCxnSpPr>
            <p:cNvPr id="126" name="Straight Connector 125">
              <a:extLst>
                <a:ext uri="{FF2B5EF4-FFF2-40B4-BE49-F238E27FC236}">
                  <a16:creationId xmlns:a16="http://schemas.microsoft.com/office/drawing/2014/main" id="{8EB5C641-12EC-4550-9B30-3A6174EA3A5C}"/>
                </a:ext>
              </a:extLst>
            </p:cNvPr>
            <p:cNvCxnSpPr/>
            <p:nvPr/>
          </p:nvCxnSpPr>
          <p:spPr>
            <a:xfrm>
              <a:off x="7575600" y="486526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DCC3B6F-BB75-4255-B8E7-AC1BBEE635DB}"/>
                </a:ext>
              </a:extLst>
            </p:cNvPr>
            <p:cNvCxnSpPr>
              <a:cxnSpLocks/>
            </p:cNvCxnSpPr>
            <p:nvPr/>
          </p:nvCxnSpPr>
          <p:spPr>
            <a:xfrm rot="19800000" flipH="1">
              <a:off x="7674937" y="489049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A6AC97DC-BE8A-4416-B2B9-8DA9E8630368}"/>
              </a:ext>
            </a:extLst>
          </p:cNvPr>
          <p:cNvSpPr txBox="1"/>
          <p:nvPr/>
        </p:nvSpPr>
        <p:spPr>
          <a:xfrm>
            <a:off x="7483196" y="4752761"/>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P1</a:t>
            </a:r>
          </a:p>
        </p:txBody>
      </p:sp>
      <p:sp>
        <p:nvSpPr>
          <p:cNvPr id="129" name="TextBox 128">
            <a:extLst>
              <a:ext uri="{FF2B5EF4-FFF2-40B4-BE49-F238E27FC236}">
                <a16:creationId xmlns:a16="http://schemas.microsoft.com/office/drawing/2014/main" id="{DA946849-8C97-41E7-B0F7-114FDC768333}"/>
              </a:ext>
            </a:extLst>
          </p:cNvPr>
          <p:cNvSpPr txBox="1"/>
          <p:nvPr/>
        </p:nvSpPr>
        <p:spPr>
          <a:xfrm>
            <a:off x="8499045" y="4755894"/>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P4</a:t>
            </a:r>
          </a:p>
        </p:txBody>
      </p:sp>
      <p:sp>
        <p:nvSpPr>
          <p:cNvPr id="130" name="TextBox 129">
            <a:extLst>
              <a:ext uri="{FF2B5EF4-FFF2-40B4-BE49-F238E27FC236}">
                <a16:creationId xmlns:a16="http://schemas.microsoft.com/office/drawing/2014/main" id="{80FD5F6E-AC7F-40DF-B562-1E8F520BF262}"/>
              </a:ext>
            </a:extLst>
          </p:cNvPr>
          <p:cNvSpPr txBox="1"/>
          <p:nvPr/>
        </p:nvSpPr>
        <p:spPr>
          <a:xfrm>
            <a:off x="7790592" y="4813305"/>
            <a:ext cx="78089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PCR 1.3 kb</a:t>
            </a:r>
          </a:p>
        </p:txBody>
      </p:sp>
      <p:grpSp>
        <p:nvGrpSpPr>
          <p:cNvPr id="131" name="Group 130">
            <a:extLst>
              <a:ext uri="{FF2B5EF4-FFF2-40B4-BE49-F238E27FC236}">
                <a16:creationId xmlns:a16="http://schemas.microsoft.com/office/drawing/2014/main" id="{E3BE1575-4710-459F-9FE0-A2A681983401}"/>
              </a:ext>
            </a:extLst>
          </p:cNvPr>
          <p:cNvGrpSpPr/>
          <p:nvPr/>
        </p:nvGrpSpPr>
        <p:grpSpPr>
          <a:xfrm>
            <a:off x="9131711" y="5190724"/>
            <a:ext cx="184296" cy="26806"/>
            <a:chOff x="9131735" y="4866859"/>
            <a:chExt cx="184296" cy="26806"/>
          </a:xfrm>
        </p:grpSpPr>
        <p:cxnSp>
          <p:nvCxnSpPr>
            <p:cNvPr id="132" name="Straight Connector 131">
              <a:extLst>
                <a:ext uri="{FF2B5EF4-FFF2-40B4-BE49-F238E27FC236}">
                  <a16:creationId xmlns:a16="http://schemas.microsoft.com/office/drawing/2014/main" id="{DCF6E030-1110-43B1-B6A9-029A8CA7E1B7}"/>
                </a:ext>
              </a:extLst>
            </p:cNvPr>
            <p:cNvCxnSpPr>
              <a:cxnSpLocks/>
            </p:cNvCxnSpPr>
            <p:nvPr/>
          </p:nvCxnSpPr>
          <p:spPr>
            <a:xfrm rot="1800000">
              <a:off x="9131735" y="489366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7869007-86C9-4764-AEE1-AD1C440FB3C9}"/>
                </a:ext>
              </a:extLst>
            </p:cNvPr>
            <p:cNvCxnSpPr>
              <a:cxnSpLocks/>
            </p:cNvCxnSpPr>
            <p:nvPr/>
          </p:nvCxnSpPr>
          <p:spPr>
            <a:xfrm flipH="1">
              <a:off x="9133151" y="4866859"/>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33C930AF-6E0F-430B-8A71-2C79F1AB5AD1}"/>
              </a:ext>
            </a:extLst>
          </p:cNvPr>
          <p:cNvGrpSpPr/>
          <p:nvPr/>
        </p:nvGrpSpPr>
        <p:grpSpPr>
          <a:xfrm>
            <a:off x="8166142" y="5189131"/>
            <a:ext cx="190777" cy="25229"/>
            <a:chOff x="7575600" y="4865266"/>
            <a:chExt cx="190777" cy="25229"/>
          </a:xfrm>
        </p:grpSpPr>
        <p:cxnSp>
          <p:nvCxnSpPr>
            <p:cNvPr id="135" name="Straight Connector 134">
              <a:extLst>
                <a:ext uri="{FF2B5EF4-FFF2-40B4-BE49-F238E27FC236}">
                  <a16:creationId xmlns:a16="http://schemas.microsoft.com/office/drawing/2014/main" id="{8D92F3C0-EE72-4471-811D-9AD7F55D288C}"/>
                </a:ext>
              </a:extLst>
            </p:cNvPr>
            <p:cNvCxnSpPr/>
            <p:nvPr/>
          </p:nvCxnSpPr>
          <p:spPr>
            <a:xfrm>
              <a:off x="7575600" y="4865266"/>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7494A30-706E-4649-823E-E9A9CBC07842}"/>
                </a:ext>
              </a:extLst>
            </p:cNvPr>
            <p:cNvCxnSpPr>
              <a:cxnSpLocks/>
            </p:cNvCxnSpPr>
            <p:nvPr/>
          </p:nvCxnSpPr>
          <p:spPr>
            <a:xfrm rot="19800000" flipH="1">
              <a:off x="7674937" y="4890495"/>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9AFD9F3D-8C4F-49DF-93C0-0F35C9F674D0}"/>
              </a:ext>
            </a:extLst>
          </p:cNvPr>
          <p:cNvSpPr txBox="1"/>
          <p:nvPr/>
        </p:nvSpPr>
        <p:spPr>
          <a:xfrm>
            <a:off x="8073752" y="4995658"/>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P3</a:t>
            </a:r>
          </a:p>
        </p:txBody>
      </p:sp>
      <p:sp>
        <p:nvSpPr>
          <p:cNvPr id="138" name="TextBox 137">
            <a:extLst>
              <a:ext uri="{FF2B5EF4-FFF2-40B4-BE49-F238E27FC236}">
                <a16:creationId xmlns:a16="http://schemas.microsoft.com/office/drawing/2014/main" id="{4A47DA84-848F-4233-A520-0CEB9F8E324C}"/>
              </a:ext>
            </a:extLst>
          </p:cNvPr>
          <p:cNvSpPr txBox="1"/>
          <p:nvPr/>
        </p:nvSpPr>
        <p:spPr>
          <a:xfrm>
            <a:off x="9032447" y="4998791"/>
            <a:ext cx="385202"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P2</a:t>
            </a:r>
          </a:p>
        </p:txBody>
      </p:sp>
      <p:sp>
        <p:nvSpPr>
          <p:cNvPr id="139" name="TextBox 138">
            <a:extLst>
              <a:ext uri="{FF2B5EF4-FFF2-40B4-BE49-F238E27FC236}">
                <a16:creationId xmlns:a16="http://schemas.microsoft.com/office/drawing/2014/main" id="{261A2B19-E817-423A-9EA8-A78822AE6D0E}"/>
              </a:ext>
            </a:extLst>
          </p:cNvPr>
          <p:cNvSpPr txBox="1"/>
          <p:nvPr/>
        </p:nvSpPr>
        <p:spPr>
          <a:xfrm>
            <a:off x="8352580" y="5056202"/>
            <a:ext cx="78089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PCR 1.0 kb</a:t>
            </a:r>
          </a:p>
        </p:txBody>
      </p:sp>
      <p:sp>
        <p:nvSpPr>
          <p:cNvPr id="140" name="TextBox 139">
            <a:extLst>
              <a:ext uri="{FF2B5EF4-FFF2-40B4-BE49-F238E27FC236}">
                <a16:creationId xmlns:a16="http://schemas.microsoft.com/office/drawing/2014/main" id="{9B46B473-908C-422B-B9D6-41E39C9A5A7B}"/>
              </a:ext>
            </a:extLst>
          </p:cNvPr>
          <p:cNvSpPr txBox="1"/>
          <p:nvPr/>
        </p:nvSpPr>
        <p:spPr>
          <a:xfrm>
            <a:off x="288373" y="332140"/>
            <a:ext cx="453656" cy="369332"/>
          </a:xfrm>
          <a:prstGeom prst="rect">
            <a:avLst/>
          </a:prstGeom>
          <a:noFill/>
        </p:spPr>
        <p:txBody>
          <a:bodyPr wrap="square" rtlCol="0">
            <a:spAutoFit/>
          </a:bodyPr>
          <a:lstStyle/>
          <a:p>
            <a:r>
              <a:rPr lang="en-US" b="1" dirty="0"/>
              <a:t>A</a:t>
            </a:r>
          </a:p>
        </p:txBody>
      </p:sp>
      <p:sp>
        <p:nvSpPr>
          <p:cNvPr id="141" name="TextBox 140">
            <a:extLst>
              <a:ext uri="{FF2B5EF4-FFF2-40B4-BE49-F238E27FC236}">
                <a16:creationId xmlns:a16="http://schemas.microsoft.com/office/drawing/2014/main" id="{92B925FA-BF2E-4E87-9024-0CDCCADBAAE9}"/>
              </a:ext>
            </a:extLst>
          </p:cNvPr>
          <p:cNvSpPr txBox="1"/>
          <p:nvPr/>
        </p:nvSpPr>
        <p:spPr>
          <a:xfrm>
            <a:off x="784584" y="556882"/>
            <a:ext cx="2722274" cy="261610"/>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Primers P1 &amp; P2</a:t>
            </a:r>
          </a:p>
        </p:txBody>
      </p:sp>
      <p:sp>
        <p:nvSpPr>
          <p:cNvPr id="142" name="TextBox 141">
            <a:extLst>
              <a:ext uri="{FF2B5EF4-FFF2-40B4-BE49-F238E27FC236}">
                <a16:creationId xmlns:a16="http://schemas.microsoft.com/office/drawing/2014/main" id="{46CD771F-00CE-4A29-A30B-26EF917A3603}"/>
              </a:ext>
            </a:extLst>
          </p:cNvPr>
          <p:cNvSpPr txBox="1"/>
          <p:nvPr/>
        </p:nvSpPr>
        <p:spPr>
          <a:xfrm>
            <a:off x="288373" y="2775830"/>
            <a:ext cx="453656" cy="369332"/>
          </a:xfrm>
          <a:prstGeom prst="rect">
            <a:avLst/>
          </a:prstGeom>
          <a:noFill/>
        </p:spPr>
        <p:txBody>
          <a:bodyPr wrap="square" rtlCol="0">
            <a:spAutoFit/>
          </a:bodyPr>
          <a:lstStyle/>
          <a:p>
            <a:r>
              <a:rPr lang="en-US" b="1" dirty="0"/>
              <a:t>B</a:t>
            </a:r>
          </a:p>
        </p:txBody>
      </p:sp>
      <p:sp>
        <p:nvSpPr>
          <p:cNvPr id="143" name="TextBox 142">
            <a:extLst>
              <a:ext uri="{FF2B5EF4-FFF2-40B4-BE49-F238E27FC236}">
                <a16:creationId xmlns:a16="http://schemas.microsoft.com/office/drawing/2014/main" id="{74CE93B0-03D1-4792-AB99-C22B0AF7178B}"/>
              </a:ext>
            </a:extLst>
          </p:cNvPr>
          <p:cNvSpPr txBox="1"/>
          <p:nvPr/>
        </p:nvSpPr>
        <p:spPr>
          <a:xfrm>
            <a:off x="3899259" y="556882"/>
            <a:ext cx="2722274" cy="261610"/>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Primers P1 &amp; P4</a:t>
            </a:r>
          </a:p>
        </p:txBody>
      </p:sp>
      <p:sp>
        <p:nvSpPr>
          <p:cNvPr id="144" name="TextBox 143">
            <a:extLst>
              <a:ext uri="{FF2B5EF4-FFF2-40B4-BE49-F238E27FC236}">
                <a16:creationId xmlns:a16="http://schemas.microsoft.com/office/drawing/2014/main" id="{358F7C89-CE68-4372-9CFC-B676F8067CDA}"/>
              </a:ext>
            </a:extLst>
          </p:cNvPr>
          <p:cNvSpPr txBox="1"/>
          <p:nvPr/>
        </p:nvSpPr>
        <p:spPr>
          <a:xfrm>
            <a:off x="7099659" y="556882"/>
            <a:ext cx="2722274" cy="261610"/>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Primers P2 &amp; P3</a:t>
            </a:r>
          </a:p>
        </p:txBody>
      </p:sp>
      <p:sp>
        <p:nvSpPr>
          <p:cNvPr id="145" name="TextBox 144">
            <a:extLst>
              <a:ext uri="{FF2B5EF4-FFF2-40B4-BE49-F238E27FC236}">
                <a16:creationId xmlns:a16="http://schemas.microsoft.com/office/drawing/2014/main" id="{6E3FB25A-06C8-48F1-A12F-190FEFF9996D}"/>
              </a:ext>
            </a:extLst>
          </p:cNvPr>
          <p:cNvSpPr txBox="1"/>
          <p:nvPr/>
        </p:nvSpPr>
        <p:spPr>
          <a:xfrm>
            <a:off x="1106319" y="2936017"/>
            <a:ext cx="4944406" cy="261610"/>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Primers pTEL_cpc1-hygR_F1 &amp; pTEL_cpc1-hygR_ R1</a:t>
            </a:r>
          </a:p>
        </p:txBody>
      </p:sp>
      <p:sp>
        <p:nvSpPr>
          <p:cNvPr id="146" name="TextBox 145">
            <a:extLst>
              <a:ext uri="{FF2B5EF4-FFF2-40B4-BE49-F238E27FC236}">
                <a16:creationId xmlns:a16="http://schemas.microsoft.com/office/drawing/2014/main" id="{F73DDC23-82DA-4B1C-8774-C737A989B8D4}"/>
              </a:ext>
            </a:extLst>
          </p:cNvPr>
          <p:cNvSpPr txBox="1"/>
          <p:nvPr/>
        </p:nvSpPr>
        <p:spPr>
          <a:xfrm>
            <a:off x="6375929" y="2775829"/>
            <a:ext cx="453656" cy="369332"/>
          </a:xfrm>
          <a:prstGeom prst="rect">
            <a:avLst/>
          </a:prstGeom>
          <a:noFill/>
        </p:spPr>
        <p:txBody>
          <a:bodyPr wrap="square" rtlCol="0">
            <a:spAutoFit/>
          </a:bodyPr>
          <a:lstStyle/>
          <a:p>
            <a:r>
              <a:rPr lang="en-US" b="1" dirty="0"/>
              <a:t>C</a:t>
            </a:r>
          </a:p>
        </p:txBody>
      </p:sp>
    </p:spTree>
    <p:extLst>
      <p:ext uri="{BB962C8B-B14F-4D97-AF65-F5344CB8AC3E}">
        <p14:creationId xmlns:p14="http://schemas.microsoft.com/office/powerpoint/2010/main" val="218877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E9B4F-7904-4F1A-80A8-4ECC4FAB40B6}"/>
              </a:ext>
            </a:extLst>
          </p:cNvPr>
          <p:cNvSpPr txBox="1"/>
          <p:nvPr/>
        </p:nvSpPr>
        <p:spPr>
          <a:xfrm>
            <a:off x="862649" y="4615418"/>
            <a:ext cx="5211137" cy="1569660"/>
          </a:xfrm>
          <a:prstGeom prst="rect">
            <a:avLst/>
          </a:prstGeom>
          <a:noFill/>
        </p:spPr>
        <p:txBody>
          <a:bodyPr wrap="square" rtlCol="0">
            <a:spAutoFit/>
          </a:bodyPr>
          <a:lstStyle/>
          <a:p>
            <a:pPr algn="just"/>
            <a:r>
              <a:rPr lang="en-US" sz="1200" b="1" dirty="0"/>
              <a:t>Supplementary figure S3</a:t>
            </a:r>
            <a:r>
              <a:rPr lang="en-US" sz="1200" b="1" dirty="0">
                <a:effectLst/>
                <a:ea typeface="Calibri" panose="020F0502020204030204" pitchFamily="34" charset="0"/>
                <a:cs typeface="Arial" panose="020B0604020202020204" pitchFamily="34" charset="0"/>
              </a:rPr>
              <a:t>: Colony </a:t>
            </a:r>
            <a:r>
              <a:rPr lang="en-US" sz="1200" b="1" dirty="0">
                <a:ea typeface="Calibri" panose="020F0502020204030204" pitchFamily="34" charset="0"/>
                <a:cs typeface="Arial" panose="020B0604020202020204" pitchFamily="34" charset="0"/>
              </a:rPr>
              <a:t>sizes </a:t>
            </a:r>
            <a:r>
              <a:rPr lang="en-US" sz="1200" b="1" dirty="0">
                <a:effectLst/>
                <a:ea typeface="Calibri" panose="020F0502020204030204" pitchFamily="34" charset="0"/>
                <a:cs typeface="Arial" panose="020B0604020202020204" pitchFamily="34" charset="0"/>
              </a:rPr>
              <a:t>of </a:t>
            </a:r>
            <a:r>
              <a:rPr lang="en-US" sz="1200" b="1" i="1" dirty="0">
                <a:effectLst/>
                <a:ea typeface="Calibri" panose="020F0502020204030204" pitchFamily="34" charset="0"/>
                <a:cs typeface="Arial" panose="020B0604020202020204" pitchFamily="34" charset="0"/>
              </a:rPr>
              <a:t>T. </a:t>
            </a:r>
            <a:r>
              <a:rPr lang="en-US" sz="1200" b="1" i="1" dirty="0" err="1">
                <a:effectLst/>
                <a:ea typeface="Calibri" panose="020F0502020204030204" pitchFamily="34" charset="0"/>
                <a:cs typeface="Arial" panose="020B0604020202020204" pitchFamily="34" charset="0"/>
              </a:rPr>
              <a:t>atroviride</a:t>
            </a:r>
            <a:r>
              <a:rPr lang="en-US" sz="1200" b="1" i="1" dirty="0">
                <a:effectLst/>
                <a:ea typeface="Calibri" panose="020F0502020204030204" pitchFamily="34" charset="0"/>
                <a:cs typeface="Arial" panose="020B0604020202020204" pitchFamily="34" charset="0"/>
              </a:rPr>
              <a:t> </a:t>
            </a:r>
            <a:r>
              <a:rPr lang="en-US" sz="1200" b="1" dirty="0">
                <a:effectLst/>
                <a:ea typeface="Calibri" panose="020F0502020204030204" pitchFamily="34" charset="0"/>
                <a:cs typeface="Arial" panose="020B0604020202020204" pitchFamily="34" charset="0"/>
              </a:rPr>
              <a:t>Δ</a:t>
            </a:r>
            <a:r>
              <a:rPr lang="en-US" sz="1200" b="1" i="1" dirty="0">
                <a:effectLst/>
                <a:ea typeface="Calibri" panose="020F0502020204030204" pitchFamily="34" charset="0"/>
                <a:cs typeface="Arial" panose="020B0604020202020204" pitchFamily="34" charset="0"/>
              </a:rPr>
              <a:t>pex5</a:t>
            </a:r>
            <a:r>
              <a:rPr lang="en-US" sz="1200" b="1" dirty="0">
                <a:effectLst/>
                <a:ea typeface="Calibri" panose="020F0502020204030204" pitchFamily="34" charset="0"/>
                <a:cs typeface="Arial" panose="020B0604020202020204" pitchFamily="34" charset="0"/>
              </a:rPr>
              <a:t> mutants in comparison to the wt. </a:t>
            </a:r>
            <a:r>
              <a:rPr lang="en-US" sz="1200" dirty="0">
                <a:effectLst/>
                <a:ea typeface="Calibri" panose="020F0502020204030204" pitchFamily="34" charset="0"/>
                <a:cs typeface="Arial" panose="020B0604020202020204" pitchFamily="34" charset="0"/>
              </a:rPr>
              <a:t>TMM plates with or without biotin (bio) at the indicated concentration were point inoculated with 10</a:t>
            </a:r>
            <a:r>
              <a:rPr lang="en-US" sz="1200" baseline="30000" dirty="0">
                <a:effectLst/>
                <a:ea typeface="Calibri" panose="020F0502020204030204" pitchFamily="34" charset="0"/>
                <a:cs typeface="Arial" panose="020B0604020202020204" pitchFamily="34" charset="0"/>
              </a:rPr>
              <a:t>4</a:t>
            </a:r>
            <a:r>
              <a:rPr lang="en-US" sz="1200" dirty="0">
                <a:effectLst/>
                <a:ea typeface="Calibri" panose="020F0502020204030204" pitchFamily="34" charset="0"/>
                <a:cs typeface="Arial" panose="020B0604020202020204" pitchFamily="34" charset="0"/>
              </a:rPr>
              <a:t> spores and incubated for </a:t>
            </a:r>
            <a:r>
              <a:rPr lang="en-US" sz="1200" dirty="0">
                <a:ea typeface="Calibri" panose="020F0502020204030204" pitchFamily="34" charset="0"/>
                <a:cs typeface="Arial" panose="020B0604020202020204" pitchFamily="34" charset="0"/>
              </a:rPr>
              <a:t>5 </a:t>
            </a:r>
            <a:r>
              <a:rPr lang="en-US" sz="1200" dirty="0">
                <a:effectLst/>
                <a:ea typeface="Calibri" panose="020F0502020204030204" pitchFamily="34" charset="0"/>
                <a:cs typeface="Arial" panose="020B0604020202020204" pitchFamily="34" charset="0"/>
              </a:rPr>
              <a:t>days </a:t>
            </a:r>
            <a:r>
              <a:rPr lang="en-US" sz="1200" dirty="0">
                <a:ea typeface="Calibri" panose="020F0502020204030204" pitchFamily="34" charset="0"/>
                <a:cs typeface="Arial" panose="020B0604020202020204" pitchFamily="34" charset="0"/>
              </a:rPr>
              <a:t>at 25 °C in light/dark condition to compare colony growth of the </a:t>
            </a:r>
            <a:r>
              <a:rPr lang="el-GR" sz="1200" dirty="0">
                <a:ea typeface="Calibri" panose="020F0502020204030204" pitchFamily="34" charset="0"/>
                <a:cs typeface="Arial" panose="020B0604020202020204" pitchFamily="34" charset="0"/>
              </a:rPr>
              <a:t>Δ</a:t>
            </a:r>
            <a:r>
              <a:rPr lang="de-AT" sz="1200" i="1" dirty="0">
                <a:ea typeface="Calibri" panose="020F0502020204030204" pitchFamily="34" charset="0"/>
                <a:cs typeface="Arial" panose="020B0604020202020204" pitchFamily="34" charset="0"/>
              </a:rPr>
              <a:t>pex5</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mutant</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strains</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generated</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either</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by</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using</a:t>
            </a:r>
            <a:r>
              <a:rPr lang="de-AT" sz="1200" dirty="0">
                <a:ea typeface="Calibri" panose="020F0502020204030204" pitchFamily="34" charset="0"/>
                <a:cs typeface="Arial" panose="020B0604020202020204" pitchFamily="34" charset="0"/>
              </a:rPr>
              <a:t> </a:t>
            </a:r>
            <a:r>
              <a:rPr lang="de-AT" sz="1200" i="1" dirty="0">
                <a:ea typeface="Calibri" panose="020F0502020204030204" pitchFamily="34" charset="0"/>
                <a:cs typeface="Arial" panose="020B0604020202020204" pitchFamily="34" charset="0"/>
              </a:rPr>
              <a:t>N. </a:t>
            </a:r>
            <a:r>
              <a:rPr lang="de-AT" sz="1200" i="1" dirty="0" err="1">
                <a:ea typeface="Calibri" panose="020F0502020204030204" pitchFamily="34" charset="0"/>
                <a:cs typeface="Arial" panose="020B0604020202020204" pitchFamily="34" charset="0"/>
              </a:rPr>
              <a:t>crassa</a:t>
            </a:r>
            <a:r>
              <a:rPr lang="de-AT" sz="1200" i="1" dirty="0">
                <a:ea typeface="Calibri" panose="020F0502020204030204" pitchFamily="34" charset="0"/>
                <a:cs typeface="Arial" panose="020B0604020202020204" pitchFamily="34" charset="0"/>
              </a:rPr>
              <a:t> pyr4 </a:t>
            </a:r>
            <a:r>
              <a:rPr lang="de-AT" sz="1200" dirty="0" err="1">
                <a:ea typeface="Calibri" panose="020F0502020204030204" pitchFamily="34" charset="0"/>
                <a:cs typeface="Arial" panose="020B0604020202020204" pitchFamily="34" charset="0"/>
              </a:rPr>
              <a:t>complementation</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of</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the</a:t>
            </a:r>
            <a:r>
              <a:rPr lang="de-AT" sz="1200" dirty="0">
                <a:ea typeface="Calibri" panose="020F0502020204030204" pitchFamily="34" charset="0"/>
                <a:cs typeface="Arial" panose="020B0604020202020204" pitchFamily="34" charset="0"/>
              </a:rPr>
              <a:t> </a:t>
            </a:r>
            <a:r>
              <a:rPr lang="de-AT" sz="1200" i="1" dirty="0">
                <a:ea typeface="Calibri" panose="020F0502020204030204" pitchFamily="34" charset="0"/>
                <a:cs typeface="Arial" panose="020B0604020202020204" pitchFamily="34" charset="0"/>
              </a:rPr>
              <a:t>T. </a:t>
            </a:r>
            <a:r>
              <a:rPr lang="de-AT" sz="1200" i="1" dirty="0" err="1">
                <a:ea typeface="Calibri" panose="020F0502020204030204" pitchFamily="34" charset="0"/>
                <a:cs typeface="Arial" panose="020B0604020202020204" pitchFamily="34" charset="0"/>
              </a:rPr>
              <a:t>atroviride</a:t>
            </a:r>
            <a:r>
              <a:rPr lang="de-AT" sz="1200" dirty="0">
                <a:ea typeface="Calibri" panose="020F0502020204030204" pitchFamily="34" charset="0"/>
                <a:cs typeface="Arial" panose="020B0604020202020204" pitchFamily="34" charset="0"/>
              </a:rPr>
              <a:t> </a:t>
            </a:r>
            <a:r>
              <a:rPr lang="de-AT" sz="1200" i="1" dirty="0">
                <a:ea typeface="Calibri" panose="020F0502020204030204" pitchFamily="34" charset="0"/>
                <a:cs typeface="Arial" panose="020B0604020202020204" pitchFamily="34" charset="0"/>
              </a:rPr>
              <a:t>pyr4</a:t>
            </a:r>
            <a:r>
              <a:rPr lang="de-AT" sz="1200" dirty="0">
                <a:ea typeface="Calibri" panose="020F0502020204030204" pitchFamily="34" charset="0"/>
                <a:cs typeface="Arial" panose="020B0604020202020204" pitchFamily="34" charset="0"/>
              </a:rPr>
              <a:t>-deficient </a:t>
            </a:r>
            <a:r>
              <a:rPr lang="de-AT" sz="1200" dirty="0" err="1">
                <a:ea typeface="Calibri" panose="020F0502020204030204" pitchFamily="34" charset="0"/>
                <a:cs typeface="Arial" panose="020B0604020202020204" pitchFamily="34" charset="0"/>
              </a:rPr>
              <a:t>recipient</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or</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with</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the</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use</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of</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the</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pTel-hyg</a:t>
            </a:r>
            <a:r>
              <a:rPr lang="de-AT" sz="1200" dirty="0">
                <a:ea typeface="Calibri" panose="020F0502020204030204" pitchFamily="34" charset="0"/>
                <a:cs typeface="Arial" panose="020B0604020202020204" pitchFamily="34" charset="0"/>
              </a:rPr>
              <a:t> </a:t>
            </a:r>
            <a:r>
              <a:rPr lang="de-AT" sz="1200" dirty="0" err="1">
                <a:ea typeface="Calibri" panose="020F0502020204030204" pitchFamily="34" charset="0"/>
                <a:cs typeface="Arial" panose="020B0604020202020204" pitchFamily="34" charset="0"/>
              </a:rPr>
              <a:t>vector</a:t>
            </a:r>
            <a:r>
              <a:rPr lang="de-AT" sz="1200" dirty="0">
                <a:ea typeface="Calibri" panose="020F0502020204030204" pitchFamily="34" charset="0"/>
                <a:cs typeface="Arial" panose="020B0604020202020204" pitchFamily="34" charset="0"/>
              </a:rPr>
              <a:t>) and </a:t>
            </a:r>
            <a:r>
              <a:rPr lang="de-AT" sz="1200" dirty="0" err="1">
                <a:ea typeface="Calibri" panose="020F0502020204030204" pitchFamily="34" charset="0"/>
                <a:cs typeface="Arial" panose="020B0604020202020204" pitchFamily="34" charset="0"/>
              </a:rPr>
              <a:t>wt</a:t>
            </a:r>
            <a:r>
              <a:rPr lang="de-AT" sz="1200" dirty="0">
                <a:ea typeface="Calibri" panose="020F0502020204030204" pitchFamily="34" charset="0"/>
                <a:cs typeface="Arial" panose="020B0604020202020204" pitchFamily="34" charset="0"/>
              </a:rPr>
              <a:t>. </a:t>
            </a:r>
            <a:r>
              <a:rPr lang="en-US" sz="1200" dirty="0"/>
              <a:t>Different letters (</a:t>
            </a:r>
            <a:r>
              <a:rPr lang="en-US" sz="1200" i="1" dirty="0"/>
              <a:t>a</a:t>
            </a:r>
            <a:r>
              <a:rPr lang="en-US" sz="1200" dirty="0"/>
              <a:t>–c) in the plot indicate statistically significant differences between samples (</a:t>
            </a:r>
            <a:r>
              <a:rPr lang="en-US" sz="1200" i="1" dirty="0"/>
              <a:t>p</a:t>
            </a:r>
            <a:r>
              <a:rPr lang="en-US" sz="1200" dirty="0"/>
              <a:t> ≤ 0.01) according to an ANOVA Tukey’s HSD post-hoc test.  </a:t>
            </a:r>
          </a:p>
        </p:txBody>
      </p:sp>
      <p:grpSp>
        <p:nvGrpSpPr>
          <p:cNvPr id="38" name="Group 37">
            <a:extLst>
              <a:ext uri="{FF2B5EF4-FFF2-40B4-BE49-F238E27FC236}">
                <a16:creationId xmlns:a16="http://schemas.microsoft.com/office/drawing/2014/main" id="{F8459952-C5FA-40AA-9FDB-ED5415CB5CEE}"/>
              </a:ext>
            </a:extLst>
          </p:cNvPr>
          <p:cNvGrpSpPr/>
          <p:nvPr/>
        </p:nvGrpSpPr>
        <p:grpSpPr>
          <a:xfrm>
            <a:off x="944040" y="1878483"/>
            <a:ext cx="5051681" cy="2743200"/>
            <a:chOff x="2681400" y="1525441"/>
            <a:chExt cx="5051681" cy="2743200"/>
          </a:xfrm>
        </p:grpSpPr>
        <p:grpSp>
          <p:nvGrpSpPr>
            <p:cNvPr id="4" name="Gruppieren 2">
              <a:extLst>
                <a:ext uri="{FF2B5EF4-FFF2-40B4-BE49-F238E27FC236}">
                  <a16:creationId xmlns:a16="http://schemas.microsoft.com/office/drawing/2014/main" id="{646BC92D-9077-4156-9A95-F7F6394E5290}"/>
                </a:ext>
              </a:extLst>
            </p:cNvPr>
            <p:cNvGrpSpPr/>
            <p:nvPr/>
          </p:nvGrpSpPr>
          <p:grpSpPr>
            <a:xfrm>
              <a:off x="2681400" y="1525441"/>
              <a:ext cx="5051681" cy="2743200"/>
              <a:chOff x="3491025" y="2439841"/>
              <a:chExt cx="5051681" cy="2743200"/>
            </a:xfrm>
          </p:grpSpPr>
          <p:graphicFrame>
            <p:nvGraphicFramePr>
              <p:cNvPr id="5" name="Diagramm 48">
                <a:extLst>
                  <a:ext uri="{FF2B5EF4-FFF2-40B4-BE49-F238E27FC236}">
                    <a16:creationId xmlns:a16="http://schemas.microsoft.com/office/drawing/2014/main" id="{0F45BAAB-CDB2-44A9-9E89-3B80C6502B32}"/>
                  </a:ext>
                </a:extLst>
              </p:cNvPr>
              <p:cNvGraphicFramePr>
                <a:graphicFrameLocks/>
              </p:cNvGraphicFramePr>
              <p:nvPr/>
            </p:nvGraphicFramePr>
            <p:xfrm>
              <a:off x="3694481" y="2439841"/>
              <a:ext cx="484822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4">
                <a:extLst>
                  <a:ext uri="{FF2B5EF4-FFF2-40B4-BE49-F238E27FC236}">
                    <a16:creationId xmlns:a16="http://schemas.microsoft.com/office/drawing/2014/main" id="{B91C6423-F6C6-4E03-AD52-F7DFCDFD1D72}"/>
                  </a:ext>
                </a:extLst>
              </p:cNvPr>
              <p:cNvSpPr txBox="1"/>
              <p:nvPr/>
            </p:nvSpPr>
            <p:spPr>
              <a:xfrm rot="16200000">
                <a:off x="2892303" y="3370259"/>
                <a:ext cx="1459054" cy="261610"/>
              </a:xfrm>
              <a:prstGeom prst="rect">
                <a:avLst/>
              </a:prstGeom>
              <a:noFill/>
            </p:spPr>
            <p:txBody>
              <a:bodyPr wrap="none" rtlCol="0">
                <a:spAutoFit/>
              </a:bodyPr>
              <a:lstStyle/>
              <a:p>
                <a:r>
                  <a:rPr lang="de-AT" sz="1100" dirty="0" err="1"/>
                  <a:t>colony</a:t>
                </a:r>
                <a:r>
                  <a:rPr lang="de-AT" sz="1100" dirty="0"/>
                  <a:t> </a:t>
                </a:r>
                <a:r>
                  <a:rPr lang="de-AT" sz="1100" dirty="0" err="1"/>
                  <a:t>diameter</a:t>
                </a:r>
                <a:r>
                  <a:rPr lang="de-AT" sz="1100" dirty="0"/>
                  <a:t> (mm)</a:t>
                </a:r>
              </a:p>
            </p:txBody>
          </p:sp>
          <p:sp>
            <p:nvSpPr>
              <p:cNvPr id="7" name="Textfeld 5">
                <a:extLst>
                  <a:ext uri="{FF2B5EF4-FFF2-40B4-BE49-F238E27FC236}">
                    <a16:creationId xmlns:a16="http://schemas.microsoft.com/office/drawing/2014/main" id="{EF87A72E-F5ED-421F-960E-6D7DB4952CEC}"/>
                  </a:ext>
                </a:extLst>
              </p:cNvPr>
              <p:cNvSpPr txBox="1"/>
              <p:nvPr/>
            </p:nvSpPr>
            <p:spPr>
              <a:xfrm rot="16200000">
                <a:off x="4245589" y="3522590"/>
                <a:ext cx="720069" cy="230832"/>
              </a:xfrm>
              <a:prstGeom prst="rect">
                <a:avLst/>
              </a:prstGeom>
              <a:noFill/>
            </p:spPr>
            <p:txBody>
              <a:bodyPr wrap="none" rtlCol="0">
                <a:spAutoFit/>
              </a:bodyPr>
              <a:lstStyle/>
              <a:p>
                <a:r>
                  <a:rPr lang="de-AT" sz="900" dirty="0"/>
                  <a:t> </a:t>
                </a:r>
                <a:r>
                  <a:rPr lang="de-AT" sz="900" dirty="0" err="1"/>
                  <a:t>no</a:t>
                </a:r>
                <a:r>
                  <a:rPr lang="de-AT" sz="900" dirty="0"/>
                  <a:t> </a:t>
                </a:r>
                <a:r>
                  <a:rPr lang="de-AT" sz="900" dirty="0" err="1"/>
                  <a:t>growth</a:t>
                </a:r>
                <a:r>
                  <a:rPr lang="de-AT" sz="900" dirty="0"/>
                  <a:t> </a:t>
                </a:r>
                <a:endParaRPr lang="de-AT" sz="900" i="1" dirty="0"/>
              </a:p>
            </p:txBody>
          </p:sp>
          <p:sp>
            <p:nvSpPr>
              <p:cNvPr id="8" name="Rechteck 15">
                <a:extLst>
                  <a:ext uri="{FF2B5EF4-FFF2-40B4-BE49-F238E27FC236}">
                    <a16:creationId xmlns:a16="http://schemas.microsoft.com/office/drawing/2014/main" id="{3C9F77C9-0596-41EC-AEA6-3D46A59D9878}"/>
                  </a:ext>
                </a:extLst>
              </p:cNvPr>
              <p:cNvSpPr/>
              <p:nvPr/>
            </p:nvSpPr>
            <p:spPr>
              <a:xfrm>
                <a:off x="3822698" y="4373449"/>
                <a:ext cx="4720008"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7">
                <a:extLst>
                  <a:ext uri="{FF2B5EF4-FFF2-40B4-BE49-F238E27FC236}">
                    <a16:creationId xmlns:a16="http://schemas.microsoft.com/office/drawing/2014/main" id="{8E184F13-30D0-4A1A-9640-DB42F1801775}"/>
                  </a:ext>
                </a:extLst>
              </p:cNvPr>
              <p:cNvSpPr/>
              <p:nvPr/>
            </p:nvSpPr>
            <p:spPr>
              <a:xfrm>
                <a:off x="5212665" y="4319452"/>
                <a:ext cx="325730" cy="261610"/>
              </a:xfrm>
              <a:prstGeom prst="rect">
                <a:avLst/>
              </a:prstGeom>
            </p:spPr>
            <p:txBody>
              <a:bodyPr wrap="none">
                <a:spAutoFit/>
              </a:bodyPr>
              <a:lstStyle/>
              <a:p>
                <a:r>
                  <a:rPr lang="de-AT" sz="1100" dirty="0"/>
                  <a:t>T3</a:t>
                </a:r>
              </a:p>
            </p:txBody>
          </p:sp>
          <p:sp>
            <p:nvSpPr>
              <p:cNvPr id="10" name="Rechteck 8">
                <a:extLst>
                  <a:ext uri="{FF2B5EF4-FFF2-40B4-BE49-F238E27FC236}">
                    <a16:creationId xmlns:a16="http://schemas.microsoft.com/office/drawing/2014/main" id="{FAB62474-6A46-4424-B0AB-DD10E6DBDD44}"/>
                  </a:ext>
                </a:extLst>
              </p:cNvPr>
              <p:cNvSpPr/>
              <p:nvPr/>
            </p:nvSpPr>
            <p:spPr>
              <a:xfrm>
                <a:off x="5613934" y="4319452"/>
                <a:ext cx="325730" cy="261610"/>
              </a:xfrm>
              <a:prstGeom prst="rect">
                <a:avLst/>
              </a:prstGeom>
            </p:spPr>
            <p:txBody>
              <a:bodyPr wrap="none">
                <a:spAutoFit/>
              </a:bodyPr>
              <a:lstStyle/>
              <a:p>
                <a:r>
                  <a:rPr lang="de-AT" sz="1100" dirty="0"/>
                  <a:t>T4</a:t>
                </a:r>
              </a:p>
            </p:txBody>
          </p:sp>
          <p:sp>
            <p:nvSpPr>
              <p:cNvPr id="11" name="Rechteck 9">
                <a:extLst>
                  <a:ext uri="{FF2B5EF4-FFF2-40B4-BE49-F238E27FC236}">
                    <a16:creationId xmlns:a16="http://schemas.microsoft.com/office/drawing/2014/main" id="{5EF29BCE-60CF-4833-8666-6885C45CE8AE}"/>
                  </a:ext>
                </a:extLst>
              </p:cNvPr>
              <p:cNvSpPr/>
              <p:nvPr/>
            </p:nvSpPr>
            <p:spPr>
              <a:xfrm>
                <a:off x="6015203" y="4319452"/>
                <a:ext cx="325730" cy="261610"/>
              </a:xfrm>
              <a:prstGeom prst="rect">
                <a:avLst/>
              </a:prstGeom>
            </p:spPr>
            <p:txBody>
              <a:bodyPr wrap="none">
                <a:spAutoFit/>
              </a:bodyPr>
              <a:lstStyle/>
              <a:p>
                <a:r>
                  <a:rPr lang="de-AT" sz="1100" dirty="0"/>
                  <a:t>T6</a:t>
                </a:r>
              </a:p>
            </p:txBody>
          </p:sp>
          <p:sp>
            <p:nvSpPr>
              <p:cNvPr id="12" name="Rechteck 10">
                <a:extLst>
                  <a:ext uri="{FF2B5EF4-FFF2-40B4-BE49-F238E27FC236}">
                    <a16:creationId xmlns:a16="http://schemas.microsoft.com/office/drawing/2014/main" id="{969522DA-BB0F-41F2-9D89-F161E235698C}"/>
                  </a:ext>
                </a:extLst>
              </p:cNvPr>
              <p:cNvSpPr/>
              <p:nvPr/>
            </p:nvSpPr>
            <p:spPr>
              <a:xfrm>
                <a:off x="6416472" y="4319452"/>
                <a:ext cx="325730" cy="261610"/>
              </a:xfrm>
              <a:prstGeom prst="rect">
                <a:avLst/>
              </a:prstGeom>
            </p:spPr>
            <p:txBody>
              <a:bodyPr wrap="none">
                <a:spAutoFit/>
              </a:bodyPr>
              <a:lstStyle/>
              <a:p>
                <a:r>
                  <a:rPr lang="de-AT" sz="1100" dirty="0"/>
                  <a:t>T8</a:t>
                </a:r>
              </a:p>
            </p:txBody>
          </p:sp>
          <p:sp>
            <p:nvSpPr>
              <p:cNvPr id="13" name="Rechteck 11">
                <a:extLst>
                  <a:ext uri="{FF2B5EF4-FFF2-40B4-BE49-F238E27FC236}">
                    <a16:creationId xmlns:a16="http://schemas.microsoft.com/office/drawing/2014/main" id="{5A750A78-3B0C-4A7A-8758-E7C7DF4B5A7D}"/>
                  </a:ext>
                </a:extLst>
              </p:cNvPr>
              <p:cNvSpPr/>
              <p:nvPr/>
            </p:nvSpPr>
            <p:spPr>
              <a:xfrm>
                <a:off x="6817741" y="4319452"/>
                <a:ext cx="325730" cy="261610"/>
              </a:xfrm>
              <a:prstGeom prst="rect">
                <a:avLst/>
              </a:prstGeom>
            </p:spPr>
            <p:txBody>
              <a:bodyPr wrap="none">
                <a:spAutoFit/>
              </a:bodyPr>
              <a:lstStyle/>
              <a:p>
                <a:r>
                  <a:rPr lang="de-AT" sz="1100" dirty="0"/>
                  <a:t>T3</a:t>
                </a:r>
              </a:p>
            </p:txBody>
          </p:sp>
          <p:sp>
            <p:nvSpPr>
              <p:cNvPr id="14" name="Rechteck 12">
                <a:extLst>
                  <a:ext uri="{FF2B5EF4-FFF2-40B4-BE49-F238E27FC236}">
                    <a16:creationId xmlns:a16="http://schemas.microsoft.com/office/drawing/2014/main" id="{47E6BAEB-BC95-4206-A912-71FDA9C840D7}"/>
                  </a:ext>
                </a:extLst>
              </p:cNvPr>
              <p:cNvSpPr/>
              <p:nvPr/>
            </p:nvSpPr>
            <p:spPr>
              <a:xfrm>
                <a:off x="7219010" y="4319452"/>
                <a:ext cx="325730" cy="261610"/>
              </a:xfrm>
              <a:prstGeom prst="rect">
                <a:avLst/>
              </a:prstGeom>
            </p:spPr>
            <p:txBody>
              <a:bodyPr wrap="none">
                <a:spAutoFit/>
              </a:bodyPr>
              <a:lstStyle/>
              <a:p>
                <a:r>
                  <a:rPr lang="de-AT" sz="1100" dirty="0"/>
                  <a:t>T5</a:t>
                </a:r>
              </a:p>
            </p:txBody>
          </p:sp>
          <p:sp>
            <p:nvSpPr>
              <p:cNvPr id="15" name="Rechteck 13">
                <a:extLst>
                  <a:ext uri="{FF2B5EF4-FFF2-40B4-BE49-F238E27FC236}">
                    <a16:creationId xmlns:a16="http://schemas.microsoft.com/office/drawing/2014/main" id="{7E347665-6107-437D-AB69-F0B2845DCA83}"/>
                  </a:ext>
                </a:extLst>
              </p:cNvPr>
              <p:cNvSpPr/>
              <p:nvPr/>
            </p:nvSpPr>
            <p:spPr>
              <a:xfrm>
                <a:off x="7620279" y="4319452"/>
                <a:ext cx="325730" cy="261610"/>
              </a:xfrm>
              <a:prstGeom prst="rect">
                <a:avLst/>
              </a:prstGeom>
            </p:spPr>
            <p:txBody>
              <a:bodyPr wrap="none">
                <a:spAutoFit/>
              </a:bodyPr>
              <a:lstStyle/>
              <a:p>
                <a:r>
                  <a:rPr lang="de-AT" sz="1100" dirty="0"/>
                  <a:t>T6</a:t>
                </a:r>
              </a:p>
            </p:txBody>
          </p:sp>
          <p:sp>
            <p:nvSpPr>
              <p:cNvPr id="16" name="Rechteck 14">
                <a:extLst>
                  <a:ext uri="{FF2B5EF4-FFF2-40B4-BE49-F238E27FC236}">
                    <a16:creationId xmlns:a16="http://schemas.microsoft.com/office/drawing/2014/main" id="{8EA7FA50-2F40-4EE9-8A19-AA7F3EA663FB}"/>
                  </a:ext>
                </a:extLst>
              </p:cNvPr>
              <p:cNvSpPr/>
              <p:nvPr/>
            </p:nvSpPr>
            <p:spPr>
              <a:xfrm>
                <a:off x="8021549" y="4308566"/>
                <a:ext cx="325730" cy="261610"/>
              </a:xfrm>
              <a:prstGeom prst="rect">
                <a:avLst/>
              </a:prstGeom>
            </p:spPr>
            <p:txBody>
              <a:bodyPr wrap="none">
                <a:spAutoFit/>
              </a:bodyPr>
              <a:lstStyle/>
              <a:p>
                <a:r>
                  <a:rPr lang="de-AT" sz="1100" dirty="0"/>
                  <a:t>T8</a:t>
                </a:r>
              </a:p>
            </p:txBody>
          </p:sp>
          <p:sp>
            <p:nvSpPr>
              <p:cNvPr id="17" name="Rechteck 16">
                <a:extLst>
                  <a:ext uri="{FF2B5EF4-FFF2-40B4-BE49-F238E27FC236}">
                    <a16:creationId xmlns:a16="http://schemas.microsoft.com/office/drawing/2014/main" id="{15422A4D-36F8-4D8E-A47D-D18033ACA214}"/>
                  </a:ext>
                </a:extLst>
              </p:cNvPr>
              <p:cNvSpPr/>
              <p:nvPr/>
            </p:nvSpPr>
            <p:spPr>
              <a:xfrm>
                <a:off x="4023534" y="4308566"/>
                <a:ext cx="332142" cy="261610"/>
              </a:xfrm>
              <a:prstGeom prst="rect">
                <a:avLst/>
              </a:prstGeom>
            </p:spPr>
            <p:txBody>
              <a:bodyPr wrap="none">
                <a:spAutoFit/>
              </a:bodyPr>
              <a:lstStyle/>
              <a:p>
                <a:r>
                  <a:rPr lang="de-AT" sz="1100" dirty="0" err="1"/>
                  <a:t>wt</a:t>
                </a:r>
                <a:endParaRPr lang="de-AT" sz="1100" dirty="0"/>
              </a:p>
            </p:txBody>
          </p:sp>
          <p:sp>
            <p:nvSpPr>
              <p:cNvPr id="18" name="Rechteck 17">
                <a:extLst>
                  <a:ext uri="{FF2B5EF4-FFF2-40B4-BE49-F238E27FC236}">
                    <a16:creationId xmlns:a16="http://schemas.microsoft.com/office/drawing/2014/main" id="{4C723A6F-AA59-43E4-9C41-B8BE1ED51F92}"/>
                  </a:ext>
                </a:extLst>
              </p:cNvPr>
              <p:cNvSpPr/>
              <p:nvPr/>
            </p:nvSpPr>
            <p:spPr>
              <a:xfrm>
                <a:off x="4827426" y="4319452"/>
                <a:ext cx="332142" cy="261610"/>
              </a:xfrm>
              <a:prstGeom prst="rect">
                <a:avLst/>
              </a:prstGeom>
            </p:spPr>
            <p:txBody>
              <a:bodyPr wrap="none">
                <a:spAutoFit/>
              </a:bodyPr>
              <a:lstStyle/>
              <a:p>
                <a:r>
                  <a:rPr lang="de-AT" sz="1100" dirty="0" err="1"/>
                  <a:t>wt</a:t>
                </a:r>
                <a:endParaRPr lang="de-AT" sz="1100" dirty="0"/>
              </a:p>
            </p:txBody>
          </p:sp>
          <p:sp>
            <p:nvSpPr>
              <p:cNvPr id="19" name="Rechteck 19">
                <a:extLst>
                  <a:ext uri="{FF2B5EF4-FFF2-40B4-BE49-F238E27FC236}">
                    <a16:creationId xmlns:a16="http://schemas.microsoft.com/office/drawing/2014/main" id="{228D69C1-F6C3-4067-8AB8-A626703E0216}"/>
                  </a:ext>
                </a:extLst>
              </p:cNvPr>
              <p:cNvSpPr/>
              <p:nvPr/>
            </p:nvSpPr>
            <p:spPr>
              <a:xfrm>
                <a:off x="5635434" y="4547093"/>
                <a:ext cx="537327" cy="261610"/>
              </a:xfrm>
              <a:prstGeom prst="rect">
                <a:avLst/>
              </a:prstGeom>
            </p:spPr>
            <p:txBody>
              <a:bodyPr wrap="none">
                <a:spAutoFit/>
              </a:bodyPr>
              <a:lstStyle/>
              <a:p>
                <a:r>
                  <a:rPr lang="de-AT" sz="1100" i="1" dirty="0"/>
                  <a:t>∆pex5</a:t>
                </a:r>
              </a:p>
            </p:txBody>
          </p:sp>
          <p:sp>
            <p:nvSpPr>
              <p:cNvPr id="20" name="Rechteck 20">
                <a:extLst>
                  <a:ext uri="{FF2B5EF4-FFF2-40B4-BE49-F238E27FC236}">
                    <a16:creationId xmlns:a16="http://schemas.microsoft.com/office/drawing/2014/main" id="{ACEDD34F-D688-4DFD-80D0-D60BD7C70DF4}"/>
                  </a:ext>
                </a:extLst>
              </p:cNvPr>
              <p:cNvSpPr/>
              <p:nvPr/>
            </p:nvSpPr>
            <p:spPr>
              <a:xfrm>
                <a:off x="7016728" y="4547093"/>
                <a:ext cx="1007007" cy="261610"/>
              </a:xfrm>
              <a:prstGeom prst="rect">
                <a:avLst/>
              </a:prstGeom>
            </p:spPr>
            <p:txBody>
              <a:bodyPr wrap="none">
                <a:spAutoFit/>
              </a:bodyPr>
              <a:lstStyle/>
              <a:p>
                <a:r>
                  <a:rPr lang="de-AT" sz="1100" i="1" dirty="0"/>
                  <a:t>∆pex5 </a:t>
                </a:r>
                <a:r>
                  <a:rPr lang="de-AT" sz="1100" i="1" dirty="0" err="1"/>
                  <a:t>Nc</a:t>
                </a:r>
                <a:r>
                  <a:rPr lang="de-AT" sz="1100" i="1" dirty="0"/>
                  <a:t> pyr4</a:t>
                </a:r>
              </a:p>
            </p:txBody>
          </p:sp>
          <p:cxnSp>
            <p:nvCxnSpPr>
              <p:cNvPr id="21" name="Gerader Verbinder 22">
                <a:extLst>
                  <a:ext uri="{FF2B5EF4-FFF2-40B4-BE49-F238E27FC236}">
                    <a16:creationId xmlns:a16="http://schemas.microsoft.com/office/drawing/2014/main" id="{3F21F18F-ADE6-4108-AAEC-0EB294286527}"/>
                  </a:ext>
                </a:extLst>
              </p:cNvPr>
              <p:cNvCxnSpPr>
                <a:cxnSpLocks/>
              </p:cNvCxnSpPr>
              <p:nvPr/>
            </p:nvCxnSpPr>
            <p:spPr>
              <a:xfrm flipV="1">
                <a:off x="4933335" y="4790215"/>
                <a:ext cx="339271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4">
                <a:extLst>
                  <a:ext uri="{FF2B5EF4-FFF2-40B4-BE49-F238E27FC236}">
                    <a16:creationId xmlns:a16="http://schemas.microsoft.com/office/drawing/2014/main" id="{622EBAF8-DF1B-4C29-B371-2F63EDA8CB12}"/>
                  </a:ext>
                </a:extLst>
              </p:cNvPr>
              <p:cNvSpPr/>
              <p:nvPr/>
            </p:nvSpPr>
            <p:spPr>
              <a:xfrm>
                <a:off x="6428855" y="4758419"/>
                <a:ext cx="1090363" cy="261610"/>
              </a:xfrm>
              <a:prstGeom prst="rect">
                <a:avLst/>
              </a:prstGeom>
            </p:spPr>
            <p:txBody>
              <a:bodyPr wrap="none">
                <a:spAutoFit/>
              </a:bodyPr>
              <a:lstStyle/>
              <a:p>
                <a:r>
                  <a:rPr lang="de-AT" sz="1100" dirty="0"/>
                  <a:t>+ </a:t>
                </a:r>
                <a:r>
                  <a:rPr lang="de-AT" sz="1100" dirty="0" err="1"/>
                  <a:t>bio</a:t>
                </a:r>
                <a:r>
                  <a:rPr lang="de-AT" sz="1100" dirty="0"/>
                  <a:t> (1 µg/</a:t>
                </a:r>
                <a:r>
                  <a:rPr lang="de-AT" sz="1100" dirty="0" err="1"/>
                  <a:t>mL</a:t>
                </a:r>
                <a:r>
                  <a:rPr lang="de-AT" sz="1100" dirty="0"/>
                  <a:t>) </a:t>
                </a:r>
              </a:p>
            </p:txBody>
          </p:sp>
          <p:cxnSp>
            <p:nvCxnSpPr>
              <p:cNvPr id="23" name="Gerader Verbinder 25">
                <a:extLst>
                  <a:ext uri="{FF2B5EF4-FFF2-40B4-BE49-F238E27FC236}">
                    <a16:creationId xmlns:a16="http://schemas.microsoft.com/office/drawing/2014/main" id="{1CEE0FBB-C862-4873-AFAD-243C9BAF152C}"/>
                  </a:ext>
                </a:extLst>
              </p:cNvPr>
              <p:cNvCxnSpPr>
                <a:cxnSpLocks/>
              </p:cNvCxnSpPr>
              <p:nvPr/>
            </p:nvCxnSpPr>
            <p:spPr>
              <a:xfrm>
                <a:off x="5249919" y="4573925"/>
                <a:ext cx="1508313" cy="71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7">
                <a:extLst>
                  <a:ext uri="{FF2B5EF4-FFF2-40B4-BE49-F238E27FC236}">
                    <a16:creationId xmlns:a16="http://schemas.microsoft.com/office/drawing/2014/main" id="{FEDF9B13-F7F0-4A3E-BA3D-75FE84B36C3A}"/>
                  </a:ext>
                </a:extLst>
              </p:cNvPr>
              <p:cNvCxnSpPr>
                <a:cxnSpLocks/>
              </p:cNvCxnSpPr>
              <p:nvPr/>
            </p:nvCxnSpPr>
            <p:spPr>
              <a:xfrm>
                <a:off x="6854996" y="4570047"/>
                <a:ext cx="14678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hteck 29">
                <a:extLst>
                  <a:ext uri="{FF2B5EF4-FFF2-40B4-BE49-F238E27FC236}">
                    <a16:creationId xmlns:a16="http://schemas.microsoft.com/office/drawing/2014/main" id="{D3FA0D9A-0AFA-4D07-9EF5-F20D9B4AB098}"/>
                  </a:ext>
                </a:extLst>
              </p:cNvPr>
              <p:cNvSpPr/>
              <p:nvPr/>
            </p:nvSpPr>
            <p:spPr>
              <a:xfrm>
                <a:off x="4876102" y="2635923"/>
                <a:ext cx="227948" cy="184666"/>
              </a:xfrm>
              <a:prstGeom prst="rect">
                <a:avLst/>
              </a:prstGeom>
            </p:spPr>
            <p:txBody>
              <a:bodyPr wrap="none">
                <a:spAutoFit/>
              </a:bodyPr>
              <a:lstStyle/>
              <a:p>
                <a:r>
                  <a:rPr lang="de-AT" sz="600" dirty="0"/>
                  <a:t>a</a:t>
                </a:r>
              </a:p>
            </p:txBody>
          </p:sp>
          <p:sp>
            <p:nvSpPr>
              <p:cNvPr id="26" name="Rechteck 30">
                <a:extLst>
                  <a:ext uri="{FF2B5EF4-FFF2-40B4-BE49-F238E27FC236}">
                    <a16:creationId xmlns:a16="http://schemas.microsoft.com/office/drawing/2014/main" id="{4BB0BB69-723A-47CC-BD43-E82E9678A5D5}"/>
                  </a:ext>
                </a:extLst>
              </p:cNvPr>
              <p:cNvSpPr/>
              <p:nvPr/>
            </p:nvSpPr>
            <p:spPr>
              <a:xfrm>
                <a:off x="4081346" y="2635923"/>
                <a:ext cx="227948" cy="184666"/>
              </a:xfrm>
              <a:prstGeom prst="rect">
                <a:avLst/>
              </a:prstGeom>
            </p:spPr>
            <p:txBody>
              <a:bodyPr wrap="none">
                <a:spAutoFit/>
              </a:bodyPr>
              <a:lstStyle/>
              <a:p>
                <a:r>
                  <a:rPr lang="de-AT" sz="600" dirty="0"/>
                  <a:t>a</a:t>
                </a:r>
              </a:p>
            </p:txBody>
          </p:sp>
          <p:sp>
            <p:nvSpPr>
              <p:cNvPr id="27" name="Rechteck 31">
                <a:extLst>
                  <a:ext uri="{FF2B5EF4-FFF2-40B4-BE49-F238E27FC236}">
                    <a16:creationId xmlns:a16="http://schemas.microsoft.com/office/drawing/2014/main" id="{C39DD84F-9E2A-4239-9C78-2F524DA1E849}"/>
                  </a:ext>
                </a:extLst>
              </p:cNvPr>
              <p:cNvSpPr/>
              <p:nvPr/>
            </p:nvSpPr>
            <p:spPr>
              <a:xfrm>
                <a:off x="5695066" y="2832521"/>
                <a:ext cx="227948" cy="184666"/>
              </a:xfrm>
              <a:prstGeom prst="rect">
                <a:avLst/>
              </a:prstGeom>
            </p:spPr>
            <p:txBody>
              <a:bodyPr wrap="none">
                <a:spAutoFit/>
              </a:bodyPr>
              <a:lstStyle/>
              <a:p>
                <a:r>
                  <a:rPr lang="de-AT" sz="600" dirty="0"/>
                  <a:t>b</a:t>
                </a:r>
              </a:p>
            </p:txBody>
          </p:sp>
          <p:sp>
            <p:nvSpPr>
              <p:cNvPr id="28" name="Rechteck 33">
                <a:extLst>
                  <a:ext uri="{FF2B5EF4-FFF2-40B4-BE49-F238E27FC236}">
                    <a16:creationId xmlns:a16="http://schemas.microsoft.com/office/drawing/2014/main" id="{74F220A6-9A0C-47B6-8360-AC9F24D97B01}"/>
                  </a:ext>
                </a:extLst>
              </p:cNvPr>
              <p:cNvSpPr/>
              <p:nvPr/>
            </p:nvSpPr>
            <p:spPr>
              <a:xfrm>
                <a:off x="5285221" y="2832521"/>
                <a:ext cx="227948" cy="184666"/>
              </a:xfrm>
              <a:prstGeom prst="rect">
                <a:avLst/>
              </a:prstGeom>
            </p:spPr>
            <p:txBody>
              <a:bodyPr wrap="none">
                <a:spAutoFit/>
              </a:bodyPr>
              <a:lstStyle/>
              <a:p>
                <a:r>
                  <a:rPr lang="de-AT" sz="600" dirty="0"/>
                  <a:t>b</a:t>
                </a:r>
              </a:p>
            </p:txBody>
          </p:sp>
          <p:sp>
            <p:nvSpPr>
              <p:cNvPr id="29" name="Rechteck 34">
                <a:extLst>
                  <a:ext uri="{FF2B5EF4-FFF2-40B4-BE49-F238E27FC236}">
                    <a16:creationId xmlns:a16="http://schemas.microsoft.com/office/drawing/2014/main" id="{D68A5726-551C-48FE-B3BD-345CDEBA90DE}"/>
                  </a:ext>
                </a:extLst>
              </p:cNvPr>
              <p:cNvSpPr/>
              <p:nvPr/>
            </p:nvSpPr>
            <p:spPr>
              <a:xfrm>
                <a:off x="6092608" y="2832521"/>
                <a:ext cx="227948" cy="184666"/>
              </a:xfrm>
              <a:prstGeom prst="rect">
                <a:avLst/>
              </a:prstGeom>
            </p:spPr>
            <p:txBody>
              <a:bodyPr wrap="none">
                <a:spAutoFit/>
              </a:bodyPr>
              <a:lstStyle/>
              <a:p>
                <a:r>
                  <a:rPr lang="de-AT" sz="600" dirty="0"/>
                  <a:t>b</a:t>
                </a:r>
              </a:p>
            </p:txBody>
          </p:sp>
          <p:sp>
            <p:nvSpPr>
              <p:cNvPr id="30" name="Rechteck 35">
                <a:extLst>
                  <a:ext uri="{FF2B5EF4-FFF2-40B4-BE49-F238E27FC236}">
                    <a16:creationId xmlns:a16="http://schemas.microsoft.com/office/drawing/2014/main" id="{2E1E59F3-1213-4844-A8FF-3F82D3B9F581}"/>
                  </a:ext>
                </a:extLst>
              </p:cNvPr>
              <p:cNvSpPr/>
              <p:nvPr/>
            </p:nvSpPr>
            <p:spPr>
              <a:xfrm>
                <a:off x="6492045" y="2832521"/>
                <a:ext cx="227948" cy="184666"/>
              </a:xfrm>
              <a:prstGeom prst="rect">
                <a:avLst/>
              </a:prstGeom>
            </p:spPr>
            <p:txBody>
              <a:bodyPr wrap="none">
                <a:spAutoFit/>
              </a:bodyPr>
              <a:lstStyle/>
              <a:p>
                <a:r>
                  <a:rPr lang="de-AT" sz="600" dirty="0"/>
                  <a:t>b</a:t>
                </a:r>
              </a:p>
            </p:txBody>
          </p:sp>
          <p:sp>
            <p:nvSpPr>
              <p:cNvPr id="31" name="Rechteck 41">
                <a:extLst>
                  <a:ext uri="{FF2B5EF4-FFF2-40B4-BE49-F238E27FC236}">
                    <a16:creationId xmlns:a16="http://schemas.microsoft.com/office/drawing/2014/main" id="{90FF72ED-BB9F-4798-AC23-9C7D5E7E096A}"/>
                  </a:ext>
                </a:extLst>
              </p:cNvPr>
              <p:cNvSpPr/>
              <p:nvPr/>
            </p:nvSpPr>
            <p:spPr>
              <a:xfrm>
                <a:off x="6887198" y="2913607"/>
                <a:ext cx="223138" cy="184666"/>
              </a:xfrm>
              <a:prstGeom prst="rect">
                <a:avLst/>
              </a:prstGeom>
            </p:spPr>
            <p:txBody>
              <a:bodyPr wrap="none">
                <a:spAutoFit/>
              </a:bodyPr>
              <a:lstStyle/>
              <a:p>
                <a:r>
                  <a:rPr lang="de-AT" sz="600" dirty="0"/>
                  <a:t>c</a:t>
                </a:r>
              </a:p>
            </p:txBody>
          </p:sp>
          <p:sp>
            <p:nvSpPr>
              <p:cNvPr id="32" name="Rechteck 43">
                <a:extLst>
                  <a:ext uri="{FF2B5EF4-FFF2-40B4-BE49-F238E27FC236}">
                    <a16:creationId xmlns:a16="http://schemas.microsoft.com/office/drawing/2014/main" id="{2B325494-5ABD-4D5D-AB41-526135B10680}"/>
                  </a:ext>
                </a:extLst>
              </p:cNvPr>
              <p:cNvSpPr/>
              <p:nvPr/>
            </p:nvSpPr>
            <p:spPr>
              <a:xfrm>
                <a:off x="7286576" y="2913607"/>
                <a:ext cx="223138" cy="184666"/>
              </a:xfrm>
              <a:prstGeom prst="rect">
                <a:avLst/>
              </a:prstGeom>
            </p:spPr>
            <p:txBody>
              <a:bodyPr wrap="none">
                <a:spAutoFit/>
              </a:bodyPr>
              <a:lstStyle/>
              <a:p>
                <a:r>
                  <a:rPr lang="de-AT" sz="600" dirty="0"/>
                  <a:t>c</a:t>
                </a:r>
              </a:p>
            </p:txBody>
          </p:sp>
          <p:sp>
            <p:nvSpPr>
              <p:cNvPr id="33" name="Rechteck 44">
                <a:extLst>
                  <a:ext uri="{FF2B5EF4-FFF2-40B4-BE49-F238E27FC236}">
                    <a16:creationId xmlns:a16="http://schemas.microsoft.com/office/drawing/2014/main" id="{048A26C5-E37F-4B60-AFC9-731BD0E41C86}"/>
                  </a:ext>
                </a:extLst>
              </p:cNvPr>
              <p:cNvSpPr/>
              <p:nvPr/>
            </p:nvSpPr>
            <p:spPr>
              <a:xfrm>
                <a:off x="7693182" y="2913607"/>
                <a:ext cx="223138" cy="184666"/>
              </a:xfrm>
              <a:prstGeom prst="rect">
                <a:avLst/>
              </a:prstGeom>
            </p:spPr>
            <p:txBody>
              <a:bodyPr wrap="none">
                <a:spAutoFit/>
              </a:bodyPr>
              <a:lstStyle/>
              <a:p>
                <a:r>
                  <a:rPr lang="de-AT" sz="600" dirty="0"/>
                  <a:t>c</a:t>
                </a:r>
              </a:p>
            </p:txBody>
          </p:sp>
          <p:sp>
            <p:nvSpPr>
              <p:cNvPr id="34" name="Rechteck 45">
                <a:extLst>
                  <a:ext uri="{FF2B5EF4-FFF2-40B4-BE49-F238E27FC236}">
                    <a16:creationId xmlns:a16="http://schemas.microsoft.com/office/drawing/2014/main" id="{06127DFE-6697-4879-91C9-ECE83C96D7FE}"/>
                  </a:ext>
                </a:extLst>
              </p:cNvPr>
              <p:cNvSpPr/>
              <p:nvPr/>
            </p:nvSpPr>
            <p:spPr>
              <a:xfrm>
                <a:off x="8081671" y="2913607"/>
                <a:ext cx="223138" cy="184666"/>
              </a:xfrm>
              <a:prstGeom prst="rect">
                <a:avLst/>
              </a:prstGeom>
            </p:spPr>
            <p:txBody>
              <a:bodyPr wrap="none">
                <a:spAutoFit/>
              </a:bodyPr>
              <a:lstStyle/>
              <a:p>
                <a:r>
                  <a:rPr lang="de-AT" sz="600" dirty="0"/>
                  <a:t>c</a:t>
                </a:r>
              </a:p>
            </p:txBody>
          </p:sp>
        </p:grpSp>
        <p:cxnSp>
          <p:nvCxnSpPr>
            <p:cNvPr id="35" name="Gerader Verbinder 53">
              <a:extLst>
                <a:ext uri="{FF2B5EF4-FFF2-40B4-BE49-F238E27FC236}">
                  <a16:creationId xmlns:a16="http://schemas.microsoft.com/office/drawing/2014/main" id="{3BC657E0-A800-4634-89C8-865D02336F10}"/>
                </a:ext>
              </a:extLst>
            </p:cNvPr>
            <p:cNvCxnSpPr>
              <a:cxnSpLocks/>
            </p:cNvCxnSpPr>
            <p:nvPr/>
          </p:nvCxnSpPr>
          <p:spPr>
            <a:xfrm flipH="1">
              <a:off x="3346264" y="3875815"/>
              <a:ext cx="608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hteck 58">
              <a:extLst>
                <a:ext uri="{FF2B5EF4-FFF2-40B4-BE49-F238E27FC236}">
                  <a16:creationId xmlns:a16="http://schemas.microsoft.com/office/drawing/2014/main" id="{9F298D01-A231-4F96-9CF8-4C9514542325}"/>
                </a:ext>
              </a:extLst>
            </p:cNvPr>
            <p:cNvSpPr/>
            <p:nvPr/>
          </p:nvSpPr>
          <p:spPr>
            <a:xfrm>
              <a:off x="3409091" y="3844019"/>
              <a:ext cx="458780" cy="261610"/>
            </a:xfrm>
            <a:prstGeom prst="rect">
              <a:avLst/>
            </a:prstGeom>
          </p:spPr>
          <p:txBody>
            <a:bodyPr wrap="none">
              <a:spAutoFit/>
            </a:bodyPr>
            <a:lstStyle/>
            <a:p>
              <a:r>
                <a:rPr lang="de-AT" sz="1100" dirty="0">
                  <a:latin typeface="Helvetica-Narrow"/>
                </a:rPr>
                <a:t>- </a:t>
              </a:r>
              <a:r>
                <a:rPr lang="de-AT" sz="1100" dirty="0" err="1">
                  <a:latin typeface="Helvetica-Narrow"/>
                </a:rPr>
                <a:t>bio</a:t>
              </a:r>
              <a:endParaRPr lang="de-AT" sz="1100" dirty="0">
                <a:latin typeface="Helvetica-Narrow"/>
              </a:endParaRPr>
            </a:p>
          </p:txBody>
        </p:sp>
        <p:sp>
          <p:nvSpPr>
            <p:cNvPr id="37" name="TextBox 36">
              <a:extLst>
                <a:ext uri="{FF2B5EF4-FFF2-40B4-BE49-F238E27FC236}">
                  <a16:creationId xmlns:a16="http://schemas.microsoft.com/office/drawing/2014/main" id="{389A6C4F-8E65-4352-A7AA-C9C361B9000B}"/>
                </a:ext>
              </a:extLst>
            </p:cNvPr>
            <p:cNvSpPr txBox="1"/>
            <p:nvPr/>
          </p:nvSpPr>
          <p:spPr>
            <a:xfrm>
              <a:off x="3504438" y="3390638"/>
              <a:ext cx="573835" cy="261610"/>
            </a:xfrm>
            <a:prstGeom prst="rect">
              <a:avLst/>
            </a:prstGeom>
            <a:noFill/>
          </p:spPr>
          <p:txBody>
            <a:bodyPr wrap="square">
              <a:spAutoFit/>
            </a:bodyPr>
            <a:lstStyle/>
            <a:p>
              <a:r>
                <a:rPr lang="de-AT" sz="1100" i="1" dirty="0"/>
                <a:t>∆pex5</a:t>
              </a:r>
              <a:endParaRPr lang="en-US" sz="1100" dirty="0"/>
            </a:p>
          </p:txBody>
        </p:sp>
      </p:grpSp>
    </p:spTree>
    <p:extLst>
      <p:ext uri="{BB962C8B-B14F-4D97-AF65-F5344CB8AC3E}">
        <p14:creationId xmlns:p14="http://schemas.microsoft.com/office/powerpoint/2010/main" val="93803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Widescreen</PresentationFormat>
  <Paragraphs>178</Paragraphs>
  <Slides>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Calibri Light</vt:lpstr>
      <vt:lpstr>Helvetica-Narrow</vt:lpstr>
      <vt:lpstr>Office Theme</vt:lpstr>
      <vt:lpstr>CorelDRAW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Baldin, Clara</dc:creator>
  <cp:lastModifiedBy>Baldin, Clara</cp:lastModifiedBy>
  <cp:revision>34</cp:revision>
  <dcterms:created xsi:type="dcterms:W3CDTF">2025-05-26T13:57:20Z</dcterms:created>
  <dcterms:modified xsi:type="dcterms:W3CDTF">2025-05-29T09:55:57Z</dcterms:modified>
</cp:coreProperties>
</file>