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9" r:id="rId5"/>
    <p:sldId id="260" r:id="rId6"/>
    <p:sldId id="258"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E7E51-0147-40FC-A7E7-DE6B72767B99}" v="6" dt="2025-05-25T01:56:35.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hao Han" userId="8f988553-59af-4b0f-a134-046baca24a79" providerId="ADAL" clId="{0C1E7E51-0147-40FC-A7E7-DE6B72767B99}"/>
    <pc:docChg chg="custSel modSld">
      <pc:chgData name="Luhao Han" userId="8f988553-59af-4b0f-a134-046baca24a79" providerId="ADAL" clId="{0C1E7E51-0147-40FC-A7E7-DE6B72767B99}" dt="2025-05-25T01:56:49.552" v="88" actId="1076"/>
      <pc:docMkLst>
        <pc:docMk/>
      </pc:docMkLst>
      <pc:sldChg chg="addSp delSp modSp mod">
        <pc:chgData name="Luhao Han" userId="8f988553-59af-4b0f-a134-046baca24a79" providerId="ADAL" clId="{0C1E7E51-0147-40FC-A7E7-DE6B72767B99}" dt="2025-05-25T01:55:32.824" v="79" actId="167"/>
        <pc:sldMkLst>
          <pc:docMk/>
          <pc:sldMk cId="1179877478" sldId="258"/>
        </pc:sldMkLst>
        <pc:picChg chg="del">
          <ac:chgData name="Luhao Han" userId="8f988553-59af-4b0f-a134-046baca24a79" providerId="ADAL" clId="{0C1E7E51-0147-40FC-A7E7-DE6B72767B99}" dt="2025-05-25T01:55:28.188" v="74" actId="478"/>
          <ac:picMkLst>
            <pc:docMk/>
            <pc:sldMk cId="1179877478" sldId="258"/>
            <ac:picMk id="3" creationId="{1011C257-4C29-1AB4-5B65-BD3B79A0056E}"/>
          </ac:picMkLst>
        </pc:picChg>
        <pc:picChg chg="add mod ord">
          <ac:chgData name="Luhao Han" userId="8f988553-59af-4b0f-a134-046baca24a79" providerId="ADAL" clId="{0C1E7E51-0147-40FC-A7E7-DE6B72767B99}" dt="2025-05-25T01:55:32.824" v="79" actId="167"/>
          <ac:picMkLst>
            <pc:docMk/>
            <pc:sldMk cId="1179877478" sldId="258"/>
            <ac:picMk id="5" creationId="{C9F09BFA-0B7D-842D-97CF-CA33AC93FD60}"/>
          </ac:picMkLst>
        </pc:picChg>
      </pc:sldChg>
      <pc:sldChg chg="addSp delSp modSp mod">
        <pc:chgData name="Luhao Han" userId="8f988553-59af-4b0f-a134-046baca24a79" providerId="ADAL" clId="{0C1E7E51-0147-40FC-A7E7-DE6B72767B99}" dt="2025-05-25T01:51:14.340" v="63" actId="167"/>
        <pc:sldMkLst>
          <pc:docMk/>
          <pc:sldMk cId="3227859578" sldId="259"/>
        </pc:sldMkLst>
        <pc:picChg chg="del mod">
          <ac:chgData name="Luhao Han" userId="8f988553-59af-4b0f-a134-046baca24a79" providerId="ADAL" clId="{0C1E7E51-0147-40FC-A7E7-DE6B72767B99}" dt="2025-05-25T01:51:00.358" v="55" actId="478"/>
          <ac:picMkLst>
            <pc:docMk/>
            <pc:sldMk cId="3227859578" sldId="259"/>
            <ac:picMk id="3" creationId="{BBEAAE55-9405-8558-C0EA-B694781AD7C9}"/>
          </ac:picMkLst>
        </pc:picChg>
        <pc:picChg chg="add del mod">
          <ac:chgData name="Luhao Han" userId="8f988553-59af-4b0f-a134-046baca24a79" providerId="ADAL" clId="{0C1E7E51-0147-40FC-A7E7-DE6B72767B99}" dt="2025-05-25T01:51:04.593" v="61" actId="478"/>
          <ac:picMkLst>
            <pc:docMk/>
            <pc:sldMk cId="3227859578" sldId="259"/>
            <ac:picMk id="5" creationId="{4647E997-DDF2-D50F-D008-0EF214D6124B}"/>
          </ac:picMkLst>
        </pc:picChg>
        <pc:picChg chg="add mod ord">
          <ac:chgData name="Luhao Han" userId="8f988553-59af-4b0f-a134-046baca24a79" providerId="ADAL" clId="{0C1E7E51-0147-40FC-A7E7-DE6B72767B99}" dt="2025-05-25T01:51:14.340" v="63" actId="167"/>
          <ac:picMkLst>
            <pc:docMk/>
            <pc:sldMk cId="3227859578" sldId="259"/>
            <ac:picMk id="7" creationId="{77CC14F4-E657-D505-CB2D-C42EB9851A25}"/>
          </ac:picMkLst>
        </pc:picChg>
      </pc:sldChg>
      <pc:sldChg chg="addSp delSp modSp mod">
        <pc:chgData name="Luhao Han" userId="8f988553-59af-4b0f-a134-046baca24a79" providerId="ADAL" clId="{0C1E7E51-0147-40FC-A7E7-DE6B72767B99}" dt="2025-05-25T01:54:00.987" v="73" actId="1076"/>
        <pc:sldMkLst>
          <pc:docMk/>
          <pc:sldMk cId="651581001" sldId="260"/>
        </pc:sldMkLst>
        <pc:spChg chg="mod">
          <ac:chgData name="Luhao Han" userId="8f988553-59af-4b0f-a134-046baca24a79" providerId="ADAL" clId="{0C1E7E51-0147-40FC-A7E7-DE6B72767B99}" dt="2025-05-25T01:54:00.987" v="73" actId="1076"/>
          <ac:spMkLst>
            <pc:docMk/>
            <pc:sldMk cId="651581001" sldId="260"/>
            <ac:spMk id="4" creationId="{DDD9DE35-0EF5-BEE6-761F-FFED03DE60B9}"/>
          </ac:spMkLst>
        </pc:spChg>
        <pc:picChg chg="del">
          <ac:chgData name="Luhao Han" userId="8f988553-59af-4b0f-a134-046baca24a79" providerId="ADAL" clId="{0C1E7E51-0147-40FC-A7E7-DE6B72767B99}" dt="2025-05-25T01:53:39.837" v="64" actId="478"/>
          <ac:picMkLst>
            <pc:docMk/>
            <pc:sldMk cId="651581001" sldId="260"/>
            <ac:picMk id="3" creationId="{6CE5B1E8-EC19-7D22-ADA0-7E0227DB538F}"/>
          </ac:picMkLst>
        </pc:picChg>
        <pc:picChg chg="add mod ord">
          <ac:chgData name="Luhao Han" userId="8f988553-59af-4b0f-a134-046baca24a79" providerId="ADAL" clId="{0C1E7E51-0147-40FC-A7E7-DE6B72767B99}" dt="2025-05-25T01:53:55.085" v="72" actId="14100"/>
          <ac:picMkLst>
            <pc:docMk/>
            <pc:sldMk cId="651581001" sldId="260"/>
            <ac:picMk id="5" creationId="{3DB76EE3-31D3-68A5-3675-2BE3317B2A5F}"/>
          </ac:picMkLst>
        </pc:picChg>
      </pc:sldChg>
      <pc:sldChg chg="addSp delSp modSp mod">
        <pc:chgData name="Luhao Han" userId="8f988553-59af-4b0f-a134-046baca24a79" providerId="ADAL" clId="{0C1E7E51-0147-40FC-A7E7-DE6B72767B99}" dt="2025-05-25T01:56:49.552" v="88" actId="1076"/>
        <pc:sldMkLst>
          <pc:docMk/>
          <pc:sldMk cId="2473491656" sldId="262"/>
        </pc:sldMkLst>
        <pc:spChg chg="mod">
          <ac:chgData name="Luhao Han" userId="8f988553-59af-4b0f-a134-046baca24a79" providerId="ADAL" clId="{0C1E7E51-0147-40FC-A7E7-DE6B72767B99}" dt="2025-05-25T00:53:29.193" v="51" actId="20577"/>
          <ac:spMkLst>
            <pc:docMk/>
            <pc:sldMk cId="2473491656" sldId="262"/>
            <ac:spMk id="4" creationId="{4D196575-AD30-2F7C-7F67-DB37A527F31F}"/>
          </ac:spMkLst>
        </pc:spChg>
        <pc:picChg chg="add mod modCrop">
          <ac:chgData name="Luhao Han" userId="8f988553-59af-4b0f-a134-046baca24a79" providerId="ADAL" clId="{0C1E7E51-0147-40FC-A7E7-DE6B72767B99}" dt="2025-05-25T01:56:49.552" v="88" actId="1076"/>
          <ac:picMkLst>
            <pc:docMk/>
            <pc:sldMk cId="2473491656" sldId="262"/>
            <ac:picMk id="3" creationId="{87D32A29-E30C-67C3-A4A6-C66F85369F81}"/>
          </ac:picMkLst>
        </pc:picChg>
        <pc:picChg chg="del">
          <ac:chgData name="Luhao Han" userId="8f988553-59af-4b0f-a134-046baca24a79" providerId="ADAL" clId="{0C1E7E51-0147-40FC-A7E7-DE6B72767B99}" dt="2025-05-25T00:51:07.128" v="15" actId="478"/>
          <ac:picMkLst>
            <pc:docMk/>
            <pc:sldMk cId="2473491656" sldId="262"/>
            <ac:picMk id="3" creationId="{ABD2136D-E958-710E-F1A6-5CD96C043CF8}"/>
          </ac:picMkLst>
        </pc:picChg>
        <pc:picChg chg="add del mod modCrop">
          <ac:chgData name="Luhao Han" userId="8f988553-59af-4b0f-a134-046baca24a79" providerId="ADAL" clId="{0C1E7E51-0147-40FC-A7E7-DE6B72767B99}" dt="2025-05-25T01:56:35.320" v="80" actId="478"/>
          <ac:picMkLst>
            <pc:docMk/>
            <pc:sldMk cId="2473491656" sldId="262"/>
            <ac:picMk id="5" creationId="{4B5B1EA5-4453-C1D1-9D2B-1D9CA228BB38}"/>
          </ac:picMkLst>
        </pc:picChg>
      </pc:sldChg>
    </pc:docChg>
  </pc:docChgLst>
  <pc:docChgLst>
    <pc:chgData name="Luhao Han" userId="8f988553-59af-4b0f-a134-046baca24a79" providerId="ADAL" clId="{24AEF34A-765D-4697-8FB4-7F6671CC8BD2}"/>
    <pc:docChg chg="undo custSel addSld modSld sldOrd">
      <pc:chgData name="Luhao Han" userId="8f988553-59af-4b0f-a134-046baca24a79" providerId="ADAL" clId="{24AEF34A-765D-4697-8FB4-7F6671CC8BD2}" dt="2025-01-30T02:44:32.536" v="1031" actId="1076"/>
      <pc:docMkLst>
        <pc:docMk/>
      </pc:docMkLst>
      <pc:sldChg chg="addSp delSp modSp new mod modClrScheme chgLayout">
        <pc:chgData name="Luhao Han" userId="8f988553-59af-4b0f-a134-046baca24a79" providerId="ADAL" clId="{24AEF34A-765D-4697-8FB4-7F6671CC8BD2}" dt="2025-01-27T14:04:01.542" v="1017" actId="20577"/>
        <pc:sldMkLst>
          <pc:docMk/>
          <pc:sldMk cId="3354801613" sldId="256"/>
        </pc:sldMkLst>
      </pc:sldChg>
      <pc:sldChg chg="addSp modSp add mod">
        <pc:chgData name="Luhao Han" userId="8f988553-59af-4b0f-a134-046baca24a79" providerId="ADAL" clId="{24AEF34A-765D-4697-8FB4-7F6671CC8BD2}" dt="2025-01-27T14:04:06.764" v="1021" actId="20577"/>
        <pc:sldMkLst>
          <pc:docMk/>
          <pc:sldMk cId="2406345729" sldId="257"/>
        </pc:sldMkLst>
      </pc:sldChg>
      <pc:sldChg chg="addSp modSp add mod">
        <pc:chgData name="Luhao Han" userId="8f988553-59af-4b0f-a134-046baca24a79" providerId="ADAL" clId="{24AEF34A-765D-4697-8FB4-7F6671CC8BD2}" dt="2025-01-27T14:04:19.092" v="1027" actId="20577"/>
        <pc:sldMkLst>
          <pc:docMk/>
          <pc:sldMk cId="1179877478" sldId="258"/>
        </pc:sldMkLst>
      </pc:sldChg>
      <pc:sldChg chg="addSp modSp add mod">
        <pc:chgData name="Luhao Han" userId="8f988553-59af-4b0f-a134-046baca24a79" providerId="ADAL" clId="{24AEF34A-765D-4697-8FB4-7F6671CC8BD2}" dt="2025-01-30T02:44:32.536" v="1031" actId="1076"/>
        <pc:sldMkLst>
          <pc:docMk/>
          <pc:sldMk cId="3227859578" sldId="259"/>
        </pc:sldMkLst>
      </pc:sldChg>
      <pc:sldChg chg="addSp modSp add mod">
        <pc:chgData name="Luhao Han" userId="8f988553-59af-4b0f-a134-046baca24a79" providerId="ADAL" clId="{24AEF34A-765D-4697-8FB4-7F6671CC8BD2}" dt="2025-01-27T14:04:14.756" v="1025" actId="20577"/>
        <pc:sldMkLst>
          <pc:docMk/>
          <pc:sldMk cId="651581001" sldId="260"/>
        </pc:sldMkLst>
      </pc:sldChg>
      <pc:sldChg chg="addSp modSp add mod ord">
        <pc:chgData name="Luhao Han" userId="8f988553-59af-4b0f-a134-046baca24a79" providerId="ADAL" clId="{24AEF34A-765D-4697-8FB4-7F6671CC8BD2}" dt="2025-01-27T14:03:57.300" v="1015" actId="20577"/>
        <pc:sldMkLst>
          <pc:docMk/>
          <pc:sldMk cId="3714527557" sldId="261"/>
        </pc:sldMkLst>
      </pc:sldChg>
      <pc:sldChg chg="addSp modSp new mod">
        <pc:chgData name="Luhao Han" userId="8f988553-59af-4b0f-a134-046baca24a79" providerId="ADAL" clId="{24AEF34A-765D-4697-8FB4-7F6671CC8BD2}" dt="2025-01-27T14:04:23.064" v="1029" actId="20577"/>
        <pc:sldMkLst>
          <pc:docMk/>
          <pc:sldMk cId="2473491656" sldId="2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9BB1E-B19D-31CC-A534-3B3A37D574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E78CAB12-061B-8428-E243-45363C45B6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F70EB15B-9F14-EED1-9089-0317DF359B01}"/>
              </a:ext>
            </a:extLst>
          </p:cNvPr>
          <p:cNvSpPr>
            <a:spLocks noGrp="1"/>
          </p:cNvSpPr>
          <p:nvPr>
            <p:ph type="dt" sz="half" idx="10"/>
          </p:nvPr>
        </p:nvSpPr>
        <p:spPr/>
        <p:txBody>
          <a:bodyPr/>
          <a:lstStyle/>
          <a:p>
            <a:fld id="{0E0384AE-AA8F-4F30-AF54-387431B2CFFD}" type="datetimeFigureOut">
              <a:rPr lang="en-AU" smtClean="0"/>
              <a:t>25/05/2025</a:t>
            </a:fld>
            <a:endParaRPr lang="en-AU"/>
          </a:p>
        </p:txBody>
      </p:sp>
      <p:sp>
        <p:nvSpPr>
          <p:cNvPr id="5" name="Footer Placeholder 4">
            <a:extLst>
              <a:ext uri="{FF2B5EF4-FFF2-40B4-BE49-F238E27FC236}">
                <a16:creationId xmlns:a16="http://schemas.microsoft.com/office/drawing/2014/main" id="{12031872-AA2A-700E-8AF0-711569319F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2F3AA65-1D70-C127-76C9-FF610D724884}"/>
              </a:ext>
            </a:extLst>
          </p:cNvPr>
          <p:cNvSpPr>
            <a:spLocks noGrp="1"/>
          </p:cNvSpPr>
          <p:nvPr>
            <p:ph type="sldNum" sz="quarter" idx="12"/>
          </p:nvPr>
        </p:nvSpPr>
        <p:spPr/>
        <p:txBody>
          <a:bodyPr/>
          <a:lstStyle/>
          <a:p>
            <a:fld id="{413B84FE-558E-4FD0-AB56-26243E71CD96}" type="slidenum">
              <a:rPr lang="en-AU" smtClean="0"/>
              <a:t>‹#›</a:t>
            </a:fld>
            <a:endParaRPr lang="en-AU"/>
          </a:p>
        </p:txBody>
      </p:sp>
    </p:spTree>
    <p:extLst>
      <p:ext uri="{BB962C8B-B14F-4D97-AF65-F5344CB8AC3E}">
        <p14:creationId xmlns:p14="http://schemas.microsoft.com/office/powerpoint/2010/main" val="173093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6F22-08C1-5B7F-5121-886604B34965}"/>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3C9FEC7E-81FA-74EE-EB8A-E55B2D27DD6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74FAE4F-3EF0-9E90-4EF9-60A6E02C78AA}"/>
              </a:ext>
            </a:extLst>
          </p:cNvPr>
          <p:cNvSpPr>
            <a:spLocks noGrp="1"/>
          </p:cNvSpPr>
          <p:nvPr>
            <p:ph type="dt" sz="half" idx="10"/>
          </p:nvPr>
        </p:nvSpPr>
        <p:spPr/>
        <p:txBody>
          <a:bodyPr/>
          <a:lstStyle/>
          <a:p>
            <a:fld id="{0E0384AE-AA8F-4F30-AF54-387431B2CFFD}" type="datetimeFigureOut">
              <a:rPr lang="en-AU" smtClean="0"/>
              <a:t>25/05/2025</a:t>
            </a:fld>
            <a:endParaRPr lang="en-AU"/>
          </a:p>
        </p:txBody>
      </p:sp>
      <p:sp>
        <p:nvSpPr>
          <p:cNvPr id="5" name="Footer Placeholder 4">
            <a:extLst>
              <a:ext uri="{FF2B5EF4-FFF2-40B4-BE49-F238E27FC236}">
                <a16:creationId xmlns:a16="http://schemas.microsoft.com/office/drawing/2014/main" id="{BD1F6292-D197-AB12-F07E-D3DE1234CC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901B0F-C504-D582-0D7C-9EE5B31A6DC5}"/>
              </a:ext>
            </a:extLst>
          </p:cNvPr>
          <p:cNvSpPr>
            <a:spLocks noGrp="1"/>
          </p:cNvSpPr>
          <p:nvPr>
            <p:ph type="sldNum" sz="quarter" idx="12"/>
          </p:nvPr>
        </p:nvSpPr>
        <p:spPr/>
        <p:txBody>
          <a:bodyPr/>
          <a:lstStyle/>
          <a:p>
            <a:fld id="{413B84FE-558E-4FD0-AB56-26243E71CD96}" type="slidenum">
              <a:rPr lang="en-AU" smtClean="0"/>
              <a:t>‹#›</a:t>
            </a:fld>
            <a:endParaRPr lang="en-AU"/>
          </a:p>
        </p:txBody>
      </p:sp>
    </p:spTree>
    <p:extLst>
      <p:ext uri="{BB962C8B-B14F-4D97-AF65-F5344CB8AC3E}">
        <p14:creationId xmlns:p14="http://schemas.microsoft.com/office/powerpoint/2010/main" val="18101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9B037F-5F3C-ED4F-EF77-AF8839803B2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A4736AE8-FB81-049E-F80C-079864C525A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C0AF6647-D155-023A-462D-28F900427B19}"/>
              </a:ext>
            </a:extLst>
          </p:cNvPr>
          <p:cNvSpPr>
            <a:spLocks noGrp="1"/>
          </p:cNvSpPr>
          <p:nvPr>
            <p:ph type="dt" sz="half" idx="10"/>
          </p:nvPr>
        </p:nvSpPr>
        <p:spPr/>
        <p:txBody>
          <a:bodyPr/>
          <a:lstStyle/>
          <a:p>
            <a:fld id="{0E0384AE-AA8F-4F30-AF54-387431B2CFFD}" type="datetimeFigureOut">
              <a:rPr lang="en-AU" smtClean="0"/>
              <a:t>25/05/2025</a:t>
            </a:fld>
            <a:endParaRPr lang="en-AU"/>
          </a:p>
        </p:txBody>
      </p:sp>
      <p:sp>
        <p:nvSpPr>
          <p:cNvPr id="5" name="Footer Placeholder 4">
            <a:extLst>
              <a:ext uri="{FF2B5EF4-FFF2-40B4-BE49-F238E27FC236}">
                <a16:creationId xmlns:a16="http://schemas.microsoft.com/office/drawing/2014/main" id="{4DD6B5AA-09B7-2E48-2DE0-0E62E80755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92F3DEE-C5EB-D878-D694-EDC75F9DAE39}"/>
              </a:ext>
            </a:extLst>
          </p:cNvPr>
          <p:cNvSpPr>
            <a:spLocks noGrp="1"/>
          </p:cNvSpPr>
          <p:nvPr>
            <p:ph type="sldNum" sz="quarter" idx="12"/>
          </p:nvPr>
        </p:nvSpPr>
        <p:spPr/>
        <p:txBody>
          <a:bodyPr/>
          <a:lstStyle/>
          <a:p>
            <a:fld id="{413B84FE-558E-4FD0-AB56-26243E71CD96}" type="slidenum">
              <a:rPr lang="en-AU" smtClean="0"/>
              <a:t>‹#›</a:t>
            </a:fld>
            <a:endParaRPr lang="en-AU"/>
          </a:p>
        </p:txBody>
      </p:sp>
    </p:spTree>
    <p:extLst>
      <p:ext uri="{BB962C8B-B14F-4D97-AF65-F5344CB8AC3E}">
        <p14:creationId xmlns:p14="http://schemas.microsoft.com/office/powerpoint/2010/main" val="1161147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ACBE0-946F-29B1-450B-F24A476F0FFD}"/>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B4DF1DA7-D851-EF42-D373-0386A69DF6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1FE2AF48-8517-29F3-11A6-58D773F6A104}"/>
              </a:ext>
            </a:extLst>
          </p:cNvPr>
          <p:cNvSpPr>
            <a:spLocks noGrp="1"/>
          </p:cNvSpPr>
          <p:nvPr>
            <p:ph type="dt" sz="half" idx="10"/>
          </p:nvPr>
        </p:nvSpPr>
        <p:spPr/>
        <p:txBody>
          <a:bodyPr/>
          <a:lstStyle/>
          <a:p>
            <a:fld id="{0E0384AE-AA8F-4F30-AF54-387431B2CFFD}" type="datetimeFigureOut">
              <a:rPr lang="en-AU" smtClean="0"/>
              <a:t>25/05/2025</a:t>
            </a:fld>
            <a:endParaRPr lang="en-AU"/>
          </a:p>
        </p:txBody>
      </p:sp>
      <p:sp>
        <p:nvSpPr>
          <p:cNvPr id="5" name="Footer Placeholder 4">
            <a:extLst>
              <a:ext uri="{FF2B5EF4-FFF2-40B4-BE49-F238E27FC236}">
                <a16:creationId xmlns:a16="http://schemas.microsoft.com/office/drawing/2014/main" id="{C6BFAF04-4C46-1232-97CD-4A79CF81F6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D1A3567-F263-5D5A-2BBC-0555DD15568D}"/>
              </a:ext>
            </a:extLst>
          </p:cNvPr>
          <p:cNvSpPr>
            <a:spLocks noGrp="1"/>
          </p:cNvSpPr>
          <p:nvPr>
            <p:ph type="sldNum" sz="quarter" idx="12"/>
          </p:nvPr>
        </p:nvSpPr>
        <p:spPr/>
        <p:txBody>
          <a:bodyPr/>
          <a:lstStyle/>
          <a:p>
            <a:fld id="{413B84FE-558E-4FD0-AB56-26243E71CD96}" type="slidenum">
              <a:rPr lang="en-AU" smtClean="0"/>
              <a:t>‹#›</a:t>
            </a:fld>
            <a:endParaRPr lang="en-AU"/>
          </a:p>
        </p:txBody>
      </p:sp>
    </p:spTree>
    <p:extLst>
      <p:ext uri="{BB962C8B-B14F-4D97-AF65-F5344CB8AC3E}">
        <p14:creationId xmlns:p14="http://schemas.microsoft.com/office/powerpoint/2010/main" val="61908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A548-2ED6-A030-5822-7206672D93A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05C97F17-30EE-9619-CE18-BD5B30D1C8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634437D-D170-FBFB-3BC2-8EF73B84B6B8}"/>
              </a:ext>
            </a:extLst>
          </p:cNvPr>
          <p:cNvSpPr>
            <a:spLocks noGrp="1"/>
          </p:cNvSpPr>
          <p:nvPr>
            <p:ph type="dt" sz="half" idx="10"/>
          </p:nvPr>
        </p:nvSpPr>
        <p:spPr/>
        <p:txBody>
          <a:bodyPr/>
          <a:lstStyle/>
          <a:p>
            <a:fld id="{0E0384AE-AA8F-4F30-AF54-387431B2CFFD}" type="datetimeFigureOut">
              <a:rPr lang="en-AU" smtClean="0"/>
              <a:t>25/05/2025</a:t>
            </a:fld>
            <a:endParaRPr lang="en-AU"/>
          </a:p>
        </p:txBody>
      </p:sp>
      <p:sp>
        <p:nvSpPr>
          <p:cNvPr id="5" name="Footer Placeholder 4">
            <a:extLst>
              <a:ext uri="{FF2B5EF4-FFF2-40B4-BE49-F238E27FC236}">
                <a16:creationId xmlns:a16="http://schemas.microsoft.com/office/drawing/2014/main" id="{566534EA-2E07-A837-D7CA-357E96DA235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48EFDEE-3F77-E529-3533-36520B20E724}"/>
              </a:ext>
            </a:extLst>
          </p:cNvPr>
          <p:cNvSpPr>
            <a:spLocks noGrp="1"/>
          </p:cNvSpPr>
          <p:nvPr>
            <p:ph type="sldNum" sz="quarter" idx="12"/>
          </p:nvPr>
        </p:nvSpPr>
        <p:spPr/>
        <p:txBody>
          <a:bodyPr/>
          <a:lstStyle/>
          <a:p>
            <a:fld id="{413B84FE-558E-4FD0-AB56-26243E71CD96}" type="slidenum">
              <a:rPr lang="en-AU" smtClean="0"/>
              <a:t>‹#›</a:t>
            </a:fld>
            <a:endParaRPr lang="en-AU"/>
          </a:p>
        </p:txBody>
      </p:sp>
    </p:spTree>
    <p:extLst>
      <p:ext uri="{BB962C8B-B14F-4D97-AF65-F5344CB8AC3E}">
        <p14:creationId xmlns:p14="http://schemas.microsoft.com/office/powerpoint/2010/main" val="3795697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88861-4AD1-C60D-76B2-EDBDA681E56A}"/>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BA524105-7CE5-7F2B-6139-C3F5565DC29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8C1C105B-3290-5B99-EC63-64412C79BB6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E8CA9BA5-E11B-BAE1-A2AB-8F4A1A1F74F8}"/>
              </a:ext>
            </a:extLst>
          </p:cNvPr>
          <p:cNvSpPr>
            <a:spLocks noGrp="1"/>
          </p:cNvSpPr>
          <p:nvPr>
            <p:ph type="dt" sz="half" idx="10"/>
          </p:nvPr>
        </p:nvSpPr>
        <p:spPr/>
        <p:txBody>
          <a:bodyPr/>
          <a:lstStyle/>
          <a:p>
            <a:fld id="{0E0384AE-AA8F-4F30-AF54-387431B2CFFD}" type="datetimeFigureOut">
              <a:rPr lang="en-AU" smtClean="0"/>
              <a:t>25/05/2025</a:t>
            </a:fld>
            <a:endParaRPr lang="en-AU"/>
          </a:p>
        </p:txBody>
      </p:sp>
      <p:sp>
        <p:nvSpPr>
          <p:cNvPr id="6" name="Footer Placeholder 5">
            <a:extLst>
              <a:ext uri="{FF2B5EF4-FFF2-40B4-BE49-F238E27FC236}">
                <a16:creationId xmlns:a16="http://schemas.microsoft.com/office/drawing/2014/main" id="{98B34F8B-5F56-BEA8-4078-070C4E04C6E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172A838-9257-7760-1968-43B3A08F057B}"/>
              </a:ext>
            </a:extLst>
          </p:cNvPr>
          <p:cNvSpPr>
            <a:spLocks noGrp="1"/>
          </p:cNvSpPr>
          <p:nvPr>
            <p:ph type="sldNum" sz="quarter" idx="12"/>
          </p:nvPr>
        </p:nvSpPr>
        <p:spPr/>
        <p:txBody>
          <a:bodyPr/>
          <a:lstStyle/>
          <a:p>
            <a:fld id="{413B84FE-558E-4FD0-AB56-26243E71CD96}" type="slidenum">
              <a:rPr lang="en-AU" smtClean="0"/>
              <a:t>‹#›</a:t>
            </a:fld>
            <a:endParaRPr lang="en-AU"/>
          </a:p>
        </p:txBody>
      </p:sp>
    </p:spTree>
    <p:extLst>
      <p:ext uri="{BB962C8B-B14F-4D97-AF65-F5344CB8AC3E}">
        <p14:creationId xmlns:p14="http://schemas.microsoft.com/office/powerpoint/2010/main" val="146642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D3091-EDA4-5E63-959A-5CEF74949305}"/>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DBE4B9AD-0E99-ACCC-9628-05FECCAEF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5B7C4-FEDE-3E92-059D-121723EFCD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88DC1F3D-0467-6A50-18A5-54DA05096A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8B518C-BA1B-9BC6-E5C8-7320956DD54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EF7ECD2F-CB0A-AB24-1134-628DB55DC262}"/>
              </a:ext>
            </a:extLst>
          </p:cNvPr>
          <p:cNvSpPr>
            <a:spLocks noGrp="1"/>
          </p:cNvSpPr>
          <p:nvPr>
            <p:ph type="dt" sz="half" idx="10"/>
          </p:nvPr>
        </p:nvSpPr>
        <p:spPr/>
        <p:txBody>
          <a:bodyPr/>
          <a:lstStyle/>
          <a:p>
            <a:fld id="{0E0384AE-AA8F-4F30-AF54-387431B2CFFD}" type="datetimeFigureOut">
              <a:rPr lang="en-AU" smtClean="0"/>
              <a:t>25/05/2025</a:t>
            </a:fld>
            <a:endParaRPr lang="en-AU"/>
          </a:p>
        </p:txBody>
      </p:sp>
      <p:sp>
        <p:nvSpPr>
          <p:cNvPr id="8" name="Footer Placeholder 7">
            <a:extLst>
              <a:ext uri="{FF2B5EF4-FFF2-40B4-BE49-F238E27FC236}">
                <a16:creationId xmlns:a16="http://schemas.microsoft.com/office/drawing/2014/main" id="{A49D19A3-688C-C30D-13B6-34D0C4C094E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33F163A-1549-0AE8-864D-C276AF145F78}"/>
              </a:ext>
            </a:extLst>
          </p:cNvPr>
          <p:cNvSpPr>
            <a:spLocks noGrp="1"/>
          </p:cNvSpPr>
          <p:nvPr>
            <p:ph type="sldNum" sz="quarter" idx="12"/>
          </p:nvPr>
        </p:nvSpPr>
        <p:spPr/>
        <p:txBody>
          <a:bodyPr/>
          <a:lstStyle/>
          <a:p>
            <a:fld id="{413B84FE-558E-4FD0-AB56-26243E71CD96}" type="slidenum">
              <a:rPr lang="en-AU" smtClean="0"/>
              <a:t>‹#›</a:t>
            </a:fld>
            <a:endParaRPr lang="en-AU"/>
          </a:p>
        </p:txBody>
      </p:sp>
    </p:spTree>
    <p:extLst>
      <p:ext uri="{BB962C8B-B14F-4D97-AF65-F5344CB8AC3E}">
        <p14:creationId xmlns:p14="http://schemas.microsoft.com/office/powerpoint/2010/main" val="29065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2AAA-9D58-1D7C-7246-742670A9F6A4}"/>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D1287EAB-B7CF-16F2-1137-234570C154F2}"/>
              </a:ext>
            </a:extLst>
          </p:cNvPr>
          <p:cNvSpPr>
            <a:spLocks noGrp="1"/>
          </p:cNvSpPr>
          <p:nvPr>
            <p:ph type="dt" sz="half" idx="10"/>
          </p:nvPr>
        </p:nvSpPr>
        <p:spPr/>
        <p:txBody>
          <a:bodyPr/>
          <a:lstStyle/>
          <a:p>
            <a:fld id="{0E0384AE-AA8F-4F30-AF54-387431B2CFFD}" type="datetimeFigureOut">
              <a:rPr lang="en-AU" smtClean="0"/>
              <a:t>25/05/2025</a:t>
            </a:fld>
            <a:endParaRPr lang="en-AU"/>
          </a:p>
        </p:txBody>
      </p:sp>
      <p:sp>
        <p:nvSpPr>
          <p:cNvPr id="4" name="Footer Placeholder 3">
            <a:extLst>
              <a:ext uri="{FF2B5EF4-FFF2-40B4-BE49-F238E27FC236}">
                <a16:creationId xmlns:a16="http://schemas.microsoft.com/office/drawing/2014/main" id="{E01C6190-A22B-3F6F-F1AE-10EE2176953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882DA0E-5D3C-1C1C-8F69-9871BD1B7EC1}"/>
              </a:ext>
            </a:extLst>
          </p:cNvPr>
          <p:cNvSpPr>
            <a:spLocks noGrp="1"/>
          </p:cNvSpPr>
          <p:nvPr>
            <p:ph type="sldNum" sz="quarter" idx="12"/>
          </p:nvPr>
        </p:nvSpPr>
        <p:spPr/>
        <p:txBody>
          <a:bodyPr/>
          <a:lstStyle/>
          <a:p>
            <a:fld id="{413B84FE-558E-4FD0-AB56-26243E71CD96}" type="slidenum">
              <a:rPr lang="en-AU" smtClean="0"/>
              <a:t>‹#›</a:t>
            </a:fld>
            <a:endParaRPr lang="en-AU"/>
          </a:p>
        </p:txBody>
      </p:sp>
    </p:spTree>
    <p:extLst>
      <p:ext uri="{BB962C8B-B14F-4D97-AF65-F5344CB8AC3E}">
        <p14:creationId xmlns:p14="http://schemas.microsoft.com/office/powerpoint/2010/main" val="414757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7937E-2017-0F7F-9F7C-E0A63FC9E5E4}"/>
              </a:ext>
            </a:extLst>
          </p:cNvPr>
          <p:cNvSpPr>
            <a:spLocks noGrp="1"/>
          </p:cNvSpPr>
          <p:nvPr>
            <p:ph type="dt" sz="half" idx="10"/>
          </p:nvPr>
        </p:nvSpPr>
        <p:spPr/>
        <p:txBody>
          <a:bodyPr/>
          <a:lstStyle/>
          <a:p>
            <a:fld id="{0E0384AE-AA8F-4F30-AF54-387431B2CFFD}" type="datetimeFigureOut">
              <a:rPr lang="en-AU" smtClean="0"/>
              <a:t>25/05/2025</a:t>
            </a:fld>
            <a:endParaRPr lang="en-AU"/>
          </a:p>
        </p:txBody>
      </p:sp>
      <p:sp>
        <p:nvSpPr>
          <p:cNvPr id="3" name="Footer Placeholder 2">
            <a:extLst>
              <a:ext uri="{FF2B5EF4-FFF2-40B4-BE49-F238E27FC236}">
                <a16:creationId xmlns:a16="http://schemas.microsoft.com/office/drawing/2014/main" id="{FA16BCD9-EB56-3E9A-4046-C393266779B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0DE843F-282A-E63A-E416-26F82F6B6337}"/>
              </a:ext>
            </a:extLst>
          </p:cNvPr>
          <p:cNvSpPr>
            <a:spLocks noGrp="1"/>
          </p:cNvSpPr>
          <p:nvPr>
            <p:ph type="sldNum" sz="quarter" idx="12"/>
          </p:nvPr>
        </p:nvSpPr>
        <p:spPr/>
        <p:txBody>
          <a:bodyPr/>
          <a:lstStyle/>
          <a:p>
            <a:fld id="{413B84FE-558E-4FD0-AB56-26243E71CD96}" type="slidenum">
              <a:rPr lang="en-AU" smtClean="0"/>
              <a:t>‹#›</a:t>
            </a:fld>
            <a:endParaRPr lang="en-AU"/>
          </a:p>
        </p:txBody>
      </p:sp>
    </p:spTree>
    <p:extLst>
      <p:ext uri="{BB962C8B-B14F-4D97-AF65-F5344CB8AC3E}">
        <p14:creationId xmlns:p14="http://schemas.microsoft.com/office/powerpoint/2010/main" val="125470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BC40F-C635-75CD-9656-7498E22E198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2B96A16D-FADD-7744-7FB3-40D70416D9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683078C5-CFBC-BF63-DB4E-103A79330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4B2D46-7B93-5050-D0E0-CE264AC391E9}"/>
              </a:ext>
            </a:extLst>
          </p:cNvPr>
          <p:cNvSpPr>
            <a:spLocks noGrp="1"/>
          </p:cNvSpPr>
          <p:nvPr>
            <p:ph type="dt" sz="half" idx="10"/>
          </p:nvPr>
        </p:nvSpPr>
        <p:spPr/>
        <p:txBody>
          <a:bodyPr/>
          <a:lstStyle/>
          <a:p>
            <a:fld id="{0E0384AE-AA8F-4F30-AF54-387431B2CFFD}" type="datetimeFigureOut">
              <a:rPr lang="en-AU" smtClean="0"/>
              <a:t>25/05/2025</a:t>
            </a:fld>
            <a:endParaRPr lang="en-AU"/>
          </a:p>
        </p:txBody>
      </p:sp>
      <p:sp>
        <p:nvSpPr>
          <p:cNvPr id="6" name="Footer Placeholder 5">
            <a:extLst>
              <a:ext uri="{FF2B5EF4-FFF2-40B4-BE49-F238E27FC236}">
                <a16:creationId xmlns:a16="http://schemas.microsoft.com/office/drawing/2014/main" id="{D48941CB-120F-3C3C-A153-70AEA85B414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4F995C4-B87D-0917-7E39-D003909B1929}"/>
              </a:ext>
            </a:extLst>
          </p:cNvPr>
          <p:cNvSpPr>
            <a:spLocks noGrp="1"/>
          </p:cNvSpPr>
          <p:nvPr>
            <p:ph type="sldNum" sz="quarter" idx="12"/>
          </p:nvPr>
        </p:nvSpPr>
        <p:spPr/>
        <p:txBody>
          <a:bodyPr/>
          <a:lstStyle/>
          <a:p>
            <a:fld id="{413B84FE-558E-4FD0-AB56-26243E71CD96}" type="slidenum">
              <a:rPr lang="en-AU" smtClean="0"/>
              <a:t>‹#›</a:t>
            </a:fld>
            <a:endParaRPr lang="en-AU"/>
          </a:p>
        </p:txBody>
      </p:sp>
    </p:spTree>
    <p:extLst>
      <p:ext uri="{BB962C8B-B14F-4D97-AF65-F5344CB8AC3E}">
        <p14:creationId xmlns:p14="http://schemas.microsoft.com/office/powerpoint/2010/main" val="185224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5CFB4-62F8-EA12-EBE4-B14887F9E4F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6D95DA6E-B047-C418-F1DC-B92037BE9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3F93283-E752-BAD3-C8C5-86DDF48C5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45B6DB-DDB4-DF0A-93D4-207DD939F746}"/>
              </a:ext>
            </a:extLst>
          </p:cNvPr>
          <p:cNvSpPr>
            <a:spLocks noGrp="1"/>
          </p:cNvSpPr>
          <p:nvPr>
            <p:ph type="dt" sz="half" idx="10"/>
          </p:nvPr>
        </p:nvSpPr>
        <p:spPr/>
        <p:txBody>
          <a:bodyPr/>
          <a:lstStyle/>
          <a:p>
            <a:fld id="{0E0384AE-AA8F-4F30-AF54-387431B2CFFD}" type="datetimeFigureOut">
              <a:rPr lang="en-AU" smtClean="0"/>
              <a:t>25/05/2025</a:t>
            </a:fld>
            <a:endParaRPr lang="en-AU"/>
          </a:p>
        </p:txBody>
      </p:sp>
      <p:sp>
        <p:nvSpPr>
          <p:cNvPr id="6" name="Footer Placeholder 5">
            <a:extLst>
              <a:ext uri="{FF2B5EF4-FFF2-40B4-BE49-F238E27FC236}">
                <a16:creationId xmlns:a16="http://schemas.microsoft.com/office/drawing/2014/main" id="{0FBCDF6F-4481-3037-F554-18A183BE4F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51277C5-0DBC-67D7-1E9C-688A5B66ACEB}"/>
              </a:ext>
            </a:extLst>
          </p:cNvPr>
          <p:cNvSpPr>
            <a:spLocks noGrp="1"/>
          </p:cNvSpPr>
          <p:nvPr>
            <p:ph type="sldNum" sz="quarter" idx="12"/>
          </p:nvPr>
        </p:nvSpPr>
        <p:spPr/>
        <p:txBody>
          <a:bodyPr/>
          <a:lstStyle/>
          <a:p>
            <a:fld id="{413B84FE-558E-4FD0-AB56-26243E71CD96}" type="slidenum">
              <a:rPr lang="en-AU" smtClean="0"/>
              <a:t>‹#›</a:t>
            </a:fld>
            <a:endParaRPr lang="en-AU"/>
          </a:p>
        </p:txBody>
      </p:sp>
    </p:spTree>
    <p:extLst>
      <p:ext uri="{BB962C8B-B14F-4D97-AF65-F5344CB8AC3E}">
        <p14:creationId xmlns:p14="http://schemas.microsoft.com/office/powerpoint/2010/main" val="70736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362C6-1420-ED00-428E-3AC4EFF66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24A909D0-ECA6-0211-EF71-61901B7012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1B52000-FA9B-4BC1-F1EF-EB0BCE629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0384AE-AA8F-4F30-AF54-387431B2CFFD}" type="datetimeFigureOut">
              <a:rPr lang="en-AU" smtClean="0"/>
              <a:t>25/05/2025</a:t>
            </a:fld>
            <a:endParaRPr lang="en-AU"/>
          </a:p>
        </p:txBody>
      </p:sp>
      <p:sp>
        <p:nvSpPr>
          <p:cNvPr id="5" name="Footer Placeholder 4">
            <a:extLst>
              <a:ext uri="{FF2B5EF4-FFF2-40B4-BE49-F238E27FC236}">
                <a16:creationId xmlns:a16="http://schemas.microsoft.com/office/drawing/2014/main" id="{F1C6D92F-AD60-04D9-0CB1-F0DF44B2B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893A24C-BFE6-6C49-2EE1-3CBD3844B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3B84FE-558E-4FD0-AB56-26243E71CD96}" type="slidenum">
              <a:rPr lang="en-AU" smtClean="0"/>
              <a:t>‹#›</a:t>
            </a:fld>
            <a:endParaRPr lang="en-AU"/>
          </a:p>
        </p:txBody>
      </p:sp>
    </p:spTree>
    <p:extLst>
      <p:ext uri="{BB962C8B-B14F-4D97-AF65-F5344CB8AC3E}">
        <p14:creationId xmlns:p14="http://schemas.microsoft.com/office/powerpoint/2010/main" val="299918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59611-97ED-D620-CB38-A9F430028247}"/>
            </a:ext>
          </a:extLst>
        </p:cNvPr>
        <p:cNvGrpSpPr/>
        <p:nvPr/>
      </p:nvGrpSpPr>
      <p:grpSpPr>
        <a:xfrm>
          <a:off x="0" y="0"/>
          <a:ext cx="0" cy="0"/>
          <a:chOff x="0" y="0"/>
          <a:chExt cx="0" cy="0"/>
        </a:xfrm>
      </p:grpSpPr>
      <p:pic>
        <p:nvPicPr>
          <p:cNvPr id="3" name="Picture 2" descr="A diagram of a number of data&#10;&#10;Description automatically generated with medium confidence">
            <a:extLst>
              <a:ext uri="{FF2B5EF4-FFF2-40B4-BE49-F238E27FC236}">
                <a16:creationId xmlns:a16="http://schemas.microsoft.com/office/drawing/2014/main" id="{C05E4C48-70E0-8B16-51FE-D52A5D3D0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72664" cy="6804498"/>
          </a:xfrm>
          <a:prstGeom prst="rect">
            <a:avLst/>
          </a:prstGeom>
        </p:spPr>
      </p:pic>
      <p:sp>
        <p:nvSpPr>
          <p:cNvPr id="4" name="TextBox 3">
            <a:extLst>
              <a:ext uri="{FF2B5EF4-FFF2-40B4-BE49-F238E27FC236}">
                <a16:creationId xmlns:a16="http://schemas.microsoft.com/office/drawing/2014/main" id="{5B5F6074-4B24-1110-AF1C-6941522CF2FC}"/>
              </a:ext>
            </a:extLst>
          </p:cNvPr>
          <p:cNvSpPr txBox="1"/>
          <p:nvPr/>
        </p:nvSpPr>
        <p:spPr>
          <a:xfrm>
            <a:off x="9261231" y="2540000"/>
            <a:ext cx="2728109" cy="1200329"/>
          </a:xfrm>
          <a:prstGeom prst="rect">
            <a:avLst/>
          </a:prstGeom>
          <a:noFill/>
        </p:spPr>
        <p:txBody>
          <a:bodyPr wrap="square" rtlCol="0">
            <a:spAutoFit/>
          </a:bodyPr>
          <a:lstStyle/>
          <a:p>
            <a:r>
              <a:rPr lang="en-US" sz="1200" b="1" dirty="0"/>
              <a:t>Supplementary Figure 1. </a:t>
            </a:r>
            <a:r>
              <a:rPr lang="en-US" sz="1200" dirty="0"/>
              <a:t>GO Enrichment Analysis Across Gene Modules in GSE234729 (Severe PE) Across Biological Process, Molecular Function, and Cell Component Aspects</a:t>
            </a:r>
          </a:p>
        </p:txBody>
      </p:sp>
    </p:spTree>
    <p:extLst>
      <p:ext uri="{BB962C8B-B14F-4D97-AF65-F5344CB8AC3E}">
        <p14:creationId xmlns:p14="http://schemas.microsoft.com/office/powerpoint/2010/main" val="371452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different colored dots&#10;&#10;Description automatically generated with medium confidence">
            <a:extLst>
              <a:ext uri="{FF2B5EF4-FFF2-40B4-BE49-F238E27FC236}">
                <a16:creationId xmlns:a16="http://schemas.microsoft.com/office/drawing/2014/main" id="{6803D84F-56ED-D65A-01A0-B66F0E5FB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2" y="0"/>
            <a:ext cx="9144000" cy="6858000"/>
          </a:xfrm>
          <a:prstGeom prst="rect">
            <a:avLst/>
          </a:prstGeom>
        </p:spPr>
      </p:pic>
      <p:sp>
        <p:nvSpPr>
          <p:cNvPr id="6" name="TextBox 5">
            <a:extLst>
              <a:ext uri="{FF2B5EF4-FFF2-40B4-BE49-F238E27FC236}">
                <a16:creationId xmlns:a16="http://schemas.microsoft.com/office/drawing/2014/main" id="{5FF8FBD0-8EC0-738A-2EFC-084DF3748D1B}"/>
              </a:ext>
            </a:extLst>
          </p:cNvPr>
          <p:cNvSpPr txBox="1"/>
          <p:nvPr/>
        </p:nvSpPr>
        <p:spPr>
          <a:xfrm>
            <a:off x="9261231" y="2540000"/>
            <a:ext cx="2728109" cy="1200329"/>
          </a:xfrm>
          <a:prstGeom prst="rect">
            <a:avLst/>
          </a:prstGeom>
          <a:noFill/>
        </p:spPr>
        <p:txBody>
          <a:bodyPr wrap="square" rtlCol="0">
            <a:spAutoFit/>
          </a:bodyPr>
          <a:lstStyle/>
          <a:p>
            <a:r>
              <a:rPr lang="en-US" sz="1200" b="1" dirty="0"/>
              <a:t>Supplementary Figure 2. </a:t>
            </a:r>
            <a:r>
              <a:rPr lang="en-US" sz="1200" dirty="0"/>
              <a:t>GO Enrichment Analysis Across Gene Modules in GSE75010 (Early-onset PE) Across Biological Process, Molecular Function, and Cell Component Aspects</a:t>
            </a:r>
          </a:p>
        </p:txBody>
      </p:sp>
    </p:spTree>
    <p:extLst>
      <p:ext uri="{BB962C8B-B14F-4D97-AF65-F5344CB8AC3E}">
        <p14:creationId xmlns:p14="http://schemas.microsoft.com/office/powerpoint/2010/main" val="335480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B8F71-ABCB-DA1C-9340-3F14E10D0772}"/>
            </a:ext>
          </a:extLst>
        </p:cNvPr>
        <p:cNvGrpSpPr/>
        <p:nvPr/>
      </p:nvGrpSpPr>
      <p:grpSpPr>
        <a:xfrm>
          <a:off x="0" y="0"/>
          <a:ext cx="0" cy="0"/>
          <a:chOff x="0" y="0"/>
          <a:chExt cx="0" cy="0"/>
        </a:xfrm>
      </p:grpSpPr>
      <p:pic>
        <p:nvPicPr>
          <p:cNvPr id="3" name="Picture 2" descr="A diagram of a variety of dots&#10;&#10;Description automatically generated with medium confidence">
            <a:extLst>
              <a:ext uri="{FF2B5EF4-FFF2-40B4-BE49-F238E27FC236}">
                <a16:creationId xmlns:a16="http://schemas.microsoft.com/office/drawing/2014/main" id="{CBA7B330-FB9C-9BE8-7241-2D235628A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756E4F0-11F8-68D9-4D0E-A278EF7AF6D3}"/>
              </a:ext>
            </a:extLst>
          </p:cNvPr>
          <p:cNvSpPr txBox="1"/>
          <p:nvPr/>
        </p:nvSpPr>
        <p:spPr>
          <a:xfrm>
            <a:off x="9261231" y="2540000"/>
            <a:ext cx="2728109" cy="1200329"/>
          </a:xfrm>
          <a:prstGeom prst="rect">
            <a:avLst/>
          </a:prstGeom>
          <a:noFill/>
        </p:spPr>
        <p:txBody>
          <a:bodyPr wrap="square" rtlCol="0">
            <a:spAutoFit/>
          </a:bodyPr>
          <a:lstStyle/>
          <a:p>
            <a:r>
              <a:rPr lang="en-US" sz="1200" b="1" dirty="0"/>
              <a:t>Supplementary Figure 3. </a:t>
            </a:r>
            <a:r>
              <a:rPr lang="en-US" sz="1200" dirty="0"/>
              <a:t>GO Enrichment Analysis Across Gene Modules in GSE75010 (Late-onset PE) Across Biological Process, Molecular Function, and Cell Component Aspects</a:t>
            </a:r>
          </a:p>
        </p:txBody>
      </p:sp>
    </p:spTree>
    <p:extLst>
      <p:ext uri="{BB962C8B-B14F-4D97-AF65-F5344CB8AC3E}">
        <p14:creationId xmlns:p14="http://schemas.microsoft.com/office/powerpoint/2010/main" val="2406345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AC46E-1718-D914-ABCE-7EC2713B48F2}"/>
            </a:ext>
          </a:extLst>
        </p:cNvPr>
        <p:cNvGrpSpPr/>
        <p:nvPr/>
      </p:nvGrpSpPr>
      <p:grpSpPr>
        <a:xfrm>
          <a:off x="0" y="0"/>
          <a:ext cx="0" cy="0"/>
          <a:chOff x="0" y="0"/>
          <a:chExt cx="0" cy="0"/>
        </a:xfrm>
      </p:grpSpPr>
      <p:pic>
        <p:nvPicPr>
          <p:cNvPr id="7" name="Picture 6" descr="A diagram of a network&#10;&#10;AI-generated content may be incorrect.">
            <a:extLst>
              <a:ext uri="{FF2B5EF4-FFF2-40B4-BE49-F238E27FC236}">
                <a16:creationId xmlns:a16="http://schemas.microsoft.com/office/drawing/2014/main" id="{77CC14F4-E657-D505-CB2D-C42EB9851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9" y="0"/>
            <a:ext cx="9144019" cy="6400813"/>
          </a:xfrm>
          <a:prstGeom prst="rect">
            <a:avLst/>
          </a:prstGeom>
        </p:spPr>
      </p:pic>
      <p:sp>
        <p:nvSpPr>
          <p:cNvPr id="4" name="TextBox 3">
            <a:extLst>
              <a:ext uri="{FF2B5EF4-FFF2-40B4-BE49-F238E27FC236}">
                <a16:creationId xmlns:a16="http://schemas.microsoft.com/office/drawing/2014/main" id="{939B27CD-A2DC-33E5-B752-DAE12DFE998E}"/>
              </a:ext>
            </a:extLst>
          </p:cNvPr>
          <p:cNvSpPr txBox="1"/>
          <p:nvPr/>
        </p:nvSpPr>
        <p:spPr>
          <a:xfrm>
            <a:off x="7010151" y="3585007"/>
            <a:ext cx="4780646" cy="3046988"/>
          </a:xfrm>
          <a:prstGeom prst="rect">
            <a:avLst/>
          </a:prstGeom>
          <a:noFill/>
        </p:spPr>
        <p:txBody>
          <a:bodyPr wrap="square" rtlCol="0">
            <a:spAutoFit/>
          </a:bodyPr>
          <a:lstStyle/>
          <a:p>
            <a:r>
              <a:rPr lang="en-US" sz="1200" b="1" dirty="0"/>
              <a:t>Supplementary Figure 4.</a:t>
            </a:r>
            <a:r>
              <a:rPr lang="en-US" sz="1200" dirty="0"/>
              <a:t> Protein-Protein Interaction (PPI) Network and Hub Genes in GSE234729 (Severe PE)</a:t>
            </a:r>
          </a:p>
          <a:p>
            <a:pPr marL="228600" indent="-228600">
              <a:buAutoNum type="alphaUcPeriod"/>
            </a:pPr>
            <a:r>
              <a:rPr lang="en-US" sz="1200" dirty="0"/>
              <a:t>PPI network derived from </a:t>
            </a:r>
            <a:r>
              <a:rPr lang="en-US" sz="1200" dirty="0" err="1"/>
              <a:t>analysing</a:t>
            </a:r>
            <a:r>
              <a:rPr lang="en-US" sz="1200" dirty="0"/>
              <a:t> 179 overlapping differentially expressed genes (DEGs) identified within the green module related to severe preeclampsia (PE). Each node represents a gene, with edges denoting the interactions between them. The font size of each node indicates the degree, which refers to the number of connections linked to a node, highlighting nodes with higher degrees as larger.</a:t>
            </a:r>
          </a:p>
          <a:p>
            <a:pPr marL="228600" indent="-228600">
              <a:buAutoNum type="alphaUcPeriod"/>
            </a:pPr>
            <a:r>
              <a:rPr lang="en-US" sz="1200" dirty="0"/>
              <a:t>A subset of the PPI network showcasing the top 10 hub genes with the highest number of connections. These hub genes were identified using the Maximal Clique Centrality (MCC) method through the </a:t>
            </a:r>
            <a:r>
              <a:rPr lang="en-US" sz="1200" dirty="0" err="1"/>
              <a:t>CytoHubba</a:t>
            </a:r>
            <a:r>
              <a:rPr lang="en-US" sz="1200" dirty="0"/>
              <a:t> plugin in </a:t>
            </a:r>
            <a:r>
              <a:rPr lang="en-US" sz="1200" dirty="0" err="1"/>
              <a:t>Cytoscape</a:t>
            </a:r>
            <a:r>
              <a:rPr lang="en-US" sz="1200" dirty="0"/>
              <a:t>. Nodes are </a:t>
            </a:r>
            <a:r>
              <a:rPr lang="en-US" sz="1200" dirty="0" err="1"/>
              <a:t>colour</a:t>
            </a:r>
            <a:r>
              <a:rPr lang="en-US" sz="1200" dirty="0"/>
              <a:t>-coded to reflect their centrality measure, with red indicating the highest centrality, suggesting these genes play critical roles within the network.</a:t>
            </a:r>
          </a:p>
        </p:txBody>
      </p:sp>
    </p:spTree>
    <p:extLst>
      <p:ext uri="{BB962C8B-B14F-4D97-AF65-F5344CB8AC3E}">
        <p14:creationId xmlns:p14="http://schemas.microsoft.com/office/powerpoint/2010/main" val="322785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866CF-3E27-9668-D42A-5DE433317CF3}"/>
            </a:ext>
          </a:extLst>
        </p:cNvPr>
        <p:cNvGrpSpPr/>
        <p:nvPr/>
      </p:nvGrpSpPr>
      <p:grpSpPr>
        <a:xfrm>
          <a:off x="0" y="0"/>
          <a:ext cx="0" cy="0"/>
          <a:chOff x="0" y="0"/>
          <a:chExt cx="0" cy="0"/>
        </a:xfrm>
      </p:grpSpPr>
      <p:pic>
        <p:nvPicPr>
          <p:cNvPr id="5" name="Picture 4" descr="A diagram of a network&#10;&#10;AI-generated content may be incorrect.">
            <a:extLst>
              <a:ext uri="{FF2B5EF4-FFF2-40B4-BE49-F238E27FC236}">
                <a16:creationId xmlns:a16="http://schemas.microsoft.com/office/drawing/2014/main" id="{3DB76EE3-31D3-68A5-3675-2BE3317B2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6" y="228593"/>
            <a:ext cx="7979114" cy="6400813"/>
          </a:xfrm>
          <a:prstGeom prst="rect">
            <a:avLst/>
          </a:prstGeom>
        </p:spPr>
      </p:pic>
      <p:sp>
        <p:nvSpPr>
          <p:cNvPr id="4" name="TextBox 3">
            <a:extLst>
              <a:ext uri="{FF2B5EF4-FFF2-40B4-BE49-F238E27FC236}">
                <a16:creationId xmlns:a16="http://schemas.microsoft.com/office/drawing/2014/main" id="{DDD9DE35-0EF5-BEE6-761F-FFED03DE60B9}"/>
              </a:ext>
            </a:extLst>
          </p:cNvPr>
          <p:cNvSpPr txBox="1"/>
          <p:nvPr/>
        </p:nvSpPr>
        <p:spPr>
          <a:xfrm>
            <a:off x="7411354" y="2306060"/>
            <a:ext cx="4780646" cy="2308324"/>
          </a:xfrm>
          <a:prstGeom prst="rect">
            <a:avLst/>
          </a:prstGeom>
          <a:noFill/>
        </p:spPr>
        <p:txBody>
          <a:bodyPr wrap="square" rtlCol="0">
            <a:spAutoFit/>
          </a:bodyPr>
          <a:lstStyle/>
          <a:p>
            <a:r>
              <a:rPr lang="en-US" sz="1200" b="1" dirty="0"/>
              <a:t>Supplementary Figure 5. Protein-Protein Interaction (PPI) Network and Hub Genes in GSE75010 (Early-onset PE)</a:t>
            </a:r>
          </a:p>
          <a:p>
            <a:pPr marL="228600" indent="-228600">
              <a:buAutoNum type="alphaUcPeriod"/>
            </a:pPr>
            <a:r>
              <a:rPr lang="en-US" sz="1200" dirty="0"/>
              <a:t>PPI network derived from </a:t>
            </a:r>
            <a:r>
              <a:rPr lang="en-US" sz="1200" dirty="0" err="1"/>
              <a:t>analysing</a:t>
            </a:r>
            <a:r>
              <a:rPr lang="en-US" sz="1200" dirty="0"/>
              <a:t> 112 overlapping differentially expressed genes (DEGs) identified within the yellow module related to early-onset PE. </a:t>
            </a:r>
          </a:p>
          <a:p>
            <a:pPr marL="228600" indent="-228600">
              <a:buAutoNum type="alphaUcPeriod"/>
            </a:pPr>
            <a:r>
              <a:rPr lang="en-US" sz="1200" dirty="0"/>
              <a:t>A subset of the PPI network showcasing the top 10 hub genes with the highest number of connections. </a:t>
            </a:r>
          </a:p>
          <a:p>
            <a:pPr marL="228600" indent="-228600">
              <a:buAutoNum type="alphaUcPeriod"/>
            </a:pPr>
            <a:r>
              <a:rPr lang="en-US" sz="1200" dirty="0"/>
              <a:t>PPI network derived from </a:t>
            </a:r>
            <a:r>
              <a:rPr lang="en-US" sz="1200" dirty="0" err="1"/>
              <a:t>analysing</a:t>
            </a:r>
            <a:r>
              <a:rPr lang="en-US" sz="1200" dirty="0"/>
              <a:t> 47 overlapping differentially expressed genes (DEGs) identified within the black module related to early-onset PE. </a:t>
            </a:r>
          </a:p>
          <a:p>
            <a:pPr marL="228600" indent="-228600">
              <a:buAutoNum type="alphaUcPeriod"/>
            </a:pPr>
            <a:r>
              <a:rPr lang="en-US" sz="1200" dirty="0"/>
              <a:t>A subset of the PPI network showcasing the top 10 hub genes with the highest number of connections. </a:t>
            </a:r>
          </a:p>
        </p:txBody>
      </p:sp>
    </p:spTree>
    <p:extLst>
      <p:ext uri="{BB962C8B-B14F-4D97-AF65-F5344CB8AC3E}">
        <p14:creationId xmlns:p14="http://schemas.microsoft.com/office/powerpoint/2010/main" val="65158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C7431-E68C-E52B-211E-C43413A8712B}"/>
            </a:ext>
          </a:extLst>
        </p:cNvPr>
        <p:cNvGrpSpPr/>
        <p:nvPr/>
      </p:nvGrpSpPr>
      <p:grpSpPr>
        <a:xfrm>
          <a:off x="0" y="0"/>
          <a:ext cx="0" cy="0"/>
          <a:chOff x="0" y="0"/>
          <a:chExt cx="0" cy="0"/>
        </a:xfrm>
      </p:grpSpPr>
      <p:pic>
        <p:nvPicPr>
          <p:cNvPr id="5" name="Picture 4" descr="A diagram of a network&#10;&#10;AI-generated content may be incorrect.">
            <a:extLst>
              <a:ext uri="{FF2B5EF4-FFF2-40B4-BE49-F238E27FC236}">
                <a16:creationId xmlns:a16="http://schemas.microsoft.com/office/drawing/2014/main" id="{C9F09BFA-0B7D-842D-97CF-CA33AC93F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1" y="112620"/>
            <a:ext cx="9144019" cy="6400813"/>
          </a:xfrm>
          <a:prstGeom prst="rect">
            <a:avLst/>
          </a:prstGeom>
        </p:spPr>
      </p:pic>
      <p:sp>
        <p:nvSpPr>
          <p:cNvPr id="4" name="TextBox 3">
            <a:extLst>
              <a:ext uri="{FF2B5EF4-FFF2-40B4-BE49-F238E27FC236}">
                <a16:creationId xmlns:a16="http://schemas.microsoft.com/office/drawing/2014/main" id="{204B4F1E-0100-66E9-2476-E0D259A576B9}"/>
              </a:ext>
            </a:extLst>
          </p:cNvPr>
          <p:cNvSpPr txBox="1"/>
          <p:nvPr/>
        </p:nvSpPr>
        <p:spPr>
          <a:xfrm>
            <a:off x="6931592" y="3940460"/>
            <a:ext cx="4780646" cy="1384995"/>
          </a:xfrm>
          <a:prstGeom prst="rect">
            <a:avLst/>
          </a:prstGeom>
          <a:noFill/>
        </p:spPr>
        <p:txBody>
          <a:bodyPr wrap="square" rtlCol="0">
            <a:spAutoFit/>
          </a:bodyPr>
          <a:lstStyle/>
          <a:p>
            <a:r>
              <a:rPr lang="en-US" sz="1200" b="1" dirty="0"/>
              <a:t>Supplementary Figure 6. Protein-Protein Interaction (PPI) Network and Hub Genes in GSE75010 (Late-onset PE)</a:t>
            </a:r>
          </a:p>
          <a:p>
            <a:pPr marL="228600" indent="-228600">
              <a:buAutoNum type="alphaUcPeriod"/>
            </a:pPr>
            <a:r>
              <a:rPr lang="en-US" sz="1200" dirty="0"/>
              <a:t>PPI network derived from </a:t>
            </a:r>
            <a:r>
              <a:rPr lang="en-US" sz="1200" dirty="0" err="1"/>
              <a:t>analysing</a:t>
            </a:r>
            <a:r>
              <a:rPr lang="en-US" sz="1200" dirty="0"/>
              <a:t> 23 overlapping differentially expressed genes (DEGs) identified within the ivory module related to late-onset PE. </a:t>
            </a:r>
          </a:p>
          <a:p>
            <a:pPr marL="228600" indent="-228600">
              <a:buAutoNum type="alphaUcPeriod"/>
            </a:pPr>
            <a:r>
              <a:rPr lang="en-US" sz="1200" dirty="0"/>
              <a:t>A subset of the PPI network showcasing the top 10 hub genes with the highest number of connections. </a:t>
            </a:r>
          </a:p>
        </p:txBody>
      </p:sp>
    </p:spTree>
    <p:extLst>
      <p:ext uri="{BB962C8B-B14F-4D97-AF65-F5344CB8AC3E}">
        <p14:creationId xmlns:p14="http://schemas.microsoft.com/office/powerpoint/2010/main" val="1179877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196575-AD30-2F7C-7F67-DB37A527F31F}"/>
              </a:ext>
            </a:extLst>
          </p:cNvPr>
          <p:cNvSpPr txBox="1"/>
          <p:nvPr/>
        </p:nvSpPr>
        <p:spPr>
          <a:xfrm>
            <a:off x="644056" y="5225233"/>
            <a:ext cx="10718357" cy="1487587"/>
          </a:xfrm>
          <a:prstGeom prst="rect">
            <a:avLst/>
          </a:prstGeom>
          <a:noFill/>
        </p:spPr>
        <p:txBody>
          <a:bodyPr wrap="square" rtlCol="0">
            <a:spAutoFit/>
          </a:bodyPr>
          <a:lstStyle/>
          <a:p>
            <a:pPr>
              <a:spcAft>
                <a:spcPts val="800"/>
              </a:spcAft>
            </a:pPr>
            <a:r>
              <a:rPr lang="en-US" sz="1200" b="1" dirty="0"/>
              <a:t>Supplementary Figure 7. </a:t>
            </a:r>
            <a:r>
              <a:rPr lang="en-AU" sz="1200" dirty="0"/>
              <a:t>Validation of Four Dysregulated Genes in PE Placenta</a:t>
            </a:r>
          </a:p>
          <a:p>
            <a:pPr marL="228600" indent="-228600">
              <a:buAutoNum type="alphaUcPeriod"/>
            </a:pPr>
            <a:r>
              <a:rPr lang="en-AU" sz="1200" dirty="0"/>
              <a:t>ROC curves analysis of four validated genes (FSTL3, HK2, HTRA4, and LEP) using the GSE25906 dataset. </a:t>
            </a:r>
            <a:r>
              <a:rPr lang="en-US" sz="1200" dirty="0"/>
              <a:t>Each curve represents a different gene, with the Area Under the Curve (AUC) values annotated to indicate their discriminatory performance in distinguishing PE cases from controls. The AUC values, along with their 95% confidence intervals</a:t>
            </a:r>
            <a:endParaRPr lang="en-AU" sz="1200" dirty="0"/>
          </a:p>
          <a:p>
            <a:pPr marL="228600" indent="-228600">
              <a:buAutoNum type="alphaUcPeriod"/>
            </a:pPr>
            <a:r>
              <a:rPr lang="en-AU" sz="1200" dirty="0"/>
              <a:t>Gene Expression Validation. </a:t>
            </a:r>
            <a:r>
              <a:rPr lang="en-US" sz="1200" dirty="0"/>
              <a:t>Comparative expression analysis for the same four genes is shown, featuring computational validation from the GSE25906 dataset (right) and experimental validation using RT-PCR in placental samples (left). Box plots display the relative expression levels in PE cases versus controls, with fold changes indicating the extent of dysregulation. </a:t>
            </a:r>
            <a:endParaRPr lang="en-AU" sz="1200" dirty="0"/>
          </a:p>
        </p:txBody>
      </p:sp>
      <p:pic>
        <p:nvPicPr>
          <p:cNvPr id="3" name="Picture 2" descr="A graph of different colored bars&#10;&#10;AI-generated content may be incorrect.">
            <a:extLst>
              <a:ext uri="{FF2B5EF4-FFF2-40B4-BE49-F238E27FC236}">
                <a16:creationId xmlns:a16="http://schemas.microsoft.com/office/drawing/2014/main" id="{87D32A29-E30C-67C3-A4A6-C66F85369F81}"/>
              </a:ext>
            </a:extLst>
          </p:cNvPr>
          <p:cNvPicPr>
            <a:picLocks noChangeAspect="1"/>
          </p:cNvPicPr>
          <p:nvPr/>
        </p:nvPicPr>
        <p:blipFill>
          <a:blip r:embed="rId2">
            <a:extLst>
              <a:ext uri="{28A0092B-C50C-407E-A947-70E740481C1C}">
                <a14:useLocalDpi xmlns:a14="http://schemas.microsoft.com/office/drawing/2010/main" val="0"/>
              </a:ext>
            </a:extLst>
          </a:blip>
          <a:srcRect t="6549" b="31098"/>
          <a:stretch/>
        </p:blipFill>
        <p:spPr>
          <a:xfrm>
            <a:off x="291720" y="691722"/>
            <a:ext cx="11608559" cy="4595689"/>
          </a:xfrm>
          <a:prstGeom prst="rect">
            <a:avLst/>
          </a:prstGeom>
        </p:spPr>
      </p:pic>
    </p:spTree>
    <p:extLst>
      <p:ext uri="{BB962C8B-B14F-4D97-AF65-F5344CB8AC3E}">
        <p14:creationId xmlns:p14="http://schemas.microsoft.com/office/powerpoint/2010/main" val="2473491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c9f92db8-2851-4df9-9d12-fab52f5b1415}" enabled="1" method="Standard" siteId="{5a7cc8ab-a4dc-4f9b-bf60-66714049ad62}" removed="0"/>
</clbl:labelList>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LUHAO HAN</dc:creator>
  <cp:lastModifiedBy>LUHAO HAN</cp:lastModifiedBy>
  <cp:revision>1</cp:revision>
  <dcterms:created xsi:type="dcterms:W3CDTF">2025-01-19T03:17:09Z</dcterms:created>
  <dcterms:modified xsi:type="dcterms:W3CDTF">2025-05-25T01:56:52Z</dcterms:modified>
</cp:coreProperties>
</file>