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Default Extension="wdp" ContentType="image/vnd.ms-photo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270" r:id="rId3"/>
    <p:sldId id="272" r:id="rId4"/>
    <p:sldId id="271" r:id="rId5"/>
  </p:sldIdLst>
  <p:sldSz cx="6858000" cy="9144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6" userDrawn="1">
          <p15:clr>
            <a:srgbClr val="A4A3A4"/>
          </p15:clr>
        </p15:guide>
        <p15:guide id="2" pos="4201" userDrawn="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4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ross" initials="PB" lastIdx="8" clrIdx="0"/>
  <p:cmAuthor id="1" name="Anne Bie" initials="A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FF"/>
    <a:srgbClr val="66FFFF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14" y="90"/>
      </p:cViewPr>
      <p:guideLst>
        <p:guide orient="horz" pos="4286"/>
        <p:guide pos="4201"/>
        <p:guide orient="horz" pos="3134"/>
        <p:guide pos="4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oogle%20Drev\Arbeit\Dokumenter\Manuscripts\Hsp10%20patient%202014\Tables\qPCR%20Supp%20Fig%20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ie\Dropbox\Hsp10%20patient%20(1)\MMP%20Di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ie\Dropbox\Hsp10%20patient%20(1)\Vitality%20Di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ie\Dropbox\Hsp10%20patient%20(1)\Viabi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17087381998376"/>
          <c:y val="6.5081354891526819E-2"/>
          <c:w val="0.75625141315218136"/>
          <c:h val="0.7841770949067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til plot'!$E$46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'data til plot'!$J$46:$M$46</c:f>
                <c:numCache>
                  <c:formatCode>General</c:formatCode>
                  <c:ptCount val="4"/>
                  <c:pt idx="0">
                    <c:v>0.63703752231450106</c:v>
                  </c:pt>
                  <c:pt idx="1">
                    <c:v>0.70476862008398478</c:v>
                  </c:pt>
                  <c:pt idx="2">
                    <c:v>0.41777874109678381</c:v>
                  </c:pt>
                  <c:pt idx="3">
                    <c:v>0.64110654814662771</c:v>
                  </c:pt>
                </c:numCache>
              </c:numRef>
            </c:plus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errBars>
          <c:cat>
            <c:strRef>
              <c:f>'data til plot'!$F$45:$I$45</c:f>
              <c:strCache>
                <c:ptCount val="4"/>
                <c:pt idx="0">
                  <c:v>SOD2</c:v>
                </c:pt>
                <c:pt idx="1">
                  <c:v>MCAD</c:v>
                </c:pt>
                <c:pt idx="2">
                  <c:v>HSP60</c:v>
                </c:pt>
                <c:pt idx="3">
                  <c:v>HSP10</c:v>
                </c:pt>
              </c:strCache>
            </c:strRef>
          </c:cat>
          <c:val>
            <c:numRef>
              <c:f>'data til plot'!$F$46:$I$46</c:f>
              <c:numCache>
                <c:formatCode>0.00</c:formatCode>
                <c:ptCount val="4"/>
                <c:pt idx="0">
                  <c:v>1.1753289500872295</c:v>
                </c:pt>
                <c:pt idx="1">
                  <c:v>1.3084806005160015</c:v>
                </c:pt>
                <c:pt idx="2">
                  <c:v>1.1732866168022156</c:v>
                </c:pt>
                <c:pt idx="3">
                  <c:v>1.0926427841186523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8-44B0-B7CD-3C23130401D5}"/>
            </c:ext>
          </c:extLst>
        </c:ser>
        <c:ser>
          <c:idx val="1"/>
          <c:order val="1"/>
          <c:tx>
            <c:strRef>
              <c:f>'data til plot'!$E$47</c:f>
              <c:strCache>
                <c:ptCount val="1"/>
                <c:pt idx="0">
                  <c:v>Patient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'data til plot'!$J$47:$M$47</c:f>
                <c:numCache>
                  <c:formatCode>General</c:formatCode>
                  <c:ptCount val="4"/>
                  <c:pt idx="0">
                    <c:v>0.35331493225264005</c:v>
                  </c:pt>
                  <c:pt idx="1">
                    <c:v>0.20697642954123885</c:v>
                  </c:pt>
                  <c:pt idx="2">
                    <c:v>0.15779001480017965</c:v>
                  </c:pt>
                  <c:pt idx="3">
                    <c:v>0.76198520017318716</c:v>
                  </c:pt>
                </c:numCache>
              </c:numRef>
            </c:plu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errBars>
          <c:cat>
            <c:strRef>
              <c:f>'data til plot'!$F$45:$I$45</c:f>
              <c:strCache>
                <c:ptCount val="4"/>
                <c:pt idx="0">
                  <c:v>SOD2</c:v>
                </c:pt>
                <c:pt idx="1">
                  <c:v>MCAD</c:v>
                </c:pt>
                <c:pt idx="2">
                  <c:v>HSP60</c:v>
                </c:pt>
                <c:pt idx="3">
                  <c:v>HSP10</c:v>
                </c:pt>
              </c:strCache>
            </c:strRef>
          </c:cat>
          <c:val>
            <c:numRef>
              <c:f>'data til plot'!$F$47:$I$47</c:f>
              <c:numCache>
                <c:formatCode>0.00</c:formatCode>
                <c:ptCount val="4"/>
                <c:pt idx="0">
                  <c:v>1.4766212304433186</c:v>
                </c:pt>
                <c:pt idx="1">
                  <c:v>1.6162593364715576</c:v>
                </c:pt>
                <c:pt idx="2">
                  <c:v>1.1120009024937947</c:v>
                </c:pt>
                <c:pt idx="3">
                  <c:v>2.0583566427230835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98-44B0-B7CD-3C2313040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56032"/>
        <c:axId val="90166016"/>
      </c:barChart>
      <c:catAx>
        <c:axId val="901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0166016"/>
        <c:crosses val="autoZero"/>
        <c:auto val="1"/>
        <c:lblAlgn val="ctr"/>
        <c:lblOffset val="100"/>
        <c:noMultiLvlLbl val="0"/>
      </c:catAx>
      <c:valAx>
        <c:axId val="90166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Relative</a:t>
                </a:r>
                <a:r>
                  <a:rPr lang="en-US" sz="11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transcript levels</a:t>
                </a:r>
              </a:p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[AU]</a:t>
                </a:r>
                <a:endParaRPr lang="en-US" sz="11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015603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t"/>
      <c:layout>
        <c:manualLayout>
          <c:xMode val="edge"/>
          <c:yMode val="edge"/>
          <c:x val="0.6328891076115486"/>
          <c:y val="6.4981408573928257E-2"/>
          <c:w val="0.1799856237816764"/>
          <c:h val="0.22253931623931625"/>
        </c:manualLayout>
      </c:layout>
      <c:overlay val="0"/>
      <c:txPr>
        <a:bodyPr/>
        <a:lstStyle/>
        <a:p>
          <a:pPr>
            <a:defRPr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31030595813204"/>
          <c:y val="6.6925605725027926E-2"/>
          <c:w val="0.8515497584541063"/>
          <c:h val="0.7835363121128246"/>
        </c:manualLayout>
      </c:layout>
      <c:lineChart>
        <c:grouping val="standard"/>
        <c:varyColors val="0"/>
        <c:ser>
          <c:idx val="1"/>
          <c:order val="0"/>
          <c:tx>
            <c:strRef>
              <c:f>Sheet7!$X$14</c:f>
              <c:strCache>
                <c:ptCount val="1"/>
                <c:pt idx="0">
                  <c:v>NHDF-01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Sheet7!$AB$14:$AB$25</c:f>
                <c:numCache>
                  <c:formatCode>General</c:formatCode>
                  <c:ptCount val="12"/>
                  <c:pt idx="0">
                    <c:v>4.4493169725327553</c:v>
                  </c:pt>
                  <c:pt idx="1">
                    <c:v>4.1428392924526012</c:v>
                  </c:pt>
                  <c:pt idx="2">
                    <c:v>4.0630441984436665</c:v>
                  </c:pt>
                  <c:pt idx="3">
                    <c:v>3.2459991450093968</c:v>
                  </c:pt>
                  <c:pt idx="4">
                    <c:v>2.4418180376548895</c:v>
                  </c:pt>
                  <c:pt idx="5">
                    <c:v>2.0358287379631239</c:v>
                  </c:pt>
                  <c:pt idx="6">
                    <c:v>7.8468309142228714</c:v>
                  </c:pt>
                  <c:pt idx="7">
                    <c:v>8.2270991526781216</c:v>
                  </c:pt>
                  <c:pt idx="8">
                    <c:v>7.9369117632354946</c:v>
                  </c:pt>
                  <c:pt idx="9">
                    <c:v>1.160875668093559</c:v>
                  </c:pt>
                  <c:pt idx="10">
                    <c:v>1.1789535890311653</c:v>
                  </c:pt>
                  <c:pt idx="11">
                    <c:v>1.1920694233414331</c:v>
                  </c:pt>
                </c:numCache>
              </c:numRef>
            </c:plus>
            <c:minus>
              <c:numRef>
                <c:f>Sheet7!$AB$14:$AB$25</c:f>
                <c:numCache>
                  <c:formatCode>General</c:formatCode>
                  <c:ptCount val="12"/>
                  <c:pt idx="0">
                    <c:v>4.4493169725327553</c:v>
                  </c:pt>
                  <c:pt idx="1">
                    <c:v>4.1428392924526012</c:v>
                  </c:pt>
                  <c:pt idx="2">
                    <c:v>4.0630441984436665</c:v>
                  </c:pt>
                  <c:pt idx="3">
                    <c:v>3.2459991450093968</c:v>
                  </c:pt>
                  <c:pt idx="4">
                    <c:v>2.4418180376548895</c:v>
                  </c:pt>
                  <c:pt idx="5">
                    <c:v>2.0358287379631239</c:v>
                  </c:pt>
                  <c:pt idx="6">
                    <c:v>7.8468309142228714</c:v>
                  </c:pt>
                  <c:pt idx="7">
                    <c:v>8.2270991526781216</c:v>
                  </c:pt>
                  <c:pt idx="8">
                    <c:v>7.9369117632354946</c:v>
                  </c:pt>
                  <c:pt idx="9">
                    <c:v>1.160875668093559</c:v>
                  </c:pt>
                  <c:pt idx="10">
                    <c:v>1.1789535890311653</c:v>
                  </c:pt>
                  <c:pt idx="11">
                    <c:v>1.1920694233414331</c:v>
                  </c:pt>
                </c:numCache>
              </c:numRef>
            </c:minus>
          </c:errBars>
          <c:val>
            <c:numRef>
              <c:f>Sheet7!$Z$14:$Z$25</c:f>
              <c:numCache>
                <c:formatCode>0.00</c:formatCode>
                <c:ptCount val="12"/>
                <c:pt idx="0">
                  <c:v>13.001176996950145</c:v>
                </c:pt>
                <c:pt idx="1">
                  <c:v>12.351545793631578</c:v>
                </c:pt>
                <c:pt idx="2">
                  <c:v>12.225979478366346</c:v>
                </c:pt>
                <c:pt idx="3">
                  <c:v>8.345693423068381</c:v>
                </c:pt>
                <c:pt idx="4">
                  <c:v>6.2600525243745766</c:v>
                </c:pt>
                <c:pt idx="5">
                  <c:v>5.6078146384571896</c:v>
                </c:pt>
                <c:pt idx="6">
                  <c:v>24.322269275168139</c:v>
                </c:pt>
                <c:pt idx="7">
                  <c:v>23.952034353546583</c:v>
                </c:pt>
                <c:pt idx="8">
                  <c:v>23.062054583434275</c:v>
                </c:pt>
                <c:pt idx="9">
                  <c:v>3.7244621261935063</c:v>
                </c:pt>
                <c:pt idx="10">
                  <c:v>3.6572567820627633</c:v>
                </c:pt>
                <c:pt idx="11">
                  <c:v>3.6153851770078949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8C-480D-B89B-1C8485BF91E1}"/>
            </c:ext>
          </c:extLst>
        </c:ser>
        <c:ser>
          <c:idx val="2"/>
          <c:order val="1"/>
          <c:tx>
            <c:strRef>
              <c:f>Sheet7!$X$26</c:f>
              <c:strCache>
                <c:ptCount val="1"/>
                <c:pt idx="0">
                  <c:v>NHDF-06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Sheet7!$AB$26:$AB$37</c:f>
                <c:numCache>
                  <c:formatCode>General</c:formatCode>
                  <c:ptCount val="12"/>
                  <c:pt idx="0">
                    <c:v>2.6951247747428875</c:v>
                  </c:pt>
                  <c:pt idx="1">
                    <c:v>2.480910169225</c:v>
                  </c:pt>
                  <c:pt idx="2">
                    <c:v>2.6484617952947866</c:v>
                  </c:pt>
                  <c:pt idx="3">
                    <c:v>1.5066627289567347</c:v>
                  </c:pt>
                  <c:pt idx="4">
                    <c:v>1.1989276359888672</c:v>
                  </c:pt>
                  <c:pt idx="5">
                    <c:v>1.1084888547253344</c:v>
                  </c:pt>
                  <c:pt idx="6">
                    <c:v>4.8003154786539648</c:v>
                  </c:pt>
                  <c:pt idx="7">
                    <c:v>4.0660560132119237</c:v>
                  </c:pt>
                  <c:pt idx="8">
                    <c:v>3.8769418310970574</c:v>
                  </c:pt>
                  <c:pt idx="9">
                    <c:v>0.85530753677959903</c:v>
                  </c:pt>
                  <c:pt idx="10">
                    <c:v>0.88638016874099534</c:v>
                  </c:pt>
                  <c:pt idx="11">
                    <c:v>0.78556978873401206</c:v>
                  </c:pt>
                </c:numCache>
              </c:numRef>
            </c:plus>
            <c:minus>
              <c:numRef>
                <c:f>Sheet7!$AB$26:$AB$37</c:f>
                <c:numCache>
                  <c:formatCode>General</c:formatCode>
                  <c:ptCount val="12"/>
                  <c:pt idx="0">
                    <c:v>2.6951247747428875</c:v>
                  </c:pt>
                  <c:pt idx="1">
                    <c:v>2.480910169225</c:v>
                  </c:pt>
                  <c:pt idx="2">
                    <c:v>2.6484617952947866</c:v>
                  </c:pt>
                  <c:pt idx="3">
                    <c:v>1.5066627289567347</c:v>
                  </c:pt>
                  <c:pt idx="4">
                    <c:v>1.1989276359888672</c:v>
                  </c:pt>
                  <c:pt idx="5">
                    <c:v>1.1084888547253344</c:v>
                  </c:pt>
                  <c:pt idx="6">
                    <c:v>4.8003154786539648</c:v>
                  </c:pt>
                  <c:pt idx="7">
                    <c:v>4.0660560132119237</c:v>
                  </c:pt>
                  <c:pt idx="8">
                    <c:v>3.8769418310970574</c:v>
                  </c:pt>
                  <c:pt idx="9">
                    <c:v>0.85530753677959903</c:v>
                  </c:pt>
                  <c:pt idx="10">
                    <c:v>0.88638016874099534</c:v>
                  </c:pt>
                  <c:pt idx="11">
                    <c:v>0.78556978873401206</c:v>
                  </c:pt>
                </c:numCache>
              </c:numRef>
            </c:minus>
          </c:errBars>
          <c:val>
            <c:numRef>
              <c:f>Sheet7!$Z$26:$Z$37</c:f>
              <c:numCache>
                <c:formatCode>0.00</c:formatCode>
                <c:ptCount val="12"/>
                <c:pt idx="0">
                  <c:v>9.0654586361671559</c:v>
                </c:pt>
                <c:pt idx="1">
                  <c:v>9.0506292129011836</c:v>
                </c:pt>
                <c:pt idx="2">
                  <c:v>9.0137299429669735</c:v>
                </c:pt>
                <c:pt idx="3">
                  <c:v>6.1522366254507901</c:v>
                </c:pt>
                <c:pt idx="4">
                  <c:v>4.3314119610076807</c:v>
                </c:pt>
                <c:pt idx="5">
                  <c:v>3.6905126368556851</c:v>
                </c:pt>
                <c:pt idx="6">
                  <c:v>16.021362907022933</c:v>
                </c:pt>
                <c:pt idx="7">
                  <c:v>14.111355457804796</c:v>
                </c:pt>
                <c:pt idx="8">
                  <c:v>13.788348193477219</c:v>
                </c:pt>
                <c:pt idx="9">
                  <c:v>2.9040718896732489</c:v>
                </c:pt>
                <c:pt idx="10">
                  <c:v>2.6330717243751596</c:v>
                </c:pt>
                <c:pt idx="11">
                  <c:v>2.4688848375290662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8C-480D-B89B-1C8485BF91E1}"/>
            </c:ext>
          </c:extLst>
        </c:ser>
        <c:ser>
          <c:idx val="0"/>
          <c:order val="2"/>
          <c:tx>
            <c:v>Controls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Sheet7!$AB$2:$AB$13</c:f>
                <c:numCache>
                  <c:formatCode>General</c:formatCode>
                  <c:ptCount val="12"/>
                  <c:pt idx="0">
                    <c:v>2.3376791026919377</c:v>
                  </c:pt>
                  <c:pt idx="1">
                    <c:v>2.0261447821032199</c:v>
                  </c:pt>
                  <c:pt idx="2">
                    <c:v>2.0041327569689416</c:v>
                  </c:pt>
                  <c:pt idx="3">
                    <c:v>1.7619302043843921</c:v>
                  </c:pt>
                  <c:pt idx="4">
                    <c:v>1.1843136990983303</c:v>
                  </c:pt>
                  <c:pt idx="5">
                    <c:v>0.93034671485382303</c:v>
                  </c:pt>
                  <c:pt idx="6">
                    <c:v>6.5366179411609533</c:v>
                  </c:pt>
                  <c:pt idx="7">
                    <c:v>5.8895342095243421</c:v>
                  </c:pt>
                  <c:pt idx="8">
                    <c:v>5.7239584432694404</c:v>
                  </c:pt>
                  <c:pt idx="9">
                    <c:v>1.044473701099695</c:v>
                  </c:pt>
                  <c:pt idx="10">
                    <c:v>1.1328822937326999</c:v>
                  </c:pt>
                  <c:pt idx="11">
                    <c:v>1.0788598070196878</c:v>
                  </c:pt>
                </c:numCache>
              </c:numRef>
            </c:plus>
            <c:minus>
              <c:numRef>
                <c:f>Sheet7!$AB$2:$AB$13</c:f>
                <c:numCache>
                  <c:formatCode>General</c:formatCode>
                  <c:ptCount val="12"/>
                  <c:pt idx="0">
                    <c:v>2.3376791026919377</c:v>
                  </c:pt>
                  <c:pt idx="1">
                    <c:v>2.0261447821032199</c:v>
                  </c:pt>
                  <c:pt idx="2">
                    <c:v>2.0041327569689416</c:v>
                  </c:pt>
                  <c:pt idx="3">
                    <c:v>1.7619302043843921</c:v>
                  </c:pt>
                  <c:pt idx="4">
                    <c:v>1.1843136990983303</c:v>
                  </c:pt>
                  <c:pt idx="5">
                    <c:v>0.93034671485382303</c:v>
                  </c:pt>
                  <c:pt idx="6">
                    <c:v>6.5366179411609533</c:v>
                  </c:pt>
                  <c:pt idx="7">
                    <c:v>5.8895342095243421</c:v>
                  </c:pt>
                  <c:pt idx="8">
                    <c:v>5.7239584432694404</c:v>
                  </c:pt>
                  <c:pt idx="9">
                    <c:v>1.044473701099695</c:v>
                  </c:pt>
                  <c:pt idx="10">
                    <c:v>1.1328822937326999</c:v>
                  </c:pt>
                  <c:pt idx="11">
                    <c:v>1.0788598070196878</c:v>
                  </c:pt>
                </c:numCache>
              </c:numRef>
            </c:minus>
          </c:errBars>
          <c:val>
            <c:numRef>
              <c:f>Sheet7!$Z$2:$Z$13</c:f>
              <c:numCache>
                <c:formatCode>0.00</c:formatCode>
                <c:ptCount val="12"/>
                <c:pt idx="0">
                  <c:v>8.9417562646565685</c:v>
                </c:pt>
                <c:pt idx="1">
                  <c:v>8.3828206982324662</c:v>
                </c:pt>
                <c:pt idx="2">
                  <c:v>8.4060567796544223</c:v>
                </c:pt>
                <c:pt idx="3">
                  <c:v>5.7044449030746804</c:v>
                </c:pt>
                <c:pt idx="4">
                  <c:v>4.1281630980854898</c:v>
                </c:pt>
                <c:pt idx="5">
                  <c:v>3.8822220628615178</c:v>
                </c:pt>
                <c:pt idx="6">
                  <c:v>19.639325600915722</c:v>
                </c:pt>
                <c:pt idx="7">
                  <c:v>17.581305552370228</c:v>
                </c:pt>
                <c:pt idx="8">
                  <c:v>16.900071146479434</c:v>
                </c:pt>
                <c:pt idx="9">
                  <c:v>3.2088695626617199</c:v>
                </c:pt>
                <c:pt idx="10">
                  <c:v>3.165680396482307</c:v>
                </c:pt>
                <c:pt idx="11">
                  <c:v>3.0775941320840849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8C-480D-B89B-1C8485BF91E1}"/>
            </c:ext>
          </c:extLst>
        </c:ser>
        <c:ser>
          <c:idx val="3"/>
          <c:order val="3"/>
          <c:tx>
            <c:v>Patient</c:v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triang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Sheet7!$AB$38:$AB$49</c:f>
                <c:numCache>
                  <c:formatCode>General</c:formatCode>
                  <c:ptCount val="12"/>
                  <c:pt idx="0">
                    <c:v>2.3391263189858753</c:v>
                  </c:pt>
                  <c:pt idx="1">
                    <c:v>2.1989011864440298</c:v>
                  </c:pt>
                  <c:pt idx="2">
                    <c:v>2.2638275279521904</c:v>
                  </c:pt>
                  <c:pt idx="3">
                    <c:v>1.2677010740849275</c:v>
                  </c:pt>
                  <c:pt idx="4">
                    <c:v>1.2242418566766828</c:v>
                  </c:pt>
                  <c:pt idx="5">
                    <c:v>0.99451214444296099</c:v>
                  </c:pt>
                  <c:pt idx="6">
                    <c:v>4.7940852895802459</c:v>
                  </c:pt>
                  <c:pt idx="7">
                    <c:v>4.0146042010565672</c:v>
                  </c:pt>
                  <c:pt idx="8">
                    <c:v>3.8559218821911099</c:v>
                  </c:pt>
                  <c:pt idx="9">
                    <c:v>0.8301070075068282</c:v>
                  </c:pt>
                  <c:pt idx="10">
                    <c:v>0.85130989305345273</c:v>
                  </c:pt>
                  <c:pt idx="11">
                    <c:v>0.74523625534128679</c:v>
                  </c:pt>
                </c:numCache>
              </c:numRef>
            </c:plus>
            <c:minus>
              <c:numRef>
                <c:f>Sheet7!$AB$38:$AB$49</c:f>
                <c:numCache>
                  <c:formatCode>General</c:formatCode>
                  <c:ptCount val="12"/>
                  <c:pt idx="0">
                    <c:v>2.3391263189858753</c:v>
                  </c:pt>
                  <c:pt idx="1">
                    <c:v>2.1989011864440298</c:v>
                  </c:pt>
                  <c:pt idx="2">
                    <c:v>2.2638275279521904</c:v>
                  </c:pt>
                  <c:pt idx="3">
                    <c:v>1.2677010740849275</c:v>
                  </c:pt>
                  <c:pt idx="4">
                    <c:v>1.2242418566766828</c:v>
                  </c:pt>
                  <c:pt idx="5">
                    <c:v>0.99451214444296099</c:v>
                  </c:pt>
                  <c:pt idx="6">
                    <c:v>4.7940852895802459</c:v>
                  </c:pt>
                  <c:pt idx="7">
                    <c:v>4.0146042010565672</c:v>
                  </c:pt>
                  <c:pt idx="8">
                    <c:v>3.8559218821911099</c:v>
                  </c:pt>
                  <c:pt idx="9">
                    <c:v>0.8301070075068282</c:v>
                  </c:pt>
                  <c:pt idx="10">
                    <c:v>0.85130989305345273</c:v>
                  </c:pt>
                  <c:pt idx="11">
                    <c:v>0.74523625534128679</c:v>
                  </c:pt>
                </c:numCache>
              </c:numRef>
            </c:minus>
          </c:errBars>
          <c:val>
            <c:numRef>
              <c:f>Sheet7!$Z$38:$Z$49</c:f>
              <c:numCache>
                <c:formatCode>0.00</c:formatCode>
                <c:ptCount val="12"/>
                <c:pt idx="0">
                  <c:v>10.365396665201704</c:v>
                </c:pt>
                <c:pt idx="1">
                  <c:v>10.082422064892363</c:v>
                </c:pt>
                <c:pt idx="2">
                  <c:v>9.9525977466536517</c:v>
                </c:pt>
                <c:pt idx="3">
                  <c:v>6.2169726542220909</c:v>
                </c:pt>
                <c:pt idx="4">
                  <c:v>5.2551960207183015</c:v>
                </c:pt>
                <c:pt idx="5">
                  <c:v>4.945502386478843</c:v>
                </c:pt>
                <c:pt idx="6">
                  <c:v>17.915675113593888</c:v>
                </c:pt>
                <c:pt idx="7">
                  <c:v>16.120011589047948</c:v>
                </c:pt>
                <c:pt idx="8">
                  <c:v>15.880707852020672</c:v>
                </c:pt>
                <c:pt idx="9">
                  <c:v>4.3784249139758842</c:v>
                </c:pt>
                <c:pt idx="10">
                  <c:v>4.0820882115834207</c:v>
                </c:pt>
                <c:pt idx="11">
                  <c:v>4.0096986551160718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8C-480D-B89B-1C8485BF9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66880"/>
        <c:axId val="92673152"/>
      </c:lineChart>
      <c:catAx>
        <c:axId val="9266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Time interval</a:t>
                </a:r>
              </a:p>
            </c:rich>
          </c:tx>
          <c:overlay val="0"/>
        </c:title>
        <c:majorTickMark val="out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2673152"/>
        <c:crosses val="autoZero"/>
        <c:auto val="1"/>
        <c:lblAlgn val="ctr"/>
        <c:lblOffset val="100"/>
        <c:noMultiLvlLbl val="0"/>
      </c:catAx>
      <c:valAx>
        <c:axId val="92673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OCR</a:t>
                </a:r>
              </a:p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 [pmole</a:t>
                </a:r>
                <a:r>
                  <a:rPr lang="en-US" sz="11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sz="1100" b="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/min*mg]</a:t>
                </a:r>
              </a:p>
            </c:rich>
          </c:tx>
          <c:layout>
            <c:manualLayout>
              <c:xMode val="edge"/>
              <c:yMode val="edge"/>
              <c:x val="2.0266827697262471E-2"/>
              <c:y val="0.260813562672993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266688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1189227053140101"/>
          <c:y val="9.7751746408330037E-2"/>
          <c:w val="0.15282946859903382"/>
          <c:h val="0.14281204692236721"/>
        </c:manualLayout>
      </c:layout>
      <c:overlay val="0"/>
      <c:txPr>
        <a:bodyPr/>
        <a:lstStyle/>
        <a:p>
          <a:pPr>
            <a:defRPr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920545977011494"/>
          <c:y val="7.0555555555555552E-2"/>
          <c:w val="0.67388840996168586"/>
          <c:h val="0.7544647885846617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78-4752-974E-1439336EC7D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78-4752-974E-1439336EC7D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178-4752-974E-1439336EC7D3}"/>
              </c:ext>
            </c:extLst>
          </c:dPt>
          <c:errBars>
            <c:errBarType val="plus"/>
            <c:errValType val="cust"/>
            <c:noEndCap val="0"/>
            <c:plus>
              <c:numRef>
                <c:f>'Green-red ratio'!$V$18:$V$20</c:f>
                <c:numCache>
                  <c:formatCode>General</c:formatCode>
                  <c:ptCount val="3"/>
                  <c:pt idx="0">
                    <c:v>1.0466935358079422E-2</c:v>
                  </c:pt>
                  <c:pt idx="1">
                    <c:v>7.1185172787816857E-3</c:v>
                  </c:pt>
                  <c:pt idx="2">
                    <c:v>1.8386796123441494E-2</c:v>
                  </c:pt>
                </c:numCache>
              </c:numRef>
            </c:plus>
            <c:minus>
              <c:numRef>
                <c:f>'Green-red ratio'!$V$18:$V$20</c:f>
                <c:numCache>
                  <c:formatCode>General</c:formatCode>
                  <c:ptCount val="3"/>
                  <c:pt idx="0">
                    <c:v>1.0466935358079422E-2</c:v>
                  </c:pt>
                  <c:pt idx="1">
                    <c:v>7.1185172787816857E-3</c:v>
                  </c:pt>
                  <c:pt idx="2">
                    <c:v>1.8386796123441494E-2</c:v>
                  </c:pt>
                </c:numCache>
              </c:numRef>
            </c:minus>
          </c:errBars>
          <c:cat>
            <c:strRef>
              <c:f>'Green-red ratio'!$S$18:$S$20</c:f>
              <c:strCache>
                <c:ptCount val="3"/>
                <c:pt idx="0">
                  <c:v>Control</c:v>
                </c:pt>
                <c:pt idx="1">
                  <c:v>Patient</c:v>
                </c:pt>
                <c:pt idx="2">
                  <c:v>Con.+ CCCP</c:v>
                </c:pt>
              </c:strCache>
            </c:strRef>
          </c:cat>
          <c:val>
            <c:numRef>
              <c:f>'Green-red ratio'!$T$18:$T$20</c:f>
              <c:numCache>
                <c:formatCode>General</c:formatCode>
                <c:ptCount val="3"/>
                <c:pt idx="0">
                  <c:v>0.53316656282871178</c:v>
                </c:pt>
                <c:pt idx="1">
                  <c:v>0.54864327335928309</c:v>
                </c:pt>
                <c:pt idx="2">
                  <c:v>0.11770988646438214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78-4752-974E-1439336EC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4545024"/>
        <c:axId val="94546560"/>
      </c:barChart>
      <c:catAx>
        <c:axId val="9454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4546560"/>
        <c:crosses val="autoZero"/>
        <c:auto val="1"/>
        <c:lblAlgn val="ctr"/>
        <c:lblOffset val="100"/>
        <c:noMultiLvlLbl val="0"/>
      </c:catAx>
      <c:valAx>
        <c:axId val="94546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i="0">
                    <a:latin typeface="Arial" panose="020B0604020202020204" pitchFamily="34" charset="0"/>
                    <a:cs typeface="Arial" panose="020B0604020202020204" pitchFamily="34" charset="0"/>
                  </a:rPr>
                  <a:t>Red/green flourescence</a:t>
                </a:r>
              </a:p>
            </c:rich>
          </c:tx>
          <c:layout>
            <c:manualLayout>
              <c:xMode val="edge"/>
              <c:yMode val="edge"/>
              <c:x val="1.6139846743295019E-2"/>
              <c:y val="4.626616161616161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454502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629406130268201"/>
          <c:y val="3.8484848484848483E-2"/>
          <c:w val="0.60679980842911874"/>
          <c:h val="0.82225303030303032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92A-4EDC-86C3-140F7F79915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92A-4EDC-86C3-140F7F799157}"/>
              </c:ext>
            </c:extLst>
          </c:dPt>
          <c:errBars>
            <c:errBarType val="plus"/>
            <c:errValType val="cust"/>
            <c:noEndCap val="0"/>
            <c:plus>
              <c:numRef>
                <c:f>'Ark2'!$P$33:$P$34</c:f>
                <c:numCache>
                  <c:formatCode>General</c:formatCode>
                  <c:ptCount val="2"/>
                  <c:pt idx="0">
                    <c:v>15286.137849018776</c:v>
                  </c:pt>
                  <c:pt idx="1">
                    <c:v>69846.379710493755</c:v>
                  </c:pt>
                </c:numCache>
              </c:numRef>
            </c:plus>
            <c:minus>
              <c:numRef>
                <c:f>'Ark2'!$P$33:$P$34</c:f>
                <c:numCache>
                  <c:formatCode>General</c:formatCode>
                  <c:ptCount val="2"/>
                  <c:pt idx="0">
                    <c:v>15286.137849018776</c:v>
                  </c:pt>
                  <c:pt idx="1">
                    <c:v>69846.379710493755</c:v>
                  </c:pt>
                </c:numCache>
              </c:numRef>
            </c:minus>
          </c:errBars>
          <c:cat>
            <c:strRef>
              <c:f>'Ark2'!$L$33:$L$34</c:f>
              <c:strCache>
                <c:ptCount val="2"/>
                <c:pt idx="0">
                  <c:v>Control</c:v>
                </c:pt>
                <c:pt idx="1">
                  <c:v>Patient</c:v>
                </c:pt>
              </c:strCache>
            </c:strRef>
          </c:cat>
          <c:val>
            <c:numRef>
              <c:f>'Ark2'!$N$33:$N$34</c:f>
              <c:numCache>
                <c:formatCode>General</c:formatCode>
                <c:ptCount val="2"/>
                <c:pt idx="0">
                  <c:v>947019.92222222209</c:v>
                </c:pt>
                <c:pt idx="1">
                  <c:v>996679.27777777787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2A-4EDC-86C3-140F7F799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565120"/>
        <c:axId val="94566656"/>
      </c:barChart>
      <c:catAx>
        <c:axId val="94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4566656"/>
        <c:crosses val="autoZero"/>
        <c:auto val="1"/>
        <c:lblAlgn val="ctr"/>
        <c:lblOffset val="100"/>
        <c:noMultiLvlLbl val="0"/>
      </c:catAx>
      <c:valAx>
        <c:axId val="9456665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a-DK" sz="11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V.B-48</a:t>
                </a:r>
                <a:r>
                  <a:rPr lang="da-DK" sz="11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100" b="0" baseline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flourescence</a:t>
                </a:r>
                <a:r>
                  <a:rPr lang="da-DK" sz="11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100" b="0" baseline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intensity</a:t>
                </a:r>
                <a:r>
                  <a:rPr lang="da-DK" sz="11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1100" b="0" baseline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a.u</a:t>
                </a:r>
                <a:r>
                  <a:rPr lang="da-DK" sz="11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da-DK" sz="11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4565120"/>
        <c:crosses val="autoZero"/>
        <c:crossBetween val="between"/>
        <c:dispUnits>
          <c:builtInUnit val="thousands"/>
        </c:dispUnits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244013409961688"/>
          <c:y val="6.4141414141414138E-2"/>
          <c:w val="0.65065373563218387"/>
          <c:h val="0.81583888888888889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13F-44CC-83CD-1CD14461D29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13F-44CC-83CD-1CD14461D290}"/>
              </c:ext>
            </c:extLst>
          </c:dPt>
          <c:errBars>
            <c:errBarType val="plus"/>
            <c:errValType val="cust"/>
            <c:noEndCap val="0"/>
            <c:plus>
              <c:numRef>
                <c:f>'Ark1'!$S$20:$S$21</c:f>
                <c:numCache>
                  <c:formatCode>General</c:formatCode>
                  <c:ptCount val="2"/>
                  <c:pt idx="0">
                    <c:v>0.44306111881641946</c:v>
                  </c:pt>
                  <c:pt idx="1">
                    <c:v>0.32990001395027085</c:v>
                  </c:pt>
                </c:numCache>
              </c:numRef>
            </c:plus>
            <c:minus>
              <c:numRef>
                <c:f>'Ark1'!$S$20:$S$21</c:f>
                <c:numCache>
                  <c:formatCode>General</c:formatCode>
                  <c:ptCount val="2"/>
                  <c:pt idx="0">
                    <c:v>0.44306111881641946</c:v>
                  </c:pt>
                  <c:pt idx="1">
                    <c:v>0.32990001395027085</c:v>
                  </c:pt>
                </c:numCache>
              </c:numRef>
            </c:minus>
          </c:errBars>
          <c:cat>
            <c:strRef>
              <c:f>'Ark1'!$P$20:$P$21</c:f>
              <c:strCache>
                <c:ptCount val="2"/>
                <c:pt idx="0">
                  <c:v>Control</c:v>
                </c:pt>
                <c:pt idx="1">
                  <c:v>Patient</c:v>
                </c:pt>
              </c:strCache>
            </c:strRef>
          </c:cat>
          <c:val>
            <c:numRef>
              <c:f>'Ark1'!$Q$20:$Q$21</c:f>
              <c:numCache>
                <c:formatCode>#,#00</c:formatCode>
                <c:ptCount val="2"/>
                <c:pt idx="0" formatCode="General">
                  <c:v>95.561111111111117</c:v>
                </c:pt>
                <c:pt idx="1">
                  <c:v>97.055555555555557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3F-44CC-83CD-1CD14461D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278400"/>
        <c:axId val="94279936"/>
      </c:barChart>
      <c:catAx>
        <c:axId val="9427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4279936"/>
        <c:crosses val="autoZero"/>
        <c:auto val="1"/>
        <c:lblAlgn val="ctr"/>
        <c:lblOffset val="100"/>
        <c:noMultiLvlLbl val="0"/>
      </c:catAx>
      <c:valAx>
        <c:axId val="942799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a-DK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Viability</a:t>
                </a:r>
                <a:r>
                  <a:rPr lang="da-DK" sz="11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  <a:endParaRPr lang="da-DK" sz="11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a-DK"/>
          </a:p>
        </c:txPr>
        <c:crossAx val="9427840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E57F2FC-A2B5-4306-A4D3-4F54CDAA5C2D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FD0F1C-A105-44EE-80F1-599FE1F36AC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26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0F1C-A105-44EE-80F1-599FE1F36ACC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1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0F1C-A105-44EE-80F1-599FE1F36ACC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5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0F1C-A105-44EE-80F1-599FE1F36ACC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40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0F1C-A105-44EE-80F1-599FE1F36ACC}" type="slidenum">
              <a:rPr lang="da-DK" smtClean="0">
                <a:solidFill>
                  <a:prstClr val="black"/>
                </a:solidFill>
              </a:rPr>
              <a:pPr/>
              <a:t>4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914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981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335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541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572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71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944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137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009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661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67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9847-0BD0-4389-AD7B-28E0EAD2BA24}" type="datetimeFigureOut">
              <a:rPr lang="da-DK" smtClean="0"/>
              <a:t>27-08-2016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11D7D-564F-4A94-9469-FE69603D1D8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90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3095" y="2278352"/>
            <a:ext cx="3402329" cy="4730367"/>
            <a:chOff x="1296" y="480"/>
            <a:chExt cx="2585" cy="359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6" y="480"/>
              <a:ext cx="2525" cy="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406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406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80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80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03" y="481"/>
              <a:ext cx="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07" y="3888"/>
              <a:ext cx="16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553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600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646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692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785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832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878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924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017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2063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110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156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249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295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341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388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481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527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573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619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712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2759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2805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2851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2944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2990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3037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3083" y="3888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1507" y="388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1479" y="3924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1739" y="388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711" y="3924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1970" y="388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1927" y="3924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10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2202" y="388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159" y="3924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 dirty="0">
                  <a:solidFill>
                    <a:srgbClr val="000000"/>
                  </a:solidFill>
                </a:rPr>
                <a:t>15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2434" y="388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2391" y="3924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2666" y="388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623" y="3924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25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>
              <a:off x="2898" y="388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855" y="3924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30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>
              <a:off x="3130" y="388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3087" y="3924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35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2170" y="3992"/>
              <a:ext cx="32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 dirty="0">
                  <a:solidFill>
                    <a:srgbClr val="000000"/>
                  </a:solidFill>
                </a:rPr>
                <a:t>Time (min)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 flipV="1">
              <a:off x="1507" y="3086"/>
              <a:ext cx="0" cy="8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 flipH="1">
              <a:off x="1484" y="3848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H="1">
              <a:off x="1484" y="3808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flipH="1">
              <a:off x="1484" y="3768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 flipH="1">
              <a:off x="1484" y="3688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1" name="Line 62"/>
            <p:cNvSpPr>
              <a:spLocks noChangeShapeType="1"/>
            </p:cNvSpPr>
            <p:nvPr/>
          </p:nvSpPr>
          <p:spPr bwMode="auto">
            <a:xfrm flipH="1">
              <a:off x="1484" y="364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H="1">
              <a:off x="1484" y="360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H="1">
              <a:off x="1484" y="352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 flipH="1">
              <a:off x="1484" y="348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 flipH="1">
              <a:off x="1484" y="344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6" name="Line 67"/>
            <p:cNvSpPr>
              <a:spLocks noChangeShapeType="1"/>
            </p:cNvSpPr>
            <p:nvPr/>
          </p:nvSpPr>
          <p:spPr bwMode="auto">
            <a:xfrm flipH="1">
              <a:off x="1484" y="336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7" name="Line 68"/>
            <p:cNvSpPr>
              <a:spLocks noChangeShapeType="1"/>
            </p:cNvSpPr>
            <p:nvPr/>
          </p:nvSpPr>
          <p:spPr bwMode="auto">
            <a:xfrm flipH="1">
              <a:off x="1484" y="332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8" name="Line 69"/>
            <p:cNvSpPr>
              <a:spLocks noChangeShapeType="1"/>
            </p:cNvSpPr>
            <p:nvPr/>
          </p:nvSpPr>
          <p:spPr bwMode="auto">
            <a:xfrm flipH="1">
              <a:off x="1484" y="328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69" name="Line 70"/>
            <p:cNvSpPr>
              <a:spLocks noChangeShapeType="1"/>
            </p:cNvSpPr>
            <p:nvPr/>
          </p:nvSpPr>
          <p:spPr bwMode="auto">
            <a:xfrm flipH="1">
              <a:off x="1484" y="320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 flipH="1">
              <a:off x="1484" y="316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H="1">
              <a:off x="1484" y="312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72" name="Line 73"/>
            <p:cNvSpPr>
              <a:spLocks noChangeShapeType="1"/>
            </p:cNvSpPr>
            <p:nvPr/>
          </p:nvSpPr>
          <p:spPr bwMode="auto">
            <a:xfrm flipH="1">
              <a:off x="1472" y="3888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1416" y="3859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 dirty="0">
                  <a:solidFill>
                    <a:srgbClr val="000000"/>
                  </a:solidFill>
                </a:rPr>
                <a:t>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 flipH="1">
              <a:off x="1472" y="3728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1385" y="3699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 flipH="1">
              <a:off x="1472" y="3567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385" y="3539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 flipH="1">
              <a:off x="1472" y="3407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1385" y="3379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 flipH="1">
              <a:off x="1472" y="3247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1385" y="3218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 flipH="1">
              <a:off x="1472" y="3086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1354" y="3058"/>
              <a:ext cx="11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 flipV="1">
              <a:off x="1507" y="2250"/>
              <a:ext cx="0" cy="8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 flipH="1">
              <a:off x="1484" y="301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 flipH="1">
              <a:off x="1484" y="297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 flipH="1">
              <a:off x="1484" y="293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88" name="Line 89"/>
            <p:cNvSpPr>
              <a:spLocks noChangeShapeType="1"/>
            </p:cNvSpPr>
            <p:nvPr/>
          </p:nvSpPr>
          <p:spPr bwMode="auto">
            <a:xfrm flipH="1">
              <a:off x="1484" y="285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89" name="Line 90"/>
            <p:cNvSpPr>
              <a:spLocks noChangeShapeType="1"/>
            </p:cNvSpPr>
            <p:nvPr/>
          </p:nvSpPr>
          <p:spPr bwMode="auto">
            <a:xfrm flipH="1">
              <a:off x="1484" y="281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 flipH="1">
              <a:off x="1484" y="277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 flipH="1">
              <a:off x="1484" y="269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 flipH="1">
              <a:off x="1484" y="265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 flipH="1">
              <a:off x="1484" y="261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 flipH="1">
              <a:off x="1484" y="253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 flipH="1">
              <a:off x="1484" y="249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 flipH="1">
              <a:off x="1484" y="245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 flipH="1">
              <a:off x="1484" y="237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 flipH="1">
              <a:off x="1484" y="233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 flipH="1">
              <a:off x="1484" y="229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00" name="Line 101"/>
            <p:cNvSpPr>
              <a:spLocks noChangeShapeType="1"/>
            </p:cNvSpPr>
            <p:nvPr/>
          </p:nvSpPr>
          <p:spPr bwMode="auto">
            <a:xfrm flipH="1">
              <a:off x="1472" y="3051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01" name="Rectangle 102"/>
            <p:cNvSpPr>
              <a:spLocks noChangeArrowheads="1"/>
            </p:cNvSpPr>
            <p:nvPr/>
          </p:nvSpPr>
          <p:spPr bwMode="auto">
            <a:xfrm>
              <a:off x="1416" y="3023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 dirty="0">
                  <a:solidFill>
                    <a:srgbClr val="000000"/>
                  </a:solidFill>
                </a:rPr>
                <a:t>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2" name="Line 103"/>
            <p:cNvSpPr>
              <a:spLocks noChangeShapeType="1"/>
            </p:cNvSpPr>
            <p:nvPr/>
          </p:nvSpPr>
          <p:spPr bwMode="auto">
            <a:xfrm flipH="1">
              <a:off x="1472" y="2891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03" name="Rectangle 104"/>
            <p:cNvSpPr>
              <a:spLocks noChangeArrowheads="1"/>
            </p:cNvSpPr>
            <p:nvPr/>
          </p:nvSpPr>
          <p:spPr bwMode="auto">
            <a:xfrm>
              <a:off x="1385" y="2862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105"/>
            <p:cNvSpPr>
              <a:spLocks noChangeShapeType="1"/>
            </p:cNvSpPr>
            <p:nvPr/>
          </p:nvSpPr>
          <p:spPr bwMode="auto">
            <a:xfrm flipH="1">
              <a:off x="1472" y="2731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05" name="Rectangle 106"/>
            <p:cNvSpPr>
              <a:spLocks noChangeArrowheads="1"/>
            </p:cNvSpPr>
            <p:nvPr/>
          </p:nvSpPr>
          <p:spPr bwMode="auto">
            <a:xfrm>
              <a:off x="1385" y="2702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107"/>
            <p:cNvSpPr>
              <a:spLocks noChangeShapeType="1"/>
            </p:cNvSpPr>
            <p:nvPr/>
          </p:nvSpPr>
          <p:spPr bwMode="auto">
            <a:xfrm flipH="1">
              <a:off x="1472" y="2570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1385" y="2542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109"/>
            <p:cNvSpPr>
              <a:spLocks noChangeShapeType="1"/>
            </p:cNvSpPr>
            <p:nvPr/>
          </p:nvSpPr>
          <p:spPr bwMode="auto">
            <a:xfrm flipH="1">
              <a:off x="1472" y="2410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1385" y="2382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111"/>
            <p:cNvSpPr>
              <a:spLocks noChangeShapeType="1"/>
            </p:cNvSpPr>
            <p:nvPr/>
          </p:nvSpPr>
          <p:spPr bwMode="auto">
            <a:xfrm flipH="1">
              <a:off x="1472" y="2250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1354" y="2221"/>
              <a:ext cx="11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 dirty="0">
                  <a:solidFill>
                    <a:srgbClr val="000000"/>
                  </a:solidFill>
                </a:rPr>
                <a:t>100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Line 113"/>
            <p:cNvSpPr>
              <a:spLocks noChangeShapeType="1"/>
            </p:cNvSpPr>
            <p:nvPr/>
          </p:nvSpPr>
          <p:spPr bwMode="auto">
            <a:xfrm>
              <a:off x="1507" y="3052"/>
              <a:ext cx="16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3" name="Line 114"/>
            <p:cNvSpPr>
              <a:spLocks noChangeShapeType="1"/>
            </p:cNvSpPr>
            <p:nvPr/>
          </p:nvSpPr>
          <p:spPr bwMode="auto">
            <a:xfrm flipV="1">
              <a:off x="1507" y="1413"/>
              <a:ext cx="0" cy="8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4" name="Line 115"/>
            <p:cNvSpPr>
              <a:spLocks noChangeShapeType="1"/>
            </p:cNvSpPr>
            <p:nvPr/>
          </p:nvSpPr>
          <p:spPr bwMode="auto">
            <a:xfrm flipH="1">
              <a:off x="1484" y="217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5" name="Line 116"/>
            <p:cNvSpPr>
              <a:spLocks noChangeShapeType="1"/>
            </p:cNvSpPr>
            <p:nvPr/>
          </p:nvSpPr>
          <p:spPr bwMode="auto">
            <a:xfrm flipH="1">
              <a:off x="1484" y="213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6" name="Line 117"/>
            <p:cNvSpPr>
              <a:spLocks noChangeShapeType="1"/>
            </p:cNvSpPr>
            <p:nvPr/>
          </p:nvSpPr>
          <p:spPr bwMode="auto">
            <a:xfrm flipH="1">
              <a:off x="1484" y="209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7" name="Line 118"/>
            <p:cNvSpPr>
              <a:spLocks noChangeShapeType="1"/>
            </p:cNvSpPr>
            <p:nvPr/>
          </p:nvSpPr>
          <p:spPr bwMode="auto">
            <a:xfrm flipH="1">
              <a:off x="1484" y="201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8" name="Line 119"/>
            <p:cNvSpPr>
              <a:spLocks noChangeShapeType="1"/>
            </p:cNvSpPr>
            <p:nvPr/>
          </p:nvSpPr>
          <p:spPr bwMode="auto">
            <a:xfrm flipH="1">
              <a:off x="1484" y="197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9" name="Line 120"/>
            <p:cNvSpPr>
              <a:spLocks noChangeShapeType="1"/>
            </p:cNvSpPr>
            <p:nvPr/>
          </p:nvSpPr>
          <p:spPr bwMode="auto">
            <a:xfrm flipH="1">
              <a:off x="1484" y="193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0" name="Line 121"/>
            <p:cNvSpPr>
              <a:spLocks noChangeShapeType="1"/>
            </p:cNvSpPr>
            <p:nvPr/>
          </p:nvSpPr>
          <p:spPr bwMode="auto">
            <a:xfrm flipH="1">
              <a:off x="1484" y="185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1" name="Line 122"/>
            <p:cNvSpPr>
              <a:spLocks noChangeShapeType="1"/>
            </p:cNvSpPr>
            <p:nvPr/>
          </p:nvSpPr>
          <p:spPr bwMode="auto">
            <a:xfrm flipH="1">
              <a:off x="1484" y="181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2" name="Line 123"/>
            <p:cNvSpPr>
              <a:spLocks noChangeShapeType="1"/>
            </p:cNvSpPr>
            <p:nvPr/>
          </p:nvSpPr>
          <p:spPr bwMode="auto">
            <a:xfrm flipH="1">
              <a:off x="1484" y="177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3" name="Line 124"/>
            <p:cNvSpPr>
              <a:spLocks noChangeShapeType="1"/>
            </p:cNvSpPr>
            <p:nvPr/>
          </p:nvSpPr>
          <p:spPr bwMode="auto">
            <a:xfrm flipH="1">
              <a:off x="1484" y="169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4" name="Line 125"/>
            <p:cNvSpPr>
              <a:spLocks noChangeShapeType="1"/>
            </p:cNvSpPr>
            <p:nvPr/>
          </p:nvSpPr>
          <p:spPr bwMode="auto">
            <a:xfrm flipH="1">
              <a:off x="1484" y="165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5" name="Line 126"/>
            <p:cNvSpPr>
              <a:spLocks noChangeShapeType="1"/>
            </p:cNvSpPr>
            <p:nvPr/>
          </p:nvSpPr>
          <p:spPr bwMode="auto">
            <a:xfrm flipH="1">
              <a:off x="1484" y="161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6" name="Line 127"/>
            <p:cNvSpPr>
              <a:spLocks noChangeShapeType="1"/>
            </p:cNvSpPr>
            <p:nvPr/>
          </p:nvSpPr>
          <p:spPr bwMode="auto">
            <a:xfrm flipH="1">
              <a:off x="1484" y="153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7" name="Line 128"/>
            <p:cNvSpPr>
              <a:spLocks noChangeShapeType="1"/>
            </p:cNvSpPr>
            <p:nvPr/>
          </p:nvSpPr>
          <p:spPr bwMode="auto">
            <a:xfrm flipH="1">
              <a:off x="1484" y="149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8" name="Line 129"/>
            <p:cNvSpPr>
              <a:spLocks noChangeShapeType="1"/>
            </p:cNvSpPr>
            <p:nvPr/>
          </p:nvSpPr>
          <p:spPr bwMode="auto">
            <a:xfrm flipH="1">
              <a:off x="1484" y="145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 flipH="1">
              <a:off x="1472" y="2214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1416" y="2185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 dirty="0">
                  <a:solidFill>
                    <a:srgbClr val="000000"/>
                  </a:solidFill>
                </a:rPr>
                <a:t>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1" name="Line 132"/>
            <p:cNvSpPr>
              <a:spLocks noChangeShapeType="1"/>
            </p:cNvSpPr>
            <p:nvPr/>
          </p:nvSpPr>
          <p:spPr bwMode="auto">
            <a:xfrm flipH="1">
              <a:off x="1472" y="2054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2" name="Rectangle 133"/>
            <p:cNvSpPr>
              <a:spLocks noChangeArrowheads="1"/>
            </p:cNvSpPr>
            <p:nvPr/>
          </p:nvSpPr>
          <p:spPr bwMode="auto">
            <a:xfrm>
              <a:off x="1385" y="2025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134"/>
            <p:cNvSpPr>
              <a:spLocks noChangeShapeType="1"/>
            </p:cNvSpPr>
            <p:nvPr/>
          </p:nvSpPr>
          <p:spPr bwMode="auto">
            <a:xfrm flipH="1">
              <a:off x="1472" y="1893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1385" y="1865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Line 136"/>
            <p:cNvSpPr>
              <a:spLocks noChangeShapeType="1"/>
            </p:cNvSpPr>
            <p:nvPr/>
          </p:nvSpPr>
          <p:spPr bwMode="auto">
            <a:xfrm flipH="1">
              <a:off x="1472" y="1733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1385" y="1705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Line 138"/>
            <p:cNvSpPr>
              <a:spLocks noChangeShapeType="1"/>
            </p:cNvSpPr>
            <p:nvPr/>
          </p:nvSpPr>
          <p:spPr bwMode="auto">
            <a:xfrm flipH="1">
              <a:off x="1472" y="1573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8" name="Rectangle 139"/>
            <p:cNvSpPr>
              <a:spLocks noChangeArrowheads="1"/>
            </p:cNvSpPr>
            <p:nvPr/>
          </p:nvSpPr>
          <p:spPr bwMode="auto">
            <a:xfrm>
              <a:off x="1385" y="1544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140"/>
            <p:cNvSpPr>
              <a:spLocks noChangeShapeType="1"/>
            </p:cNvSpPr>
            <p:nvPr/>
          </p:nvSpPr>
          <p:spPr bwMode="auto">
            <a:xfrm flipH="1">
              <a:off x="1472" y="1413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1354" y="1384"/>
              <a:ext cx="11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Rectangle 142"/>
            <p:cNvSpPr>
              <a:spLocks noChangeArrowheads="1"/>
            </p:cNvSpPr>
            <p:nvPr/>
          </p:nvSpPr>
          <p:spPr bwMode="auto">
            <a:xfrm rot="16200000">
              <a:off x="1050" y="1771"/>
              <a:ext cx="60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Relative Abundance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143"/>
            <p:cNvSpPr>
              <a:spLocks noChangeShapeType="1"/>
            </p:cNvSpPr>
            <p:nvPr/>
          </p:nvSpPr>
          <p:spPr bwMode="auto">
            <a:xfrm>
              <a:off x="1507" y="2214"/>
              <a:ext cx="16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3" name="Line 144"/>
            <p:cNvSpPr>
              <a:spLocks noChangeShapeType="1"/>
            </p:cNvSpPr>
            <p:nvPr/>
          </p:nvSpPr>
          <p:spPr bwMode="auto">
            <a:xfrm flipV="1">
              <a:off x="1507" y="575"/>
              <a:ext cx="0" cy="8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4" name="Line 145"/>
            <p:cNvSpPr>
              <a:spLocks noChangeShapeType="1"/>
            </p:cNvSpPr>
            <p:nvPr/>
          </p:nvSpPr>
          <p:spPr bwMode="auto">
            <a:xfrm flipH="1">
              <a:off x="1484" y="133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5" name="Line 146"/>
            <p:cNvSpPr>
              <a:spLocks noChangeShapeType="1"/>
            </p:cNvSpPr>
            <p:nvPr/>
          </p:nvSpPr>
          <p:spPr bwMode="auto">
            <a:xfrm flipH="1">
              <a:off x="1484" y="129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6" name="Line 147"/>
            <p:cNvSpPr>
              <a:spLocks noChangeShapeType="1"/>
            </p:cNvSpPr>
            <p:nvPr/>
          </p:nvSpPr>
          <p:spPr bwMode="auto">
            <a:xfrm flipH="1">
              <a:off x="1484" y="125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7" name="Line 148"/>
            <p:cNvSpPr>
              <a:spLocks noChangeShapeType="1"/>
            </p:cNvSpPr>
            <p:nvPr/>
          </p:nvSpPr>
          <p:spPr bwMode="auto">
            <a:xfrm flipH="1">
              <a:off x="1484" y="117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8" name="Line 149"/>
            <p:cNvSpPr>
              <a:spLocks noChangeShapeType="1"/>
            </p:cNvSpPr>
            <p:nvPr/>
          </p:nvSpPr>
          <p:spPr bwMode="auto">
            <a:xfrm flipH="1">
              <a:off x="1484" y="113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9" name="Line 150"/>
            <p:cNvSpPr>
              <a:spLocks noChangeShapeType="1"/>
            </p:cNvSpPr>
            <p:nvPr/>
          </p:nvSpPr>
          <p:spPr bwMode="auto">
            <a:xfrm flipH="1">
              <a:off x="1484" y="109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0" name="Line 151"/>
            <p:cNvSpPr>
              <a:spLocks noChangeShapeType="1"/>
            </p:cNvSpPr>
            <p:nvPr/>
          </p:nvSpPr>
          <p:spPr bwMode="auto">
            <a:xfrm flipH="1">
              <a:off x="1484" y="101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1" name="Line 152"/>
            <p:cNvSpPr>
              <a:spLocks noChangeShapeType="1"/>
            </p:cNvSpPr>
            <p:nvPr/>
          </p:nvSpPr>
          <p:spPr bwMode="auto">
            <a:xfrm flipH="1">
              <a:off x="1484" y="97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2" name="Line 153"/>
            <p:cNvSpPr>
              <a:spLocks noChangeShapeType="1"/>
            </p:cNvSpPr>
            <p:nvPr/>
          </p:nvSpPr>
          <p:spPr bwMode="auto">
            <a:xfrm flipH="1">
              <a:off x="1484" y="93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3" name="Line 154"/>
            <p:cNvSpPr>
              <a:spLocks noChangeShapeType="1"/>
            </p:cNvSpPr>
            <p:nvPr/>
          </p:nvSpPr>
          <p:spPr bwMode="auto">
            <a:xfrm flipH="1">
              <a:off x="1484" y="85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4" name="Line 155"/>
            <p:cNvSpPr>
              <a:spLocks noChangeShapeType="1"/>
            </p:cNvSpPr>
            <p:nvPr/>
          </p:nvSpPr>
          <p:spPr bwMode="auto">
            <a:xfrm flipH="1">
              <a:off x="1484" y="81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5" name="Line 156"/>
            <p:cNvSpPr>
              <a:spLocks noChangeShapeType="1"/>
            </p:cNvSpPr>
            <p:nvPr/>
          </p:nvSpPr>
          <p:spPr bwMode="auto">
            <a:xfrm flipH="1">
              <a:off x="1484" y="77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6" name="Line 157"/>
            <p:cNvSpPr>
              <a:spLocks noChangeShapeType="1"/>
            </p:cNvSpPr>
            <p:nvPr/>
          </p:nvSpPr>
          <p:spPr bwMode="auto">
            <a:xfrm flipH="1">
              <a:off x="1484" y="69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7" name="Line 158"/>
            <p:cNvSpPr>
              <a:spLocks noChangeShapeType="1"/>
            </p:cNvSpPr>
            <p:nvPr/>
          </p:nvSpPr>
          <p:spPr bwMode="auto">
            <a:xfrm flipH="1">
              <a:off x="1484" y="65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8" name="Line 159"/>
            <p:cNvSpPr>
              <a:spLocks noChangeShapeType="1"/>
            </p:cNvSpPr>
            <p:nvPr/>
          </p:nvSpPr>
          <p:spPr bwMode="auto">
            <a:xfrm flipH="1">
              <a:off x="1484" y="615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9" name="Line 160"/>
            <p:cNvSpPr>
              <a:spLocks noChangeShapeType="1"/>
            </p:cNvSpPr>
            <p:nvPr/>
          </p:nvSpPr>
          <p:spPr bwMode="auto">
            <a:xfrm flipH="1">
              <a:off x="1472" y="1377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1416" y="1348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 flipH="1">
              <a:off x="1472" y="1217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2" name="Rectangle 163"/>
            <p:cNvSpPr>
              <a:spLocks noChangeArrowheads="1"/>
            </p:cNvSpPr>
            <p:nvPr/>
          </p:nvSpPr>
          <p:spPr bwMode="auto">
            <a:xfrm>
              <a:off x="1385" y="1188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472" y="1056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4" name="Rectangle 165"/>
            <p:cNvSpPr>
              <a:spLocks noChangeArrowheads="1"/>
            </p:cNvSpPr>
            <p:nvPr/>
          </p:nvSpPr>
          <p:spPr bwMode="auto">
            <a:xfrm>
              <a:off x="1385" y="1028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472" y="896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6" name="Rectangle 167"/>
            <p:cNvSpPr>
              <a:spLocks noChangeArrowheads="1"/>
            </p:cNvSpPr>
            <p:nvPr/>
          </p:nvSpPr>
          <p:spPr bwMode="auto">
            <a:xfrm>
              <a:off x="1385" y="867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472" y="736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8" name="Rectangle 169"/>
            <p:cNvSpPr>
              <a:spLocks noChangeArrowheads="1"/>
            </p:cNvSpPr>
            <p:nvPr/>
          </p:nvSpPr>
          <p:spPr bwMode="auto">
            <a:xfrm>
              <a:off x="1385" y="707"/>
              <a:ext cx="7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472" y="575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0" name="Rectangle 171"/>
            <p:cNvSpPr>
              <a:spLocks noChangeArrowheads="1"/>
            </p:cNvSpPr>
            <p:nvPr/>
          </p:nvSpPr>
          <p:spPr bwMode="auto">
            <a:xfrm>
              <a:off x="1354" y="547"/>
              <a:ext cx="11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>
              <a:off x="1507" y="1377"/>
              <a:ext cx="16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2" name="Freeform 173"/>
            <p:cNvSpPr>
              <a:spLocks/>
            </p:cNvSpPr>
            <p:nvPr/>
          </p:nvSpPr>
          <p:spPr bwMode="auto">
            <a:xfrm>
              <a:off x="1507" y="575"/>
              <a:ext cx="1623" cy="802"/>
            </a:xfrm>
            <a:custGeom>
              <a:avLst/>
              <a:gdLst>
                <a:gd name="T0" fmla="*/ 51 w 3065"/>
                <a:gd name="T1" fmla="*/ 1520 h 1520"/>
                <a:gd name="T2" fmla="*/ 102 w 3065"/>
                <a:gd name="T3" fmla="*/ 1520 h 1520"/>
                <a:gd name="T4" fmla="*/ 151 w 3065"/>
                <a:gd name="T5" fmla="*/ 1520 h 1520"/>
                <a:gd name="T6" fmla="*/ 203 w 3065"/>
                <a:gd name="T7" fmla="*/ 1520 h 1520"/>
                <a:gd name="T8" fmla="*/ 257 w 3065"/>
                <a:gd name="T9" fmla="*/ 1520 h 1520"/>
                <a:gd name="T10" fmla="*/ 309 w 3065"/>
                <a:gd name="T11" fmla="*/ 1520 h 1520"/>
                <a:gd name="T12" fmla="*/ 365 w 3065"/>
                <a:gd name="T13" fmla="*/ 1520 h 1520"/>
                <a:gd name="T14" fmla="*/ 420 w 3065"/>
                <a:gd name="T15" fmla="*/ 1520 h 1520"/>
                <a:gd name="T16" fmla="*/ 475 w 3065"/>
                <a:gd name="T17" fmla="*/ 1520 h 1520"/>
                <a:gd name="T18" fmla="*/ 527 w 3065"/>
                <a:gd name="T19" fmla="*/ 1520 h 1520"/>
                <a:gd name="T20" fmla="*/ 575 w 3065"/>
                <a:gd name="T21" fmla="*/ 1520 h 1520"/>
                <a:gd name="T22" fmla="*/ 624 w 3065"/>
                <a:gd name="T23" fmla="*/ 1520 h 1520"/>
                <a:gd name="T24" fmla="*/ 672 w 3065"/>
                <a:gd name="T25" fmla="*/ 1520 h 1520"/>
                <a:gd name="T26" fmla="*/ 720 w 3065"/>
                <a:gd name="T27" fmla="*/ 1520 h 1520"/>
                <a:gd name="T28" fmla="*/ 767 w 3065"/>
                <a:gd name="T29" fmla="*/ 1520 h 1520"/>
                <a:gd name="T30" fmla="*/ 815 w 3065"/>
                <a:gd name="T31" fmla="*/ 1520 h 1520"/>
                <a:gd name="T32" fmla="*/ 862 w 3065"/>
                <a:gd name="T33" fmla="*/ 1520 h 1520"/>
                <a:gd name="T34" fmla="*/ 910 w 3065"/>
                <a:gd name="T35" fmla="*/ 1520 h 1520"/>
                <a:gd name="T36" fmla="*/ 957 w 3065"/>
                <a:gd name="T37" fmla="*/ 1520 h 1520"/>
                <a:gd name="T38" fmla="*/ 1005 w 3065"/>
                <a:gd name="T39" fmla="*/ 1520 h 1520"/>
                <a:gd name="T40" fmla="*/ 1052 w 3065"/>
                <a:gd name="T41" fmla="*/ 1520 h 1520"/>
                <a:gd name="T42" fmla="*/ 1100 w 3065"/>
                <a:gd name="T43" fmla="*/ 1520 h 1520"/>
                <a:gd name="T44" fmla="*/ 1147 w 3065"/>
                <a:gd name="T45" fmla="*/ 1520 h 1520"/>
                <a:gd name="T46" fmla="*/ 1195 w 3065"/>
                <a:gd name="T47" fmla="*/ 1520 h 1520"/>
                <a:gd name="T48" fmla="*/ 1242 w 3065"/>
                <a:gd name="T49" fmla="*/ 1520 h 1520"/>
                <a:gd name="T50" fmla="*/ 1290 w 3065"/>
                <a:gd name="T51" fmla="*/ 1520 h 1520"/>
                <a:gd name="T52" fmla="*/ 1337 w 3065"/>
                <a:gd name="T53" fmla="*/ 1520 h 1520"/>
                <a:gd name="T54" fmla="*/ 1385 w 3065"/>
                <a:gd name="T55" fmla="*/ 1520 h 1520"/>
                <a:gd name="T56" fmla="*/ 1432 w 3065"/>
                <a:gd name="T57" fmla="*/ 1520 h 1520"/>
                <a:gd name="T58" fmla="*/ 1480 w 3065"/>
                <a:gd name="T59" fmla="*/ 1520 h 1520"/>
                <a:gd name="T60" fmla="*/ 1528 w 3065"/>
                <a:gd name="T61" fmla="*/ 1520 h 1520"/>
                <a:gd name="T62" fmla="*/ 1575 w 3065"/>
                <a:gd name="T63" fmla="*/ 1520 h 1520"/>
                <a:gd name="T64" fmla="*/ 1623 w 3065"/>
                <a:gd name="T65" fmla="*/ 1519 h 1520"/>
                <a:gd name="T66" fmla="*/ 1670 w 3065"/>
                <a:gd name="T67" fmla="*/ 1520 h 1520"/>
                <a:gd name="T68" fmla="*/ 1718 w 3065"/>
                <a:gd name="T69" fmla="*/ 1520 h 1520"/>
                <a:gd name="T70" fmla="*/ 1766 w 3065"/>
                <a:gd name="T71" fmla="*/ 1519 h 1520"/>
                <a:gd name="T72" fmla="*/ 1813 w 3065"/>
                <a:gd name="T73" fmla="*/ 1520 h 1520"/>
                <a:gd name="T74" fmla="*/ 1861 w 3065"/>
                <a:gd name="T75" fmla="*/ 1520 h 1520"/>
                <a:gd name="T76" fmla="*/ 1908 w 3065"/>
                <a:gd name="T77" fmla="*/ 1520 h 1520"/>
                <a:gd name="T78" fmla="*/ 1956 w 3065"/>
                <a:gd name="T79" fmla="*/ 1520 h 1520"/>
                <a:gd name="T80" fmla="*/ 2003 w 3065"/>
                <a:gd name="T81" fmla="*/ 1520 h 1520"/>
                <a:gd name="T82" fmla="*/ 2051 w 3065"/>
                <a:gd name="T83" fmla="*/ 1520 h 1520"/>
                <a:gd name="T84" fmla="*/ 2098 w 3065"/>
                <a:gd name="T85" fmla="*/ 1520 h 1520"/>
                <a:gd name="T86" fmla="*/ 2146 w 3065"/>
                <a:gd name="T87" fmla="*/ 1519 h 1520"/>
                <a:gd name="T88" fmla="*/ 2193 w 3065"/>
                <a:gd name="T89" fmla="*/ 1520 h 1520"/>
                <a:gd name="T90" fmla="*/ 2241 w 3065"/>
                <a:gd name="T91" fmla="*/ 1520 h 1520"/>
                <a:gd name="T92" fmla="*/ 2288 w 3065"/>
                <a:gd name="T93" fmla="*/ 1520 h 1520"/>
                <a:gd name="T94" fmla="*/ 2336 w 3065"/>
                <a:gd name="T95" fmla="*/ 1520 h 1520"/>
                <a:gd name="T96" fmla="*/ 2383 w 3065"/>
                <a:gd name="T97" fmla="*/ 1520 h 1520"/>
                <a:gd name="T98" fmla="*/ 2431 w 3065"/>
                <a:gd name="T99" fmla="*/ 1520 h 1520"/>
                <a:gd name="T100" fmla="*/ 2478 w 3065"/>
                <a:gd name="T101" fmla="*/ 1520 h 1520"/>
                <a:gd name="T102" fmla="*/ 2526 w 3065"/>
                <a:gd name="T103" fmla="*/ 1520 h 1520"/>
                <a:gd name="T104" fmla="*/ 2573 w 3065"/>
                <a:gd name="T105" fmla="*/ 1519 h 1520"/>
                <a:gd name="T106" fmla="*/ 2621 w 3065"/>
                <a:gd name="T107" fmla="*/ 1520 h 1520"/>
                <a:gd name="T108" fmla="*/ 2668 w 3065"/>
                <a:gd name="T109" fmla="*/ 1520 h 1520"/>
                <a:gd name="T110" fmla="*/ 2716 w 3065"/>
                <a:gd name="T111" fmla="*/ 1520 h 1520"/>
                <a:gd name="T112" fmla="*/ 2763 w 3065"/>
                <a:gd name="T113" fmla="*/ 1520 h 1520"/>
                <a:gd name="T114" fmla="*/ 2811 w 3065"/>
                <a:gd name="T115" fmla="*/ 1290 h 1520"/>
                <a:gd name="T116" fmla="*/ 2858 w 3065"/>
                <a:gd name="T117" fmla="*/ 1520 h 1520"/>
                <a:gd name="T118" fmla="*/ 2906 w 3065"/>
                <a:gd name="T119" fmla="*/ 1520 h 1520"/>
                <a:gd name="T120" fmla="*/ 2953 w 3065"/>
                <a:gd name="T121" fmla="*/ 1520 h 1520"/>
                <a:gd name="T122" fmla="*/ 3001 w 3065"/>
                <a:gd name="T123" fmla="*/ 1520 h 1520"/>
                <a:gd name="T124" fmla="*/ 3048 w 3065"/>
                <a:gd name="T12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5" h="1520">
                  <a:moveTo>
                    <a:pt x="0" y="1520"/>
                  </a:moveTo>
                  <a:lnTo>
                    <a:pt x="0" y="1520"/>
                  </a:lnTo>
                  <a:lnTo>
                    <a:pt x="1" y="1520"/>
                  </a:lnTo>
                  <a:lnTo>
                    <a:pt x="1" y="1520"/>
                  </a:lnTo>
                  <a:lnTo>
                    <a:pt x="2" y="1520"/>
                  </a:lnTo>
                  <a:lnTo>
                    <a:pt x="2" y="1520"/>
                  </a:lnTo>
                  <a:lnTo>
                    <a:pt x="3" y="1520"/>
                  </a:lnTo>
                  <a:lnTo>
                    <a:pt x="4" y="1520"/>
                  </a:lnTo>
                  <a:lnTo>
                    <a:pt x="4" y="1520"/>
                  </a:lnTo>
                  <a:lnTo>
                    <a:pt x="5" y="1520"/>
                  </a:lnTo>
                  <a:lnTo>
                    <a:pt x="5" y="1520"/>
                  </a:lnTo>
                  <a:lnTo>
                    <a:pt x="6" y="1520"/>
                  </a:lnTo>
                  <a:lnTo>
                    <a:pt x="6" y="1520"/>
                  </a:lnTo>
                  <a:lnTo>
                    <a:pt x="7" y="1520"/>
                  </a:lnTo>
                  <a:lnTo>
                    <a:pt x="7" y="1520"/>
                  </a:lnTo>
                  <a:lnTo>
                    <a:pt x="8" y="1520"/>
                  </a:lnTo>
                  <a:lnTo>
                    <a:pt x="8" y="1520"/>
                  </a:lnTo>
                  <a:lnTo>
                    <a:pt x="9" y="1520"/>
                  </a:lnTo>
                  <a:lnTo>
                    <a:pt x="9" y="1520"/>
                  </a:lnTo>
                  <a:lnTo>
                    <a:pt x="10" y="1520"/>
                  </a:lnTo>
                  <a:lnTo>
                    <a:pt x="10" y="1520"/>
                  </a:lnTo>
                  <a:lnTo>
                    <a:pt x="11" y="1520"/>
                  </a:lnTo>
                  <a:lnTo>
                    <a:pt x="11" y="1520"/>
                  </a:lnTo>
                  <a:lnTo>
                    <a:pt x="12" y="1520"/>
                  </a:lnTo>
                  <a:lnTo>
                    <a:pt x="12" y="1520"/>
                  </a:lnTo>
                  <a:lnTo>
                    <a:pt x="13" y="1520"/>
                  </a:lnTo>
                  <a:lnTo>
                    <a:pt x="13" y="1520"/>
                  </a:lnTo>
                  <a:lnTo>
                    <a:pt x="14" y="1520"/>
                  </a:lnTo>
                  <a:lnTo>
                    <a:pt x="15" y="1520"/>
                  </a:lnTo>
                  <a:lnTo>
                    <a:pt x="15" y="1520"/>
                  </a:lnTo>
                  <a:lnTo>
                    <a:pt x="16" y="1520"/>
                  </a:lnTo>
                  <a:lnTo>
                    <a:pt x="16" y="1520"/>
                  </a:lnTo>
                  <a:lnTo>
                    <a:pt x="17" y="1520"/>
                  </a:lnTo>
                  <a:lnTo>
                    <a:pt x="17" y="1520"/>
                  </a:lnTo>
                  <a:lnTo>
                    <a:pt x="18" y="1520"/>
                  </a:lnTo>
                  <a:lnTo>
                    <a:pt x="18" y="1520"/>
                  </a:lnTo>
                  <a:lnTo>
                    <a:pt x="19" y="1520"/>
                  </a:lnTo>
                  <a:lnTo>
                    <a:pt x="20" y="1520"/>
                  </a:lnTo>
                  <a:lnTo>
                    <a:pt x="20" y="1520"/>
                  </a:lnTo>
                  <a:lnTo>
                    <a:pt x="21" y="1520"/>
                  </a:lnTo>
                  <a:lnTo>
                    <a:pt x="22" y="1520"/>
                  </a:lnTo>
                  <a:lnTo>
                    <a:pt x="22" y="1520"/>
                  </a:lnTo>
                  <a:lnTo>
                    <a:pt x="23" y="1520"/>
                  </a:lnTo>
                  <a:lnTo>
                    <a:pt x="24" y="1520"/>
                  </a:lnTo>
                  <a:lnTo>
                    <a:pt x="24" y="1520"/>
                  </a:lnTo>
                  <a:lnTo>
                    <a:pt x="25" y="1520"/>
                  </a:lnTo>
                  <a:lnTo>
                    <a:pt x="25" y="1520"/>
                  </a:lnTo>
                  <a:lnTo>
                    <a:pt x="26" y="1520"/>
                  </a:lnTo>
                  <a:lnTo>
                    <a:pt x="27" y="1520"/>
                  </a:lnTo>
                  <a:lnTo>
                    <a:pt x="27" y="1520"/>
                  </a:lnTo>
                  <a:lnTo>
                    <a:pt x="28" y="1520"/>
                  </a:lnTo>
                  <a:lnTo>
                    <a:pt x="28" y="1520"/>
                  </a:lnTo>
                  <a:lnTo>
                    <a:pt x="29" y="1520"/>
                  </a:lnTo>
                  <a:lnTo>
                    <a:pt x="29" y="1520"/>
                  </a:lnTo>
                  <a:lnTo>
                    <a:pt x="30" y="1520"/>
                  </a:lnTo>
                  <a:lnTo>
                    <a:pt x="30" y="1520"/>
                  </a:lnTo>
                  <a:lnTo>
                    <a:pt x="31" y="1520"/>
                  </a:lnTo>
                  <a:lnTo>
                    <a:pt x="31" y="1520"/>
                  </a:lnTo>
                  <a:lnTo>
                    <a:pt x="32" y="1520"/>
                  </a:lnTo>
                  <a:lnTo>
                    <a:pt x="32" y="1520"/>
                  </a:lnTo>
                  <a:lnTo>
                    <a:pt x="33" y="1520"/>
                  </a:lnTo>
                  <a:lnTo>
                    <a:pt x="34" y="1520"/>
                  </a:lnTo>
                  <a:lnTo>
                    <a:pt x="34" y="1520"/>
                  </a:lnTo>
                  <a:lnTo>
                    <a:pt x="35" y="1520"/>
                  </a:lnTo>
                  <a:lnTo>
                    <a:pt x="35" y="1520"/>
                  </a:lnTo>
                  <a:lnTo>
                    <a:pt x="36" y="1520"/>
                  </a:lnTo>
                  <a:lnTo>
                    <a:pt x="36" y="1520"/>
                  </a:lnTo>
                  <a:lnTo>
                    <a:pt x="37" y="1520"/>
                  </a:lnTo>
                  <a:lnTo>
                    <a:pt x="37" y="1520"/>
                  </a:lnTo>
                  <a:lnTo>
                    <a:pt x="38" y="1520"/>
                  </a:lnTo>
                  <a:lnTo>
                    <a:pt x="38" y="1520"/>
                  </a:lnTo>
                  <a:lnTo>
                    <a:pt x="39" y="1520"/>
                  </a:lnTo>
                  <a:lnTo>
                    <a:pt x="39" y="1520"/>
                  </a:lnTo>
                  <a:lnTo>
                    <a:pt x="40" y="1520"/>
                  </a:lnTo>
                  <a:lnTo>
                    <a:pt x="40" y="1520"/>
                  </a:lnTo>
                  <a:lnTo>
                    <a:pt x="41" y="1520"/>
                  </a:lnTo>
                  <a:lnTo>
                    <a:pt x="41" y="1520"/>
                  </a:lnTo>
                  <a:lnTo>
                    <a:pt x="42" y="1520"/>
                  </a:lnTo>
                  <a:lnTo>
                    <a:pt x="42" y="1520"/>
                  </a:lnTo>
                  <a:lnTo>
                    <a:pt x="43" y="1520"/>
                  </a:lnTo>
                  <a:lnTo>
                    <a:pt x="43" y="1520"/>
                  </a:lnTo>
                  <a:lnTo>
                    <a:pt x="44" y="1520"/>
                  </a:lnTo>
                  <a:lnTo>
                    <a:pt x="44" y="1520"/>
                  </a:lnTo>
                  <a:lnTo>
                    <a:pt x="45" y="1520"/>
                  </a:lnTo>
                  <a:lnTo>
                    <a:pt x="45" y="1520"/>
                  </a:lnTo>
                  <a:lnTo>
                    <a:pt x="46" y="1520"/>
                  </a:lnTo>
                  <a:lnTo>
                    <a:pt x="46" y="1520"/>
                  </a:lnTo>
                  <a:lnTo>
                    <a:pt x="47" y="1520"/>
                  </a:lnTo>
                  <a:lnTo>
                    <a:pt x="48" y="1520"/>
                  </a:lnTo>
                  <a:lnTo>
                    <a:pt x="48" y="1520"/>
                  </a:lnTo>
                  <a:lnTo>
                    <a:pt x="49" y="1520"/>
                  </a:lnTo>
                  <a:lnTo>
                    <a:pt x="49" y="1520"/>
                  </a:lnTo>
                  <a:lnTo>
                    <a:pt x="50" y="1520"/>
                  </a:lnTo>
                  <a:lnTo>
                    <a:pt x="50" y="1520"/>
                  </a:lnTo>
                  <a:lnTo>
                    <a:pt x="51" y="1520"/>
                  </a:lnTo>
                  <a:lnTo>
                    <a:pt x="51" y="1520"/>
                  </a:lnTo>
                  <a:lnTo>
                    <a:pt x="52" y="1520"/>
                  </a:lnTo>
                  <a:lnTo>
                    <a:pt x="52" y="1520"/>
                  </a:lnTo>
                  <a:lnTo>
                    <a:pt x="53" y="1520"/>
                  </a:lnTo>
                  <a:lnTo>
                    <a:pt x="53" y="1520"/>
                  </a:lnTo>
                  <a:lnTo>
                    <a:pt x="54" y="1520"/>
                  </a:lnTo>
                  <a:lnTo>
                    <a:pt x="54" y="1520"/>
                  </a:lnTo>
                  <a:lnTo>
                    <a:pt x="55" y="1520"/>
                  </a:lnTo>
                  <a:lnTo>
                    <a:pt x="55" y="1520"/>
                  </a:lnTo>
                  <a:lnTo>
                    <a:pt x="56" y="1520"/>
                  </a:lnTo>
                  <a:lnTo>
                    <a:pt x="56" y="1520"/>
                  </a:lnTo>
                  <a:lnTo>
                    <a:pt x="57" y="1520"/>
                  </a:lnTo>
                  <a:lnTo>
                    <a:pt x="57" y="1520"/>
                  </a:lnTo>
                  <a:lnTo>
                    <a:pt x="58" y="1520"/>
                  </a:lnTo>
                  <a:lnTo>
                    <a:pt x="58" y="1520"/>
                  </a:lnTo>
                  <a:lnTo>
                    <a:pt x="59" y="1520"/>
                  </a:lnTo>
                  <a:lnTo>
                    <a:pt x="59" y="1520"/>
                  </a:lnTo>
                  <a:lnTo>
                    <a:pt x="60" y="1520"/>
                  </a:lnTo>
                  <a:lnTo>
                    <a:pt x="60" y="1520"/>
                  </a:lnTo>
                  <a:lnTo>
                    <a:pt x="61" y="1520"/>
                  </a:lnTo>
                  <a:lnTo>
                    <a:pt x="61" y="1520"/>
                  </a:lnTo>
                  <a:lnTo>
                    <a:pt x="62" y="1520"/>
                  </a:lnTo>
                  <a:lnTo>
                    <a:pt x="63" y="1520"/>
                  </a:lnTo>
                  <a:lnTo>
                    <a:pt x="63" y="1520"/>
                  </a:lnTo>
                  <a:lnTo>
                    <a:pt x="64" y="1520"/>
                  </a:lnTo>
                  <a:lnTo>
                    <a:pt x="64" y="1520"/>
                  </a:lnTo>
                  <a:lnTo>
                    <a:pt x="65" y="1520"/>
                  </a:lnTo>
                  <a:lnTo>
                    <a:pt x="66" y="1520"/>
                  </a:lnTo>
                  <a:lnTo>
                    <a:pt x="66" y="1520"/>
                  </a:lnTo>
                  <a:lnTo>
                    <a:pt x="67" y="1520"/>
                  </a:lnTo>
                  <a:lnTo>
                    <a:pt x="67" y="1520"/>
                  </a:lnTo>
                  <a:lnTo>
                    <a:pt x="68" y="1520"/>
                  </a:lnTo>
                  <a:lnTo>
                    <a:pt x="68" y="1520"/>
                  </a:lnTo>
                  <a:lnTo>
                    <a:pt x="69" y="1520"/>
                  </a:lnTo>
                  <a:lnTo>
                    <a:pt x="70" y="1520"/>
                  </a:lnTo>
                  <a:lnTo>
                    <a:pt x="70" y="1520"/>
                  </a:lnTo>
                  <a:lnTo>
                    <a:pt x="71" y="1520"/>
                  </a:lnTo>
                  <a:lnTo>
                    <a:pt x="72" y="1520"/>
                  </a:lnTo>
                  <a:lnTo>
                    <a:pt x="72" y="1520"/>
                  </a:lnTo>
                  <a:lnTo>
                    <a:pt x="73" y="1520"/>
                  </a:lnTo>
                  <a:lnTo>
                    <a:pt x="73" y="1520"/>
                  </a:lnTo>
                  <a:lnTo>
                    <a:pt x="74" y="1520"/>
                  </a:lnTo>
                  <a:lnTo>
                    <a:pt x="74" y="1520"/>
                  </a:lnTo>
                  <a:lnTo>
                    <a:pt x="75" y="1520"/>
                  </a:lnTo>
                  <a:lnTo>
                    <a:pt x="75" y="1520"/>
                  </a:lnTo>
                  <a:lnTo>
                    <a:pt x="76" y="1520"/>
                  </a:lnTo>
                  <a:lnTo>
                    <a:pt x="76" y="1520"/>
                  </a:lnTo>
                  <a:lnTo>
                    <a:pt x="77" y="1520"/>
                  </a:lnTo>
                  <a:lnTo>
                    <a:pt x="77" y="1520"/>
                  </a:lnTo>
                  <a:lnTo>
                    <a:pt x="78" y="1520"/>
                  </a:lnTo>
                  <a:lnTo>
                    <a:pt x="78" y="1520"/>
                  </a:lnTo>
                  <a:lnTo>
                    <a:pt x="79" y="1520"/>
                  </a:lnTo>
                  <a:lnTo>
                    <a:pt x="79" y="1520"/>
                  </a:lnTo>
                  <a:lnTo>
                    <a:pt x="80" y="1520"/>
                  </a:lnTo>
                  <a:lnTo>
                    <a:pt x="80" y="1520"/>
                  </a:lnTo>
                  <a:lnTo>
                    <a:pt x="81" y="1520"/>
                  </a:lnTo>
                  <a:lnTo>
                    <a:pt x="81" y="1520"/>
                  </a:lnTo>
                  <a:lnTo>
                    <a:pt x="82" y="1520"/>
                  </a:lnTo>
                  <a:lnTo>
                    <a:pt x="82" y="1520"/>
                  </a:lnTo>
                  <a:lnTo>
                    <a:pt x="83" y="1520"/>
                  </a:lnTo>
                  <a:lnTo>
                    <a:pt x="84" y="1520"/>
                  </a:lnTo>
                  <a:lnTo>
                    <a:pt x="84" y="1520"/>
                  </a:lnTo>
                  <a:lnTo>
                    <a:pt x="85" y="1520"/>
                  </a:lnTo>
                  <a:lnTo>
                    <a:pt x="85" y="1520"/>
                  </a:lnTo>
                  <a:lnTo>
                    <a:pt x="86" y="1520"/>
                  </a:lnTo>
                  <a:lnTo>
                    <a:pt x="86" y="1520"/>
                  </a:lnTo>
                  <a:lnTo>
                    <a:pt x="87" y="1520"/>
                  </a:lnTo>
                  <a:lnTo>
                    <a:pt x="87" y="1520"/>
                  </a:lnTo>
                  <a:lnTo>
                    <a:pt x="88" y="1520"/>
                  </a:lnTo>
                  <a:lnTo>
                    <a:pt x="89" y="1520"/>
                  </a:lnTo>
                  <a:lnTo>
                    <a:pt x="89" y="1520"/>
                  </a:lnTo>
                  <a:lnTo>
                    <a:pt x="90" y="1520"/>
                  </a:lnTo>
                  <a:lnTo>
                    <a:pt x="90" y="1520"/>
                  </a:lnTo>
                  <a:lnTo>
                    <a:pt x="91" y="1520"/>
                  </a:lnTo>
                  <a:lnTo>
                    <a:pt x="92" y="1520"/>
                  </a:lnTo>
                  <a:lnTo>
                    <a:pt x="92" y="1520"/>
                  </a:lnTo>
                  <a:lnTo>
                    <a:pt x="93" y="1520"/>
                  </a:lnTo>
                  <a:lnTo>
                    <a:pt x="93" y="1520"/>
                  </a:lnTo>
                  <a:lnTo>
                    <a:pt x="94" y="1520"/>
                  </a:lnTo>
                  <a:lnTo>
                    <a:pt x="94" y="1520"/>
                  </a:lnTo>
                  <a:lnTo>
                    <a:pt x="95" y="1520"/>
                  </a:lnTo>
                  <a:lnTo>
                    <a:pt x="95" y="1520"/>
                  </a:lnTo>
                  <a:lnTo>
                    <a:pt x="96" y="1520"/>
                  </a:lnTo>
                  <a:lnTo>
                    <a:pt x="96" y="1520"/>
                  </a:lnTo>
                  <a:lnTo>
                    <a:pt x="97" y="1520"/>
                  </a:lnTo>
                  <a:lnTo>
                    <a:pt x="97" y="1520"/>
                  </a:lnTo>
                  <a:lnTo>
                    <a:pt x="98" y="1520"/>
                  </a:lnTo>
                  <a:lnTo>
                    <a:pt x="98" y="1520"/>
                  </a:lnTo>
                  <a:lnTo>
                    <a:pt x="99" y="1520"/>
                  </a:lnTo>
                  <a:lnTo>
                    <a:pt x="99" y="1520"/>
                  </a:lnTo>
                  <a:lnTo>
                    <a:pt x="100" y="1520"/>
                  </a:lnTo>
                  <a:lnTo>
                    <a:pt x="100" y="1520"/>
                  </a:lnTo>
                  <a:lnTo>
                    <a:pt x="101" y="1520"/>
                  </a:lnTo>
                  <a:lnTo>
                    <a:pt x="101" y="1520"/>
                  </a:lnTo>
                  <a:lnTo>
                    <a:pt x="102" y="1520"/>
                  </a:lnTo>
                  <a:lnTo>
                    <a:pt x="102" y="1520"/>
                  </a:lnTo>
                  <a:lnTo>
                    <a:pt x="103" y="1520"/>
                  </a:lnTo>
                  <a:lnTo>
                    <a:pt x="103" y="1520"/>
                  </a:lnTo>
                  <a:lnTo>
                    <a:pt x="104" y="1520"/>
                  </a:lnTo>
                  <a:lnTo>
                    <a:pt x="104" y="1520"/>
                  </a:lnTo>
                  <a:lnTo>
                    <a:pt x="105" y="1520"/>
                  </a:lnTo>
                  <a:lnTo>
                    <a:pt x="105" y="1520"/>
                  </a:lnTo>
                  <a:lnTo>
                    <a:pt x="106" y="1520"/>
                  </a:lnTo>
                  <a:lnTo>
                    <a:pt x="106" y="1520"/>
                  </a:lnTo>
                  <a:lnTo>
                    <a:pt x="107" y="1520"/>
                  </a:lnTo>
                  <a:lnTo>
                    <a:pt x="107" y="1520"/>
                  </a:lnTo>
                  <a:lnTo>
                    <a:pt x="108" y="1520"/>
                  </a:lnTo>
                  <a:lnTo>
                    <a:pt x="108" y="1520"/>
                  </a:lnTo>
                  <a:lnTo>
                    <a:pt x="109" y="1520"/>
                  </a:lnTo>
                  <a:lnTo>
                    <a:pt x="109" y="1520"/>
                  </a:lnTo>
                  <a:lnTo>
                    <a:pt x="110" y="1520"/>
                  </a:lnTo>
                  <a:lnTo>
                    <a:pt x="110" y="1520"/>
                  </a:lnTo>
                  <a:lnTo>
                    <a:pt x="111" y="1520"/>
                  </a:lnTo>
                  <a:lnTo>
                    <a:pt x="111" y="1520"/>
                  </a:lnTo>
                  <a:lnTo>
                    <a:pt x="112" y="1520"/>
                  </a:lnTo>
                  <a:lnTo>
                    <a:pt x="112" y="1520"/>
                  </a:lnTo>
                  <a:lnTo>
                    <a:pt x="113" y="1520"/>
                  </a:lnTo>
                  <a:lnTo>
                    <a:pt x="113" y="1520"/>
                  </a:lnTo>
                  <a:lnTo>
                    <a:pt x="114" y="1520"/>
                  </a:lnTo>
                  <a:lnTo>
                    <a:pt x="114" y="1520"/>
                  </a:lnTo>
                  <a:lnTo>
                    <a:pt x="115" y="1520"/>
                  </a:lnTo>
                  <a:lnTo>
                    <a:pt x="115" y="1520"/>
                  </a:lnTo>
                  <a:lnTo>
                    <a:pt x="116" y="1520"/>
                  </a:lnTo>
                  <a:lnTo>
                    <a:pt x="116" y="1520"/>
                  </a:lnTo>
                  <a:lnTo>
                    <a:pt x="117" y="1520"/>
                  </a:lnTo>
                  <a:lnTo>
                    <a:pt x="117" y="1520"/>
                  </a:lnTo>
                  <a:lnTo>
                    <a:pt x="118" y="1520"/>
                  </a:lnTo>
                  <a:lnTo>
                    <a:pt x="118" y="1520"/>
                  </a:lnTo>
                  <a:lnTo>
                    <a:pt x="119" y="1520"/>
                  </a:lnTo>
                  <a:lnTo>
                    <a:pt x="119" y="1520"/>
                  </a:lnTo>
                  <a:lnTo>
                    <a:pt x="120" y="1520"/>
                  </a:lnTo>
                  <a:lnTo>
                    <a:pt x="121" y="1520"/>
                  </a:lnTo>
                  <a:lnTo>
                    <a:pt x="121" y="1520"/>
                  </a:lnTo>
                  <a:lnTo>
                    <a:pt x="122" y="1520"/>
                  </a:lnTo>
                  <a:lnTo>
                    <a:pt x="122" y="1520"/>
                  </a:lnTo>
                  <a:lnTo>
                    <a:pt x="123" y="1520"/>
                  </a:lnTo>
                  <a:lnTo>
                    <a:pt x="123" y="1520"/>
                  </a:lnTo>
                  <a:lnTo>
                    <a:pt x="124" y="1520"/>
                  </a:lnTo>
                  <a:lnTo>
                    <a:pt x="124" y="1520"/>
                  </a:lnTo>
                  <a:lnTo>
                    <a:pt x="125" y="1520"/>
                  </a:lnTo>
                  <a:lnTo>
                    <a:pt x="125" y="1520"/>
                  </a:lnTo>
                  <a:lnTo>
                    <a:pt x="126" y="1520"/>
                  </a:lnTo>
                  <a:lnTo>
                    <a:pt x="126" y="1520"/>
                  </a:lnTo>
                  <a:lnTo>
                    <a:pt x="127" y="1520"/>
                  </a:lnTo>
                  <a:lnTo>
                    <a:pt x="127" y="1520"/>
                  </a:lnTo>
                  <a:lnTo>
                    <a:pt x="128" y="1520"/>
                  </a:lnTo>
                  <a:lnTo>
                    <a:pt x="128" y="1520"/>
                  </a:lnTo>
                  <a:lnTo>
                    <a:pt x="129" y="1520"/>
                  </a:lnTo>
                  <a:lnTo>
                    <a:pt x="129" y="1520"/>
                  </a:lnTo>
                  <a:lnTo>
                    <a:pt x="130" y="1520"/>
                  </a:lnTo>
                  <a:lnTo>
                    <a:pt x="130" y="1520"/>
                  </a:lnTo>
                  <a:lnTo>
                    <a:pt x="131" y="1520"/>
                  </a:lnTo>
                  <a:lnTo>
                    <a:pt x="131" y="1520"/>
                  </a:lnTo>
                  <a:lnTo>
                    <a:pt x="132" y="1520"/>
                  </a:lnTo>
                  <a:lnTo>
                    <a:pt x="132" y="1520"/>
                  </a:lnTo>
                  <a:lnTo>
                    <a:pt x="133" y="1520"/>
                  </a:lnTo>
                  <a:lnTo>
                    <a:pt x="133" y="1520"/>
                  </a:lnTo>
                  <a:lnTo>
                    <a:pt x="134" y="1520"/>
                  </a:lnTo>
                  <a:lnTo>
                    <a:pt x="134" y="1520"/>
                  </a:lnTo>
                  <a:lnTo>
                    <a:pt x="135" y="1520"/>
                  </a:lnTo>
                  <a:lnTo>
                    <a:pt x="135" y="1520"/>
                  </a:lnTo>
                  <a:lnTo>
                    <a:pt x="136" y="1520"/>
                  </a:lnTo>
                  <a:lnTo>
                    <a:pt x="136" y="1520"/>
                  </a:lnTo>
                  <a:lnTo>
                    <a:pt x="137" y="1520"/>
                  </a:lnTo>
                  <a:lnTo>
                    <a:pt x="137" y="1520"/>
                  </a:lnTo>
                  <a:lnTo>
                    <a:pt x="138" y="1520"/>
                  </a:lnTo>
                  <a:lnTo>
                    <a:pt x="138" y="1520"/>
                  </a:lnTo>
                  <a:lnTo>
                    <a:pt x="139" y="1520"/>
                  </a:lnTo>
                  <a:lnTo>
                    <a:pt x="139" y="1520"/>
                  </a:lnTo>
                  <a:lnTo>
                    <a:pt x="140" y="1520"/>
                  </a:lnTo>
                  <a:lnTo>
                    <a:pt x="140" y="1520"/>
                  </a:lnTo>
                  <a:lnTo>
                    <a:pt x="141" y="1520"/>
                  </a:lnTo>
                  <a:lnTo>
                    <a:pt x="141" y="1520"/>
                  </a:lnTo>
                  <a:lnTo>
                    <a:pt x="142" y="1520"/>
                  </a:lnTo>
                  <a:lnTo>
                    <a:pt x="142" y="1520"/>
                  </a:lnTo>
                  <a:lnTo>
                    <a:pt x="143" y="1520"/>
                  </a:lnTo>
                  <a:lnTo>
                    <a:pt x="143" y="1520"/>
                  </a:lnTo>
                  <a:lnTo>
                    <a:pt x="144" y="1520"/>
                  </a:lnTo>
                  <a:lnTo>
                    <a:pt x="144" y="1520"/>
                  </a:lnTo>
                  <a:lnTo>
                    <a:pt x="145" y="1520"/>
                  </a:lnTo>
                  <a:lnTo>
                    <a:pt x="146" y="1520"/>
                  </a:lnTo>
                  <a:lnTo>
                    <a:pt x="146" y="1520"/>
                  </a:lnTo>
                  <a:lnTo>
                    <a:pt x="147" y="1520"/>
                  </a:lnTo>
                  <a:lnTo>
                    <a:pt x="147" y="1520"/>
                  </a:lnTo>
                  <a:lnTo>
                    <a:pt x="148" y="1520"/>
                  </a:lnTo>
                  <a:lnTo>
                    <a:pt x="148" y="1520"/>
                  </a:lnTo>
                  <a:lnTo>
                    <a:pt x="149" y="1520"/>
                  </a:lnTo>
                  <a:lnTo>
                    <a:pt x="150" y="1520"/>
                  </a:lnTo>
                  <a:lnTo>
                    <a:pt x="150" y="1520"/>
                  </a:lnTo>
                  <a:lnTo>
                    <a:pt x="151" y="1520"/>
                  </a:lnTo>
                  <a:lnTo>
                    <a:pt x="151" y="1520"/>
                  </a:lnTo>
                  <a:lnTo>
                    <a:pt x="152" y="1520"/>
                  </a:lnTo>
                  <a:lnTo>
                    <a:pt x="152" y="1520"/>
                  </a:lnTo>
                  <a:lnTo>
                    <a:pt x="153" y="1520"/>
                  </a:lnTo>
                  <a:lnTo>
                    <a:pt x="153" y="1520"/>
                  </a:lnTo>
                  <a:lnTo>
                    <a:pt x="154" y="1520"/>
                  </a:lnTo>
                  <a:lnTo>
                    <a:pt x="154" y="1520"/>
                  </a:lnTo>
                  <a:lnTo>
                    <a:pt x="155" y="1520"/>
                  </a:lnTo>
                  <a:lnTo>
                    <a:pt x="155" y="1520"/>
                  </a:lnTo>
                  <a:lnTo>
                    <a:pt x="156" y="1520"/>
                  </a:lnTo>
                  <a:lnTo>
                    <a:pt x="156" y="1520"/>
                  </a:lnTo>
                  <a:lnTo>
                    <a:pt x="157" y="1520"/>
                  </a:lnTo>
                  <a:lnTo>
                    <a:pt x="157" y="1520"/>
                  </a:lnTo>
                  <a:lnTo>
                    <a:pt x="158" y="1520"/>
                  </a:lnTo>
                  <a:lnTo>
                    <a:pt x="159" y="1520"/>
                  </a:lnTo>
                  <a:lnTo>
                    <a:pt x="159" y="1520"/>
                  </a:lnTo>
                  <a:lnTo>
                    <a:pt x="160" y="1520"/>
                  </a:lnTo>
                  <a:lnTo>
                    <a:pt x="160" y="1520"/>
                  </a:lnTo>
                  <a:lnTo>
                    <a:pt x="161" y="1520"/>
                  </a:lnTo>
                  <a:lnTo>
                    <a:pt x="161" y="1520"/>
                  </a:lnTo>
                  <a:lnTo>
                    <a:pt x="162" y="1520"/>
                  </a:lnTo>
                  <a:lnTo>
                    <a:pt x="162" y="1520"/>
                  </a:lnTo>
                  <a:lnTo>
                    <a:pt x="163" y="1520"/>
                  </a:lnTo>
                  <a:lnTo>
                    <a:pt x="163" y="1520"/>
                  </a:lnTo>
                  <a:lnTo>
                    <a:pt x="164" y="1520"/>
                  </a:lnTo>
                  <a:lnTo>
                    <a:pt x="165" y="1520"/>
                  </a:lnTo>
                  <a:lnTo>
                    <a:pt x="165" y="1520"/>
                  </a:lnTo>
                  <a:lnTo>
                    <a:pt x="166" y="1520"/>
                  </a:lnTo>
                  <a:lnTo>
                    <a:pt x="167" y="1520"/>
                  </a:lnTo>
                  <a:lnTo>
                    <a:pt x="167" y="1520"/>
                  </a:lnTo>
                  <a:lnTo>
                    <a:pt x="168" y="1520"/>
                  </a:lnTo>
                  <a:lnTo>
                    <a:pt x="168" y="1520"/>
                  </a:lnTo>
                  <a:lnTo>
                    <a:pt x="169" y="1520"/>
                  </a:lnTo>
                  <a:lnTo>
                    <a:pt x="170" y="1520"/>
                  </a:lnTo>
                  <a:lnTo>
                    <a:pt x="170" y="1520"/>
                  </a:lnTo>
                  <a:lnTo>
                    <a:pt x="171" y="1520"/>
                  </a:lnTo>
                  <a:lnTo>
                    <a:pt x="171" y="1520"/>
                  </a:lnTo>
                  <a:lnTo>
                    <a:pt x="172" y="1520"/>
                  </a:lnTo>
                  <a:lnTo>
                    <a:pt x="172" y="1520"/>
                  </a:lnTo>
                  <a:lnTo>
                    <a:pt x="173" y="1520"/>
                  </a:lnTo>
                  <a:lnTo>
                    <a:pt x="173" y="1520"/>
                  </a:lnTo>
                  <a:lnTo>
                    <a:pt x="174" y="1520"/>
                  </a:lnTo>
                  <a:lnTo>
                    <a:pt x="174" y="1520"/>
                  </a:lnTo>
                  <a:lnTo>
                    <a:pt x="175" y="1520"/>
                  </a:lnTo>
                  <a:lnTo>
                    <a:pt x="175" y="1520"/>
                  </a:lnTo>
                  <a:lnTo>
                    <a:pt x="176" y="1520"/>
                  </a:lnTo>
                  <a:lnTo>
                    <a:pt x="176" y="1520"/>
                  </a:lnTo>
                  <a:lnTo>
                    <a:pt x="177" y="1520"/>
                  </a:lnTo>
                  <a:lnTo>
                    <a:pt x="178" y="1520"/>
                  </a:lnTo>
                  <a:lnTo>
                    <a:pt x="178" y="1520"/>
                  </a:lnTo>
                  <a:lnTo>
                    <a:pt x="179" y="1520"/>
                  </a:lnTo>
                  <a:lnTo>
                    <a:pt x="180" y="1520"/>
                  </a:lnTo>
                  <a:lnTo>
                    <a:pt x="180" y="1520"/>
                  </a:lnTo>
                  <a:lnTo>
                    <a:pt x="181" y="1520"/>
                  </a:lnTo>
                  <a:lnTo>
                    <a:pt x="181" y="1520"/>
                  </a:lnTo>
                  <a:lnTo>
                    <a:pt x="182" y="1520"/>
                  </a:lnTo>
                  <a:lnTo>
                    <a:pt x="182" y="1520"/>
                  </a:lnTo>
                  <a:lnTo>
                    <a:pt x="183" y="1520"/>
                  </a:lnTo>
                  <a:lnTo>
                    <a:pt x="183" y="1520"/>
                  </a:lnTo>
                  <a:lnTo>
                    <a:pt x="184" y="1520"/>
                  </a:lnTo>
                  <a:lnTo>
                    <a:pt x="184" y="1520"/>
                  </a:lnTo>
                  <a:lnTo>
                    <a:pt x="185" y="1520"/>
                  </a:lnTo>
                  <a:lnTo>
                    <a:pt x="185" y="1520"/>
                  </a:lnTo>
                  <a:lnTo>
                    <a:pt x="186" y="1520"/>
                  </a:lnTo>
                  <a:lnTo>
                    <a:pt x="186" y="1520"/>
                  </a:lnTo>
                  <a:lnTo>
                    <a:pt x="187" y="1520"/>
                  </a:lnTo>
                  <a:lnTo>
                    <a:pt x="187" y="1520"/>
                  </a:lnTo>
                  <a:lnTo>
                    <a:pt x="188" y="1520"/>
                  </a:lnTo>
                  <a:lnTo>
                    <a:pt x="188" y="1520"/>
                  </a:lnTo>
                  <a:lnTo>
                    <a:pt x="189" y="1520"/>
                  </a:lnTo>
                  <a:lnTo>
                    <a:pt x="189" y="1520"/>
                  </a:lnTo>
                  <a:lnTo>
                    <a:pt x="190" y="1520"/>
                  </a:lnTo>
                  <a:lnTo>
                    <a:pt x="190" y="1520"/>
                  </a:lnTo>
                  <a:lnTo>
                    <a:pt x="191" y="1520"/>
                  </a:lnTo>
                  <a:lnTo>
                    <a:pt x="192" y="1520"/>
                  </a:lnTo>
                  <a:lnTo>
                    <a:pt x="192" y="1520"/>
                  </a:lnTo>
                  <a:lnTo>
                    <a:pt x="193" y="1520"/>
                  </a:lnTo>
                  <a:lnTo>
                    <a:pt x="193" y="1520"/>
                  </a:lnTo>
                  <a:lnTo>
                    <a:pt x="194" y="1520"/>
                  </a:lnTo>
                  <a:lnTo>
                    <a:pt x="195" y="1520"/>
                  </a:lnTo>
                  <a:lnTo>
                    <a:pt x="195" y="1520"/>
                  </a:lnTo>
                  <a:lnTo>
                    <a:pt x="196" y="1520"/>
                  </a:lnTo>
                  <a:lnTo>
                    <a:pt x="196" y="1520"/>
                  </a:lnTo>
                  <a:lnTo>
                    <a:pt x="197" y="1520"/>
                  </a:lnTo>
                  <a:lnTo>
                    <a:pt x="198" y="1520"/>
                  </a:lnTo>
                  <a:lnTo>
                    <a:pt x="198" y="1520"/>
                  </a:lnTo>
                  <a:lnTo>
                    <a:pt x="199" y="1520"/>
                  </a:lnTo>
                  <a:lnTo>
                    <a:pt x="199" y="1520"/>
                  </a:lnTo>
                  <a:lnTo>
                    <a:pt x="200" y="1520"/>
                  </a:lnTo>
                  <a:lnTo>
                    <a:pt x="200" y="1520"/>
                  </a:lnTo>
                  <a:lnTo>
                    <a:pt x="201" y="1520"/>
                  </a:lnTo>
                  <a:lnTo>
                    <a:pt x="201" y="1520"/>
                  </a:lnTo>
                  <a:lnTo>
                    <a:pt x="202" y="1520"/>
                  </a:lnTo>
                  <a:lnTo>
                    <a:pt x="203" y="1520"/>
                  </a:lnTo>
                  <a:lnTo>
                    <a:pt x="203" y="1520"/>
                  </a:lnTo>
                  <a:lnTo>
                    <a:pt x="204" y="1520"/>
                  </a:lnTo>
                  <a:lnTo>
                    <a:pt x="205" y="1520"/>
                  </a:lnTo>
                  <a:lnTo>
                    <a:pt x="205" y="1520"/>
                  </a:lnTo>
                  <a:lnTo>
                    <a:pt x="206" y="1520"/>
                  </a:lnTo>
                  <a:lnTo>
                    <a:pt x="206" y="1520"/>
                  </a:lnTo>
                  <a:lnTo>
                    <a:pt x="207" y="1520"/>
                  </a:lnTo>
                  <a:lnTo>
                    <a:pt x="207" y="1520"/>
                  </a:lnTo>
                  <a:lnTo>
                    <a:pt x="208" y="1520"/>
                  </a:lnTo>
                  <a:lnTo>
                    <a:pt x="208" y="1520"/>
                  </a:lnTo>
                  <a:lnTo>
                    <a:pt x="209" y="1520"/>
                  </a:lnTo>
                  <a:lnTo>
                    <a:pt x="209" y="1520"/>
                  </a:lnTo>
                  <a:lnTo>
                    <a:pt x="210" y="1520"/>
                  </a:lnTo>
                  <a:lnTo>
                    <a:pt x="210" y="1520"/>
                  </a:lnTo>
                  <a:lnTo>
                    <a:pt x="211" y="1520"/>
                  </a:lnTo>
                  <a:lnTo>
                    <a:pt x="211" y="1520"/>
                  </a:lnTo>
                  <a:lnTo>
                    <a:pt x="212" y="1520"/>
                  </a:lnTo>
                  <a:lnTo>
                    <a:pt x="213" y="1520"/>
                  </a:lnTo>
                  <a:lnTo>
                    <a:pt x="213" y="1520"/>
                  </a:lnTo>
                  <a:lnTo>
                    <a:pt x="214" y="1520"/>
                  </a:lnTo>
                  <a:lnTo>
                    <a:pt x="214" y="1520"/>
                  </a:lnTo>
                  <a:lnTo>
                    <a:pt x="215" y="1520"/>
                  </a:lnTo>
                  <a:lnTo>
                    <a:pt x="216" y="1520"/>
                  </a:lnTo>
                  <a:lnTo>
                    <a:pt x="216" y="1520"/>
                  </a:lnTo>
                  <a:lnTo>
                    <a:pt x="217" y="1520"/>
                  </a:lnTo>
                  <a:lnTo>
                    <a:pt x="217" y="1520"/>
                  </a:lnTo>
                  <a:lnTo>
                    <a:pt x="218" y="1520"/>
                  </a:lnTo>
                  <a:lnTo>
                    <a:pt x="218" y="1520"/>
                  </a:lnTo>
                  <a:lnTo>
                    <a:pt x="219" y="1520"/>
                  </a:lnTo>
                  <a:lnTo>
                    <a:pt x="219" y="1520"/>
                  </a:lnTo>
                  <a:lnTo>
                    <a:pt x="220" y="1520"/>
                  </a:lnTo>
                  <a:lnTo>
                    <a:pt x="221" y="1520"/>
                  </a:lnTo>
                  <a:lnTo>
                    <a:pt x="221" y="1520"/>
                  </a:lnTo>
                  <a:lnTo>
                    <a:pt x="222" y="1520"/>
                  </a:lnTo>
                  <a:lnTo>
                    <a:pt x="222" y="1520"/>
                  </a:lnTo>
                  <a:lnTo>
                    <a:pt x="223" y="1520"/>
                  </a:lnTo>
                  <a:lnTo>
                    <a:pt x="223" y="1520"/>
                  </a:lnTo>
                  <a:lnTo>
                    <a:pt x="224" y="1520"/>
                  </a:lnTo>
                  <a:lnTo>
                    <a:pt x="225" y="1520"/>
                  </a:lnTo>
                  <a:lnTo>
                    <a:pt x="225" y="1520"/>
                  </a:lnTo>
                  <a:lnTo>
                    <a:pt x="226" y="1520"/>
                  </a:lnTo>
                  <a:lnTo>
                    <a:pt x="226" y="1520"/>
                  </a:lnTo>
                  <a:lnTo>
                    <a:pt x="227" y="1520"/>
                  </a:lnTo>
                  <a:lnTo>
                    <a:pt x="227" y="1520"/>
                  </a:lnTo>
                  <a:lnTo>
                    <a:pt x="228" y="1520"/>
                  </a:lnTo>
                  <a:lnTo>
                    <a:pt x="229" y="1520"/>
                  </a:lnTo>
                  <a:lnTo>
                    <a:pt x="229" y="1520"/>
                  </a:lnTo>
                  <a:lnTo>
                    <a:pt x="230" y="1520"/>
                  </a:lnTo>
                  <a:lnTo>
                    <a:pt x="231" y="1520"/>
                  </a:lnTo>
                  <a:lnTo>
                    <a:pt x="231" y="1520"/>
                  </a:lnTo>
                  <a:lnTo>
                    <a:pt x="232" y="1520"/>
                  </a:lnTo>
                  <a:lnTo>
                    <a:pt x="232" y="1520"/>
                  </a:lnTo>
                  <a:lnTo>
                    <a:pt x="233" y="1520"/>
                  </a:lnTo>
                  <a:lnTo>
                    <a:pt x="234" y="1520"/>
                  </a:lnTo>
                  <a:lnTo>
                    <a:pt x="234" y="1520"/>
                  </a:lnTo>
                  <a:lnTo>
                    <a:pt x="235" y="1520"/>
                  </a:lnTo>
                  <a:lnTo>
                    <a:pt x="235" y="1520"/>
                  </a:lnTo>
                  <a:lnTo>
                    <a:pt x="236" y="1520"/>
                  </a:lnTo>
                  <a:lnTo>
                    <a:pt x="236" y="1520"/>
                  </a:lnTo>
                  <a:lnTo>
                    <a:pt x="237" y="1520"/>
                  </a:lnTo>
                  <a:lnTo>
                    <a:pt x="237" y="1520"/>
                  </a:lnTo>
                  <a:lnTo>
                    <a:pt x="238" y="1520"/>
                  </a:lnTo>
                  <a:lnTo>
                    <a:pt x="238" y="1520"/>
                  </a:lnTo>
                  <a:lnTo>
                    <a:pt x="239" y="1520"/>
                  </a:lnTo>
                  <a:lnTo>
                    <a:pt x="239" y="1520"/>
                  </a:lnTo>
                  <a:lnTo>
                    <a:pt x="240" y="1520"/>
                  </a:lnTo>
                  <a:lnTo>
                    <a:pt x="240" y="1520"/>
                  </a:lnTo>
                  <a:lnTo>
                    <a:pt x="241" y="1520"/>
                  </a:lnTo>
                  <a:lnTo>
                    <a:pt x="242" y="1520"/>
                  </a:lnTo>
                  <a:lnTo>
                    <a:pt x="242" y="1520"/>
                  </a:lnTo>
                  <a:lnTo>
                    <a:pt x="243" y="1520"/>
                  </a:lnTo>
                  <a:lnTo>
                    <a:pt x="243" y="1520"/>
                  </a:lnTo>
                  <a:lnTo>
                    <a:pt x="244" y="1520"/>
                  </a:lnTo>
                  <a:lnTo>
                    <a:pt x="244" y="1520"/>
                  </a:lnTo>
                  <a:lnTo>
                    <a:pt x="245" y="1520"/>
                  </a:lnTo>
                  <a:lnTo>
                    <a:pt x="246" y="1520"/>
                  </a:lnTo>
                  <a:lnTo>
                    <a:pt x="246" y="1520"/>
                  </a:lnTo>
                  <a:lnTo>
                    <a:pt x="247" y="1520"/>
                  </a:lnTo>
                  <a:lnTo>
                    <a:pt x="248" y="1520"/>
                  </a:lnTo>
                  <a:lnTo>
                    <a:pt x="248" y="1520"/>
                  </a:lnTo>
                  <a:lnTo>
                    <a:pt x="249" y="1520"/>
                  </a:lnTo>
                  <a:lnTo>
                    <a:pt x="249" y="1520"/>
                  </a:lnTo>
                  <a:lnTo>
                    <a:pt x="250" y="1520"/>
                  </a:lnTo>
                  <a:lnTo>
                    <a:pt x="250" y="1520"/>
                  </a:lnTo>
                  <a:lnTo>
                    <a:pt x="251" y="1520"/>
                  </a:lnTo>
                  <a:lnTo>
                    <a:pt x="251" y="1520"/>
                  </a:lnTo>
                  <a:lnTo>
                    <a:pt x="252" y="1520"/>
                  </a:lnTo>
                  <a:lnTo>
                    <a:pt x="252" y="1520"/>
                  </a:lnTo>
                  <a:lnTo>
                    <a:pt x="253" y="1520"/>
                  </a:lnTo>
                  <a:lnTo>
                    <a:pt x="254" y="1520"/>
                  </a:lnTo>
                  <a:lnTo>
                    <a:pt x="254" y="1520"/>
                  </a:lnTo>
                  <a:lnTo>
                    <a:pt x="255" y="1520"/>
                  </a:lnTo>
                  <a:lnTo>
                    <a:pt x="255" y="1520"/>
                  </a:lnTo>
                  <a:lnTo>
                    <a:pt x="256" y="1520"/>
                  </a:lnTo>
                  <a:lnTo>
                    <a:pt x="256" y="1520"/>
                  </a:lnTo>
                  <a:lnTo>
                    <a:pt x="257" y="1520"/>
                  </a:lnTo>
                  <a:lnTo>
                    <a:pt x="257" y="1520"/>
                  </a:lnTo>
                  <a:lnTo>
                    <a:pt x="258" y="1520"/>
                  </a:lnTo>
                  <a:lnTo>
                    <a:pt x="258" y="1520"/>
                  </a:lnTo>
                  <a:lnTo>
                    <a:pt x="259" y="1520"/>
                  </a:lnTo>
                  <a:lnTo>
                    <a:pt x="259" y="1520"/>
                  </a:lnTo>
                  <a:lnTo>
                    <a:pt x="260" y="1520"/>
                  </a:lnTo>
                  <a:lnTo>
                    <a:pt x="260" y="1520"/>
                  </a:lnTo>
                  <a:lnTo>
                    <a:pt x="261" y="1520"/>
                  </a:lnTo>
                  <a:lnTo>
                    <a:pt x="262" y="1520"/>
                  </a:lnTo>
                  <a:lnTo>
                    <a:pt x="262" y="1520"/>
                  </a:lnTo>
                  <a:lnTo>
                    <a:pt x="263" y="1520"/>
                  </a:lnTo>
                  <a:lnTo>
                    <a:pt x="264" y="1520"/>
                  </a:lnTo>
                  <a:lnTo>
                    <a:pt x="264" y="1520"/>
                  </a:lnTo>
                  <a:lnTo>
                    <a:pt x="265" y="1520"/>
                  </a:lnTo>
                  <a:lnTo>
                    <a:pt x="265" y="1520"/>
                  </a:lnTo>
                  <a:lnTo>
                    <a:pt x="266" y="1520"/>
                  </a:lnTo>
                  <a:lnTo>
                    <a:pt x="267" y="1520"/>
                  </a:lnTo>
                  <a:lnTo>
                    <a:pt x="267" y="1520"/>
                  </a:lnTo>
                  <a:lnTo>
                    <a:pt x="268" y="1520"/>
                  </a:lnTo>
                  <a:lnTo>
                    <a:pt x="268" y="1520"/>
                  </a:lnTo>
                  <a:lnTo>
                    <a:pt x="269" y="1520"/>
                  </a:lnTo>
                  <a:lnTo>
                    <a:pt x="269" y="1520"/>
                  </a:lnTo>
                  <a:lnTo>
                    <a:pt x="270" y="1520"/>
                  </a:lnTo>
                  <a:lnTo>
                    <a:pt x="270" y="1520"/>
                  </a:lnTo>
                  <a:lnTo>
                    <a:pt x="271" y="1520"/>
                  </a:lnTo>
                  <a:lnTo>
                    <a:pt x="271" y="1520"/>
                  </a:lnTo>
                  <a:lnTo>
                    <a:pt x="272" y="1520"/>
                  </a:lnTo>
                  <a:lnTo>
                    <a:pt x="272" y="1520"/>
                  </a:lnTo>
                  <a:lnTo>
                    <a:pt x="273" y="1520"/>
                  </a:lnTo>
                  <a:lnTo>
                    <a:pt x="273" y="1520"/>
                  </a:lnTo>
                  <a:lnTo>
                    <a:pt x="274" y="1520"/>
                  </a:lnTo>
                  <a:lnTo>
                    <a:pt x="274" y="1520"/>
                  </a:lnTo>
                  <a:lnTo>
                    <a:pt x="275" y="1520"/>
                  </a:lnTo>
                  <a:lnTo>
                    <a:pt x="275" y="1520"/>
                  </a:lnTo>
                  <a:lnTo>
                    <a:pt x="276" y="1520"/>
                  </a:lnTo>
                  <a:lnTo>
                    <a:pt x="276" y="1520"/>
                  </a:lnTo>
                  <a:lnTo>
                    <a:pt x="277" y="1520"/>
                  </a:lnTo>
                  <a:lnTo>
                    <a:pt x="277" y="1520"/>
                  </a:lnTo>
                  <a:lnTo>
                    <a:pt x="278" y="1520"/>
                  </a:lnTo>
                  <a:lnTo>
                    <a:pt x="279" y="1520"/>
                  </a:lnTo>
                  <a:lnTo>
                    <a:pt x="279" y="1520"/>
                  </a:lnTo>
                  <a:lnTo>
                    <a:pt x="280" y="1520"/>
                  </a:lnTo>
                  <a:lnTo>
                    <a:pt x="280" y="1520"/>
                  </a:lnTo>
                  <a:lnTo>
                    <a:pt x="281" y="1520"/>
                  </a:lnTo>
                  <a:lnTo>
                    <a:pt x="281" y="1520"/>
                  </a:lnTo>
                  <a:lnTo>
                    <a:pt x="282" y="1520"/>
                  </a:lnTo>
                  <a:lnTo>
                    <a:pt x="282" y="1520"/>
                  </a:lnTo>
                  <a:lnTo>
                    <a:pt x="283" y="1520"/>
                  </a:lnTo>
                  <a:lnTo>
                    <a:pt x="284" y="1520"/>
                  </a:lnTo>
                  <a:lnTo>
                    <a:pt x="284" y="1520"/>
                  </a:lnTo>
                  <a:lnTo>
                    <a:pt x="285" y="1520"/>
                  </a:lnTo>
                  <a:lnTo>
                    <a:pt x="286" y="1520"/>
                  </a:lnTo>
                  <a:lnTo>
                    <a:pt x="286" y="1520"/>
                  </a:lnTo>
                  <a:lnTo>
                    <a:pt x="287" y="1520"/>
                  </a:lnTo>
                  <a:lnTo>
                    <a:pt x="288" y="1520"/>
                  </a:lnTo>
                  <a:lnTo>
                    <a:pt x="288" y="1520"/>
                  </a:lnTo>
                  <a:lnTo>
                    <a:pt x="289" y="1520"/>
                  </a:lnTo>
                  <a:lnTo>
                    <a:pt x="289" y="1520"/>
                  </a:lnTo>
                  <a:lnTo>
                    <a:pt x="290" y="1520"/>
                  </a:lnTo>
                  <a:lnTo>
                    <a:pt x="291" y="1520"/>
                  </a:lnTo>
                  <a:lnTo>
                    <a:pt x="291" y="1520"/>
                  </a:lnTo>
                  <a:lnTo>
                    <a:pt x="292" y="1520"/>
                  </a:lnTo>
                  <a:lnTo>
                    <a:pt x="292" y="1520"/>
                  </a:lnTo>
                  <a:lnTo>
                    <a:pt x="293" y="1520"/>
                  </a:lnTo>
                  <a:lnTo>
                    <a:pt x="293" y="1520"/>
                  </a:lnTo>
                  <a:lnTo>
                    <a:pt x="294" y="1520"/>
                  </a:lnTo>
                  <a:lnTo>
                    <a:pt x="294" y="1520"/>
                  </a:lnTo>
                  <a:lnTo>
                    <a:pt x="295" y="1520"/>
                  </a:lnTo>
                  <a:lnTo>
                    <a:pt x="295" y="1520"/>
                  </a:lnTo>
                  <a:lnTo>
                    <a:pt x="296" y="1520"/>
                  </a:lnTo>
                  <a:lnTo>
                    <a:pt x="296" y="1520"/>
                  </a:lnTo>
                  <a:lnTo>
                    <a:pt x="297" y="1520"/>
                  </a:lnTo>
                  <a:lnTo>
                    <a:pt x="297" y="1520"/>
                  </a:lnTo>
                  <a:lnTo>
                    <a:pt x="298" y="1520"/>
                  </a:lnTo>
                  <a:lnTo>
                    <a:pt x="298" y="1520"/>
                  </a:lnTo>
                  <a:lnTo>
                    <a:pt x="299" y="1520"/>
                  </a:lnTo>
                  <a:lnTo>
                    <a:pt x="299" y="1520"/>
                  </a:lnTo>
                  <a:lnTo>
                    <a:pt x="300" y="1520"/>
                  </a:lnTo>
                  <a:lnTo>
                    <a:pt x="300" y="1520"/>
                  </a:lnTo>
                  <a:lnTo>
                    <a:pt x="301" y="1520"/>
                  </a:lnTo>
                  <a:lnTo>
                    <a:pt x="301" y="1520"/>
                  </a:lnTo>
                  <a:lnTo>
                    <a:pt x="302" y="1520"/>
                  </a:lnTo>
                  <a:lnTo>
                    <a:pt x="302" y="1520"/>
                  </a:lnTo>
                  <a:lnTo>
                    <a:pt x="303" y="1520"/>
                  </a:lnTo>
                  <a:lnTo>
                    <a:pt x="304" y="1520"/>
                  </a:lnTo>
                  <a:lnTo>
                    <a:pt x="304" y="1520"/>
                  </a:lnTo>
                  <a:lnTo>
                    <a:pt x="305" y="1520"/>
                  </a:lnTo>
                  <a:lnTo>
                    <a:pt x="306" y="1520"/>
                  </a:lnTo>
                  <a:lnTo>
                    <a:pt x="306" y="1520"/>
                  </a:lnTo>
                  <a:lnTo>
                    <a:pt x="307" y="1520"/>
                  </a:lnTo>
                  <a:lnTo>
                    <a:pt x="307" y="1520"/>
                  </a:lnTo>
                  <a:lnTo>
                    <a:pt x="308" y="1520"/>
                  </a:lnTo>
                  <a:lnTo>
                    <a:pt x="308" y="1520"/>
                  </a:lnTo>
                  <a:lnTo>
                    <a:pt x="309" y="1520"/>
                  </a:lnTo>
                  <a:lnTo>
                    <a:pt x="309" y="1520"/>
                  </a:lnTo>
                  <a:lnTo>
                    <a:pt x="310" y="1520"/>
                  </a:lnTo>
                  <a:lnTo>
                    <a:pt x="310" y="1520"/>
                  </a:lnTo>
                  <a:lnTo>
                    <a:pt x="311" y="1520"/>
                  </a:lnTo>
                  <a:lnTo>
                    <a:pt x="312" y="1520"/>
                  </a:lnTo>
                  <a:lnTo>
                    <a:pt x="312" y="1520"/>
                  </a:lnTo>
                  <a:lnTo>
                    <a:pt x="313" y="1520"/>
                  </a:lnTo>
                  <a:lnTo>
                    <a:pt x="313" y="1520"/>
                  </a:lnTo>
                  <a:lnTo>
                    <a:pt x="314" y="1520"/>
                  </a:lnTo>
                  <a:lnTo>
                    <a:pt x="315" y="1520"/>
                  </a:lnTo>
                  <a:lnTo>
                    <a:pt x="315" y="1520"/>
                  </a:lnTo>
                  <a:lnTo>
                    <a:pt x="316" y="1520"/>
                  </a:lnTo>
                  <a:lnTo>
                    <a:pt x="317" y="1520"/>
                  </a:lnTo>
                  <a:lnTo>
                    <a:pt x="317" y="1520"/>
                  </a:lnTo>
                  <a:lnTo>
                    <a:pt x="318" y="1520"/>
                  </a:lnTo>
                  <a:lnTo>
                    <a:pt x="318" y="1520"/>
                  </a:lnTo>
                  <a:lnTo>
                    <a:pt x="319" y="1520"/>
                  </a:lnTo>
                  <a:lnTo>
                    <a:pt x="319" y="1520"/>
                  </a:lnTo>
                  <a:lnTo>
                    <a:pt x="320" y="1520"/>
                  </a:lnTo>
                  <a:lnTo>
                    <a:pt x="320" y="1520"/>
                  </a:lnTo>
                  <a:lnTo>
                    <a:pt x="321" y="1520"/>
                  </a:lnTo>
                  <a:lnTo>
                    <a:pt x="321" y="1520"/>
                  </a:lnTo>
                  <a:lnTo>
                    <a:pt x="322" y="1520"/>
                  </a:lnTo>
                  <a:lnTo>
                    <a:pt x="322" y="1520"/>
                  </a:lnTo>
                  <a:lnTo>
                    <a:pt x="323" y="1520"/>
                  </a:lnTo>
                  <a:lnTo>
                    <a:pt x="324" y="1520"/>
                  </a:lnTo>
                  <a:lnTo>
                    <a:pt x="324" y="1520"/>
                  </a:lnTo>
                  <a:lnTo>
                    <a:pt x="325" y="1520"/>
                  </a:lnTo>
                  <a:lnTo>
                    <a:pt x="326" y="1520"/>
                  </a:lnTo>
                  <a:lnTo>
                    <a:pt x="326" y="1520"/>
                  </a:lnTo>
                  <a:lnTo>
                    <a:pt x="327" y="1520"/>
                  </a:lnTo>
                  <a:lnTo>
                    <a:pt x="328" y="1520"/>
                  </a:lnTo>
                  <a:lnTo>
                    <a:pt x="328" y="1520"/>
                  </a:lnTo>
                  <a:lnTo>
                    <a:pt x="329" y="1520"/>
                  </a:lnTo>
                  <a:lnTo>
                    <a:pt x="330" y="1520"/>
                  </a:lnTo>
                  <a:lnTo>
                    <a:pt x="330" y="1520"/>
                  </a:lnTo>
                  <a:lnTo>
                    <a:pt x="331" y="1520"/>
                  </a:lnTo>
                  <a:lnTo>
                    <a:pt x="331" y="1520"/>
                  </a:lnTo>
                  <a:lnTo>
                    <a:pt x="332" y="1520"/>
                  </a:lnTo>
                  <a:lnTo>
                    <a:pt x="333" y="1520"/>
                  </a:lnTo>
                  <a:lnTo>
                    <a:pt x="333" y="1520"/>
                  </a:lnTo>
                  <a:lnTo>
                    <a:pt x="334" y="1520"/>
                  </a:lnTo>
                  <a:lnTo>
                    <a:pt x="334" y="1520"/>
                  </a:lnTo>
                  <a:lnTo>
                    <a:pt x="335" y="1520"/>
                  </a:lnTo>
                  <a:lnTo>
                    <a:pt x="335" y="1520"/>
                  </a:lnTo>
                  <a:lnTo>
                    <a:pt x="336" y="1520"/>
                  </a:lnTo>
                  <a:lnTo>
                    <a:pt x="336" y="1520"/>
                  </a:lnTo>
                  <a:lnTo>
                    <a:pt x="337" y="1520"/>
                  </a:lnTo>
                  <a:lnTo>
                    <a:pt x="337" y="1520"/>
                  </a:lnTo>
                  <a:lnTo>
                    <a:pt x="338" y="1520"/>
                  </a:lnTo>
                  <a:lnTo>
                    <a:pt x="338" y="1520"/>
                  </a:lnTo>
                  <a:lnTo>
                    <a:pt x="339" y="1520"/>
                  </a:lnTo>
                  <a:lnTo>
                    <a:pt x="340" y="1520"/>
                  </a:lnTo>
                  <a:lnTo>
                    <a:pt x="340" y="1520"/>
                  </a:lnTo>
                  <a:lnTo>
                    <a:pt x="341" y="1520"/>
                  </a:lnTo>
                  <a:lnTo>
                    <a:pt x="342" y="1520"/>
                  </a:lnTo>
                  <a:lnTo>
                    <a:pt x="342" y="1520"/>
                  </a:lnTo>
                  <a:lnTo>
                    <a:pt x="343" y="1520"/>
                  </a:lnTo>
                  <a:lnTo>
                    <a:pt x="343" y="1520"/>
                  </a:lnTo>
                  <a:lnTo>
                    <a:pt x="344" y="1520"/>
                  </a:lnTo>
                  <a:lnTo>
                    <a:pt x="344" y="1520"/>
                  </a:lnTo>
                  <a:lnTo>
                    <a:pt x="345" y="1520"/>
                  </a:lnTo>
                  <a:lnTo>
                    <a:pt x="345" y="1520"/>
                  </a:lnTo>
                  <a:lnTo>
                    <a:pt x="346" y="1520"/>
                  </a:lnTo>
                  <a:lnTo>
                    <a:pt x="346" y="1520"/>
                  </a:lnTo>
                  <a:lnTo>
                    <a:pt x="347" y="1520"/>
                  </a:lnTo>
                  <a:lnTo>
                    <a:pt x="347" y="1520"/>
                  </a:lnTo>
                  <a:lnTo>
                    <a:pt x="348" y="1520"/>
                  </a:lnTo>
                  <a:lnTo>
                    <a:pt x="348" y="1520"/>
                  </a:lnTo>
                  <a:lnTo>
                    <a:pt x="349" y="1520"/>
                  </a:lnTo>
                  <a:lnTo>
                    <a:pt x="350" y="1520"/>
                  </a:lnTo>
                  <a:lnTo>
                    <a:pt x="350" y="1520"/>
                  </a:lnTo>
                  <a:lnTo>
                    <a:pt x="351" y="1520"/>
                  </a:lnTo>
                  <a:lnTo>
                    <a:pt x="352" y="1520"/>
                  </a:lnTo>
                  <a:lnTo>
                    <a:pt x="352" y="1520"/>
                  </a:lnTo>
                  <a:lnTo>
                    <a:pt x="353" y="1520"/>
                  </a:lnTo>
                  <a:lnTo>
                    <a:pt x="353" y="1520"/>
                  </a:lnTo>
                  <a:lnTo>
                    <a:pt x="354" y="1520"/>
                  </a:lnTo>
                  <a:lnTo>
                    <a:pt x="354" y="1520"/>
                  </a:lnTo>
                  <a:lnTo>
                    <a:pt x="355" y="1520"/>
                  </a:lnTo>
                  <a:lnTo>
                    <a:pt x="355" y="1520"/>
                  </a:lnTo>
                  <a:lnTo>
                    <a:pt x="356" y="1520"/>
                  </a:lnTo>
                  <a:lnTo>
                    <a:pt x="356" y="1520"/>
                  </a:lnTo>
                  <a:lnTo>
                    <a:pt x="357" y="1520"/>
                  </a:lnTo>
                  <a:lnTo>
                    <a:pt x="358" y="1520"/>
                  </a:lnTo>
                  <a:lnTo>
                    <a:pt x="358" y="1520"/>
                  </a:lnTo>
                  <a:lnTo>
                    <a:pt x="359" y="1520"/>
                  </a:lnTo>
                  <a:lnTo>
                    <a:pt x="359" y="1520"/>
                  </a:lnTo>
                  <a:lnTo>
                    <a:pt x="360" y="1520"/>
                  </a:lnTo>
                  <a:lnTo>
                    <a:pt x="361" y="1520"/>
                  </a:lnTo>
                  <a:lnTo>
                    <a:pt x="361" y="1520"/>
                  </a:lnTo>
                  <a:lnTo>
                    <a:pt x="362" y="1520"/>
                  </a:lnTo>
                  <a:lnTo>
                    <a:pt x="363" y="1520"/>
                  </a:lnTo>
                  <a:lnTo>
                    <a:pt x="363" y="1520"/>
                  </a:lnTo>
                  <a:lnTo>
                    <a:pt x="364" y="1520"/>
                  </a:lnTo>
                  <a:lnTo>
                    <a:pt x="365" y="1520"/>
                  </a:lnTo>
                  <a:lnTo>
                    <a:pt x="365" y="1520"/>
                  </a:lnTo>
                  <a:lnTo>
                    <a:pt x="366" y="1520"/>
                  </a:lnTo>
                  <a:lnTo>
                    <a:pt x="366" y="1520"/>
                  </a:lnTo>
                  <a:lnTo>
                    <a:pt x="367" y="1520"/>
                  </a:lnTo>
                  <a:lnTo>
                    <a:pt x="367" y="1520"/>
                  </a:lnTo>
                  <a:lnTo>
                    <a:pt x="368" y="1520"/>
                  </a:lnTo>
                  <a:lnTo>
                    <a:pt x="368" y="1520"/>
                  </a:lnTo>
                  <a:lnTo>
                    <a:pt x="369" y="1520"/>
                  </a:lnTo>
                  <a:lnTo>
                    <a:pt x="370" y="1520"/>
                  </a:lnTo>
                  <a:lnTo>
                    <a:pt x="370" y="1520"/>
                  </a:lnTo>
                  <a:lnTo>
                    <a:pt x="371" y="1520"/>
                  </a:lnTo>
                  <a:lnTo>
                    <a:pt x="371" y="1520"/>
                  </a:lnTo>
                  <a:lnTo>
                    <a:pt x="372" y="1520"/>
                  </a:lnTo>
                  <a:lnTo>
                    <a:pt x="372" y="1520"/>
                  </a:lnTo>
                  <a:lnTo>
                    <a:pt x="373" y="1520"/>
                  </a:lnTo>
                  <a:lnTo>
                    <a:pt x="374" y="1520"/>
                  </a:lnTo>
                  <a:lnTo>
                    <a:pt x="374" y="1520"/>
                  </a:lnTo>
                  <a:lnTo>
                    <a:pt x="375" y="1520"/>
                  </a:lnTo>
                  <a:lnTo>
                    <a:pt x="376" y="1520"/>
                  </a:lnTo>
                  <a:lnTo>
                    <a:pt x="376" y="1520"/>
                  </a:lnTo>
                  <a:lnTo>
                    <a:pt x="377" y="1520"/>
                  </a:lnTo>
                  <a:lnTo>
                    <a:pt x="377" y="1520"/>
                  </a:lnTo>
                  <a:lnTo>
                    <a:pt x="378" y="1520"/>
                  </a:lnTo>
                  <a:lnTo>
                    <a:pt x="378" y="1520"/>
                  </a:lnTo>
                  <a:lnTo>
                    <a:pt x="379" y="1520"/>
                  </a:lnTo>
                  <a:lnTo>
                    <a:pt x="379" y="1520"/>
                  </a:lnTo>
                  <a:lnTo>
                    <a:pt x="380" y="1520"/>
                  </a:lnTo>
                  <a:lnTo>
                    <a:pt x="380" y="1520"/>
                  </a:lnTo>
                  <a:lnTo>
                    <a:pt x="381" y="1520"/>
                  </a:lnTo>
                  <a:lnTo>
                    <a:pt x="381" y="1520"/>
                  </a:lnTo>
                  <a:lnTo>
                    <a:pt x="382" y="1520"/>
                  </a:lnTo>
                  <a:lnTo>
                    <a:pt x="383" y="1520"/>
                  </a:lnTo>
                  <a:lnTo>
                    <a:pt x="383" y="1520"/>
                  </a:lnTo>
                  <a:lnTo>
                    <a:pt x="384" y="1520"/>
                  </a:lnTo>
                  <a:lnTo>
                    <a:pt x="384" y="1520"/>
                  </a:lnTo>
                  <a:lnTo>
                    <a:pt x="385" y="1520"/>
                  </a:lnTo>
                  <a:lnTo>
                    <a:pt x="385" y="1520"/>
                  </a:lnTo>
                  <a:lnTo>
                    <a:pt x="386" y="1520"/>
                  </a:lnTo>
                  <a:lnTo>
                    <a:pt x="386" y="1520"/>
                  </a:lnTo>
                  <a:lnTo>
                    <a:pt x="387" y="1520"/>
                  </a:lnTo>
                  <a:lnTo>
                    <a:pt x="387" y="1520"/>
                  </a:lnTo>
                  <a:lnTo>
                    <a:pt x="388" y="1520"/>
                  </a:lnTo>
                  <a:lnTo>
                    <a:pt x="389" y="1520"/>
                  </a:lnTo>
                  <a:lnTo>
                    <a:pt x="389" y="1520"/>
                  </a:lnTo>
                  <a:lnTo>
                    <a:pt x="390" y="1520"/>
                  </a:lnTo>
                  <a:lnTo>
                    <a:pt x="391" y="1520"/>
                  </a:lnTo>
                  <a:lnTo>
                    <a:pt x="391" y="1520"/>
                  </a:lnTo>
                  <a:lnTo>
                    <a:pt x="392" y="1520"/>
                  </a:lnTo>
                  <a:lnTo>
                    <a:pt x="393" y="1520"/>
                  </a:lnTo>
                  <a:lnTo>
                    <a:pt x="393" y="1520"/>
                  </a:lnTo>
                  <a:lnTo>
                    <a:pt x="394" y="1520"/>
                  </a:lnTo>
                  <a:lnTo>
                    <a:pt x="394" y="1520"/>
                  </a:lnTo>
                  <a:lnTo>
                    <a:pt x="395" y="1520"/>
                  </a:lnTo>
                  <a:lnTo>
                    <a:pt x="396" y="1520"/>
                  </a:lnTo>
                  <a:lnTo>
                    <a:pt x="396" y="1520"/>
                  </a:lnTo>
                  <a:lnTo>
                    <a:pt x="397" y="1520"/>
                  </a:lnTo>
                  <a:lnTo>
                    <a:pt x="397" y="1520"/>
                  </a:lnTo>
                  <a:lnTo>
                    <a:pt x="398" y="1520"/>
                  </a:lnTo>
                  <a:lnTo>
                    <a:pt x="399" y="1520"/>
                  </a:lnTo>
                  <a:lnTo>
                    <a:pt x="399" y="1520"/>
                  </a:lnTo>
                  <a:lnTo>
                    <a:pt x="400" y="1520"/>
                  </a:lnTo>
                  <a:lnTo>
                    <a:pt x="401" y="1520"/>
                  </a:lnTo>
                  <a:lnTo>
                    <a:pt x="401" y="1520"/>
                  </a:lnTo>
                  <a:lnTo>
                    <a:pt x="402" y="1520"/>
                  </a:lnTo>
                  <a:lnTo>
                    <a:pt x="403" y="1520"/>
                  </a:lnTo>
                  <a:lnTo>
                    <a:pt x="403" y="1520"/>
                  </a:lnTo>
                  <a:lnTo>
                    <a:pt x="404" y="1520"/>
                  </a:lnTo>
                  <a:lnTo>
                    <a:pt x="404" y="1520"/>
                  </a:lnTo>
                  <a:lnTo>
                    <a:pt x="405" y="1520"/>
                  </a:lnTo>
                  <a:lnTo>
                    <a:pt x="405" y="1520"/>
                  </a:lnTo>
                  <a:lnTo>
                    <a:pt x="406" y="1520"/>
                  </a:lnTo>
                  <a:lnTo>
                    <a:pt x="407" y="1520"/>
                  </a:lnTo>
                  <a:lnTo>
                    <a:pt x="407" y="1520"/>
                  </a:lnTo>
                  <a:lnTo>
                    <a:pt x="408" y="1520"/>
                  </a:lnTo>
                  <a:lnTo>
                    <a:pt x="408" y="1520"/>
                  </a:lnTo>
                  <a:lnTo>
                    <a:pt x="409" y="1520"/>
                  </a:lnTo>
                  <a:lnTo>
                    <a:pt x="410" y="1520"/>
                  </a:lnTo>
                  <a:lnTo>
                    <a:pt x="410" y="1520"/>
                  </a:lnTo>
                  <a:lnTo>
                    <a:pt x="411" y="1520"/>
                  </a:lnTo>
                  <a:lnTo>
                    <a:pt x="412" y="1520"/>
                  </a:lnTo>
                  <a:lnTo>
                    <a:pt x="412" y="1520"/>
                  </a:lnTo>
                  <a:lnTo>
                    <a:pt x="413" y="1520"/>
                  </a:lnTo>
                  <a:lnTo>
                    <a:pt x="413" y="1520"/>
                  </a:lnTo>
                  <a:lnTo>
                    <a:pt x="414" y="1520"/>
                  </a:lnTo>
                  <a:lnTo>
                    <a:pt x="415" y="1520"/>
                  </a:lnTo>
                  <a:lnTo>
                    <a:pt x="415" y="1520"/>
                  </a:lnTo>
                  <a:lnTo>
                    <a:pt x="416" y="1520"/>
                  </a:lnTo>
                  <a:lnTo>
                    <a:pt x="416" y="1520"/>
                  </a:lnTo>
                  <a:lnTo>
                    <a:pt x="417" y="1520"/>
                  </a:lnTo>
                  <a:lnTo>
                    <a:pt x="417" y="1520"/>
                  </a:lnTo>
                  <a:lnTo>
                    <a:pt x="418" y="1520"/>
                  </a:lnTo>
                  <a:lnTo>
                    <a:pt x="418" y="1520"/>
                  </a:lnTo>
                  <a:lnTo>
                    <a:pt x="419" y="1520"/>
                  </a:lnTo>
                  <a:lnTo>
                    <a:pt x="419" y="1520"/>
                  </a:lnTo>
                  <a:lnTo>
                    <a:pt x="420" y="1520"/>
                  </a:lnTo>
                  <a:lnTo>
                    <a:pt x="421" y="1520"/>
                  </a:lnTo>
                  <a:lnTo>
                    <a:pt x="421" y="1520"/>
                  </a:lnTo>
                  <a:lnTo>
                    <a:pt x="422" y="1520"/>
                  </a:lnTo>
                  <a:lnTo>
                    <a:pt x="422" y="1520"/>
                  </a:lnTo>
                  <a:lnTo>
                    <a:pt x="423" y="1520"/>
                  </a:lnTo>
                  <a:lnTo>
                    <a:pt x="423" y="1520"/>
                  </a:lnTo>
                  <a:lnTo>
                    <a:pt x="424" y="1520"/>
                  </a:lnTo>
                  <a:lnTo>
                    <a:pt x="424" y="1520"/>
                  </a:lnTo>
                  <a:lnTo>
                    <a:pt x="425" y="1520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7" y="1520"/>
                  </a:lnTo>
                  <a:lnTo>
                    <a:pt x="428" y="1520"/>
                  </a:lnTo>
                  <a:lnTo>
                    <a:pt x="428" y="1520"/>
                  </a:lnTo>
                  <a:lnTo>
                    <a:pt x="429" y="1520"/>
                  </a:lnTo>
                  <a:lnTo>
                    <a:pt x="429" y="1520"/>
                  </a:lnTo>
                  <a:lnTo>
                    <a:pt x="430" y="1520"/>
                  </a:lnTo>
                  <a:lnTo>
                    <a:pt x="430" y="1520"/>
                  </a:lnTo>
                  <a:lnTo>
                    <a:pt x="431" y="1520"/>
                  </a:lnTo>
                  <a:lnTo>
                    <a:pt x="431" y="1520"/>
                  </a:lnTo>
                  <a:lnTo>
                    <a:pt x="432" y="1520"/>
                  </a:lnTo>
                  <a:lnTo>
                    <a:pt x="432" y="1520"/>
                  </a:lnTo>
                  <a:lnTo>
                    <a:pt x="433" y="1520"/>
                  </a:lnTo>
                  <a:lnTo>
                    <a:pt x="433" y="1520"/>
                  </a:lnTo>
                  <a:lnTo>
                    <a:pt x="434" y="1520"/>
                  </a:lnTo>
                  <a:lnTo>
                    <a:pt x="434" y="1520"/>
                  </a:lnTo>
                  <a:lnTo>
                    <a:pt x="435" y="1520"/>
                  </a:lnTo>
                  <a:lnTo>
                    <a:pt x="435" y="1520"/>
                  </a:lnTo>
                  <a:lnTo>
                    <a:pt x="436" y="1520"/>
                  </a:lnTo>
                  <a:lnTo>
                    <a:pt x="436" y="1520"/>
                  </a:lnTo>
                  <a:lnTo>
                    <a:pt x="437" y="1520"/>
                  </a:lnTo>
                  <a:lnTo>
                    <a:pt x="437" y="1520"/>
                  </a:lnTo>
                  <a:lnTo>
                    <a:pt x="438" y="1520"/>
                  </a:lnTo>
                  <a:lnTo>
                    <a:pt x="439" y="1520"/>
                  </a:lnTo>
                  <a:lnTo>
                    <a:pt x="439" y="1520"/>
                  </a:lnTo>
                  <a:lnTo>
                    <a:pt x="440" y="1520"/>
                  </a:lnTo>
                  <a:lnTo>
                    <a:pt x="440" y="1520"/>
                  </a:lnTo>
                  <a:lnTo>
                    <a:pt x="441" y="1520"/>
                  </a:lnTo>
                  <a:lnTo>
                    <a:pt x="442" y="1520"/>
                  </a:lnTo>
                  <a:lnTo>
                    <a:pt x="442" y="1520"/>
                  </a:lnTo>
                  <a:lnTo>
                    <a:pt x="443" y="1520"/>
                  </a:lnTo>
                  <a:lnTo>
                    <a:pt x="444" y="1520"/>
                  </a:lnTo>
                  <a:lnTo>
                    <a:pt x="444" y="1520"/>
                  </a:lnTo>
                  <a:lnTo>
                    <a:pt x="445" y="1520"/>
                  </a:lnTo>
                  <a:lnTo>
                    <a:pt x="445" y="1520"/>
                  </a:lnTo>
                  <a:lnTo>
                    <a:pt x="446" y="1520"/>
                  </a:lnTo>
                  <a:lnTo>
                    <a:pt x="447" y="1520"/>
                  </a:lnTo>
                  <a:lnTo>
                    <a:pt x="447" y="1520"/>
                  </a:lnTo>
                  <a:lnTo>
                    <a:pt x="448" y="1520"/>
                  </a:lnTo>
                  <a:lnTo>
                    <a:pt x="449" y="1520"/>
                  </a:lnTo>
                  <a:lnTo>
                    <a:pt x="449" y="1520"/>
                  </a:lnTo>
                  <a:lnTo>
                    <a:pt x="450" y="1520"/>
                  </a:lnTo>
                  <a:lnTo>
                    <a:pt x="451" y="1520"/>
                  </a:lnTo>
                  <a:lnTo>
                    <a:pt x="451" y="1520"/>
                  </a:lnTo>
                  <a:lnTo>
                    <a:pt x="452" y="1520"/>
                  </a:lnTo>
                  <a:lnTo>
                    <a:pt x="453" y="1520"/>
                  </a:lnTo>
                  <a:lnTo>
                    <a:pt x="453" y="1520"/>
                  </a:lnTo>
                  <a:lnTo>
                    <a:pt x="454" y="1520"/>
                  </a:lnTo>
                  <a:lnTo>
                    <a:pt x="454" y="1520"/>
                  </a:lnTo>
                  <a:lnTo>
                    <a:pt x="455" y="1520"/>
                  </a:lnTo>
                  <a:lnTo>
                    <a:pt x="456" y="1520"/>
                  </a:lnTo>
                  <a:lnTo>
                    <a:pt x="456" y="1520"/>
                  </a:lnTo>
                  <a:lnTo>
                    <a:pt x="457" y="1520"/>
                  </a:lnTo>
                  <a:lnTo>
                    <a:pt x="457" y="1520"/>
                  </a:lnTo>
                  <a:lnTo>
                    <a:pt x="458" y="1520"/>
                  </a:lnTo>
                  <a:lnTo>
                    <a:pt x="458" y="1520"/>
                  </a:lnTo>
                  <a:lnTo>
                    <a:pt x="459" y="1520"/>
                  </a:lnTo>
                  <a:lnTo>
                    <a:pt x="459" y="1520"/>
                  </a:lnTo>
                  <a:lnTo>
                    <a:pt x="460" y="1520"/>
                  </a:lnTo>
                  <a:lnTo>
                    <a:pt x="461" y="1520"/>
                  </a:lnTo>
                  <a:lnTo>
                    <a:pt x="461" y="1520"/>
                  </a:lnTo>
                  <a:lnTo>
                    <a:pt x="462" y="1520"/>
                  </a:lnTo>
                  <a:lnTo>
                    <a:pt x="462" y="1520"/>
                  </a:lnTo>
                  <a:lnTo>
                    <a:pt x="463" y="1520"/>
                  </a:lnTo>
                  <a:lnTo>
                    <a:pt x="463" y="1520"/>
                  </a:lnTo>
                  <a:lnTo>
                    <a:pt x="464" y="1520"/>
                  </a:lnTo>
                  <a:lnTo>
                    <a:pt x="464" y="1520"/>
                  </a:lnTo>
                  <a:lnTo>
                    <a:pt x="465" y="1520"/>
                  </a:lnTo>
                  <a:lnTo>
                    <a:pt x="465" y="1520"/>
                  </a:lnTo>
                  <a:lnTo>
                    <a:pt x="466" y="1520"/>
                  </a:lnTo>
                  <a:lnTo>
                    <a:pt x="466" y="1520"/>
                  </a:lnTo>
                  <a:lnTo>
                    <a:pt x="467" y="1520"/>
                  </a:lnTo>
                  <a:lnTo>
                    <a:pt x="468" y="1520"/>
                  </a:lnTo>
                  <a:lnTo>
                    <a:pt x="468" y="1520"/>
                  </a:lnTo>
                  <a:lnTo>
                    <a:pt x="469" y="1520"/>
                  </a:lnTo>
                  <a:lnTo>
                    <a:pt x="470" y="1520"/>
                  </a:lnTo>
                  <a:lnTo>
                    <a:pt x="470" y="1520"/>
                  </a:lnTo>
                  <a:lnTo>
                    <a:pt x="471" y="1520"/>
                  </a:lnTo>
                  <a:lnTo>
                    <a:pt x="472" y="1520"/>
                  </a:lnTo>
                  <a:lnTo>
                    <a:pt x="472" y="1520"/>
                  </a:lnTo>
                  <a:lnTo>
                    <a:pt x="473" y="1520"/>
                  </a:lnTo>
                  <a:lnTo>
                    <a:pt x="473" y="1520"/>
                  </a:lnTo>
                  <a:lnTo>
                    <a:pt x="474" y="1520"/>
                  </a:lnTo>
                  <a:lnTo>
                    <a:pt x="475" y="1520"/>
                  </a:lnTo>
                  <a:lnTo>
                    <a:pt x="475" y="1520"/>
                  </a:lnTo>
                  <a:lnTo>
                    <a:pt x="476" y="1520"/>
                  </a:lnTo>
                  <a:lnTo>
                    <a:pt x="476" y="1520"/>
                  </a:lnTo>
                  <a:lnTo>
                    <a:pt x="477" y="1520"/>
                  </a:lnTo>
                  <a:lnTo>
                    <a:pt x="478" y="1520"/>
                  </a:lnTo>
                  <a:lnTo>
                    <a:pt x="478" y="1520"/>
                  </a:lnTo>
                  <a:lnTo>
                    <a:pt x="479" y="1520"/>
                  </a:lnTo>
                  <a:lnTo>
                    <a:pt x="479" y="1520"/>
                  </a:lnTo>
                  <a:lnTo>
                    <a:pt x="480" y="1520"/>
                  </a:lnTo>
                  <a:lnTo>
                    <a:pt x="480" y="1520"/>
                  </a:lnTo>
                  <a:lnTo>
                    <a:pt x="481" y="1520"/>
                  </a:lnTo>
                  <a:lnTo>
                    <a:pt x="481" y="1520"/>
                  </a:lnTo>
                  <a:lnTo>
                    <a:pt x="482" y="1520"/>
                  </a:lnTo>
                  <a:lnTo>
                    <a:pt x="482" y="1520"/>
                  </a:lnTo>
                  <a:lnTo>
                    <a:pt x="483" y="1520"/>
                  </a:lnTo>
                  <a:lnTo>
                    <a:pt x="483" y="1520"/>
                  </a:lnTo>
                  <a:lnTo>
                    <a:pt x="484" y="1520"/>
                  </a:lnTo>
                  <a:lnTo>
                    <a:pt x="485" y="1520"/>
                  </a:lnTo>
                  <a:lnTo>
                    <a:pt x="485" y="1520"/>
                  </a:lnTo>
                  <a:lnTo>
                    <a:pt x="486" y="1520"/>
                  </a:lnTo>
                  <a:lnTo>
                    <a:pt x="486" y="1520"/>
                  </a:lnTo>
                  <a:lnTo>
                    <a:pt x="487" y="1520"/>
                  </a:lnTo>
                  <a:lnTo>
                    <a:pt x="487" y="1520"/>
                  </a:lnTo>
                  <a:lnTo>
                    <a:pt x="488" y="1520"/>
                  </a:lnTo>
                  <a:lnTo>
                    <a:pt x="488" y="1520"/>
                  </a:lnTo>
                  <a:lnTo>
                    <a:pt x="489" y="1520"/>
                  </a:lnTo>
                  <a:lnTo>
                    <a:pt x="490" y="1520"/>
                  </a:lnTo>
                  <a:lnTo>
                    <a:pt x="490" y="1520"/>
                  </a:lnTo>
                  <a:lnTo>
                    <a:pt x="491" y="1520"/>
                  </a:lnTo>
                  <a:lnTo>
                    <a:pt x="491" y="1520"/>
                  </a:lnTo>
                  <a:lnTo>
                    <a:pt x="492" y="1520"/>
                  </a:lnTo>
                  <a:lnTo>
                    <a:pt x="492" y="1520"/>
                  </a:lnTo>
                  <a:lnTo>
                    <a:pt x="493" y="1520"/>
                  </a:lnTo>
                  <a:lnTo>
                    <a:pt x="493" y="1520"/>
                  </a:lnTo>
                  <a:lnTo>
                    <a:pt x="494" y="1520"/>
                  </a:lnTo>
                  <a:lnTo>
                    <a:pt x="495" y="1520"/>
                  </a:lnTo>
                  <a:lnTo>
                    <a:pt x="495" y="1520"/>
                  </a:lnTo>
                  <a:lnTo>
                    <a:pt x="496" y="1520"/>
                  </a:lnTo>
                  <a:lnTo>
                    <a:pt x="497" y="1520"/>
                  </a:lnTo>
                  <a:lnTo>
                    <a:pt x="497" y="1520"/>
                  </a:lnTo>
                  <a:lnTo>
                    <a:pt x="498" y="1520"/>
                  </a:lnTo>
                  <a:lnTo>
                    <a:pt x="498" y="1520"/>
                  </a:lnTo>
                  <a:lnTo>
                    <a:pt x="499" y="1520"/>
                  </a:lnTo>
                  <a:lnTo>
                    <a:pt x="499" y="1520"/>
                  </a:lnTo>
                  <a:lnTo>
                    <a:pt x="500" y="1520"/>
                  </a:lnTo>
                  <a:lnTo>
                    <a:pt x="500" y="1520"/>
                  </a:lnTo>
                  <a:lnTo>
                    <a:pt x="501" y="1520"/>
                  </a:lnTo>
                  <a:lnTo>
                    <a:pt x="501" y="1520"/>
                  </a:lnTo>
                  <a:lnTo>
                    <a:pt x="502" y="1520"/>
                  </a:lnTo>
                  <a:lnTo>
                    <a:pt x="502" y="1520"/>
                  </a:lnTo>
                  <a:lnTo>
                    <a:pt x="503" y="1520"/>
                  </a:lnTo>
                  <a:lnTo>
                    <a:pt x="504" y="1520"/>
                  </a:lnTo>
                  <a:lnTo>
                    <a:pt x="504" y="1520"/>
                  </a:lnTo>
                  <a:lnTo>
                    <a:pt x="505" y="1520"/>
                  </a:lnTo>
                  <a:lnTo>
                    <a:pt x="506" y="1520"/>
                  </a:lnTo>
                  <a:lnTo>
                    <a:pt x="506" y="1520"/>
                  </a:lnTo>
                  <a:lnTo>
                    <a:pt x="507" y="1520"/>
                  </a:lnTo>
                  <a:lnTo>
                    <a:pt x="507" y="1520"/>
                  </a:lnTo>
                  <a:lnTo>
                    <a:pt x="508" y="1520"/>
                  </a:lnTo>
                  <a:lnTo>
                    <a:pt x="509" y="1520"/>
                  </a:lnTo>
                  <a:lnTo>
                    <a:pt x="509" y="1520"/>
                  </a:lnTo>
                  <a:lnTo>
                    <a:pt x="510" y="1520"/>
                  </a:lnTo>
                  <a:lnTo>
                    <a:pt x="510" y="1520"/>
                  </a:lnTo>
                  <a:lnTo>
                    <a:pt x="511" y="1520"/>
                  </a:lnTo>
                  <a:lnTo>
                    <a:pt x="511" y="1520"/>
                  </a:lnTo>
                  <a:lnTo>
                    <a:pt x="512" y="1520"/>
                  </a:lnTo>
                  <a:lnTo>
                    <a:pt x="513" y="1520"/>
                  </a:lnTo>
                  <a:lnTo>
                    <a:pt x="513" y="1520"/>
                  </a:lnTo>
                  <a:lnTo>
                    <a:pt x="514" y="1520"/>
                  </a:lnTo>
                  <a:lnTo>
                    <a:pt x="514" y="1520"/>
                  </a:lnTo>
                  <a:lnTo>
                    <a:pt x="515" y="1520"/>
                  </a:lnTo>
                  <a:lnTo>
                    <a:pt x="515" y="1520"/>
                  </a:lnTo>
                  <a:lnTo>
                    <a:pt x="516" y="1520"/>
                  </a:lnTo>
                  <a:lnTo>
                    <a:pt x="516" y="1520"/>
                  </a:lnTo>
                  <a:lnTo>
                    <a:pt x="517" y="1520"/>
                  </a:lnTo>
                  <a:lnTo>
                    <a:pt x="517" y="1520"/>
                  </a:lnTo>
                  <a:lnTo>
                    <a:pt x="518" y="1520"/>
                  </a:lnTo>
                  <a:lnTo>
                    <a:pt x="518" y="1520"/>
                  </a:lnTo>
                  <a:lnTo>
                    <a:pt x="519" y="1520"/>
                  </a:lnTo>
                  <a:lnTo>
                    <a:pt x="519" y="1520"/>
                  </a:lnTo>
                  <a:lnTo>
                    <a:pt x="520" y="1520"/>
                  </a:lnTo>
                  <a:lnTo>
                    <a:pt x="520" y="1520"/>
                  </a:lnTo>
                  <a:lnTo>
                    <a:pt x="521" y="1520"/>
                  </a:lnTo>
                  <a:lnTo>
                    <a:pt x="521" y="1520"/>
                  </a:lnTo>
                  <a:lnTo>
                    <a:pt x="522" y="1520"/>
                  </a:lnTo>
                  <a:lnTo>
                    <a:pt x="522" y="1520"/>
                  </a:lnTo>
                  <a:lnTo>
                    <a:pt x="523" y="1520"/>
                  </a:lnTo>
                  <a:lnTo>
                    <a:pt x="523" y="1520"/>
                  </a:lnTo>
                  <a:lnTo>
                    <a:pt x="524" y="1520"/>
                  </a:lnTo>
                  <a:lnTo>
                    <a:pt x="524" y="1520"/>
                  </a:lnTo>
                  <a:lnTo>
                    <a:pt x="525" y="1520"/>
                  </a:lnTo>
                  <a:lnTo>
                    <a:pt x="525" y="1520"/>
                  </a:lnTo>
                  <a:lnTo>
                    <a:pt x="526" y="1520"/>
                  </a:lnTo>
                  <a:lnTo>
                    <a:pt x="526" y="1520"/>
                  </a:lnTo>
                  <a:lnTo>
                    <a:pt x="527" y="1520"/>
                  </a:lnTo>
                  <a:lnTo>
                    <a:pt x="527" y="1520"/>
                  </a:lnTo>
                  <a:lnTo>
                    <a:pt x="528" y="1520"/>
                  </a:lnTo>
                  <a:lnTo>
                    <a:pt x="528" y="1520"/>
                  </a:lnTo>
                  <a:lnTo>
                    <a:pt x="529" y="1520"/>
                  </a:lnTo>
                  <a:lnTo>
                    <a:pt x="529" y="1520"/>
                  </a:lnTo>
                  <a:lnTo>
                    <a:pt x="530" y="1520"/>
                  </a:lnTo>
                  <a:lnTo>
                    <a:pt x="530" y="1520"/>
                  </a:lnTo>
                  <a:lnTo>
                    <a:pt x="531" y="1520"/>
                  </a:lnTo>
                  <a:lnTo>
                    <a:pt x="531" y="1520"/>
                  </a:lnTo>
                  <a:lnTo>
                    <a:pt x="532" y="1520"/>
                  </a:lnTo>
                  <a:lnTo>
                    <a:pt x="532" y="1520"/>
                  </a:lnTo>
                  <a:lnTo>
                    <a:pt x="533" y="1520"/>
                  </a:lnTo>
                  <a:lnTo>
                    <a:pt x="533" y="1520"/>
                  </a:lnTo>
                  <a:lnTo>
                    <a:pt x="534" y="1520"/>
                  </a:lnTo>
                  <a:lnTo>
                    <a:pt x="534" y="1520"/>
                  </a:lnTo>
                  <a:lnTo>
                    <a:pt x="535" y="1520"/>
                  </a:lnTo>
                  <a:lnTo>
                    <a:pt x="535" y="1520"/>
                  </a:lnTo>
                  <a:lnTo>
                    <a:pt x="536" y="1520"/>
                  </a:lnTo>
                  <a:lnTo>
                    <a:pt x="536" y="1520"/>
                  </a:lnTo>
                  <a:lnTo>
                    <a:pt x="537" y="1520"/>
                  </a:lnTo>
                  <a:lnTo>
                    <a:pt x="537" y="1520"/>
                  </a:lnTo>
                  <a:lnTo>
                    <a:pt x="538" y="1520"/>
                  </a:lnTo>
                  <a:lnTo>
                    <a:pt x="538" y="1520"/>
                  </a:lnTo>
                  <a:lnTo>
                    <a:pt x="539" y="1520"/>
                  </a:lnTo>
                  <a:lnTo>
                    <a:pt x="539" y="1520"/>
                  </a:lnTo>
                  <a:lnTo>
                    <a:pt x="540" y="1520"/>
                  </a:lnTo>
                  <a:lnTo>
                    <a:pt x="540" y="1520"/>
                  </a:lnTo>
                  <a:lnTo>
                    <a:pt x="541" y="1520"/>
                  </a:lnTo>
                  <a:lnTo>
                    <a:pt x="541" y="1520"/>
                  </a:lnTo>
                  <a:lnTo>
                    <a:pt x="542" y="1520"/>
                  </a:lnTo>
                  <a:lnTo>
                    <a:pt x="542" y="1520"/>
                  </a:lnTo>
                  <a:lnTo>
                    <a:pt x="543" y="1520"/>
                  </a:lnTo>
                  <a:lnTo>
                    <a:pt x="543" y="1520"/>
                  </a:lnTo>
                  <a:lnTo>
                    <a:pt x="544" y="1520"/>
                  </a:lnTo>
                  <a:lnTo>
                    <a:pt x="544" y="1520"/>
                  </a:lnTo>
                  <a:lnTo>
                    <a:pt x="545" y="1520"/>
                  </a:lnTo>
                  <a:lnTo>
                    <a:pt x="545" y="1520"/>
                  </a:lnTo>
                  <a:lnTo>
                    <a:pt x="546" y="1520"/>
                  </a:lnTo>
                  <a:lnTo>
                    <a:pt x="546" y="1520"/>
                  </a:lnTo>
                  <a:lnTo>
                    <a:pt x="547" y="1520"/>
                  </a:lnTo>
                  <a:lnTo>
                    <a:pt x="547" y="1520"/>
                  </a:lnTo>
                  <a:lnTo>
                    <a:pt x="548" y="1520"/>
                  </a:lnTo>
                  <a:lnTo>
                    <a:pt x="548" y="1520"/>
                  </a:lnTo>
                  <a:lnTo>
                    <a:pt x="549" y="1520"/>
                  </a:lnTo>
                  <a:lnTo>
                    <a:pt x="549" y="1520"/>
                  </a:lnTo>
                  <a:lnTo>
                    <a:pt x="550" y="1520"/>
                  </a:lnTo>
                  <a:lnTo>
                    <a:pt x="550" y="1520"/>
                  </a:lnTo>
                  <a:lnTo>
                    <a:pt x="551" y="1520"/>
                  </a:lnTo>
                  <a:lnTo>
                    <a:pt x="551" y="1520"/>
                  </a:lnTo>
                  <a:lnTo>
                    <a:pt x="552" y="1520"/>
                  </a:lnTo>
                  <a:lnTo>
                    <a:pt x="552" y="1520"/>
                  </a:lnTo>
                  <a:lnTo>
                    <a:pt x="553" y="1520"/>
                  </a:lnTo>
                  <a:lnTo>
                    <a:pt x="553" y="1520"/>
                  </a:lnTo>
                  <a:lnTo>
                    <a:pt x="554" y="1520"/>
                  </a:lnTo>
                  <a:lnTo>
                    <a:pt x="554" y="1520"/>
                  </a:lnTo>
                  <a:lnTo>
                    <a:pt x="555" y="1520"/>
                  </a:lnTo>
                  <a:lnTo>
                    <a:pt x="555" y="1520"/>
                  </a:lnTo>
                  <a:lnTo>
                    <a:pt x="556" y="1520"/>
                  </a:lnTo>
                  <a:lnTo>
                    <a:pt x="556" y="1520"/>
                  </a:lnTo>
                  <a:lnTo>
                    <a:pt x="557" y="1520"/>
                  </a:lnTo>
                  <a:lnTo>
                    <a:pt x="557" y="1520"/>
                  </a:lnTo>
                  <a:lnTo>
                    <a:pt x="558" y="1520"/>
                  </a:lnTo>
                  <a:lnTo>
                    <a:pt x="558" y="1520"/>
                  </a:lnTo>
                  <a:lnTo>
                    <a:pt x="559" y="1520"/>
                  </a:lnTo>
                  <a:lnTo>
                    <a:pt x="559" y="1520"/>
                  </a:lnTo>
                  <a:lnTo>
                    <a:pt x="560" y="1520"/>
                  </a:lnTo>
                  <a:lnTo>
                    <a:pt x="560" y="1520"/>
                  </a:lnTo>
                  <a:lnTo>
                    <a:pt x="561" y="1520"/>
                  </a:lnTo>
                  <a:lnTo>
                    <a:pt x="561" y="1520"/>
                  </a:lnTo>
                  <a:lnTo>
                    <a:pt x="562" y="1520"/>
                  </a:lnTo>
                  <a:lnTo>
                    <a:pt x="562" y="1520"/>
                  </a:lnTo>
                  <a:lnTo>
                    <a:pt x="563" y="1520"/>
                  </a:lnTo>
                  <a:lnTo>
                    <a:pt x="563" y="1520"/>
                  </a:lnTo>
                  <a:lnTo>
                    <a:pt x="564" y="1520"/>
                  </a:lnTo>
                  <a:lnTo>
                    <a:pt x="564" y="1520"/>
                  </a:lnTo>
                  <a:lnTo>
                    <a:pt x="565" y="1520"/>
                  </a:lnTo>
                  <a:lnTo>
                    <a:pt x="565" y="1520"/>
                  </a:lnTo>
                  <a:lnTo>
                    <a:pt x="566" y="1520"/>
                  </a:lnTo>
                  <a:lnTo>
                    <a:pt x="566" y="1520"/>
                  </a:lnTo>
                  <a:lnTo>
                    <a:pt x="567" y="1520"/>
                  </a:lnTo>
                  <a:lnTo>
                    <a:pt x="567" y="1520"/>
                  </a:lnTo>
                  <a:lnTo>
                    <a:pt x="568" y="1520"/>
                  </a:lnTo>
                  <a:lnTo>
                    <a:pt x="568" y="1520"/>
                  </a:lnTo>
                  <a:lnTo>
                    <a:pt x="569" y="1520"/>
                  </a:lnTo>
                  <a:lnTo>
                    <a:pt x="569" y="1520"/>
                  </a:lnTo>
                  <a:lnTo>
                    <a:pt x="570" y="1520"/>
                  </a:lnTo>
                  <a:lnTo>
                    <a:pt x="571" y="1520"/>
                  </a:lnTo>
                  <a:lnTo>
                    <a:pt x="571" y="1520"/>
                  </a:lnTo>
                  <a:lnTo>
                    <a:pt x="572" y="1520"/>
                  </a:lnTo>
                  <a:lnTo>
                    <a:pt x="572" y="1520"/>
                  </a:lnTo>
                  <a:lnTo>
                    <a:pt x="573" y="1520"/>
                  </a:lnTo>
                  <a:lnTo>
                    <a:pt x="573" y="1520"/>
                  </a:lnTo>
                  <a:lnTo>
                    <a:pt x="574" y="1520"/>
                  </a:lnTo>
                  <a:lnTo>
                    <a:pt x="574" y="1520"/>
                  </a:lnTo>
                  <a:lnTo>
                    <a:pt x="575" y="1520"/>
                  </a:lnTo>
                  <a:lnTo>
                    <a:pt x="575" y="1520"/>
                  </a:lnTo>
                  <a:lnTo>
                    <a:pt x="576" y="1520"/>
                  </a:lnTo>
                  <a:lnTo>
                    <a:pt x="576" y="1520"/>
                  </a:lnTo>
                  <a:lnTo>
                    <a:pt x="577" y="1520"/>
                  </a:lnTo>
                  <a:lnTo>
                    <a:pt x="577" y="1520"/>
                  </a:lnTo>
                  <a:lnTo>
                    <a:pt x="578" y="1520"/>
                  </a:lnTo>
                  <a:lnTo>
                    <a:pt x="578" y="1520"/>
                  </a:lnTo>
                  <a:lnTo>
                    <a:pt x="579" y="1520"/>
                  </a:lnTo>
                  <a:lnTo>
                    <a:pt x="579" y="1520"/>
                  </a:lnTo>
                  <a:lnTo>
                    <a:pt x="580" y="1520"/>
                  </a:lnTo>
                  <a:lnTo>
                    <a:pt x="580" y="1520"/>
                  </a:lnTo>
                  <a:lnTo>
                    <a:pt x="581" y="1520"/>
                  </a:lnTo>
                  <a:lnTo>
                    <a:pt x="581" y="1520"/>
                  </a:lnTo>
                  <a:lnTo>
                    <a:pt x="582" y="1520"/>
                  </a:lnTo>
                  <a:lnTo>
                    <a:pt x="582" y="1520"/>
                  </a:lnTo>
                  <a:lnTo>
                    <a:pt x="583" y="1520"/>
                  </a:lnTo>
                  <a:lnTo>
                    <a:pt x="583" y="1520"/>
                  </a:lnTo>
                  <a:lnTo>
                    <a:pt x="584" y="1520"/>
                  </a:lnTo>
                  <a:lnTo>
                    <a:pt x="584" y="1520"/>
                  </a:lnTo>
                  <a:lnTo>
                    <a:pt x="585" y="1520"/>
                  </a:lnTo>
                  <a:lnTo>
                    <a:pt x="585" y="1520"/>
                  </a:lnTo>
                  <a:lnTo>
                    <a:pt x="586" y="1520"/>
                  </a:lnTo>
                  <a:lnTo>
                    <a:pt x="586" y="1520"/>
                  </a:lnTo>
                  <a:lnTo>
                    <a:pt x="587" y="1520"/>
                  </a:lnTo>
                  <a:lnTo>
                    <a:pt x="587" y="1520"/>
                  </a:lnTo>
                  <a:lnTo>
                    <a:pt x="588" y="1520"/>
                  </a:lnTo>
                  <a:lnTo>
                    <a:pt x="588" y="1520"/>
                  </a:lnTo>
                  <a:lnTo>
                    <a:pt x="589" y="1520"/>
                  </a:lnTo>
                  <a:lnTo>
                    <a:pt x="589" y="1520"/>
                  </a:lnTo>
                  <a:lnTo>
                    <a:pt x="590" y="1520"/>
                  </a:lnTo>
                  <a:lnTo>
                    <a:pt x="591" y="1520"/>
                  </a:lnTo>
                  <a:lnTo>
                    <a:pt x="591" y="1520"/>
                  </a:lnTo>
                  <a:lnTo>
                    <a:pt x="592" y="1520"/>
                  </a:lnTo>
                  <a:lnTo>
                    <a:pt x="592" y="1520"/>
                  </a:lnTo>
                  <a:lnTo>
                    <a:pt x="593" y="1520"/>
                  </a:lnTo>
                  <a:lnTo>
                    <a:pt x="594" y="1520"/>
                  </a:lnTo>
                  <a:lnTo>
                    <a:pt x="594" y="1520"/>
                  </a:lnTo>
                  <a:lnTo>
                    <a:pt x="595" y="1520"/>
                  </a:lnTo>
                  <a:lnTo>
                    <a:pt x="595" y="1520"/>
                  </a:lnTo>
                  <a:lnTo>
                    <a:pt x="596" y="1520"/>
                  </a:lnTo>
                  <a:lnTo>
                    <a:pt x="596" y="1520"/>
                  </a:lnTo>
                  <a:lnTo>
                    <a:pt x="597" y="1520"/>
                  </a:lnTo>
                  <a:lnTo>
                    <a:pt x="597" y="1520"/>
                  </a:lnTo>
                  <a:lnTo>
                    <a:pt x="598" y="1520"/>
                  </a:lnTo>
                  <a:lnTo>
                    <a:pt x="598" y="1520"/>
                  </a:lnTo>
                  <a:lnTo>
                    <a:pt x="599" y="1520"/>
                  </a:lnTo>
                  <a:lnTo>
                    <a:pt x="599" y="1520"/>
                  </a:lnTo>
                  <a:lnTo>
                    <a:pt x="600" y="1520"/>
                  </a:lnTo>
                  <a:lnTo>
                    <a:pt x="600" y="1520"/>
                  </a:lnTo>
                  <a:lnTo>
                    <a:pt x="601" y="1520"/>
                  </a:lnTo>
                  <a:lnTo>
                    <a:pt x="601" y="1520"/>
                  </a:lnTo>
                  <a:lnTo>
                    <a:pt x="602" y="1520"/>
                  </a:lnTo>
                  <a:lnTo>
                    <a:pt x="602" y="1520"/>
                  </a:lnTo>
                  <a:lnTo>
                    <a:pt x="603" y="1520"/>
                  </a:lnTo>
                  <a:lnTo>
                    <a:pt x="603" y="1520"/>
                  </a:lnTo>
                  <a:lnTo>
                    <a:pt x="604" y="1520"/>
                  </a:lnTo>
                  <a:lnTo>
                    <a:pt x="604" y="1520"/>
                  </a:lnTo>
                  <a:lnTo>
                    <a:pt x="605" y="1520"/>
                  </a:lnTo>
                  <a:lnTo>
                    <a:pt x="605" y="1520"/>
                  </a:lnTo>
                  <a:lnTo>
                    <a:pt x="606" y="1520"/>
                  </a:lnTo>
                  <a:lnTo>
                    <a:pt x="606" y="1520"/>
                  </a:lnTo>
                  <a:lnTo>
                    <a:pt x="607" y="1520"/>
                  </a:lnTo>
                  <a:lnTo>
                    <a:pt x="607" y="1520"/>
                  </a:lnTo>
                  <a:lnTo>
                    <a:pt x="608" y="1520"/>
                  </a:lnTo>
                  <a:lnTo>
                    <a:pt x="608" y="1520"/>
                  </a:lnTo>
                  <a:lnTo>
                    <a:pt x="609" y="1520"/>
                  </a:lnTo>
                  <a:lnTo>
                    <a:pt x="609" y="1520"/>
                  </a:lnTo>
                  <a:lnTo>
                    <a:pt x="610" y="1520"/>
                  </a:lnTo>
                  <a:lnTo>
                    <a:pt x="610" y="1520"/>
                  </a:lnTo>
                  <a:lnTo>
                    <a:pt x="611" y="1520"/>
                  </a:lnTo>
                  <a:lnTo>
                    <a:pt x="611" y="1520"/>
                  </a:lnTo>
                  <a:lnTo>
                    <a:pt x="612" y="1520"/>
                  </a:lnTo>
                  <a:lnTo>
                    <a:pt x="612" y="1520"/>
                  </a:lnTo>
                  <a:lnTo>
                    <a:pt x="613" y="1520"/>
                  </a:lnTo>
                  <a:lnTo>
                    <a:pt x="613" y="1520"/>
                  </a:lnTo>
                  <a:lnTo>
                    <a:pt x="614" y="1520"/>
                  </a:lnTo>
                  <a:lnTo>
                    <a:pt x="614" y="1520"/>
                  </a:lnTo>
                  <a:lnTo>
                    <a:pt x="615" y="1520"/>
                  </a:lnTo>
                  <a:lnTo>
                    <a:pt x="615" y="1520"/>
                  </a:lnTo>
                  <a:lnTo>
                    <a:pt x="616" y="1520"/>
                  </a:lnTo>
                  <a:lnTo>
                    <a:pt x="616" y="1520"/>
                  </a:lnTo>
                  <a:lnTo>
                    <a:pt x="617" y="1520"/>
                  </a:lnTo>
                  <a:lnTo>
                    <a:pt x="617" y="1520"/>
                  </a:lnTo>
                  <a:lnTo>
                    <a:pt x="618" y="1520"/>
                  </a:lnTo>
                  <a:lnTo>
                    <a:pt x="618" y="1520"/>
                  </a:lnTo>
                  <a:lnTo>
                    <a:pt x="619" y="1520"/>
                  </a:lnTo>
                  <a:lnTo>
                    <a:pt x="619" y="1520"/>
                  </a:lnTo>
                  <a:lnTo>
                    <a:pt x="620" y="1520"/>
                  </a:lnTo>
                  <a:lnTo>
                    <a:pt x="620" y="1520"/>
                  </a:lnTo>
                  <a:lnTo>
                    <a:pt x="621" y="1520"/>
                  </a:lnTo>
                  <a:lnTo>
                    <a:pt x="621" y="1520"/>
                  </a:lnTo>
                  <a:lnTo>
                    <a:pt x="622" y="1520"/>
                  </a:lnTo>
                  <a:lnTo>
                    <a:pt x="622" y="1520"/>
                  </a:lnTo>
                  <a:lnTo>
                    <a:pt x="623" y="1520"/>
                  </a:lnTo>
                  <a:lnTo>
                    <a:pt x="623" y="1520"/>
                  </a:lnTo>
                  <a:lnTo>
                    <a:pt x="624" y="1520"/>
                  </a:lnTo>
                  <a:lnTo>
                    <a:pt x="624" y="1520"/>
                  </a:lnTo>
                  <a:lnTo>
                    <a:pt x="625" y="1520"/>
                  </a:lnTo>
                  <a:lnTo>
                    <a:pt x="625" y="1520"/>
                  </a:lnTo>
                  <a:lnTo>
                    <a:pt x="626" y="1520"/>
                  </a:lnTo>
                  <a:lnTo>
                    <a:pt x="626" y="1520"/>
                  </a:lnTo>
                  <a:lnTo>
                    <a:pt x="627" y="1520"/>
                  </a:lnTo>
                  <a:lnTo>
                    <a:pt x="627" y="1520"/>
                  </a:lnTo>
                  <a:lnTo>
                    <a:pt x="628" y="1520"/>
                  </a:lnTo>
                  <a:lnTo>
                    <a:pt x="628" y="1520"/>
                  </a:lnTo>
                  <a:lnTo>
                    <a:pt x="629" y="1520"/>
                  </a:lnTo>
                  <a:lnTo>
                    <a:pt x="629" y="1520"/>
                  </a:lnTo>
                  <a:lnTo>
                    <a:pt x="630" y="1520"/>
                  </a:lnTo>
                  <a:lnTo>
                    <a:pt x="630" y="1520"/>
                  </a:lnTo>
                  <a:lnTo>
                    <a:pt x="631" y="1520"/>
                  </a:lnTo>
                  <a:lnTo>
                    <a:pt x="631" y="1520"/>
                  </a:lnTo>
                  <a:lnTo>
                    <a:pt x="632" y="1520"/>
                  </a:lnTo>
                  <a:lnTo>
                    <a:pt x="632" y="1520"/>
                  </a:lnTo>
                  <a:lnTo>
                    <a:pt x="633" y="1520"/>
                  </a:lnTo>
                  <a:lnTo>
                    <a:pt x="633" y="1520"/>
                  </a:lnTo>
                  <a:lnTo>
                    <a:pt x="634" y="1520"/>
                  </a:lnTo>
                  <a:lnTo>
                    <a:pt x="634" y="1520"/>
                  </a:lnTo>
                  <a:lnTo>
                    <a:pt x="635" y="1520"/>
                  </a:lnTo>
                  <a:lnTo>
                    <a:pt x="635" y="1520"/>
                  </a:lnTo>
                  <a:lnTo>
                    <a:pt x="636" y="1520"/>
                  </a:lnTo>
                  <a:lnTo>
                    <a:pt x="636" y="1520"/>
                  </a:lnTo>
                  <a:lnTo>
                    <a:pt x="637" y="1520"/>
                  </a:lnTo>
                  <a:lnTo>
                    <a:pt x="637" y="1520"/>
                  </a:lnTo>
                  <a:lnTo>
                    <a:pt x="638" y="1520"/>
                  </a:lnTo>
                  <a:lnTo>
                    <a:pt x="638" y="1520"/>
                  </a:lnTo>
                  <a:lnTo>
                    <a:pt x="639" y="1520"/>
                  </a:lnTo>
                  <a:lnTo>
                    <a:pt x="639" y="1520"/>
                  </a:lnTo>
                  <a:lnTo>
                    <a:pt x="640" y="1520"/>
                  </a:lnTo>
                  <a:lnTo>
                    <a:pt x="640" y="1520"/>
                  </a:lnTo>
                  <a:lnTo>
                    <a:pt x="641" y="1520"/>
                  </a:lnTo>
                  <a:lnTo>
                    <a:pt x="641" y="1520"/>
                  </a:lnTo>
                  <a:lnTo>
                    <a:pt x="642" y="1520"/>
                  </a:lnTo>
                  <a:lnTo>
                    <a:pt x="642" y="1520"/>
                  </a:lnTo>
                  <a:lnTo>
                    <a:pt x="643" y="1520"/>
                  </a:lnTo>
                  <a:lnTo>
                    <a:pt x="643" y="1520"/>
                  </a:lnTo>
                  <a:lnTo>
                    <a:pt x="644" y="1520"/>
                  </a:lnTo>
                  <a:lnTo>
                    <a:pt x="644" y="1520"/>
                  </a:lnTo>
                  <a:lnTo>
                    <a:pt x="645" y="1520"/>
                  </a:lnTo>
                  <a:lnTo>
                    <a:pt x="645" y="1520"/>
                  </a:lnTo>
                  <a:lnTo>
                    <a:pt x="646" y="1520"/>
                  </a:lnTo>
                  <a:lnTo>
                    <a:pt x="646" y="1520"/>
                  </a:lnTo>
                  <a:lnTo>
                    <a:pt x="647" y="1520"/>
                  </a:lnTo>
                  <a:lnTo>
                    <a:pt x="647" y="1520"/>
                  </a:lnTo>
                  <a:lnTo>
                    <a:pt x="648" y="1520"/>
                  </a:lnTo>
                  <a:lnTo>
                    <a:pt x="648" y="1520"/>
                  </a:lnTo>
                  <a:lnTo>
                    <a:pt x="649" y="1520"/>
                  </a:lnTo>
                  <a:lnTo>
                    <a:pt x="649" y="1520"/>
                  </a:lnTo>
                  <a:lnTo>
                    <a:pt x="650" y="1520"/>
                  </a:lnTo>
                  <a:lnTo>
                    <a:pt x="650" y="1520"/>
                  </a:lnTo>
                  <a:lnTo>
                    <a:pt x="651" y="1520"/>
                  </a:lnTo>
                  <a:lnTo>
                    <a:pt x="651" y="1520"/>
                  </a:lnTo>
                  <a:lnTo>
                    <a:pt x="652" y="1520"/>
                  </a:lnTo>
                  <a:lnTo>
                    <a:pt x="652" y="1520"/>
                  </a:lnTo>
                  <a:lnTo>
                    <a:pt x="653" y="1520"/>
                  </a:lnTo>
                  <a:lnTo>
                    <a:pt x="653" y="1520"/>
                  </a:lnTo>
                  <a:lnTo>
                    <a:pt x="654" y="1520"/>
                  </a:lnTo>
                  <a:lnTo>
                    <a:pt x="654" y="1520"/>
                  </a:lnTo>
                  <a:lnTo>
                    <a:pt x="655" y="1520"/>
                  </a:lnTo>
                  <a:lnTo>
                    <a:pt x="655" y="1520"/>
                  </a:lnTo>
                  <a:lnTo>
                    <a:pt x="656" y="1520"/>
                  </a:lnTo>
                  <a:lnTo>
                    <a:pt x="656" y="1520"/>
                  </a:lnTo>
                  <a:lnTo>
                    <a:pt x="657" y="1520"/>
                  </a:lnTo>
                  <a:lnTo>
                    <a:pt x="657" y="1520"/>
                  </a:lnTo>
                  <a:lnTo>
                    <a:pt x="658" y="1520"/>
                  </a:lnTo>
                  <a:lnTo>
                    <a:pt x="658" y="1520"/>
                  </a:lnTo>
                  <a:lnTo>
                    <a:pt x="659" y="1520"/>
                  </a:lnTo>
                  <a:lnTo>
                    <a:pt x="659" y="1520"/>
                  </a:lnTo>
                  <a:lnTo>
                    <a:pt x="660" y="1520"/>
                  </a:lnTo>
                  <a:lnTo>
                    <a:pt x="660" y="1520"/>
                  </a:lnTo>
                  <a:lnTo>
                    <a:pt x="661" y="1520"/>
                  </a:lnTo>
                  <a:lnTo>
                    <a:pt x="661" y="1520"/>
                  </a:lnTo>
                  <a:lnTo>
                    <a:pt x="662" y="1520"/>
                  </a:lnTo>
                  <a:lnTo>
                    <a:pt x="662" y="1520"/>
                  </a:lnTo>
                  <a:lnTo>
                    <a:pt x="663" y="1520"/>
                  </a:lnTo>
                  <a:lnTo>
                    <a:pt x="663" y="1520"/>
                  </a:lnTo>
                  <a:lnTo>
                    <a:pt x="664" y="1520"/>
                  </a:lnTo>
                  <a:lnTo>
                    <a:pt x="665" y="1520"/>
                  </a:lnTo>
                  <a:lnTo>
                    <a:pt x="665" y="1520"/>
                  </a:lnTo>
                  <a:lnTo>
                    <a:pt x="666" y="1520"/>
                  </a:lnTo>
                  <a:lnTo>
                    <a:pt x="666" y="1520"/>
                  </a:lnTo>
                  <a:lnTo>
                    <a:pt x="667" y="1520"/>
                  </a:lnTo>
                  <a:lnTo>
                    <a:pt x="667" y="1520"/>
                  </a:lnTo>
                  <a:lnTo>
                    <a:pt x="668" y="1520"/>
                  </a:lnTo>
                  <a:lnTo>
                    <a:pt x="668" y="1520"/>
                  </a:lnTo>
                  <a:lnTo>
                    <a:pt x="669" y="1520"/>
                  </a:lnTo>
                  <a:lnTo>
                    <a:pt x="669" y="1520"/>
                  </a:lnTo>
                  <a:lnTo>
                    <a:pt x="670" y="1520"/>
                  </a:lnTo>
                  <a:lnTo>
                    <a:pt x="670" y="1520"/>
                  </a:lnTo>
                  <a:lnTo>
                    <a:pt x="671" y="1520"/>
                  </a:lnTo>
                  <a:lnTo>
                    <a:pt x="671" y="1520"/>
                  </a:lnTo>
                  <a:lnTo>
                    <a:pt x="672" y="1520"/>
                  </a:lnTo>
                  <a:lnTo>
                    <a:pt x="673" y="1520"/>
                  </a:lnTo>
                  <a:lnTo>
                    <a:pt x="673" y="1520"/>
                  </a:lnTo>
                  <a:lnTo>
                    <a:pt x="674" y="1520"/>
                  </a:lnTo>
                  <a:lnTo>
                    <a:pt x="674" y="1520"/>
                  </a:lnTo>
                  <a:lnTo>
                    <a:pt x="675" y="1520"/>
                  </a:lnTo>
                  <a:lnTo>
                    <a:pt x="675" y="1520"/>
                  </a:lnTo>
                  <a:lnTo>
                    <a:pt x="676" y="1520"/>
                  </a:lnTo>
                  <a:lnTo>
                    <a:pt x="676" y="1520"/>
                  </a:lnTo>
                  <a:lnTo>
                    <a:pt x="677" y="1520"/>
                  </a:lnTo>
                  <a:lnTo>
                    <a:pt x="677" y="1520"/>
                  </a:lnTo>
                  <a:lnTo>
                    <a:pt x="678" y="1520"/>
                  </a:lnTo>
                  <a:lnTo>
                    <a:pt x="678" y="1520"/>
                  </a:lnTo>
                  <a:lnTo>
                    <a:pt x="679" y="1520"/>
                  </a:lnTo>
                  <a:lnTo>
                    <a:pt x="679" y="1520"/>
                  </a:lnTo>
                  <a:lnTo>
                    <a:pt x="680" y="1520"/>
                  </a:lnTo>
                  <a:lnTo>
                    <a:pt x="680" y="1520"/>
                  </a:lnTo>
                  <a:lnTo>
                    <a:pt x="681" y="1520"/>
                  </a:lnTo>
                  <a:lnTo>
                    <a:pt x="681" y="1520"/>
                  </a:lnTo>
                  <a:lnTo>
                    <a:pt x="682" y="1520"/>
                  </a:lnTo>
                  <a:lnTo>
                    <a:pt x="682" y="1520"/>
                  </a:lnTo>
                  <a:lnTo>
                    <a:pt x="683" y="1520"/>
                  </a:lnTo>
                  <a:lnTo>
                    <a:pt x="683" y="1520"/>
                  </a:lnTo>
                  <a:lnTo>
                    <a:pt x="684" y="1520"/>
                  </a:lnTo>
                  <a:lnTo>
                    <a:pt x="684" y="1520"/>
                  </a:lnTo>
                  <a:lnTo>
                    <a:pt x="685" y="1520"/>
                  </a:lnTo>
                  <a:lnTo>
                    <a:pt x="685" y="1520"/>
                  </a:lnTo>
                  <a:lnTo>
                    <a:pt x="686" y="1520"/>
                  </a:lnTo>
                  <a:lnTo>
                    <a:pt x="686" y="1520"/>
                  </a:lnTo>
                  <a:lnTo>
                    <a:pt x="687" y="1520"/>
                  </a:lnTo>
                  <a:lnTo>
                    <a:pt x="687" y="1520"/>
                  </a:lnTo>
                  <a:lnTo>
                    <a:pt x="688" y="1520"/>
                  </a:lnTo>
                  <a:lnTo>
                    <a:pt x="688" y="1520"/>
                  </a:lnTo>
                  <a:lnTo>
                    <a:pt x="689" y="1520"/>
                  </a:lnTo>
                  <a:lnTo>
                    <a:pt x="689" y="1520"/>
                  </a:lnTo>
                  <a:lnTo>
                    <a:pt x="690" y="1520"/>
                  </a:lnTo>
                  <a:lnTo>
                    <a:pt x="690" y="1520"/>
                  </a:lnTo>
                  <a:lnTo>
                    <a:pt x="691" y="1520"/>
                  </a:lnTo>
                  <a:lnTo>
                    <a:pt x="691" y="1520"/>
                  </a:lnTo>
                  <a:lnTo>
                    <a:pt x="692" y="1520"/>
                  </a:lnTo>
                  <a:lnTo>
                    <a:pt x="692" y="1520"/>
                  </a:lnTo>
                  <a:lnTo>
                    <a:pt x="693" y="1520"/>
                  </a:lnTo>
                  <a:lnTo>
                    <a:pt x="693" y="1520"/>
                  </a:lnTo>
                  <a:lnTo>
                    <a:pt x="694" y="1520"/>
                  </a:lnTo>
                  <a:lnTo>
                    <a:pt x="694" y="1520"/>
                  </a:lnTo>
                  <a:lnTo>
                    <a:pt x="695" y="1520"/>
                  </a:lnTo>
                  <a:lnTo>
                    <a:pt x="695" y="1520"/>
                  </a:lnTo>
                  <a:lnTo>
                    <a:pt x="696" y="1520"/>
                  </a:lnTo>
                  <a:lnTo>
                    <a:pt x="696" y="1520"/>
                  </a:lnTo>
                  <a:lnTo>
                    <a:pt x="697" y="1520"/>
                  </a:lnTo>
                  <a:lnTo>
                    <a:pt x="697" y="1520"/>
                  </a:lnTo>
                  <a:lnTo>
                    <a:pt x="698" y="1520"/>
                  </a:lnTo>
                  <a:lnTo>
                    <a:pt x="698" y="1520"/>
                  </a:lnTo>
                  <a:lnTo>
                    <a:pt x="699" y="1520"/>
                  </a:lnTo>
                  <a:lnTo>
                    <a:pt x="699" y="1520"/>
                  </a:lnTo>
                  <a:lnTo>
                    <a:pt x="700" y="1520"/>
                  </a:lnTo>
                  <a:lnTo>
                    <a:pt x="700" y="1520"/>
                  </a:lnTo>
                  <a:lnTo>
                    <a:pt x="701" y="1520"/>
                  </a:lnTo>
                  <a:lnTo>
                    <a:pt x="701" y="1520"/>
                  </a:lnTo>
                  <a:lnTo>
                    <a:pt x="702" y="1520"/>
                  </a:lnTo>
                  <a:lnTo>
                    <a:pt x="702" y="1520"/>
                  </a:lnTo>
                  <a:lnTo>
                    <a:pt x="703" y="1520"/>
                  </a:lnTo>
                  <a:lnTo>
                    <a:pt x="703" y="1520"/>
                  </a:lnTo>
                  <a:lnTo>
                    <a:pt x="704" y="1520"/>
                  </a:lnTo>
                  <a:lnTo>
                    <a:pt x="704" y="1520"/>
                  </a:lnTo>
                  <a:lnTo>
                    <a:pt x="705" y="1520"/>
                  </a:lnTo>
                  <a:lnTo>
                    <a:pt x="705" y="1520"/>
                  </a:lnTo>
                  <a:lnTo>
                    <a:pt x="706" y="1520"/>
                  </a:lnTo>
                  <a:lnTo>
                    <a:pt x="706" y="1520"/>
                  </a:lnTo>
                  <a:lnTo>
                    <a:pt x="707" y="1520"/>
                  </a:lnTo>
                  <a:lnTo>
                    <a:pt x="707" y="1520"/>
                  </a:lnTo>
                  <a:lnTo>
                    <a:pt x="708" y="1520"/>
                  </a:lnTo>
                  <a:lnTo>
                    <a:pt x="708" y="1520"/>
                  </a:lnTo>
                  <a:lnTo>
                    <a:pt x="709" y="1520"/>
                  </a:lnTo>
                  <a:lnTo>
                    <a:pt x="709" y="1520"/>
                  </a:lnTo>
                  <a:lnTo>
                    <a:pt x="710" y="1520"/>
                  </a:lnTo>
                  <a:lnTo>
                    <a:pt x="710" y="1520"/>
                  </a:lnTo>
                  <a:lnTo>
                    <a:pt x="711" y="1520"/>
                  </a:lnTo>
                  <a:lnTo>
                    <a:pt x="711" y="1520"/>
                  </a:lnTo>
                  <a:lnTo>
                    <a:pt x="712" y="1520"/>
                  </a:lnTo>
                  <a:lnTo>
                    <a:pt x="712" y="1520"/>
                  </a:lnTo>
                  <a:lnTo>
                    <a:pt x="713" y="1520"/>
                  </a:lnTo>
                  <a:lnTo>
                    <a:pt x="713" y="1520"/>
                  </a:lnTo>
                  <a:lnTo>
                    <a:pt x="714" y="1520"/>
                  </a:lnTo>
                  <a:lnTo>
                    <a:pt x="714" y="1520"/>
                  </a:lnTo>
                  <a:lnTo>
                    <a:pt x="715" y="1520"/>
                  </a:lnTo>
                  <a:lnTo>
                    <a:pt x="715" y="1520"/>
                  </a:lnTo>
                  <a:lnTo>
                    <a:pt x="716" y="1520"/>
                  </a:lnTo>
                  <a:lnTo>
                    <a:pt x="716" y="1520"/>
                  </a:lnTo>
                  <a:lnTo>
                    <a:pt x="717" y="1520"/>
                  </a:lnTo>
                  <a:lnTo>
                    <a:pt x="717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719" y="1520"/>
                  </a:lnTo>
                  <a:lnTo>
                    <a:pt x="719" y="1520"/>
                  </a:lnTo>
                  <a:lnTo>
                    <a:pt x="720" y="1520"/>
                  </a:lnTo>
                  <a:lnTo>
                    <a:pt x="720" y="1520"/>
                  </a:lnTo>
                  <a:lnTo>
                    <a:pt x="721" y="1520"/>
                  </a:lnTo>
                  <a:lnTo>
                    <a:pt x="721" y="1520"/>
                  </a:lnTo>
                  <a:lnTo>
                    <a:pt x="722" y="1520"/>
                  </a:lnTo>
                  <a:lnTo>
                    <a:pt x="722" y="1520"/>
                  </a:lnTo>
                  <a:lnTo>
                    <a:pt x="723" y="1520"/>
                  </a:lnTo>
                  <a:lnTo>
                    <a:pt x="723" y="1520"/>
                  </a:lnTo>
                  <a:lnTo>
                    <a:pt x="724" y="1520"/>
                  </a:lnTo>
                  <a:lnTo>
                    <a:pt x="724" y="1520"/>
                  </a:lnTo>
                  <a:lnTo>
                    <a:pt x="725" y="1520"/>
                  </a:lnTo>
                  <a:lnTo>
                    <a:pt x="725" y="1520"/>
                  </a:lnTo>
                  <a:lnTo>
                    <a:pt x="726" y="1520"/>
                  </a:lnTo>
                  <a:lnTo>
                    <a:pt x="726" y="1520"/>
                  </a:lnTo>
                  <a:lnTo>
                    <a:pt x="727" y="1520"/>
                  </a:lnTo>
                  <a:lnTo>
                    <a:pt x="727" y="1520"/>
                  </a:lnTo>
                  <a:lnTo>
                    <a:pt x="728" y="1520"/>
                  </a:lnTo>
                  <a:lnTo>
                    <a:pt x="728" y="1520"/>
                  </a:lnTo>
                  <a:lnTo>
                    <a:pt x="729" y="1520"/>
                  </a:lnTo>
                  <a:lnTo>
                    <a:pt x="729" y="1520"/>
                  </a:lnTo>
                  <a:lnTo>
                    <a:pt x="730" y="1520"/>
                  </a:lnTo>
                  <a:lnTo>
                    <a:pt x="730" y="1520"/>
                  </a:lnTo>
                  <a:lnTo>
                    <a:pt x="731" y="1520"/>
                  </a:lnTo>
                  <a:lnTo>
                    <a:pt x="731" y="1520"/>
                  </a:lnTo>
                  <a:lnTo>
                    <a:pt x="732" y="1520"/>
                  </a:lnTo>
                  <a:lnTo>
                    <a:pt x="732" y="1520"/>
                  </a:lnTo>
                  <a:lnTo>
                    <a:pt x="733" y="1520"/>
                  </a:lnTo>
                  <a:lnTo>
                    <a:pt x="733" y="1520"/>
                  </a:lnTo>
                  <a:lnTo>
                    <a:pt x="734" y="1520"/>
                  </a:lnTo>
                  <a:lnTo>
                    <a:pt x="734" y="1520"/>
                  </a:lnTo>
                  <a:lnTo>
                    <a:pt x="735" y="1520"/>
                  </a:lnTo>
                  <a:lnTo>
                    <a:pt x="735" y="1520"/>
                  </a:lnTo>
                  <a:lnTo>
                    <a:pt x="736" y="1520"/>
                  </a:lnTo>
                  <a:lnTo>
                    <a:pt x="736" y="1520"/>
                  </a:lnTo>
                  <a:lnTo>
                    <a:pt x="737" y="1520"/>
                  </a:lnTo>
                  <a:lnTo>
                    <a:pt x="737" y="1520"/>
                  </a:lnTo>
                  <a:lnTo>
                    <a:pt x="738" y="1520"/>
                  </a:lnTo>
                  <a:lnTo>
                    <a:pt x="738" y="1520"/>
                  </a:lnTo>
                  <a:lnTo>
                    <a:pt x="739" y="1520"/>
                  </a:lnTo>
                  <a:lnTo>
                    <a:pt x="739" y="1520"/>
                  </a:lnTo>
                  <a:lnTo>
                    <a:pt x="740" y="1520"/>
                  </a:lnTo>
                  <a:lnTo>
                    <a:pt x="740" y="1520"/>
                  </a:lnTo>
                  <a:lnTo>
                    <a:pt x="741" y="1520"/>
                  </a:lnTo>
                  <a:lnTo>
                    <a:pt x="741" y="1520"/>
                  </a:lnTo>
                  <a:lnTo>
                    <a:pt x="742" y="1520"/>
                  </a:lnTo>
                  <a:lnTo>
                    <a:pt x="742" y="1520"/>
                  </a:lnTo>
                  <a:lnTo>
                    <a:pt x="743" y="1520"/>
                  </a:lnTo>
                  <a:lnTo>
                    <a:pt x="743" y="1520"/>
                  </a:lnTo>
                  <a:lnTo>
                    <a:pt x="744" y="1520"/>
                  </a:lnTo>
                  <a:lnTo>
                    <a:pt x="744" y="1520"/>
                  </a:lnTo>
                  <a:lnTo>
                    <a:pt x="745" y="1520"/>
                  </a:lnTo>
                  <a:lnTo>
                    <a:pt x="745" y="1520"/>
                  </a:lnTo>
                  <a:lnTo>
                    <a:pt x="746" y="1520"/>
                  </a:lnTo>
                  <a:lnTo>
                    <a:pt x="746" y="1520"/>
                  </a:lnTo>
                  <a:lnTo>
                    <a:pt x="747" y="1520"/>
                  </a:lnTo>
                  <a:lnTo>
                    <a:pt x="747" y="1520"/>
                  </a:lnTo>
                  <a:lnTo>
                    <a:pt x="748" y="1520"/>
                  </a:lnTo>
                  <a:lnTo>
                    <a:pt x="748" y="1520"/>
                  </a:lnTo>
                  <a:lnTo>
                    <a:pt x="749" y="1520"/>
                  </a:lnTo>
                  <a:lnTo>
                    <a:pt x="749" y="1520"/>
                  </a:lnTo>
                  <a:lnTo>
                    <a:pt x="750" y="1520"/>
                  </a:lnTo>
                  <a:lnTo>
                    <a:pt x="750" y="1520"/>
                  </a:lnTo>
                  <a:lnTo>
                    <a:pt x="751" y="1520"/>
                  </a:lnTo>
                  <a:lnTo>
                    <a:pt x="751" y="1520"/>
                  </a:lnTo>
                  <a:lnTo>
                    <a:pt x="752" y="1520"/>
                  </a:lnTo>
                  <a:lnTo>
                    <a:pt x="752" y="1520"/>
                  </a:lnTo>
                  <a:lnTo>
                    <a:pt x="753" y="1520"/>
                  </a:lnTo>
                  <a:lnTo>
                    <a:pt x="753" y="1520"/>
                  </a:lnTo>
                  <a:lnTo>
                    <a:pt x="754" y="1520"/>
                  </a:lnTo>
                  <a:lnTo>
                    <a:pt x="754" y="1520"/>
                  </a:lnTo>
                  <a:lnTo>
                    <a:pt x="755" y="1520"/>
                  </a:lnTo>
                  <a:lnTo>
                    <a:pt x="755" y="1520"/>
                  </a:lnTo>
                  <a:lnTo>
                    <a:pt x="756" y="1520"/>
                  </a:lnTo>
                  <a:lnTo>
                    <a:pt x="756" y="1520"/>
                  </a:lnTo>
                  <a:lnTo>
                    <a:pt x="757" y="1520"/>
                  </a:lnTo>
                  <a:lnTo>
                    <a:pt x="757" y="1520"/>
                  </a:lnTo>
                  <a:lnTo>
                    <a:pt x="758" y="1520"/>
                  </a:lnTo>
                  <a:lnTo>
                    <a:pt x="758" y="1520"/>
                  </a:lnTo>
                  <a:lnTo>
                    <a:pt x="759" y="1520"/>
                  </a:lnTo>
                  <a:lnTo>
                    <a:pt x="759" y="1520"/>
                  </a:lnTo>
                  <a:lnTo>
                    <a:pt x="760" y="1520"/>
                  </a:lnTo>
                  <a:lnTo>
                    <a:pt x="760" y="1520"/>
                  </a:lnTo>
                  <a:lnTo>
                    <a:pt x="761" y="1520"/>
                  </a:lnTo>
                  <a:lnTo>
                    <a:pt x="761" y="1520"/>
                  </a:lnTo>
                  <a:lnTo>
                    <a:pt x="762" y="1520"/>
                  </a:lnTo>
                  <a:lnTo>
                    <a:pt x="762" y="1520"/>
                  </a:lnTo>
                  <a:lnTo>
                    <a:pt x="763" y="1520"/>
                  </a:lnTo>
                  <a:lnTo>
                    <a:pt x="763" y="1520"/>
                  </a:lnTo>
                  <a:lnTo>
                    <a:pt x="764" y="1520"/>
                  </a:lnTo>
                  <a:lnTo>
                    <a:pt x="764" y="1520"/>
                  </a:lnTo>
                  <a:lnTo>
                    <a:pt x="765" y="1520"/>
                  </a:lnTo>
                  <a:lnTo>
                    <a:pt x="765" y="1520"/>
                  </a:lnTo>
                  <a:lnTo>
                    <a:pt x="766" y="1520"/>
                  </a:lnTo>
                  <a:lnTo>
                    <a:pt x="766" y="1520"/>
                  </a:lnTo>
                  <a:lnTo>
                    <a:pt x="767" y="1520"/>
                  </a:lnTo>
                  <a:lnTo>
                    <a:pt x="767" y="1520"/>
                  </a:lnTo>
                  <a:lnTo>
                    <a:pt x="768" y="1520"/>
                  </a:lnTo>
                  <a:lnTo>
                    <a:pt x="768" y="1520"/>
                  </a:lnTo>
                  <a:lnTo>
                    <a:pt x="769" y="1520"/>
                  </a:lnTo>
                  <a:lnTo>
                    <a:pt x="769" y="1520"/>
                  </a:lnTo>
                  <a:lnTo>
                    <a:pt x="770" y="1520"/>
                  </a:lnTo>
                  <a:lnTo>
                    <a:pt x="770" y="1520"/>
                  </a:lnTo>
                  <a:lnTo>
                    <a:pt x="771" y="1520"/>
                  </a:lnTo>
                  <a:lnTo>
                    <a:pt x="771" y="1520"/>
                  </a:lnTo>
                  <a:lnTo>
                    <a:pt x="772" y="1520"/>
                  </a:lnTo>
                  <a:lnTo>
                    <a:pt x="772" y="1520"/>
                  </a:lnTo>
                  <a:lnTo>
                    <a:pt x="773" y="1520"/>
                  </a:lnTo>
                  <a:lnTo>
                    <a:pt x="773" y="1520"/>
                  </a:lnTo>
                  <a:lnTo>
                    <a:pt x="774" y="1520"/>
                  </a:lnTo>
                  <a:lnTo>
                    <a:pt x="774" y="1520"/>
                  </a:lnTo>
                  <a:lnTo>
                    <a:pt x="775" y="1520"/>
                  </a:lnTo>
                  <a:lnTo>
                    <a:pt x="775" y="1520"/>
                  </a:lnTo>
                  <a:lnTo>
                    <a:pt x="776" y="1520"/>
                  </a:lnTo>
                  <a:lnTo>
                    <a:pt x="776" y="1520"/>
                  </a:lnTo>
                  <a:lnTo>
                    <a:pt x="777" y="1520"/>
                  </a:lnTo>
                  <a:lnTo>
                    <a:pt x="777" y="1520"/>
                  </a:lnTo>
                  <a:lnTo>
                    <a:pt x="778" y="1520"/>
                  </a:lnTo>
                  <a:lnTo>
                    <a:pt x="778" y="1520"/>
                  </a:lnTo>
                  <a:lnTo>
                    <a:pt x="779" y="1520"/>
                  </a:lnTo>
                  <a:lnTo>
                    <a:pt x="779" y="1520"/>
                  </a:lnTo>
                  <a:lnTo>
                    <a:pt x="780" y="1520"/>
                  </a:lnTo>
                  <a:lnTo>
                    <a:pt x="780" y="1520"/>
                  </a:lnTo>
                  <a:lnTo>
                    <a:pt x="781" y="1520"/>
                  </a:lnTo>
                  <a:lnTo>
                    <a:pt x="781" y="1520"/>
                  </a:lnTo>
                  <a:lnTo>
                    <a:pt x="782" y="1520"/>
                  </a:lnTo>
                  <a:lnTo>
                    <a:pt x="782" y="1520"/>
                  </a:lnTo>
                  <a:lnTo>
                    <a:pt x="783" y="1520"/>
                  </a:lnTo>
                  <a:lnTo>
                    <a:pt x="783" y="1520"/>
                  </a:lnTo>
                  <a:lnTo>
                    <a:pt x="784" y="1520"/>
                  </a:lnTo>
                  <a:lnTo>
                    <a:pt x="784" y="1520"/>
                  </a:lnTo>
                  <a:lnTo>
                    <a:pt x="785" y="1520"/>
                  </a:lnTo>
                  <a:lnTo>
                    <a:pt x="785" y="1520"/>
                  </a:lnTo>
                  <a:lnTo>
                    <a:pt x="786" y="1520"/>
                  </a:lnTo>
                  <a:lnTo>
                    <a:pt x="786" y="1520"/>
                  </a:lnTo>
                  <a:lnTo>
                    <a:pt x="787" y="1520"/>
                  </a:lnTo>
                  <a:lnTo>
                    <a:pt x="787" y="1520"/>
                  </a:lnTo>
                  <a:lnTo>
                    <a:pt x="788" y="1520"/>
                  </a:lnTo>
                  <a:lnTo>
                    <a:pt x="788" y="1520"/>
                  </a:lnTo>
                  <a:lnTo>
                    <a:pt x="789" y="1520"/>
                  </a:lnTo>
                  <a:lnTo>
                    <a:pt x="789" y="1520"/>
                  </a:lnTo>
                  <a:lnTo>
                    <a:pt x="790" y="1520"/>
                  </a:lnTo>
                  <a:lnTo>
                    <a:pt x="790" y="1520"/>
                  </a:lnTo>
                  <a:lnTo>
                    <a:pt x="791" y="1520"/>
                  </a:lnTo>
                  <a:lnTo>
                    <a:pt x="791" y="1520"/>
                  </a:lnTo>
                  <a:lnTo>
                    <a:pt x="792" y="1520"/>
                  </a:lnTo>
                  <a:lnTo>
                    <a:pt x="792" y="1520"/>
                  </a:lnTo>
                  <a:lnTo>
                    <a:pt x="793" y="1520"/>
                  </a:lnTo>
                  <a:lnTo>
                    <a:pt x="793" y="1520"/>
                  </a:lnTo>
                  <a:lnTo>
                    <a:pt x="794" y="1520"/>
                  </a:lnTo>
                  <a:lnTo>
                    <a:pt x="794" y="1520"/>
                  </a:lnTo>
                  <a:lnTo>
                    <a:pt x="795" y="1520"/>
                  </a:lnTo>
                  <a:lnTo>
                    <a:pt x="795" y="1520"/>
                  </a:lnTo>
                  <a:lnTo>
                    <a:pt x="796" y="1520"/>
                  </a:lnTo>
                  <a:lnTo>
                    <a:pt x="796" y="1520"/>
                  </a:lnTo>
                  <a:lnTo>
                    <a:pt x="797" y="1520"/>
                  </a:lnTo>
                  <a:lnTo>
                    <a:pt x="797" y="1520"/>
                  </a:lnTo>
                  <a:lnTo>
                    <a:pt x="798" y="1520"/>
                  </a:lnTo>
                  <a:lnTo>
                    <a:pt x="798" y="1520"/>
                  </a:lnTo>
                  <a:lnTo>
                    <a:pt x="799" y="1520"/>
                  </a:lnTo>
                  <a:lnTo>
                    <a:pt x="799" y="1520"/>
                  </a:lnTo>
                  <a:lnTo>
                    <a:pt x="800" y="1520"/>
                  </a:lnTo>
                  <a:lnTo>
                    <a:pt x="800" y="1520"/>
                  </a:lnTo>
                  <a:lnTo>
                    <a:pt x="801" y="1520"/>
                  </a:lnTo>
                  <a:lnTo>
                    <a:pt x="801" y="1520"/>
                  </a:lnTo>
                  <a:lnTo>
                    <a:pt x="802" y="1520"/>
                  </a:lnTo>
                  <a:lnTo>
                    <a:pt x="802" y="1520"/>
                  </a:lnTo>
                  <a:lnTo>
                    <a:pt x="803" y="1520"/>
                  </a:lnTo>
                  <a:lnTo>
                    <a:pt x="803" y="1520"/>
                  </a:lnTo>
                  <a:lnTo>
                    <a:pt x="804" y="1520"/>
                  </a:lnTo>
                  <a:lnTo>
                    <a:pt x="804" y="1520"/>
                  </a:lnTo>
                  <a:lnTo>
                    <a:pt x="805" y="1520"/>
                  </a:lnTo>
                  <a:lnTo>
                    <a:pt x="805" y="1520"/>
                  </a:lnTo>
                  <a:lnTo>
                    <a:pt x="806" y="1520"/>
                  </a:lnTo>
                  <a:lnTo>
                    <a:pt x="806" y="1520"/>
                  </a:lnTo>
                  <a:lnTo>
                    <a:pt x="807" y="1520"/>
                  </a:lnTo>
                  <a:lnTo>
                    <a:pt x="807" y="1520"/>
                  </a:lnTo>
                  <a:lnTo>
                    <a:pt x="808" y="1520"/>
                  </a:lnTo>
                  <a:lnTo>
                    <a:pt x="808" y="1520"/>
                  </a:lnTo>
                  <a:lnTo>
                    <a:pt x="809" y="1520"/>
                  </a:lnTo>
                  <a:lnTo>
                    <a:pt x="809" y="1520"/>
                  </a:lnTo>
                  <a:lnTo>
                    <a:pt x="810" y="1520"/>
                  </a:lnTo>
                  <a:lnTo>
                    <a:pt x="810" y="1520"/>
                  </a:lnTo>
                  <a:lnTo>
                    <a:pt x="811" y="1520"/>
                  </a:lnTo>
                  <a:lnTo>
                    <a:pt x="811" y="1520"/>
                  </a:lnTo>
                  <a:lnTo>
                    <a:pt x="812" y="1520"/>
                  </a:lnTo>
                  <a:lnTo>
                    <a:pt x="812" y="1520"/>
                  </a:lnTo>
                  <a:lnTo>
                    <a:pt x="813" y="1520"/>
                  </a:lnTo>
                  <a:lnTo>
                    <a:pt x="813" y="1520"/>
                  </a:lnTo>
                  <a:lnTo>
                    <a:pt x="814" y="1520"/>
                  </a:lnTo>
                  <a:lnTo>
                    <a:pt x="814" y="1520"/>
                  </a:lnTo>
                  <a:lnTo>
                    <a:pt x="815" y="1520"/>
                  </a:lnTo>
                  <a:lnTo>
                    <a:pt x="815" y="1520"/>
                  </a:lnTo>
                  <a:lnTo>
                    <a:pt x="816" y="1520"/>
                  </a:lnTo>
                  <a:lnTo>
                    <a:pt x="816" y="1520"/>
                  </a:lnTo>
                  <a:lnTo>
                    <a:pt x="817" y="1520"/>
                  </a:lnTo>
                  <a:lnTo>
                    <a:pt x="817" y="1520"/>
                  </a:lnTo>
                  <a:lnTo>
                    <a:pt x="818" y="1520"/>
                  </a:lnTo>
                  <a:lnTo>
                    <a:pt x="818" y="1520"/>
                  </a:lnTo>
                  <a:lnTo>
                    <a:pt x="819" y="1520"/>
                  </a:lnTo>
                  <a:lnTo>
                    <a:pt x="819" y="1520"/>
                  </a:lnTo>
                  <a:lnTo>
                    <a:pt x="820" y="1520"/>
                  </a:lnTo>
                  <a:lnTo>
                    <a:pt x="820" y="1520"/>
                  </a:lnTo>
                  <a:lnTo>
                    <a:pt x="821" y="1520"/>
                  </a:lnTo>
                  <a:lnTo>
                    <a:pt x="821" y="1520"/>
                  </a:lnTo>
                  <a:lnTo>
                    <a:pt x="822" y="1520"/>
                  </a:lnTo>
                  <a:lnTo>
                    <a:pt x="822" y="1520"/>
                  </a:lnTo>
                  <a:lnTo>
                    <a:pt x="823" y="1520"/>
                  </a:lnTo>
                  <a:lnTo>
                    <a:pt x="823" y="1520"/>
                  </a:lnTo>
                  <a:lnTo>
                    <a:pt x="824" y="1520"/>
                  </a:lnTo>
                  <a:lnTo>
                    <a:pt x="824" y="1520"/>
                  </a:lnTo>
                  <a:lnTo>
                    <a:pt x="825" y="1520"/>
                  </a:lnTo>
                  <a:lnTo>
                    <a:pt x="825" y="1520"/>
                  </a:lnTo>
                  <a:lnTo>
                    <a:pt x="826" y="1520"/>
                  </a:lnTo>
                  <a:lnTo>
                    <a:pt x="826" y="1520"/>
                  </a:lnTo>
                  <a:lnTo>
                    <a:pt x="827" y="1520"/>
                  </a:lnTo>
                  <a:lnTo>
                    <a:pt x="827" y="1520"/>
                  </a:lnTo>
                  <a:lnTo>
                    <a:pt x="828" y="1520"/>
                  </a:lnTo>
                  <a:lnTo>
                    <a:pt x="828" y="1520"/>
                  </a:lnTo>
                  <a:lnTo>
                    <a:pt x="829" y="1520"/>
                  </a:lnTo>
                  <a:lnTo>
                    <a:pt x="829" y="1520"/>
                  </a:lnTo>
                  <a:lnTo>
                    <a:pt x="830" y="1520"/>
                  </a:lnTo>
                  <a:lnTo>
                    <a:pt x="830" y="1520"/>
                  </a:lnTo>
                  <a:lnTo>
                    <a:pt x="831" y="1520"/>
                  </a:lnTo>
                  <a:lnTo>
                    <a:pt x="831" y="1520"/>
                  </a:lnTo>
                  <a:lnTo>
                    <a:pt x="832" y="1520"/>
                  </a:lnTo>
                  <a:lnTo>
                    <a:pt x="832" y="1520"/>
                  </a:lnTo>
                  <a:lnTo>
                    <a:pt x="833" y="1520"/>
                  </a:lnTo>
                  <a:lnTo>
                    <a:pt x="833" y="1520"/>
                  </a:lnTo>
                  <a:lnTo>
                    <a:pt x="834" y="1520"/>
                  </a:lnTo>
                  <a:lnTo>
                    <a:pt x="834" y="1520"/>
                  </a:lnTo>
                  <a:lnTo>
                    <a:pt x="835" y="1520"/>
                  </a:lnTo>
                  <a:lnTo>
                    <a:pt x="835" y="1520"/>
                  </a:lnTo>
                  <a:lnTo>
                    <a:pt x="836" y="1520"/>
                  </a:lnTo>
                  <a:lnTo>
                    <a:pt x="836" y="1520"/>
                  </a:lnTo>
                  <a:lnTo>
                    <a:pt x="837" y="1520"/>
                  </a:lnTo>
                  <a:lnTo>
                    <a:pt x="837" y="1520"/>
                  </a:lnTo>
                  <a:lnTo>
                    <a:pt x="838" y="1520"/>
                  </a:lnTo>
                  <a:lnTo>
                    <a:pt x="838" y="1520"/>
                  </a:lnTo>
                  <a:lnTo>
                    <a:pt x="839" y="1520"/>
                  </a:lnTo>
                  <a:lnTo>
                    <a:pt x="839" y="1520"/>
                  </a:lnTo>
                  <a:lnTo>
                    <a:pt x="840" y="1520"/>
                  </a:lnTo>
                  <a:lnTo>
                    <a:pt x="840" y="1520"/>
                  </a:lnTo>
                  <a:lnTo>
                    <a:pt x="841" y="1520"/>
                  </a:lnTo>
                  <a:lnTo>
                    <a:pt x="841" y="1520"/>
                  </a:lnTo>
                  <a:lnTo>
                    <a:pt x="842" y="1520"/>
                  </a:lnTo>
                  <a:lnTo>
                    <a:pt x="842" y="1520"/>
                  </a:lnTo>
                  <a:lnTo>
                    <a:pt x="843" y="1520"/>
                  </a:lnTo>
                  <a:lnTo>
                    <a:pt x="843" y="1520"/>
                  </a:lnTo>
                  <a:lnTo>
                    <a:pt x="844" y="1520"/>
                  </a:lnTo>
                  <a:lnTo>
                    <a:pt x="844" y="1520"/>
                  </a:lnTo>
                  <a:lnTo>
                    <a:pt x="845" y="1520"/>
                  </a:lnTo>
                  <a:lnTo>
                    <a:pt x="845" y="1520"/>
                  </a:lnTo>
                  <a:lnTo>
                    <a:pt x="846" y="1520"/>
                  </a:lnTo>
                  <a:lnTo>
                    <a:pt x="846" y="1520"/>
                  </a:lnTo>
                  <a:lnTo>
                    <a:pt x="847" y="1520"/>
                  </a:lnTo>
                  <a:lnTo>
                    <a:pt x="847" y="1520"/>
                  </a:lnTo>
                  <a:lnTo>
                    <a:pt x="848" y="1520"/>
                  </a:lnTo>
                  <a:lnTo>
                    <a:pt x="848" y="1520"/>
                  </a:lnTo>
                  <a:lnTo>
                    <a:pt x="849" y="1520"/>
                  </a:lnTo>
                  <a:lnTo>
                    <a:pt x="849" y="1520"/>
                  </a:lnTo>
                  <a:lnTo>
                    <a:pt x="850" y="1520"/>
                  </a:lnTo>
                  <a:lnTo>
                    <a:pt x="850" y="1520"/>
                  </a:lnTo>
                  <a:lnTo>
                    <a:pt x="851" y="1520"/>
                  </a:lnTo>
                  <a:lnTo>
                    <a:pt x="851" y="1520"/>
                  </a:lnTo>
                  <a:lnTo>
                    <a:pt x="852" y="1520"/>
                  </a:lnTo>
                  <a:lnTo>
                    <a:pt x="852" y="1520"/>
                  </a:lnTo>
                  <a:lnTo>
                    <a:pt x="853" y="1520"/>
                  </a:lnTo>
                  <a:lnTo>
                    <a:pt x="853" y="1520"/>
                  </a:lnTo>
                  <a:lnTo>
                    <a:pt x="854" y="1520"/>
                  </a:lnTo>
                  <a:lnTo>
                    <a:pt x="854" y="1520"/>
                  </a:lnTo>
                  <a:lnTo>
                    <a:pt x="855" y="1520"/>
                  </a:lnTo>
                  <a:lnTo>
                    <a:pt x="855" y="1520"/>
                  </a:lnTo>
                  <a:lnTo>
                    <a:pt x="856" y="1520"/>
                  </a:lnTo>
                  <a:lnTo>
                    <a:pt x="856" y="1520"/>
                  </a:lnTo>
                  <a:lnTo>
                    <a:pt x="857" y="1520"/>
                  </a:lnTo>
                  <a:lnTo>
                    <a:pt x="857" y="1520"/>
                  </a:lnTo>
                  <a:lnTo>
                    <a:pt x="858" y="1520"/>
                  </a:lnTo>
                  <a:lnTo>
                    <a:pt x="858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60" y="1520"/>
                  </a:lnTo>
                  <a:lnTo>
                    <a:pt x="860" y="1520"/>
                  </a:lnTo>
                  <a:lnTo>
                    <a:pt x="861" y="1520"/>
                  </a:lnTo>
                  <a:lnTo>
                    <a:pt x="861" y="1520"/>
                  </a:lnTo>
                  <a:lnTo>
                    <a:pt x="862" y="1520"/>
                  </a:lnTo>
                  <a:lnTo>
                    <a:pt x="862" y="1520"/>
                  </a:lnTo>
                  <a:lnTo>
                    <a:pt x="863" y="1520"/>
                  </a:lnTo>
                  <a:lnTo>
                    <a:pt x="863" y="1520"/>
                  </a:lnTo>
                  <a:lnTo>
                    <a:pt x="864" y="1520"/>
                  </a:lnTo>
                  <a:lnTo>
                    <a:pt x="864" y="1520"/>
                  </a:lnTo>
                  <a:lnTo>
                    <a:pt x="865" y="1520"/>
                  </a:lnTo>
                  <a:lnTo>
                    <a:pt x="865" y="1520"/>
                  </a:lnTo>
                  <a:lnTo>
                    <a:pt x="866" y="1520"/>
                  </a:lnTo>
                  <a:lnTo>
                    <a:pt x="866" y="1520"/>
                  </a:lnTo>
                  <a:lnTo>
                    <a:pt x="867" y="1520"/>
                  </a:lnTo>
                  <a:lnTo>
                    <a:pt x="867" y="1520"/>
                  </a:lnTo>
                  <a:lnTo>
                    <a:pt x="868" y="1520"/>
                  </a:lnTo>
                  <a:lnTo>
                    <a:pt x="868" y="1520"/>
                  </a:lnTo>
                  <a:lnTo>
                    <a:pt x="869" y="1520"/>
                  </a:lnTo>
                  <a:lnTo>
                    <a:pt x="869" y="1520"/>
                  </a:lnTo>
                  <a:lnTo>
                    <a:pt x="870" y="1520"/>
                  </a:lnTo>
                  <a:lnTo>
                    <a:pt x="870" y="1520"/>
                  </a:lnTo>
                  <a:lnTo>
                    <a:pt x="871" y="1520"/>
                  </a:lnTo>
                  <a:lnTo>
                    <a:pt x="871" y="1520"/>
                  </a:lnTo>
                  <a:lnTo>
                    <a:pt x="872" y="1520"/>
                  </a:lnTo>
                  <a:lnTo>
                    <a:pt x="872" y="1520"/>
                  </a:lnTo>
                  <a:lnTo>
                    <a:pt x="873" y="1520"/>
                  </a:lnTo>
                  <a:lnTo>
                    <a:pt x="873" y="1520"/>
                  </a:lnTo>
                  <a:lnTo>
                    <a:pt x="874" y="1520"/>
                  </a:lnTo>
                  <a:lnTo>
                    <a:pt x="874" y="1520"/>
                  </a:lnTo>
                  <a:lnTo>
                    <a:pt x="875" y="1520"/>
                  </a:lnTo>
                  <a:lnTo>
                    <a:pt x="875" y="1520"/>
                  </a:lnTo>
                  <a:lnTo>
                    <a:pt x="876" y="1520"/>
                  </a:lnTo>
                  <a:lnTo>
                    <a:pt x="876" y="1520"/>
                  </a:lnTo>
                  <a:lnTo>
                    <a:pt x="877" y="1520"/>
                  </a:lnTo>
                  <a:lnTo>
                    <a:pt x="877" y="1520"/>
                  </a:lnTo>
                  <a:lnTo>
                    <a:pt x="878" y="1520"/>
                  </a:lnTo>
                  <a:lnTo>
                    <a:pt x="878" y="1520"/>
                  </a:lnTo>
                  <a:lnTo>
                    <a:pt x="879" y="1520"/>
                  </a:lnTo>
                  <a:lnTo>
                    <a:pt x="879" y="1520"/>
                  </a:lnTo>
                  <a:lnTo>
                    <a:pt x="880" y="1520"/>
                  </a:lnTo>
                  <a:lnTo>
                    <a:pt x="880" y="1520"/>
                  </a:lnTo>
                  <a:lnTo>
                    <a:pt x="881" y="1520"/>
                  </a:lnTo>
                  <a:lnTo>
                    <a:pt x="881" y="1520"/>
                  </a:lnTo>
                  <a:lnTo>
                    <a:pt x="882" y="1520"/>
                  </a:lnTo>
                  <a:lnTo>
                    <a:pt x="882" y="1520"/>
                  </a:lnTo>
                  <a:lnTo>
                    <a:pt x="883" y="1520"/>
                  </a:lnTo>
                  <a:lnTo>
                    <a:pt x="883" y="1520"/>
                  </a:lnTo>
                  <a:lnTo>
                    <a:pt x="884" y="1520"/>
                  </a:lnTo>
                  <a:lnTo>
                    <a:pt x="884" y="1520"/>
                  </a:lnTo>
                  <a:lnTo>
                    <a:pt x="885" y="1520"/>
                  </a:lnTo>
                  <a:lnTo>
                    <a:pt x="885" y="1520"/>
                  </a:lnTo>
                  <a:lnTo>
                    <a:pt x="886" y="1520"/>
                  </a:lnTo>
                  <a:lnTo>
                    <a:pt x="886" y="1520"/>
                  </a:lnTo>
                  <a:lnTo>
                    <a:pt x="887" y="1520"/>
                  </a:lnTo>
                  <a:lnTo>
                    <a:pt x="887" y="1520"/>
                  </a:lnTo>
                  <a:lnTo>
                    <a:pt x="888" y="1520"/>
                  </a:lnTo>
                  <a:lnTo>
                    <a:pt x="888" y="1520"/>
                  </a:lnTo>
                  <a:lnTo>
                    <a:pt x="889" y="1520"/>
                  </a:lnTo>
                  <a:lnTo>
                    <a:pt x="889" y="1520"/>
                  </a:lnTo>
                  <a:lnTo>
                    <a:pt x="890" y="1520"/>
                  </a:lnTo>
                  <a:lnTo>
                    <a:pt x="890" y="1520"/>
                  </a:lnTo>
                  <a:lnTo>
                    <a:pt x="891" y="1520"/>
                  </a:lnTo>
                  <a:lnTo>
                    <a:pt x="891" y="1520"/>
                  </a:lnTo>
                  <a:lnTo>
                    <a:pt x="892" y="1520"/>
                  </a:lnTo>
                  <a:lnTo>
                    <a:pt x="892" y="1520"/>
                  </a:lnTo>
                  <a:lnTo>
                    <a:pt x="893" y="1520"/>
                  </a:lnTo>
                  <a:lnTo>
                    <a:pt x="893" y="1520"/>
                  </a:lnTo>
                  <a:lnTo>
                    <a:pt x="894" y="1520"/>
                  </a:lnTo>
                  <a:lnTo>
                    <a:pt x="894" y="1520"/>
                  </a:lnTo>
                  <a:lnTo>
                    <a:pt x="895" y="1520"/>
                  </a:lnTo>
                  <a:lnTo>
                    <a:pt x="895" y="1520"/>
                  </a:lnTo>
                  <a:lnTo>
                    <a:pt x="896" y="1520"/>
                  </a:lnTo>
                  <a:lnTo>
                    <a:pt x="896" y="1520"/>
                  </a:lnTo>
                  <a:lnTo>
                    <a:pt x="897" y="1520"/>
                  </a:lnTo>
                  <a:lnTo>
                    <a:pt x="897" y="1520"/>
                  </a:lnTo>
                  <a:lnTo>
                    <a:pt x="898" y="1520"/>
                  </a:lnTo>
                  <a:lnTo>
                    <a:pt x="898" y="1520"/>
                  </a:lnTo>
                  <a:lnTo>
                    <a:pt x="899" y="1520"/>
                  </a:lnTo>
                  <a:lnTo>
                    <a:pt x="899" y="1520"/>
                  </a:lnTo>
                  <a:lnTo>
                    <a:pt x="900" y="1520"/>
                  </a:lnTo>
                  <a:lnTo>
                    <a:pt x="900" y="1520"/>
                  </a:lnTo>
                  <a:lnTo>
                    <a:pt x="901" y="1520"/>
                  </a:lnTo>
                  <a:lnTo>
                    <a:pt x="901" y="1520"/>
                  </a:lnTo>
                  <a:lnTo>
                    <a:pt x="902" y="1520"/>
                  </a:lnTo>
                  <a:lnTo>
                    <a:pt x="902" y="1520"/>
                  </a:lnTo>
                  <a:lnTo>
                    <a:pt x="903" y="1520"/>
                  </a:lnTo>
                  <a:lnTo>
                    <a:pt x="903" y="1520"/>
                  </a:lnTo>
                  <a:lnTo>
                    <a:pt x="904" y="1520"/>
                  </a:lnTo>
                  <a:lnTo>
                    <a:pt x="904" y="1520"/>
                  </a:lnTo>
                  <a:lnTo>
                    <a:pt x="905" y="1520"/>
                  </a:lnTo>
                  <a:lnTo>
                    <a:pt x="905" y="1520"/>
                  </a:lnTo>
                  <a:lnTo>
                    <a:pt x="906" y="1520"/>
                  </a:lnTo>
                  <a:lnTo>
                    <a:pt x="906" y="1520"/>
                  </a:lnTo>
                  <a:lnTo>
                    <a:pt x="907" y="1520"/>
                  </a:lnTo>
                  <a:lnTo>
                    <a:pt x="907" y="1520"/>
                  </a:lnTo>
                  <a:lnTo>
                    <a:pt x="908" y="1520"/>
                  </a:lnTo>
                  <a:lnTo>
                    <a:pt x="908" y="1520"/>
                  </a:lnTo>
                  <a:lnTo>
                    <a:pt x="909" y="1520"/>
                  </a:lnTo>
                  <a:lnTo>
                    <a:pt x="909" y="1520"/>
                  </a:lnTo>
                  <a:lnTo>
                    <a:pt x="910" y="1520"/>
                  </a:lnTo>
                  <a:lnTo>
                    <a:pt x="910" y="1520"/>
                  </a:lnTo>
                  <a:lnTo>
                    <a:pt x="911" y="1520"/>
                  </a:lnTo>
                  <a:lnTo>
                    <a:pt x="911" y="1520"/>
                  </a:lnTo>
                  <a:lnTo>
                    <a:pt x="912" y="1520"/>
                  </a:lnTo>
                  <a:lnTo>
                    <a:pt x="912" y="1520"/>
                  </a:lnTo>
                  <a:lnTo>
                    <a:pt x="913" y="1520"/>
                  </a:lnTo>
                  <a:lnTo>
                    <a:pt x="913" y="1520"/>
                  </a:lnTo>
                  <a:lnTo>
                    <a:pt x="914" y="1520"/>
                  </a:lnTo>
                  <a:lnTo>
                    <a:pt x="914" y="1520"/>
                  </a:lnTo>
                  <a:lnTo>
                    <a:pt x="915" y="1520"/>
                  </a:lnTo>
                  <a:lnTo>
                    <a:pt x="915" y="1520"/>
                  </a:lnTo>
                  <a:lnTo>
                    <a:pt x="916" y="1520"/>
                  </a:lnTo>
                  <a:lnTo>
                    <a:pt x="916" y="1520"/>
                  </a:lnTo>
                  <a:lnTo>
                    <a:pt x="917" y="1520"/>
                  </a:lnTo>
                  <a:lnTo>
                    <a:pt x="917" y="1520"/>
                  </a:lnTo>
                  <a:lnTo>
                    <a:pt x="918" y="1520"/>
                  </a:lnTo>
                  <a:lnTo>
                    <a:pt x="918" y="1520"/>
                  </a:lnTo>
                  <a:lnTo>
                    <a:pt x="919" y="1520"/>
                  </a:lnTo>
                  <a:lnTo>
                    <a:pt x="919" y="1520"/>
                  </a:lnTo>
                  <a:lnTo>
                    <a:pt x="920" y="1520"/>
                  </a:lnTo>
                  <a:lnTo>
                    <a:pt x="920" y="1520"/>
                  </a:lnTo>
                  <a:lnTo>
                    <a:pt x="921" y="1520"/>
                  </a:lnTo>
                  <a:lnTo>
                    <a:pt x="921" y="1520"/>
                  </a:lnTo>
                  <a:lnTo>
                    <a:pt x="922" y="1520"/>
                  </a:lnTo>
                  <a:lnTo>
                    <a:pt x="922" y="1520"/>
                  </a:lnTo>
                  <a:lnTo>
                    <a:pt x="923" y="1520"/>
                  </a:lnTo>
                  <a:lnTo>
                    <a:pt x="923" y="1520"/>
                  </a:lnTo>
                  <a:lnTo>
                    <a:pt x="924" y="1520"/>
                  </a:lnTo>
                  <a:lnTo>
                    <a:pt x="924" y="1520"/>
                  </a:lnTo>
                  <a:lnTo>
                    <a:pt x="925" y="1520"/>
                  </a:lnTo>
                  <a:lnTo>
                    <a:pt x="925" y="1520"/>
                  </a:lnTo>
                  <a:lnTo>
                    <a:pt x="926" y="1520"/>
                  </a:lnTo>
                  <a:lnTo>
                    <a:pt x="926" y="1520"/>
                  </a:lnTo>
                  <a:lnTo>
                    <a:pt x="927" y="1520"/>
                  </a:lnTo>
                  <a:lnTo>
                    <a:pt x="927" y="1520"/>
                  </a:lnTo>
                  <a:lnTo>
                    <a:pt x="928" y="1520"/>
                  </a:lnTo>
                  <a:lnTo>
                    <a:pt x="928" y="1520"/>
                  </a:lnTo>
                  <a:lnTo>
                    <a:pt x="929" y="1520"/>
                  </a:lnTo>
                  <a:lnTo>
                    <a:pt x="929" y="1520"/>
                  </a:lnTo>
                  <a:lnTo>
                    <a:pt x="930" y="1520"/>
                  </a:lnTo>
                  <a:lnTo>
                    <a:pt x="930" y="1520"/>
                  </a:lnTo>
                  <a:lnTo>
                    <a:pt x="931" y="1520"/>
                  </a:lnTo>
                  <a:lnTo>
                    <a:pt x="931" y="1520"/>
                  </a:lnTo>
                  <a:lnTo>
                    <a:pt x="932" y="1520"/>
                  </a:lnTo>
                  <a:lnTo>
                    <a:pt x="932" y="1520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4" y="1520"/>
                  </a:lnTo>
                  <a:lnTo>
                    <a:pt x="934" y="1520"/>
                  </a:lnTo>
                  <a:lnTo>
                    <a:pt x="935" y="1520"/>
                  </a:lnTo>
                  <a:lnTo>
                    <a:pt x="935" y="1520"/>
                  </a:lnTo>
                  <a:lnTo>
                    <a:pt x="936" y="1520"/>
                  </a:lnTo>
                  <a:lnTo>
                    <a:pt x="936" y="1520"/>
                  </a:lnTo>
                  <a:lnTo>
                    <a:pt x="937" y="1520"/>
                  </a:lnTo>
                  <a:lnTo>
                    <a:pt x="937" y="1520"/>
                  </a:lnTo>
                  <a:lnTo>
                    <a:pt x="938" y="1520"/>
                  </a:lnTo>
                  <a:lnTo>
                    <a:pt x="938" y="1520"/>
                  </a:lnTo>
                  <a:lnTo>
                    <a:pt x="939" y="1520"/>
                  </a:lnTo>
                  <a:lnTo>
                    <a:pt x="939" y="1520"/>
                  </a:lnTo>
                  <a:lnTo>
                    <a:pt x="940" y="1520"/>
                  </a:lnTo>
                  <a:lnTo>
                    <a:pt x="940" y="1520"/>
                  </a:lnTo>
                  <a:lnTo>
                    <a:pt x="941" y="1520"/>
                  </a:lnTo>
                  <a:lnTo>
                    <a:pt x="941" y="1520"/>
                  </a:lnTo>
                  <a:lnTo>
                    <a:pt x="942" y="1520"/>
                  </a:lnTo>
                  <a:lnTo>
                    <a:pt x="942" y="1520"/>
                  </a:lnTo>
                  <a:lnTo>
                    <a:pt x="943" y="1520"/>
                  </a:lnTo>
                  <a:lnTo>
                    <a:pt x="943" y="1520"/>
                  </a:lnTo>
                  <a:lnTo>
                    <a:pt x="944" y="1520"/>
                  </a:lnTo>
                  <a:lnTo>
                    <a:pt x="944" y="1520"/>
                  </a:lnTo>
                  <a:lnTo>
                    <a:pt x="945" y="1520"/>
                  </a:lnTo>
                  <a:lnTo>
                    <a:pt x="945" y="1520"/>
                  </a:lnTo>
                  <a:lnTo>
                    <a:pt x="946" y="1520"/>
                  </a:lnTo>
                  <a:lnTo>
                    <a:pt x="946" y="1520"/>
                  </a:lnTo>
                  <a:lnTo>
                    <a:pt x="947" y="1520"/>
                  </a:lnTo>
                  <a:lnTo>
                    <a:pt x="947" y="1520"/>
                  </a:lnTo>
                  <a:lnTo>
                    <a:pt x="948" y="1520"/>
                  </a:lnTo>
                  <a:lnTo>
                    <a:pt x="948" y="1520"/>
                  </a:lnTo>
                  <a:lnTo>
                    <a:pt x="949" y="1520"/>
                  </a:lnTo>
                  <a:lnTo>
                    <a:pt x="949" y="1520"/>
                  </a:lnTo>
                  <a:lnTo>
                    <a:pt x="950" y="1520"/>
                  </a:lnTo>
                  <a:lnTo>
                    <a:pt x="950" y="1520"/>
                  </a:lnTo>
                  <a:lnTo>
                    <a:pt x="951" y="1520"/>
                  </a:lnTo>
                  <a:lnTo>
                    <a:pt x="951" y="1520"/>
                  </a:lnTo>
                  <a:lnTo>
                    <a:pt x="952" y="1520"/>
                  </a:lnTo>
                  <a:lnTo>
                    <a:pt x="952" y="1520"/>
                  </a:lnTo>
                  <a:lnTo>
                    <a:pt x="953" y="1520"/>
                  </a:lnTo>
                  <a:lnTo>
                    <a:pt x="953" y="1520"/>
                  </a:lnTo>
                  <a:lnTo>
                    <a:pt x="954" y="1520"/>
                  </a:lnTo>
                  <a:lnTo>
                    <a:pt x="954" y="1520"/>
                  </a:lnTo>
                  <a:lnTo>
                    <a:pt x="955" y="1520"/>
                  </a:lnTo>
                  <a:lnTo>
                    <a:pt x="955" y="1520"/>
                  </a:lnTo>
                  <a:lnTo>
                    <a:pt x="956" y="1520"/>
                  </a:lnTo>
                  <a:lnTo>
                    <a:pt x="956" y="1520"/>
                  </a:lnTo>
                  <a:lnTo>
                    <a:pt x="957" y="1520"/>
                  </a:lnTo>
                  <a:lnTo>
                    <a:pt x="957" y="1520"/>
                  </a:lnTo>
                  <a:lnTo>
                    <a:pt x="958" y="1520"/>
                  </a:lnTo>
                  <a:lnTo>
                    <a:pt x="958" y="1520"/>
                  </a:lnTo>
                  <a:lnTo>
                    <a:pt x="959" y="1520"/>
                  </a:lnTo>
                  <a:lnTo>
                    <a:pt x="959" y="1520"/>
                  </a:lnTo>
                  <a:lnTo>
                    <a:pt x="960" y="1520"/>
                  </a:lnTo>
                  <a:lnTo>
                    <a:pt x="960" y="1520"/>
                  </a:lnTo>
                  <a:lnTo>
                    <a:pt x="961" y="1520"/>
                  </a:lnTo>
                  <a:lnTo>
                    <a:pt x="961" y="1520"/>
                  </a:lnTo>
                  <a:lnTo>
                    <a:pt x="962" y="1520"/>
                  </a:lnTo>
                  <a:lnTo>
                    <a:pt x="962" y="1520"/>
                  </a:lnTo>
                  <a:lnTo>
                    <a:pt x="963" y="1520"/>
                  </a:lnTo>
                  <a:lnTo>
                    <a:pt x="963" y="1520"/>
                  </a:lnTo>
                  <a:lnTo>
                    <a:pt x="964" y="1520"/>
                  </a:lnTo>
                  <a:lnTo>
                    <a:pt x="964" y="1520"/>
                  </a:lnTo>
                  <a:lnTo>
                    <a:pt x="965" y="1520"/>
                  </a:lnTo>
                  <a:lnTo>
                    <a:pt x="965" y="1520"/>
                  </a:lnTo>
                  <a:lnTo>
                    <a:pt x="966" y="1520"/>
                  </a:lnTo>
                  <a:lnTo>
                    <a:pt x="966" y="1520"/>
                  </a:lnTo>
                  <a:lnTo>
                    <a:pt x="967" y="1520"/>
                  </a:lnTo>
                  <a:lnTo>
                    <a:pt x="967" y="1520"/>
                  </a:lnTo>
                  <a:lnTo>
                    <a:pt x="968" y="1520"/>
                  </a:lnTo>
                  <a:lnTo>
                    <a:pt x="968" y="1520"/>
                  </a:lnTo>
                  <a:lnTo>
                    <a:pt x="969" y="1520"/>
                  </a:lnTo>
                  <a:lnTo>
                    <a:pt x="969" y="1520"/>
                  </a:lnTo>
                  <a:lnTo>
                    <a:pt x="970" y="1520"/>
                  </a:lnTo>
                  <a:lnTo>
                    <a:pt x="970" y="1520"/>
                  </a:lnTo>
                  <a:lnTo>
                    <a:pt x="971" y="1520"/>
                  </a:lnTo>
                  <a:lnTo>
                    <a:pt x="971" y="1520"/>
                  </a:lnTo>
                  <a:lnTo>
                    <a:pt x="972" y="1520"/>
                  </a:lnTo>
                  <a:lnTo>
                    <a:pt x="972" y="1520"/>
                  </a:lnTo>
                  <a:lnTo>
                    <a:pt x="973" y="1520"/>
                  </a:lnTo>
                  <a:lnTo>
                    <a:pt x="973" y="1520"/>
                  </a:lnTo>
                  <a:lnTo>
                    <a:pt x="974" y="1520"/>
                  </a:lnTo>
                  <a:lnTo>
                    <a:pt x="974" y="1520"/>
                  </a:lnTo>
                  <a:lnTo>
                    <a:pt x="975" y="1520"/>
                  </a:lnTo>
                  <a:lnTo>
                    <a:pt x="975" y="1520"/>
                  </a:lnTo>
                  <a:lnTo>
                    <a:pt x="976" y="1520"/>
                  </a:lnTo>
                  <a:lnTo>
                    <a:pt x="976" y="1520"/>
                  </a:lnTo>
                  <a:lnTo>
                    <a:pt x="977" y="1520"/>
                  </a:lnTo>
                  <a:lnTo>
                    <a:pt x="977" y="1520"/>
                  </a:lnTo>
                  <a:lnTo>
                    <a:pt x="978" y="1520"/>
                  </a:lnTo>
                  <a:lnTo>
                    <a:pt x="978" y="1520"/>
                  </a:lnTo>
                  <a:lnTo>
                    <a:pt x="979" y="1520"/>
                  </a:lnTo>
                  <a:lnTo>
                    <a:pt x="979" y="1520"/>
                  </a:lnTo>
                  <a:lnTo>
                    <a:pt x="980" y="1520"/>
                  </a:lnTo>
                  <a:lnTo>
                    <a:pt x="980" y="1520"/>
                  </a:lnTo>
                  <a:lnTo>
                    <a:pt x="981" y="1520"/>
                  </a:lnTo>
                  <a:lnTo>
                    <a:pt x="981" y="1520"/>
                  </a:lnTo>
                  <a:lnTo>
                    <a:pt x="982" y="1520"/>
                  </a:lnTo>
                  <a:lnTo>
                    <a:pt x="982" y="1520"/>
                  </a:lnTo>
                  <a:lnTo>
                    <a:pt x="983" y="1520"/>
                  </a:lnTo>
                  <a:lnTo>
                    <a:pt x="983" y="1520"/>
                  </a:lnTo>
                  <a:lnTo>
                    <a:pt x="984" y="1520"/>
                  </a:lnTo>
                  <a:lnTo>
                    <a:pt x="984" y="1520"/>
                  </a:lnTo>
                  <a:lnTo>
                    <a:pt x="985" y="1520"/>
                  </a:lnTo>
                  <a:lnTo>
                    <a:pt x="985" y="1520"/>
                  </a:lnTo>
                  <a:lnTo>
                    <a:pt x="986" y="1520"/>
                  </a:lnTo>
                  <a:lnTo>
                    <a:pt x="986" y="1520"/>
                  </a:lnTo>
                  <a:lnTo>
                    <a:pt x="987" y="1520"/>
                  </a:lnTo>
                  <a:lnTo>
                    <a:pt x="987" y="1520"/>
                  </a:lnTo>
                  <a:lnTo>
                    <a:pt x="988" y="1520"/>
                  </a:lnTo>
                  <a:lnTo>
                    <a:pt x="988" y="1520"/>
                  </a:lnTo>
                  <a:lnTo>
                    <a:pt x="989" y="1520"/>
                  </a:lnTo>
                  <a:lnTo>
                    <a:pt x="989" y="1520"/>
                  </a:lnTo>
                  <a:lnTo>
                    <a:pt x="990" y="1520"/>
                  </a:lnTo>
                  <a:lnTo>
                    <a:pt x="990" y="1520"/>
                  </a:lnTo>
                  <a:lnTo>
                    <a:pt x="991" y="1520"/>
                  </a:lnTo>
                  <a:lnTo>
                    <a:pt x="991" y="1520"/>
                  </a:lnTo>
                  <a:lnTo>
                    <a:pt x="992" y="1520"/>
                  </a:lnTo>
                  <a:lnTo>
                    <a:pt x="992" y="1520"/>
                  </a:lnTo>
                  <a:lnTo>
                    <a:pt x="993" y="1520"/>
                  </a:lnTo>
                  <a:lnTo>
                    <a:pt x="993" y="1520"/>
                  </a:lnTo>
                  <a:lnTo>
                    <a:pt x="994" y="1520"/>
                  </a:lnTo>
                  <a:lnTo>
                    <a:pt x="994" y="1520"/>
                  </a:lnTo>
                  <a:lnTo>
                    <a:pt x="995" y="1520"/>
                  </a:lnTo>
                  <a:lnTo>
                    <a:pt x="995" y="1520"/>
                  </a:lnTo>
                  <a:lnTo>
                    <a:pt x="996" y="1520"/>
                  </a:lnTo>
                  <a:lnTo>
                    <a:pt x="996" y="1520"/>
                  </a:lnTo>
                  <a:lnTo>
                    <a:pt x="997" y="1520"/>
                  </a:lnTo>
                  <a:lnTo>
                    <a:pt x="997" y="1520"/>
                  </a:lnTo>
                  <a:lnTo>
                    <a:pt x="998" y="1520"/>
                  </a:lnTo>
                  <a:lnTo>
                    <a:pt x="998" y="1520"/>
                  </a:lnTo>
                  <a:lnTo>
                    <a:pt x="999" y="1520"/>
                  </a:lnTo>
                  <a:lnTo>
                    <a:pt x="999" y="1520"/>
                  </a:lnTo>
                  <a:lnTo>
                    <a:pt x="1000" y="1520"/>
                  </a:lnTo>
                  <a:lnTo>
                    <a:pt x="1000" y="1520"/>
                  </a:lnTo>
                  <a:lnTo>
                    <a:pt x="1001" y="1520"/>
                  </a:lnTo>
                  <a:lnTo>
                    <a:pt x="1001" y="1520"/>
                  </a:lnTo>
                  <a:lnTo>
                    <a:pt x="1002" y="1520"/>
                  </a:lnTo>
                  <a:lnTo>
                    <a:pt x="1002" y="1520"/>
                  </a:lnTo>
                  <a:lnTo>
                    <a:pt x="1003" y="1520"/>
                  </a:lnTo>
                  <a:lnTo>
                    <a:pt x="1003" y="1520"/>
                  </a:lnTo>
                  <a:lnTo>
                    <a:pt x="1004" y="1520"/>
                  </a:lnTo>
                  <a:lnTo>
                    <a:pt x="1004" y="1520"/>
                  </a:lnTo>
                  <a:lnTo>
                    <a:pt x="1005" y="1520"/>
                  </a:lnTo>
                  <a:lnTo>
                    <a:pt x="1005" y="1520"/>
                  </a:lnTo>
                  <a:lnTo>
                    <a:pt x="1006" y="1520"/>
                  </a:lnTo>
                  <a:lnTo>
                    <a:pt x="1006" y="1520"/>
                  </a:lnTo>
                  <a:lnTo>
                    <a:pt x="1007" y="1520"/>
                  </a:lnTo>
                  <a:lnTo>
                    <a:pt x="1007" y="1520"/>
                  </a:lnTo>
                  <a:lnTo>
                    <a:pt x="1008" y="1520"/>
                  </a:lnTo>
                  <a:lnTo>
                    <a:pt x="1008" y="1520"/>
                  </a:lnTo>
                  <a:lnTo>
                    <a:pt x="1009" y="1520"/>
                  </a:lnTo>
                  <a:lnTo>
                    <a:pt x="1009" y="1520"/>
                  </a:lnTo>
                  <a:lnTo>
                    <a:pt x="1010" y="1520"/>
                  </a:lnTo>
                  <a:lnTo>
                    <a:pt x="1010" y="1520"/>
                  </a:lnTo>
                  <a:lnTo>
                    <a:pt x="1011" y="1520"/>
                  </a:lnTo>
                  <a:lnTo>
                    <a:pt x="1011" y="1520"/>
                  </a:lnTo>
                  <a:lnTo>
                    <a:pt x="1012" y="1520"/>
                  </a:lnTo>
                  <a:lnTo>
                    <a:pt x="1012" y="1520"/>
                  </a:lnTo>
                  <a:lnTo>
                    <a:pt x="1013" y="1520"/>
                  </a:lnTo>
                  <a:lnTo>
                    <a:pt x="1013" y="1520"/>
                  </a:lnTo>
                  <a:lnTo>
                    <a:pt x="1014" y="1520"/>
                  </a:lnTo>
                  <a:lnTo>
                    <a:pt x="1014" y="1520"/>
                  </a:lnTo>
                  <a:lnTo>
                    <a:pt x="1015" y="1520"/>
                  </a:lnTo>
                  <a:lnTo>
                    <a:pt x="1015" y="1520"/>
                  </a:lnTo>
                  <a:lnTo>
                    <a:pt x="1016" y="1520"/>
                  </a:lnTo>
                  <a:lnTo>
                    <a:pt x="1016" y="1520"/>
                  </a:lnTo>
                  <a:lnTo>
                    <a:pt x="1017" y="1520"/>
                  </a:lnTo>
                  <a:lnTo>
                    <a:pt x="1017" y="1520"/>
                  </a:lnTo>
                  <a:lnTo>
                    <a:pt x="1018" y="1520"/>
                  </a:lnTo>
                  <a:lnTo>
                    <a:pt x="1018" y="1520"/>
                  </a:lnTo>
                  <a:lnTo>
                    <a:pt x="1019" y="1520"/>
                  </a:lnTo>
                  <a:lnTo>
                    <a:pt x="1019" y="1520"/>
                  </a:lnTo>
                  <a:lnTo>
                    <a:pt x="1020" y="1520"/>
                  </a:lnTo>
                  <a:lnTo>
                    <a:pt x="1020" y="1520"/>
                  </a:lnTo>
                  <a:lnTo>
                    <a:pt x="1021" y="1520"/>
                  </a:lnTo>
                  <a:lnTo>
                    <a:pt x="1021" y="1520"/>
                  </a:lnTo>
                  <a:lnTo>
                    <a:pt x="1022" y="1520"/>
                  </a:lnTo>
                  <a:lnTo>
                    <a:pt x="1022" y="1520"/>
                  </a:lnTo>
                  <a:lnTo>
                    <a:pt x="1023" y="1520"/>
                  </a:lnTo>
                  <a:lnTo>
                    <a:pt x="1023" y="1520"/>
                  </a:lnTo>
                  <a:lnTo>
                    <a:pt x="1024" y="1520"/>
                  </a:lnTo>
                  <a:lnTo>
                    <a:pt x="1024" y="1520"/>
                  </a:lnTo>
                  <a:lnTo>
                    <a:pt x="1025" y="1520"/>
                  </a:lnTo>
                  <a:lnTo>
                    <a:pt x="1025" y="1520"/>
                  </a:lnTo>
                  <a:lnTo>
                    <a:pt x="1026" y="1520"/>
                  </a:lnTo>
                  <a:lnTo>
                    <a:pt x="1026" y="1520"/>
                  </a:lnTo>
                  <a:lnTo>
                    <a:pt x="1027" y="1520"/>
                  </a:lnTo>
                  <a:lnTo>
                    <a:pt x="1027" y="1520"/>
                  </a:lnTo>
                  <a:lnTo>
                    <a:pt x="1028" y="1520"/>
                  </a:lnTo>
                  <a:lnTo>
                    <a:pt x="1028" y="1520"/>
                  </a:lnTo>
                  <a:lnTo>
                    <a:pt x="1029" y="1520"/>
                  </a:lnTo>
                  <a:lnTo>
                    <a:pt x="1029" y="1520"/>
                  </a:lnTo>
                  <a:lnTo>
                    <a:pt x="1030" y="1520"/>
                  </a:lnTo>
                  <a:lnTo>
                    <a:pt x="1030" y="1520"/>
                  </a:lnTo>
                  <a:lnTo>
                    <a:pt x="1031" y="1520"/>
                  </a:lnTo>
                  <a:lnTo>
                    <a:pt x="1031" y="1520"/>
                  </a:lnTo>
                  <a:lnTo>
                    <a:pt x="1032" y="1520"/>
                  </a:lnTo>
                  <a:lnTo>
                    <a:pt x="1032" y="1520"/>
                  </a:lnTo>
                  <a:lnTo>
                    <a:pt x="1033" y="1520"/>
                  </a:lnTo>
                  <a:lnTo>
                    <a:pt x="1033" y="1520"/>
                  </a:lnTo>
                  <a:lnTo>
                    <a:pt x="1034" y="1520"/>
                  </a:lnTo>
                  <a:lnTo>
                    <a:pt x="1034" y="1520"/>
                  </a:lnTo>
                  <a:lnTo>
                    <a:pt x="1035" y="1520"/>
                  </a:lnTo>
                  <a:lnTo>
                    <a:pt x="1035" y="1520"/>
                  </a:lnTo>
                  <a:lnTo>
                    <a:pt x="1036" y="1520"/>
                  </a:lnTo>
                  <a:lnTo>
                    <a:pt x="1036" y="1520"/>
                  </a:lnTo>
                  <a:lnTo>
                    <a:pt x="1037" y="1520"/>
                  </a:lnTo>
                  <a:lnTo>
                    <a:pt x="1037" y="1520"/>
                  </a:lnTo>
                  <a:lnTo>
                    <a:pt x="1038" y="1520"/>
                  </a:lnTo>
                  <a:lnTo>
                    <a:pt x="1038" y="1520"/>
                  </a:lnTo>
                  <a:lnTo>
                    <a:pt x="1039" y="1520"/>
                  </a:lnTo>
                  <a:lnTo>
                    <a:pt x="1039" y="1520"/>
                  </a:lnTo>
                  <a:lnTo>
                    <a:pt x="1040" y="1520"/>
                  </a:lnTo>
                  <a:lnTo>
                    <a:pt x="1040" y="1520"/>
                  </a:lnTo>
                  <a:lnTo>
                    <a:pt x="1041" y="1520"/>
                  </a:lnTo>
                  <a:lnTo>
                    <a:pt x="1041" y="1520"/>
                  </a:lnTo>
                  <a:lnTo>
                    <a:pt x="1042" y="1520"/>
                  </a:lnTo>
                  <a:lnTo>
                    <a:pt x="1042" y="1520"/>
                  </a:lnTo>
                  <a:lnTo>
                    <a:pt x="1043" y="1520"/>
                  </a:lnTo>
                  <a:lnTo>
                    <a:pt x="1043" y="1520"/>
                  </a:lnTo>
                  <a:lnTo>
                    <a:pt x="1044" y="1520"/>
                  </a:lnTo>
                  <a:lnTo>
                    <a:pt x="1044" y="1520"/>
                  </a:lnTo>
                  <a:lnTo>
                    <a:pt x="1045" y="1520"/>
                  </a:lnTo>
                  <a:lnTo>
                    <a:pt x="1045" y="1520"/>
                  </a:lnTo>
                  <a:lnTo>
                    <a:pt x="1046" y="1520"/>
                  </a:lnTo>
                  <a:lnTo>
                    <a:pt x="1046" y="1520"/>
                  </a:lnTo>
                  <a:lnTo>
                    <a:pt x="1047" y="1520"/>
                  </a:lnTo>
                  <a:lnTo>
                    <a:pt x="1047" y="1520"/>
                  </a:lnTo>
                  <a:lnTo>
                    <a:pt x="1048" y="1520"/>
                  </a:lnTo>
                  <a:lnTo>
                    <a:pt x="1048" y="1520"/>
                  </a:lnTo>
                  <a:lnTo>
                    <a:pt x="1049" y="1520"/>
                  </a:lnTo>
                  <a:lnTo>
                    <a:pt x="1049" y="1520"/>
                  </a:lnTo>
                  <a:lnTo>
                    <a:pt x="1050" y="1520"/>
                  </a:lnTo>
                  <a:lnTo>
                    <a:pt x="1050" y="1520"/>
                  </a:lnTo>
                  <a:lnTo>
                    <a:pt x="1051" y="1520"/>
                  </a:lnTo>
                  <a:lnTo>
                    <a:pt x="1051" y="1520"/>
                  </a:lnTo>
                  <a:lnTo>
                    <a:pt x="1052" y="1520"/>
                  </a:lnTo>
                  <a:lnTo>
                    <a:pt x="1052" y="1520"/>
                  </a:lnTo>
                  <a:lnTo>
                    <a:pt x="1053" y="1520"/>
                  </a:lnTo>
                  <a:lnTo>
                    <a:pt x="1053" y="1520"/>
                  </a:lnTo>
                  <a:lnTo>
                    <a:pt x="1054" y="1520"/>
                  </a:lnTo>
                  <a:lnTo>
                    <a:pt x="1054" y="1520"/>
                  </a:lnTo>
                  <a:lnTo>
                    <a:pt x="1055" y="1520"/>
                  </a:lnTo>
                  <a:lnTo>
                    <a:pt x="1055" y="1520"/>
                  </a:lnTo>
                  <a:lnTo>
                    <a:pt x="1056" y="1520"/>
                  </a:lnTo>
                  <a:lnTo>
                    <a:pt x="1056" y="1520"/>
                  </a:lnTo>
                  <a:lnTo>
                    <a:pt x="1057" y="1520"/>
                  </a:lnTo>
                  <a:lnTo>
                    <a:pt x="1057" y="1520"/>
                  </a:lnTo>
                  <a:lnTo>
                    <a:pt x="1058" y="1520"/>
                  </a:lnTo>
                  <a:lnTo>
                    <a:pt x="1058" y="1520"/>
                  </a:lnTo>
                  <a:lnTo>
                    <a:pt x="1059" y="1520"/>
                  </a:lnTo>
                  <a:lnTo>
                    <a:pt x="1059" y="1520"/>
                  </a:lnTo>
                  <a:lnTo>
                    <a:pt x="1060" y="1520"/>
                  </a:lnTo>
                  <a:lnTo>
                    <a:pt x="1060" y="1520"/>
                  </a:lnTo>
                  <a:lnTo>
                    <a:pt x="1061" y="1520"/>
                  </a:lnTo>
                  <a:lnTo>
                    <a:pt x="1061" y="1520"/>
                  </a:lnTo>
                  <a:lnTo>
                    <a:pt x="1062" y="1520"/>
                  </a:lnTo>
                  <a:lnTo>
                    <a:pt x="1062" y="1520"/>
                  </a:lnTo>
                  <a:lnTo>
                    <a:pt x="1063" y="1520"/>
                  </a:lnTo>
                  <a:lnTo>
                    <a:pt x="1063" y="1520"/>
                  </a:lnTo>
                  <a:lnTo>
                    <a:pt x="1064" y="1520"/>
                  </a:lnTo>
                  <a:lnTo>
                    <a:pt x="1064" y="1520"/>
                  </a:lnTo>
                  <a:lnTo>
                    <a:pt x="1065" y="1520"/>
                  </a:lnTo>
                  <a:lnTo>
                    <a:pt x="1065" y="1520"/>
                  </a:lnTo>
                  <a:lnTo>
                    <a:pt x="1066" y="1520"/>
                  </a:lnTo>
                  <a:lnTo>
                    <a:pt x="1066" y="1520"/>
                  </a:lnTo>
                  <a:lnTo>
                    <a:pt x="1067" y="1520"/>
                  </a:lnTo>
                  <a:lnTo>
                    <a:pt x="1067" y="1520"/>
                  </a:lnTo>
                  <a:lnTo>
                    <a:pt x="1068" y="1520"/>
                  </a:lnTo>
                  <a:lnTo>
                    <a:pt x="1068" y="1520"/>
                  </a:lnTo>
                  <a:lnTo>
                    <a:pt x="1069" y="1520"/>
                  </a:lnTo>
                  <a:lnTo>
                    <a:pt x="1069" y="1520"/>
                  </a:lnTo>
                  <a:lnTo>
                    <a:pt x="1070" y="1520"/>
                  </a:lnTo>
                  <a:lnTo>
                    <a:pt x="1070" y="1520"/>
                  </a:lnTo>
                  <a:lnTo>
                    <a:pt x="1071" y="1520"/>
                  </a:lnTo>
                  <a:lnTo>
                    <a:pt x="1071" y="1520"/>
                  </a:lnTo>
                  <a:lnTo>
                    <a:pt x="1072" y="1520"/>
                  </a:lnTo>
                  <a:lnTo>
                    <a:pt x="1072" y="1520"/>
                  </a:lnTo>
                  <a:lnTo>
                    <a:pt x="1073" y="1520"/>
                  </a:lnTo>
                  <a:lnTo>
                    <a:pt x="1073" y="1520"/>
                  </a:lnTo>
                  <a:lnTo>
                    <a:pt x="1074" y="1520"/>
                  </a:lnTo>
                  <a:lnTo>
                    <a:pt x="1074" y="1520"/>
                  </a:lnTo>
                  <a:lnTo>
                    <a:pt x="1075" y="1520"/>
                  </a:lnTo>
                  <a:lnTo>
                    <a:pt x="1075" y="1520"/>
                  </a:lnTo>
                  <a:lnTo>
                    <a:pt x="1076" y="1520"/>
                  </a:lnTo>
                  <a:lnTo>
                    <a:pt x="1076" y="1520"/>
                  </a:lnTo>
                  <a:lnTo>
                    <a:pt x="1077" y="1520"/>
                  </a:lnTo>
                  <a:lnTo>
                    <a:pt x="1077" y="1520"/>
                  </a:lnTo>
                  <a:lnTo>
                    <a:pt x="1078" y="1520"/>
                  </a:lnTo>
                  <a:lnTo>
                    <a:pt x="1078" y="1520"/>
                  </a:lnTo>
                  <a:lnTo>
                    <a:pt x="1079" y="1520"/>
                  </a:lnTo>
                  <a:lnTo>
                    <a:pt x="1079" y="1520"/>
                  </a:lnTo>
                  <a:lnTo>
                    <a:pt x="1080" y="1520"/>
                  </a:lnTo>
                  <a:lnTo>
                    <a:pt x="1080" y="1520"/>
                  </a:lnTo>
                  <a:lnTo>
                    <a:pt x="1081" y="1520"/>
                  </a:lnTo>
                  <a:lnTo>
                    <a:pt x="1081" y="1520"/>
                  </a:lnTo>
                  <a:lnTo>
                    <a:pt x="1082" y="1520"/>
                  </a:lnTo>
                  <a:lnTo>
                    <a:pt x="1082" y="1520"/>
                  </a:lnTo>
                  <a:lnTo>
                    <a:pt x="1083" y="1520"/>
                  </a:lnTo>
                  <a:lnTo>
                    <a:pt x="1083" y="1520"/>
                  </a:lnTo>
                  <a:lnTo>
                    <a:pt x="1084" y="1520"/>
                  </a:lnTo>
                  <a:lnTo>
                    <a:pt x="1084" y="1520"/>
                  </a:lnTo>
                  <a:lnTo>
                    <a:pt x="1085" y="1520"/>
                  </a:lnTo>
                  <a:lnTo>
                    <a:pt x="1085" y="1520"/>
                  </a:lnTo>
                  <a:lnTo>
                    <a:pt x="1086" y="1520"/>
                  </a:lnTo>
                  <a:lnTo>
                    <a:pt x="1086" y="1520"/>
                  </a:lnTo>
                  <a:lnTo>
                    <a:pt x="1087" y="1520"/>
                  </a:lnTo>
                  <a:lnTo>
                    <a:pt x="1087" y="1520"/>
                  </a:lnTo>
                  <a:lnTo>
                    <a:pt x="1088" y="1520"/>
                  </a:lnTo>
                  <a:lnTo>
                    <a:pt x="1088" y="1520"/>
                  </a:lnTo>
                  <a:lnTo>
                    <a:pt x="1089" y="1520"/>
                  </a:lnTo>
                  <a:lnTo>
                    <a:pt x="1089" y="1520"/>
                  </a:lnTo>
                  <a:lnTo>
                    <a:pt x="1090" y="1520"/>
                  </a:lnTo>
                  <a:lnTo>
                    <a:pt x="1090" y="1520"/>
                  </a:lnTo>
                  <a:lnTo>
                    <a:pt x="1091" y="1520"/>
                  </a:lnTo>
                  <a:lnTo>
                    <a:pt x="1091" y="1520"/>
                  </a:lnTo>
                  <a:lnTo>
                    <a:pt x="1092" y="1520"/>
                  </a:lnTo>
                  <a:lnTo>
                    <a:pt x="1092" y="1520"/>
                  </a:lnTo>
                  <a:lnTo>
                    <a:pt x="1093" y="1520"/>
                  </a:lnTo>
                  <a:lnTo>
                    <a:pt x="1093" y="1520"/>
                  </a:lnTo>
                  <a:lnTo>
                    <a:pt x="1094" y="1520"/>
                  </a:lnTo>
                  <a:lnTo>
                    <a:pt x="1094" y="1520"/>
                  </a:lnTo>
                  <a:lnTo>
                    <a:pt x="1095" y="1520"/>
                  </a:lnTo>
                  <a:lnTo>
                    <a:pt x="1095" y="1520"/>
                  </a:lnTo>
                  <a:lnTo>
                    <a:pt x="1096" y="1520"/>
                  </a:lnTo>
                  <a:lnTo>
                    <a:pt x="1096" y="1520"/>
                  </a:lnTo>
                  <a:lnTo>
                    <a:pt x="1097" y="1520"/>
                  </a:lnTo>
                  <a:lnTo>
                    <a:pt x="1097" y="1520"/>
                  </a:lnTo>
                  <a:lnTo>
                    <a:pt x="1098" y="1520"/>
                  </a:lnTo>
                  <a:lnTo>
                    <a:pt x="1098" y="1520"/>
                  </a:lnTo>
                  <a:lnTo>
                    <a:pt x="1099" y="1520"/>
                  </a:lnTo>
                  <a:lnTo>
                    <a:pt x="1099" y="1520"/>
                  </a:lnTo>
                  <a:lnTo>
                    <a:pt x="1100" y="1520"/>
                  </a:lnTo>
                  <a:lnTo>
                    <a:pt x="1100" y="1520"/>
                  </a:lnTo>
                  <a:lnTo>
                    <a:pt x="1101" y="1520"/>
                  </a:lnTo>
                  <a:lnTo>
                    <a:pt x="1101" y="1520"/>
                  </a:lnTo>
                  <a:lnTo>
                    <a:pt x="1102" y="1520"/>
                  </a:lnTo>
                  <a:lnTo>
                    <a:pt x="1102" y="1520"/>
                  </a:lnTo>
                  <a:lnTo>
                    <a:pt x="1103" y="1520"/>
                  </a:lnTo>
                  <a:lnTo>
                    <a:pt x="1103" y="1520"/>
                  </a:lnTo>
                  <a:lnTo>
                    <a:pt x="1104" y="1520"/>
                  </a:lnTo>
                  <a:lnTo>
                    <a:pt x="1104" y="1520"/>
                  </a:lnTo>
                  <a:lnTo>
                    <a:pt x="1105" y="1520"/>
                  </a:lnTo>
                  <a:lnTo>
                    <a:pt x="1105" y="1520"/>
                  </a:lnTo>
                  <a:lnTo>
                    <a:pt x="1106" y="1520"/>
                  </a:lnTo>
                  <a:lnTo>
                    <a:pt x="1106" y="1520"/>
                  </a:lnTo>
                  <a:lnTo>
                    <a:pt x="1107" y="1520"/>
                  </a:lnTo>
                  <a:lnTo>
                    <a:pt x="1107" y="1520"/>
                  </a:lnTo>
                  <a:lnTo>
                    <a:pt x="1108" y="1520"/>
                  </a:lnTo>
                  <a:lnTo>
                    <a:pt x="1108" y="1520"/>
                  </a:lnTo>
                  <a:lnTo>
                    <a:pt x="1109" y="1520"/>
                  </a:lnTo>
                  <a:lnTo>
                    <a:pt x="1109" y="1520"/>
                  </a:lnTo>
                  <a:lnTo>
                    <a:pt x="1110" y="1520"/>
                  </a:lnTo>
                  <a:lnTo>
                    <a:pt x="1110" y="1520"/>
                  </a:lnTo>
                  <a:lnTo>
                    <a:pt x="1111" y="1520"/>
                  </a:lnTo>
                  <a:lnTo>
                    <a:pt x="1111" y="1520"/>
                  </a:lnTo>
                  <a:lnTo>
                    <a:pt x="1112" y="1520"/>
                  </a:lnTo>
                  <a:lnTo>
                    <a:pt x="1112" y="1520"/>
                  </a:lnTo>
                  <a:lnTo>
                    <a:pt x="1113" y="1520"/>
                  </a:lnTo>
                  <a:lnTo>
                    <a:pt x="1113" y="1520"/>
                  </a:lnTo>
                  <a:lnTo>
                    <a:pt x="1114" y="1520"/>
                  </a:lnTo>
                  <a:lnTo>
                    <a:pt x="1114" y="1520"/>
                  </a:lnTo>
                  <a:lnTo>
                    <a:pt x="1115" y="1520"/>
                  </a:lnTo>
                  <a:lnTo>
                    <a:pt x="1115" y="1520"/>
                  </a:lnTo>
                  <a:lnTo>
                    <a:pt x="1116" y="1520"/>
                  </a:lnTo>
                  <a:lnTo>
                    <a:pt x="1116" y="1520"/>
                  </a:lnTo>
                  <a:lnTo>
                    <a:pt x="1117" y="1520"/>
                  </a:lnTo>
                  <a:lnTo>
                    <a:pt x="1117" y="1520"/>
                  </a:lnTo>
                  <a:lnTo>
                    <a:pt x="1118" y="1520"/>
                  </a:lnTo>
                  <a:lnTo>
                    <a:pt x="1118" y="1520"/>
                  </a:lnTo>
                  <a:lnTo>
                    <a:pt x="1119" y="1520"/>
                  </a:lnTo>
                  <a:lnTo>
                    <a:pt x="1119" y="1520"/>
                  </a:lnTo>
                  <a:lnTo>
                    <a:pt x="1120" y="1520"/>
                  </a:lnTo>
                  <a:lnTo>
                    <a:pt x="1120" y="1520"/>
                  </a:lnTo>
                  <a:lnTo>
                    <a:pt x="1121" y="1520"/>
                  </a:lnTo>
                  <a:lnTo>
                    <a:pt x="1121" y="1520"/>
                  </a:lnTo>
                  <a:lnTo>
                    <a:pt x="1122" y="1520"/>
                  </a:lnTo>
                  <a:lnTo>
                    <a:pt x="1122" y="1520"/>
                  </a:lnTo>
                  <a:lnTo>
                    <a:pt x="1123" y="1520"/>
                  </a:lnTo>
                  <a:lnTo>
                    <a:pt x="1123" y="1520"/>
                  </a:lnTo>
                  <a:lnTo>
                    <a:pt x="1124" y="1520"/>
                  </a:lnTo>
                  <a:lnTo>
                    <a:pt x="1124" y="1520"/>
                  </a:lnTo>
                  <a:lnTo>
                    <a:pt x="1125" y="1520"/>
                  </a:lnTo>
                  <a:lnTo>
                    <a:pt x="1125" y="1520"/>
                  </a:lnTo>
                  <a:lnTo>
                    <a:pt x="1126" y="1520"/>
                  </a:lnTo>
                  <a:lnTo>
                    <a:pt x="1126" y="1520"/>
                  </a:lnTo>
                  <a:lnTo>
                    <a:pt x="1127" y="1520"/>
                  </a:lnTo>
                  <a:lnTo>
                    <a:pt x="1127" y="1520"/>
                  </a:lnTo>
                  <a:lnTo>
                    <a:pt x="1128" y="1520"/>
                  </a:lnTo>
                  <a:lnTo>
                    <a:pt x="1128" y="1520"/>
                  </a:lnTo>
                  <a:lnTo>
                    <a:pt x="1129" y="1520"/>
                  </a:lnTo>
                  <a:lnTo>
                    <a:pt x="1129" y="1520"/>
                  </a:lnTo>
                  <a:lnTo>
                    <a:pt x="1130" y="1520"/>
                  </a:lnTo>
                  <a:lnTo>
                    <a:pt x="1130" y="1520"/>
                  </a:lnTo>
                  <a:lnTo>
                    <a:pt x="1131" y="1520"/>
                  </a:lnTo>
                  <a:lnTo>
                    <a:pt x="1131" y="1520"/>
                  </a:lnTo>
                  <a:lnTo>
                    <a:pt x="1132" y="1520"/>
                  </a:lnTo>
                  <a:lnTo>
                    <a:pt x="1132" y="1520"/>
                  </a:lnTo>
                  <a:lnTo>
                    <a:pt x="1133" y="1520"/>
                  </a:lnTo>
                  <a:lnTo>
                    <a:pt x="1133" y="1520"/>
                  </a:lnTo>
                  <a:lnTo>
                    <a:pt x="1134" y="1520"/>
                  </a:lnTo>
                  <a:lnTo>
                    <a:pt x="1134" y="1520"/>
                  </a:lnTo>
                  <a:lnTo>
                    <a:pt x="1135" y="1520"/>
                  </a:lnTo>
                  <a:lnTo>
                    <a:pt x="1135" y="1520"/>
                  </a:lnTo>
                  <a:lnTo>
                    <a:pt x="1136" y="1520"/>
                  </a:lnTo>
                  <a:lnTo>
                    <a:pt x="1136" y="1520"/>
                  </a:lnTo>
                  <a:lnTo>
                    <a:pt x="1137" y="1520"/>
                  </a:lnTo>
                  <a:lnTo>
                    <a:pt x="1137" y="1520"/>
                  </a:lnTo>
                  <a:lnTo>
                    <a:pt x="1138" y="1520"/>
                  </a:lnTo>
                  <a:lnTo>
                    <a:pt x="1138" y="1520"/>
                  </a:lnTo>
                  <a:lnTo>
                    <a:pt x="1139" y="1520"/>
                  </a:lnTo>
                  <a:lnTo>
                    <a:pt x="1139" y="1520"/>
                  </a:lnTo>
                  <a:lnTo>
                    <a:pt x="1140" y="1520"/>
                  </a:lnTo>
                  <a:lnTo>
                    <a:pt x="1140" y="1520"/>
                  </a:lnTo>
                  <a:lnTo>
                    <a:pt x="1141" y="1520"/>
                  </a:lnTo>
                  <a:lnTo>
                    <a:pt x="1141" y="1520"/>
                  </a:lnTo>
                  <a:lnTo>
                    <a:pt x="1142" y="1520"/>
                  </a:lnTo>
                  <a:lnTo>
                    <a:pt x="1142" y="1520"/>
                  </a:lnTo>
                  <a:lnTo>
                    <a:pt x="1143" y="1520"/>
                  </a:lnTo>
                  <a:lnTo>
                    <a:pt x="1143" y="1520"/>
                  </a:lnTo>
                  <a:lnTo>
                    <a:pt x="1144" y="1520"/>
                  </a:lnTo>
                  <a:lnTo>
                    <a:pt x="1144" y="1520"/>
                  </a:lnTo>
                  <a:lnTo>
                    <a:pt x="1145" y="1520"/>
                  </a:lnTo>
                  <a:lnTo>
                    <a:pt x="1145" y="1520"/>
                  </a:lnTo>
                  <a:lnTo>
                    <a:pt x="1146" y="1520"/>
                  </a:lnTo>
                  <a:lnTo>
                    <a:pt x="1146" y="1520"/>
                  </a:lnTo>
                  <a:lnTo>
                    <a:pt x="1147" y="1520"/>
                  </a:lnTo>
                  <a:lnTo>
                    <a:pt x="1147" y="1520"/>
                  </a:lnTo>
                  <a:lnTo>
                    <a:pt x="1148" y="1520"/>
                  </a:lnTo>
                  <a:lnTo>
                    <a:pt x="1148" y="1520"/>
                  </a:lnTo>
                  <a:lnTo>
                    <a:pt x="1149" y="1520"/>
                  </a:lnTo>
                  <a:lnTo>
                    <a:pt x="1149" y="1520"/>
                  </a:lnTo>
                  <a:lnTo>
                    <a:pt x="1150" y="1520"/>
                  </a:lnTo>
                  <a:lnTo>
                    <a:pt x="1150" y="1520"/>
                  </a:lnTo>
                  <a:lnTo>
                    <a:pt x="1151" y="1520"/>
                  </a:lnTo>
                  <a:lnTo>
                    <a:pt x="1151" y="1520"/>
                  </a:lnTo>
                  <a:lnTo>
                    <a:pt x="1152" y="1520"/>
                  </a:lnTo>
                  <a:lnTo>
                    <a:pt x="1152" y="1520"/>
                  </a:lnTo>
                  <a:lnTo>
                    <a:pt x="1153" y="1520"/>
                  </a:lnTo>
                  <a:lnTo>
                    <a:pt x="1153" y="1520"/>
                  </a:lnTo>
                  <a:lnTo>
                    <a:pt x="1154" y="1520"/>
                  </a:lnTo>
                  <a:lnTo>
                    <a:pt x="1154" y="1520"/>
                  </a:lnTo>
                  <a:lnTo>
                    <a:pt x="1155" y="1520"/>
                  </a:lnTo>
                  <a:lnTo>
                    <a:pt x="1155" y="1520"/>
                  </a:lnTo>
                  <a:lnTo>
                    <a:pt x="1156" y="1520"/>
                  </a:lnTo>
                  <a:lnTo>
                    <a:pt x="1156" y="1520"/>
                  </a:lnTo>
                  <a:lnTo>
                    <a:pt x="1157" y="1520"/>
                  </a:lnTo>
                  <a:lnTo>
                    <a:pt x="1157" y="1520"/>
                  </a:lnTo>
                  <a:lnTo>
                    <a:pt x="1158" y="1520"/>
                  </a:lnTo>
                  <a:lnTo>
                    <a:pt x="1158" y="1520"/>
                  </a:lnTo>
                  <a:lnTo>
                    <a:pt x="1159" y="1520"/>
                  </a:lnTo>
                  <a:lnTo>
                    <a:pt x="1159" y="1520"/>
                  </a:lnTo>
                  <a:lnTo>
                    <a:pt x="1160" y="1520"/>
                  </a:lnTo>
                  <a:lnTo>
                    <a:pt x="1160" y="1520"/>
                  </a:lnTo>
                  <a:lnTo>
                    <a:pt x="1161" y="1520"/>
                  </a:lnTo>
                  <a:lnTo>
                    <a:pt x="1161" y="1520"/>
                  </a:lnTo>
                  <a:lnTo>
                    <a:pt x="1162" y="1520"/>
                  </a:lnTo>
                  <a:lnTo>
                    <a:pt x="1162" y="1520"/>
                  </a:lnTo>
                  <a:lnTo>
                    <a:pt x="1163" y="1520"/>
                  </a:lnTo>
                  <a:lnTo>
                    <a:pt x="1163" y="1520"/>
                  </a:lnTo>
                  <a:lnTo>
                    <a:pt x="1164" y="1520"/>
                  </a:lnTo>
                  <a:lnTo>
                    <a:pt x="1164" y="1520"/>
                  </a:lnTo>
                  <a:lnTo>
                    <a:pt x="1165" y="1520"/>
                  </a:lnTo>
                  <a:lnTo>
                    <a:pt x="1165" y="1520"/>
                  </a:lnTo>
                  <a:lnTo>
                    <a:pt x="1166" y="1520"/>
                  </a:lnTo>
                  <a:lnTo>
                    <a:pt x="1166" y="1520"/>
                  </a:lnTo>
                  <a:lnTo>
                    <a:pt x="1167" y="1520"/>
                  </a:lnTo>
                  <a:lnTo>
                    <a:pt x="1167" y="1520"/>
                  </a:lnTo>
                  <a:lnTo>
                    <a:pt x="1168" y="1520"/>
                  </a:lnTo>
                  <a:lnTo>
                    <a:pt x="1168" y="1520"/>
                  </a:lnTo>
                  <a:lnTo>
                    <a:pt x="1169" y="1520"/>
                  </a:lnTo>
                  <a:lnTo>
                    <a:pt x="1169" y="1520"/>
                  </a:lnTo>
                  <a:lnTo>
                    <a:pt x="1170" y="1520"/>
                  </a:lnTo>
                  <a:lnTo>
                    <a:pt x="1170" y="1520"/>
                  </a:lnTo>
                  <a:lnTo>
                    <a:pt x="1171" y="1520"/>
                  </a:lnTo>
                  <a:lnTo>
                    <a:pt x="1171" y="1520"/>
                  </a:lnTo>
                  <a:lnTo>
                    <a:pt x="1172" y="1520"/>
                  </a:lnTo>
                  <a:lnTo>
                    <a:pt x="1172" y="1520"/>
                  </a:lnTo>
                  <a:lnTo>
                    <a:pt x="1173" y="1520"/>
                  </a:lnTo>
                  <a:lnTo>
                    <a:pt x="1173" y="1520"/>
                  </a:lnTo>
                  <a:lnTo>
                    <a:pt x="1174" y="1520"/>
                  </a:lnTo>
                  <a:lnTo>
                    <a:pt x="1174" y="1520"/>
                  </a:lnTo>
                  <a:lnTo>
                    <a:pt x="1175" y="1520"/>
                  </a:lnTo>
                  <a:lnTo>
                    <a:pt x="1175" y="1520"/>
                  </a:lnTo>
                  <a:lnTo>
                    <a:pt x="1176" y="1520"/>
                  </a:lnTo>
                  <a:lnTo>
                    <a:pt x="1176" y="1520"/>
                  </a:lnTo>
                  <a:lnTo>
                    <a:pt x="1177" y="1520"/>
                  </a:lnTo>
                  <a:lnTo>
                    <a:pt x="1177" y="1520"/>
                  </a:lnTo>
                  <a:lnTo>
                    <a:pt x="1178" y="1520"/>
                  </a:lnTo>
                  <a:lnTo>
                    <a:pt x="1178" y="1520"/>
                  </a:lnTo>
                  <a:lnTo>
                    <a:pt x="1179" y="1520"/>
                  </a:lnTo>
                  <a:lnTo>
                    <a:pt x="1179" y="1520"/>
                  </a:lnTo>
                  <a:lnTo>
                    <a:pt x="1180" y="1520"/>
                  </a:lnTo>
                  <a:lnTo>
                    <a:pt x="1180" y="1520"/>
                  </a:lnTo>
                  <a:lnTo>
                    <a:pt x="1181" y="1520"/>
                  </a:lnTo>
                  <a:lnTo>
                    <a:pt x="1181" y="1520"/>
                  </a:lnTo>
                  <a:lnTo>
                    <a:pt x="1182" y="1520"/>
                  </a:lnTo>
                  <a:lnTo>
                    <a:pt x="1182" y="1520"/>
                  </a:lnTo>
                  <a:lnTo>
                    <a:pt x="1183" y="1520"/>
                  </a:lnTo>
                  <a:lnTo>
                    <a:pt x="1183" y="1520"/>
                  </a:lnTo>
                  <a:lnTo>
                    <a:pt x="1184" y="1520"/>
                  </a:lnTo>
                  <a:lnTo>
                    <a:pt x="1184" y="1520"/>
                  </a:lnTo>
                  <a:lnTo>
                    <a:pt x="1185" y="1520"/>
                  </a:lnTo>
                  <a:lnTo>
                    <a:pt x="1185" y="1520"/>
                  </a:lnTo>
                  <a:lnTo>
                    <a:pt x="1186" y="1520"/>
                  </a:lnTo>
                  <a:lnTo>
                    <a:pt x="1186" y="1520"/>
                  </a:lnTo>
                  <a:lnTo>
                    <a:pt x="1187" y="1520"/>
                  </a:lnTo>
                  <a:lnTo>
                    <a:pt x="1187" y="1520"/>
                  </a:lnTo>
                  <a:lnTo>
                    <a:pt x="1188" y="1520"/>
                  </a:lnTo>
                  <a:lnTo>
                    <a:pt x="1188" y="1520"/>
                  </a:lnTo>
                  <a:lnTo>
                    <a:pt x="1189" y="1520"/>
                  </a:lnTo>
                  <a:lnTo>
                    <a:pt x="1189" y="1520"/>
                  </a:lnTo>
                  <a:lnTo>
                    <a:pt x="1190" y="1520"/>
                  </a:lnTo>
                  <a:lnTo>
                    <a:pt x="1190" y="1520"/>
                  </a:lnTo>
                  <a:lnTo>
                    <a:pt x="1191" y="1520"/>
                  </a:lnTo>
                  <a:lnTo>
                    <a:pt x="1191" y="1520"/>
                  </a:lnTo>
                  <a:lnTo>
                    <a:pt x="1192" y="1520"/>
                  </a:lnTo>
                  <a:lnTo>
                    <a:pt x="1192" y="1520"/>
                  </a:lnTo>
                  <a:lnTo>
                    <a:pt x="1193" y="1520"/>
                  </a:lnTo>
                  <a:lnTo>
                    <a:pt x="1193" y="1520"/>
                  </a:lnTo>
                  <a:lnTo>
                    <a:pt x="1194" y="1520"/>
                  </a:lnTo>
                  <a:lnTo>
                    <a:pt x="1194" y="1520"/>
                  </a:lnTo>
                  <a:lnTo>
                    <a:pt x="1195" y="1520"/>
                  </a:lnTo>
                  <a:lnTo>
                    <a:pt x="1195" y="1520"/>
                  </a:lnTo>
                  <a:lnTo>
                    <a:pt x="1196" y="1520"/>
                  </a:lnTo>
                  <a:lnTo>
                    <a:pt x="1196" y="1520"/>
                  </a:lnTo>
                  <a:lnTo>
                    <a:pt x="1197" y="1520"/>
                  </a:lnTo>
                  <a:lnTo>
                    <a:pt x="1197" y="1520"/>
                  </a:lnTo>
                  <a:lnTo>
                    <a:pt x="1198" y="1520"/>
                  </a:lnTo>
                  <a:lnTo>
                    <a:pt x="1198" y="1520"/>
                  </a:lnTo>
                  <a:lnTo>
                    <a:pt x="1199" y="1520"/>
                  </a:lnTo>
                  <a:lnTo>
                    <a:pt x="1199" y="1520"/>
                  </a:lnTo>
                  <a:lnTo>
                    <a:pt x="1200" y="1520"/>
                  </a:lnTo>
                  <a:lnTo>
                    <a:pt x="1200" y="1520"/>
                  </a:lnTo>
                  <a:lnTo>
                    <a:pt x="1201" y="1520"/>
                  </a:lnTo>
                  <a:lnTo>
                    <a:pt x="1201" y="1520"/>
                  </a:lnTo>
                  <a:lnTo>
                    <a:pt x="1202" y="1520"/>
                  </a:lnTo>
                  <a:lnTo>
                    <a:pt x="1202" y="1520"/>
                  </a:lnTo>
                  <a:lnTo>
                    <a:pt x="1203" y="1520"/>
                  </a:lnTo>
                  <a:lnTo>
                    <a:pt x="1203" y="1520"/>
                  </a:lnTo>
                  <a:lnTo>
                    <a:pt x="1204" y="1520"/>
                  </a:lnTo>
                  <a:lnTo>
                    <a:pt x="1204" y="1520"/>
                  </a:lnTo>
                  <a:lnTo>
                    <a:pt x="1205" y="1520"/>
                  </a:lnTo>
                  <a:lnTo>
                    <a:pt x="1205" y="1520"/>
                  </a:lnTo>
                  <a:lnTo>
                    <a:pt x="1206" y="1520"/>
                  </a:lnTo>
                  <a:lnTo>
                    <a:pt x="1206" y="1520"/>
                  </a:lnTo>
                  <a:lnTo>
                    <a:pt x="1207" y="1520"/>
                  </a:lnTo>
                  <a:lnTo>
                    <a:pt x="1207" y="1520"/>
                  </a:lnTo>
                  <a:lnTo>
                    <a:pt x="1208" y="1520"/>
                  </a:lnTo>
                  <a:lnTo>
                    <a:pt x="1208" y="1520"/>
                  </a:lnTo>
                  <a:lnTo>
                    <a:pt x="1209" y="1520"/>
                  </a:lnTo>
                  <a:lnTo>
                    <a:pt x="1209" y="1520"/>
                  </a:lnTo>
                  <a:lnTo>
                    <a:pt x="1210" y="1520"/>
                  </a:lnTo>
                  <a:lnTo>
                    <a:pt x="1210" y="1520"/>
                  </a:lnTo>
                  <a:lnTo>
                    <a:pt x="1211" y="1520"/>
                  </a:lnTo>
                  <a:lnTo>
                    <a:pt x="1211" y="1520"/>
                  </a:lnTo>
                  <a:lnTo>
                    <a:pt x="1212" y="1520"/>
                  </a:lnTo>
                  <a:lnTo>
                    <a:pt x="1212" y="1520"/>
                  </a:lnTo>
                  <a:lnTo>
                    <a:pt x="1213" y="1520"/>
                  </a:lnTo>
                  <a:lnTo>
                    <a:pt x="1213" y="1520"/>
                  </a:lnTo>
                  <a:lnTo>
                    <a:pt x="1214" y="1520"/>
                  </a:lnTo>
                  <a:lnTo>
                    <a:pt x="1214" y="1520"/>
                  </a:lnTo>
                  <a:lnTo>
                    <a:pt x="1215" y="1520"/>
                  </a:lnTo>
                  <a:lnTo>
                    <a:pt x="1215" y="1520"/>
                  </a:lnTo>
                  <a:lnTo>
                    <a:pt x="1216" y="1520"/>
                  </a:lnTo>
                  <a:lnTo>
                    <a:pt x="1216" y="1520"/>
                  </a:lnTo>
                  <a:lnTo>
                    <a:pt x="1217" y="1520"/>
                  </a:lnTo>
                  <a:lnTo>
                    <a:pt x="1217" y="1520"/>
                  </a:lnTo>
                  <a:lnTo>
                    <a:pt x="1218" y="1520"/>
                  </a:lnTo>
                  <a:lnTo>
                    <a:pt x="1218" y="1520"/>
                  </a:lnTo>
                  <a:lnTo>
                    <a:pt x="1219" y="1520"/>
                  </a:lnTo>
                  <a:lnTo>
                    <a:pt x="1219" y="1520"/>
                  </a:lnTo>
                  <a:lnTo>
                    <a:pt x="1220" y="1520"/>
                  </a:lnTo>
                  <a:lnTo>
                    <a:pt x="1220" y="1520"/>
                  </a:lnTo>
                  <a:lnTo>
                    <a:pt x="1221" y="1520"/>
                  </a:lnTo>
                  <a:lnTo>
                    <a:pt x="1221" y="1520"/>
                  </a:lnTo>
                  <a:lnTo>
                    <a:pt x="1222" y="1520"/>
                  </a:lnTo>
                  <a:lnTo>
                    <a:pt x="1222" y="1520"/>
                  </a:lnTo>
                  <a:lnTo>
                    <a:pt x="1223" y="1520"/>
                  </a:lnTo>
                  <a:lnTo>
                    <a:pt x="1223" y="1520"/>
                  </a:lnTo>
                  <a:lnTo>
                    <a:pt x="1224" y="1520"/>
                  </a:lnTo>
                  <a:lnTo>
                    <a:pt x="1224" y="1520"/>
                  </a:lnTo>
                  <a:lnTo>
                    <a:pt x="1225" y="1520"/>
                  </a:lnTo>
                  <a:lnTo>
                    <a:pt x="1225" y="1520"/>
                  </a:lnTo>
                  <a:lnTo>
                    <a:pt x="1226" y="1520"/>
                  </a:lnTo>
                  <a:lnTo>
                    <a:pt x="1226" y="1520"/>
                  </a:lnTo>
                  <a:lnTo>
                    <a:pt x="1227" y="1520"/>
                  </a:lnTo>
                  <a:lnTo>
                    <a:pt x="1227" y="1520"/>
                  </a:lnTo>
                  <a:lnTo>
                    <a:pt x="1228" y="1520"/>
                  </a:lnTo>
                  <a:lnTo>
                    <a:pt x="1228" y="1520"/>
                  </a:lnTo>
                  <a:lnTo>
                    <a:pt x="1229" y="1520"/>
                  </a:lnTo>
                  <a:lnTo>
                    <a:pt x="1229" y="1520"/>
                  </a:lnTo>
                  <a:lnTo>
                    <a:pt x="1230" y="1520"/>
                  </a:lnTo>
                  <a:lnTo>
                    <a:pt x="1230" y="1520"/>
                  </a:lnTo>
                  <a:lnTo>
                    <a:pt x="1231" y="1520"/>
                  </a:lnTo>
                  <a:lnTo>
                    <a:pt x="1231" y="1520"/>
                  </a:lnTo>
                  <a:lnTo>
                    <a:pt x="1232" y="1520"/>
                  </a:lnTo>
                  <a:lnTo>
                    <a:pt x="1232" y="1520"/>
                  </a:lnTo>
                  <a:lnTo>
                    <a:pt x="1233" y="1520"/>
                  </a:lnTo>
                  <a:lnTo>
                    <a:pt x="1233" y="1520"/>
                  </a:lnTo>
                  <a:lnTo>
                    <a:pt x="1234" y="1520"/>
                  </a:lnTo>
                  <a:lnTo>
                    <a:pt x="1234" y="1520"/>
                  </a:lnTo>
                  <a:lnTo>
                    <a:pt x="1235" y="1520"/>
                  </a:lnTo>
                  <a:lnTo>
                    <a:pt x="1235" y="1520"/>
                  </a:lnTo>
                  <a:lnTo>
                    <a:pt x="1236" y="1520"/>
                  </a:lnTo>
                  <a:lnTo>
                    <a:pt x="1236" y="1520"/>
                  </a:lnTo>
                  <a:lnTo>
                    <a:pt x="1237" y="1520"/>
                  </a:lnTo>
                  <a:lnTo>
                    <a:pt x="1237" y="1520"/>
                  </a:lnTo>
                  <a:lnTo>
                    <a:pt x="1238" y="1520"/>
                  </a:lnTo>
                  <a:lnTo>
                    <a:pt x="1238" y="1520"/>
                  </a:lnTo>
                  <a:lnTo>
                    <a:pt x="1239" y="1520"/>
                  </a:lnTo>
                  <a:lnTo>
                    <a:pt x="1239" y="1520"/>
                  </a:lnTo>
                  <a:lnTo>
                    <a:pt x="1240" y="1520"/>
                  </a:lnTo>
                  <a:lnTo>
                    <a:pt x="1240" y="1520"/>
                  </a:lnTo>
                  <a:lnTo>
                    <a:pt x="1241" y="1520"/>
                  </a:lnTo>
                  <a:lnTo>
                    <a:pt x="1241" y="1520"/>
                  </a:lnTo>
                  <a:lnTo>
                    <a:pt x="1242" y="1520"/>
                  </a:lnTo>
                  <a:lnTo>
                    <a:pt x="1242" y="1520"/>
                  </a:lnTo>
                  <a:lnTo>
                    <a:pt x="1243" y="1520"/>
                  </a:lnTo>
                  <a:lnTo>
                    <a:pt x="1243" y="1520"/>
                  </a:lnTo>
                  <a:lnTo>
                    <a:pt x="1244" y="1520"/>
                  </a:lnTo>
                  <a:lnTo>
                    <a:pt x="1244" y="1520"/>
                  </a:lnTo>
                  <a:lnTo>
                    <a:pt x="1245" y="1520"/>
                  </a:lnTo>
                  <a:lnTo>
                    <a:pt x="1245" y="1520"/>
                  </a:lnTo>
                  <a:lnTo>
                    <a:pt x="1246" y="1520"/>
                  </a:lnTo>
                  <a:lnTo>
                    <a:pt x="1246" y="1520"/>
                  </a:lnTo>
                  <a:lnTo>
                    <a:pt x="1247" y="1520"/>
                  </a:lnTo>
                  <a:lnTo>
                    <a:pt x="1247" y="1520"/>
                  </a:lnTo>
                  <a:lnTo>
                    <a:pt x="1248" y="1520"/>
                  </a:lnTo>
                  <a:lnTo>
                    <a:pt x="1248" y="1520"/>
                  </a:lnTo>
                  <a:lnTo>
                    <a:pt x="1249" y="1520"/>
                  </a:lnTo>
                  <a:lnTo>
                    <a:pt x="1249" y="1520"/>
                  </a:lnTo>
                  <a:lnTo>
                    <a:pt x="1250" y="1520"/>
                  </a:lnTo>
                  <a:lnTo>
                    <a:pt x="1250" y="1520"/>
                  </a:lnTo>
                  <a:lnTo>
                    <a:pt x="1251" y="1520"/>
                  </a:lnTo>
                  <a:lnTo>
                    <a:pt x="1251" y="1520"/>
                  </a:lnTo>
                  <a:lnTo>
                    <a:pt x="1252" y="1520"/>
                  </a:lnTo>
                  <a:lnTo>
                    <a:pt x="1252" y="1520"/>
                  </a:lnTo>
                  <a:lnTo>
                    <a:pt x="1253" y="1520"/>
                  </a:lnTo>
                  <a:lnTo>
                    <a:pt x="1253" y="1520"/>
                  </a:lnTo>
                  <a:lnTo>
                    <a:pt x="1254" y="1520"/>
                  </a:lnTo>
                  <a:lnTo>
                    <a:pt x="1254" y="1520"/>
                  </a:lnTo>
                  <a:lnTo>
                    <a:pt x="1255" y="1520"/>
                  </a:lnTo>
                  <a:lnTo>
                    <a:pt x="1255" y="1520"/>
                  </a:lnTo>
                  <a:lnTo>
                    <a:pt x="1256" y="1520"/>
                  </a:lnTo>
                  <a:lnTo>
                    <a:pt x="1256" y="1520"/>
                  </a:lnTo>
                  <a:lnTo>
                    <a:pt x="1257" y="1520"/>
                  </a:lnTo>
                  <a:lnTo>
                    <a:pt x="1257" y="1520"/>
                  </a:lnTo>
                  <a:lnTo>
                    <a:pt x="1258" y="1520"/>
                  </a:lnTo>
                  <a:lnTo>
                    <a:pt x="1258" y="1520"/>
                  </a:lnTo>
                  <a:lnTo>
                    <a:pt x="1259" y="1520"/>
                  </a:lnTo>
                  <a:lnTo>
                    <a:pt x="1259" y="1520"/>
                  </a:lnTo>
                  <a:lnTo>
                    <a:pt x="1260" y="1520"/>
                  </a:lnTo>
                  <a:lnTo>
                    <a:pt x="1260" y="1520"/>
                  </a:lnTo>
                  <a:lnTo>
                    <a:pt x="1261" y="1520"/>
                  </a:lnTo>
                  <a:lnTo>
                    <a:pt x="1261" y="1520"/>
                  </a:lnTo>
                  <a:lnTo>
                    <a:pt x="1262" y="1520"/>
                  </a:lnTo>
                  <a:lnTo>
                    <a:pt x="1262" y="1520"/>
                  </a:lnTo>
                  <a:lnTo>
                    <a:pt x="1263" y="1520"/>
                  </a:lnTo>
                  <a:lnTo>
                    <a:pt x="1263" y="1520"/>
                  </a:lnTo>
                  <a:lnTo>
                    <a:pt x="1264" y="1520"/>
                  </a:lnTo>
                  <a:lnTo>
                    <a:pt x="1264" y="1520"/>
                  </a:lnTo>
                  <a:lnTo>
                    <a:pt x="1265" y="1520"/>
                  </a:lnTo>
                  <a:lnTo>
                    <a:pt x="1265" y="1520"/>
                  </a:lnTo>
                  <a:lnTo>
                    <a:pt x="1266" y="1520"/>
                  </a:lnTo>
                  <a:lnTo>
                    <a:pt x="1266" y="1520"/>
                  </a:lnTo>
                  <a:lnTo>
                    <a:pt x="1267" y="1520"/>
                  </a:lnTo>
                  <a:lnTo>
                    <a:pt x="1267" y="1520"/>
                  </a:lnTo>
                  <a:lnTo>
                    <a:pt x="1268" y="1520"/>
                  </a:lnTo>
                  <a:lnTo>
                    <a:pt x="1268" y="1520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70" y="1520"/>
                  </a:lnTo>
                  <a:lnTo>
                    <a:pt x="1270" y="1520"/>
                  </a:lnTo>
                  <a:lnTo>
                    <a:pt x="1271" y="1520"/>
                  </a:lnTo>
                  <a:lnTo>
                    <a:pt x="1271" y="1520"/>
                  </a:lnTo>
                  <a:lnTo>
                    <a:pt x="1272" y="1520"/>
                  </a:lnTo>
                  <a:lnTo>
                    <a:pt x="1272" y="1520"/>
                  </a:lnTo>
                  <a:lnTo>
                    <a:pt x="1273" y="1520"/>
                  </a:lnTo>
                  <a:lnTo>
                    <a:pt x="1273" y="1520"/>
                  </a:lnTo>
                  <a:lnTo>
                    <a:pt x="1274" y="1520"/>
                  </a:lnTo>
                  <a:lnTo>
                    <a:pt x="1274" y="1520"/>
                  </a:lnTo>
                  <a:lnTo>
                    <a:pt x="1275" y="1520"/>
                  </a:lnTo>
                  <a:lnTo>
                    <a:pt x="1275" y="1520"/>
                  </a:lnTo>
                  <a:lnTo>
                    <a:pt x="1276" y="1520"/>
                  </a:lnTo>
                  <a:lnTo>
                    <a:pt x="1276" y="1520"/>
                  </a:lnTo>
                  <a:lnTo>
                    <a:pt x="1277" y="1520"/>
                  </a:lnTo>
                  <a:lnTo>
                    <a:pt x="1277" y="1520"/>
                  </a:lnTo>
                  <a:lnTo>
                    <a:pt x="1278" y="1520"/>
                  </a:lnTo>
                  <a:lnTo>
                    <a:pt x="1278" y="1520"/>
                  </a:lnTo>
                  <a:lnTo>
                    <a:pt x="1279" y="1520"/>
                  </a:lnTo>
                  <a:lnTo>
                    <a:pt x="1279" y="1520"/>
                  </a:lnTo>
                  <a:lnTo>
                    <a:pt x="1280" y="1520"/>
                  </a:lnTo>
                  <a:lnTo>
                    <a:pt x="1280" y="1520"/>
                  </a:lnTo>
                  <a:lnTo>
                    <a:pt x="1281" y="1520"/>
                  </a:lnTo>
                  <a:lnTo>
                    <a:pt x="1281" y="1520"/>
                  </a:lnTo>
                  <a:lnTo>
                    <a:pt x="1282" y="1520"/>
                  </a:lnTo>
                  <a:lnTo>
                    <a:pt x="1282" y="1520"/>
                  </a:lnTo>
                  <a:lnTo>
                    <a:pt x="1283" y="1520"/>
                  </a:lnTo>
                  <a:lnTo>
                    <a:pt x="1283" y="1520"/>
                  </a:lnTo>
                  <a:lnTo>
                    <a:pt x="1284" y="1520"/>
                  </a:lnTo>
                  <a:lnTo>
                    <a:pt x="1284" y="1520"/>
                  </a:lnTo>
                  <a:lnTo>
                    <a:pt x="1285" y="1520"/>
                  </a:lnTo>
                  <a:lnTo>
                    <a:pt x="1285" y="1520"/>
                  </a:lnTo>
                  <a:lnTo>
                    <a:pt x="1286" y="1520"/>
                  </a:lnTo>
                  <a:lnTo>
                    <a:pt x="1286" y="1520"/>
                  </a:lnTo>
                  <a:lnTo>
                    <a:pt x="1287" y="1520"/>
                  </a:lnTo>
                  <a:lnTo>
                    <a:pt x="1287" y="1520"/>
                  </a:lnTo>
                  <a:lnTo>
                    <a:pt x="1288" y="1520"/>
                  </a:lnTo>
                  <a:lnTo>
                    <a:pt x="1288" y="1520"/>
                  </a:lnTo>
                  <a:lnTo>
                    <a:pt x="1289" y="1520"/>
                  </a:lnTo>
                  <a:lnTo>
                    <a:pt x="1289" y="1520"/>
                  </a:lnTo>
                  <a:lnTo>
                    <a:pt x="1290" y="1520"/>
                  </a:lnTo>
                  <a:lnTo>
                    <a:pt x="1290" y="1520"/>
                  </a:lnTo>
                  <a:lnTo>
                    <a:pt x="1291" y="1520"/>
                  </a:lnTo>
                  <a:lnTo>
                    <a:pt x="1291" y="1520"/>
                  </a:lnTo>
                  <a:lnTo>
                    <a:pt x="1292" y="1520"/>
                  </a:lnTo>
                  <a:lnTo>
                    <a:pt x="1292" y="1520"/>
                  </a:lnTo>
                  <a:lnTo>
                    <a:pt x="1293" y="1520"/>
                  </a:lnTo>
                  <a:lnTo>
                    <a:pt x="1293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295" y="1520"/>
                  </a:lnTo>
                  <a:lnTo>
                    <a:pt x="1295" y="1520"/>
                  </a:lnTo>
                  <a:lnTo>
                    <a:pt x="1296" y="1520"/>
                  </a:lnTo>
                  <a:lnTo>
                    <a:pt x="1296" y="1520"/>
                  </a:lnTo>
                  <a:lnTo>
                    <a:pt x="1297" y="1520"/>
                  </a:lnTo>
                  <a:lnTo>
                    <a:pt x="1297" y="1520"/>
                  </a:lnTo>
                  <a:lnTo>
                    <a:pt x="1298" y="1520"/>
                  </a:lnTo>
                  <a:lnTo>
                    <a:pt x="1298" y="1520"/>
                  </a:lnTo>
                  <a:lnTo>
                    <a:pt x="1299" y="1520"/>
                  </a:lnTo>
                  <a:lnTo>
                    <a:pt x="1299" y="1520"/>
                  </a:lnTo>
                  <a:lnTo>
                    <a:pt x="1300" y="1520"/>
                  </a:lnTo>
                  <a:lnTo>
                    <a:pt x="1300" y="1520"/>
                  </a:lnTo>
                  <a:lnTo>
                    <a:pt x="1301" y="1520"/>
                  </a:lnTo>
                  <a:lnTo>
                    <a:pt x="1301" y="1520"/>
                  </a:lnTo>
                  <a:lnTo>
                    <a:pt x="1302" y="1520"/>
                  </a:lnTo>
                  <a:lnTo>
                    <a:pt x="1302" y="1520"/>
                  </a:lnTo>
                  <a:lnTo>
                    <a:pt x="1303" y="1520"/>
                  </a:lnTo>
                  <a:lnTo>
                    <a:pt x="1303" y="1520"/>
                  </a:lnTo>
                  <a:lnTo>
                    <a:pt x="1304" y="1520"/>
                  </a:lnTo>
                  <a:lnTo>
                    <a:pt x="1304" y="1520"/>
                  </a:lnTo>
                  <a:lnTo>
                    <a:pt x="1305" y="1520"/>
                  </a:lnTo>
                  <a:lnTo>
                    <a:pt x="1305" y="1520"/>
                  </a:lnTo>
                  <a:lnTo>
                    <a:pt x="1306" y="1520"/>
                  </a:lnTo>
                  <a:lnTo>
                    <a:pt x="1306" y="1520"/>
                  </a:lnTo>
                  <a:lnTo>
                    <a:pt x="1307" y="1520"/>
                  </a:lnTo>
                  <a:lnTo>
                    <a:pt x="1307" y="1520"/>
                  </a:lnTo>
                  <a:lnTo>
                    <a:pt x="1308" y="1520"/>
                  </a:lnTo>
                  <a:lnTo>
                    <a:pt x="1308" y="1520"/>
                  </a:lnTo>
                  <a:lnTo>
                    <a:pt x="1309" y="1520"/>
                  </a:lnTo>
                  <a:lnTo>
                    <a:pt x="1309" y="1520"/>
                  </a:lnTo>
                  <a:lnTo>
                    <a:pt x="1310" y="1520"/>
                  </a:lnTo>
                  <a:lnTo>
                    <a:pt x="1310" y="1520"/>
                  </a:lnTo>
                  <a:lnTo>
                    <a:pt x="1311" y="1520"/>
                  </a:lnTo>
                  <a:lnTo>
                    <a:pt x="1311" y="1520"/>
                  </a:lnTo>
                  <a:lnTo>
                    <a:pt x="1312" y="1520"/>
                  </a:lnTo>
                  <a:lnTo>
                    <a:pt x="1312" y="1520"/>
                  </a:lnTo>
                  <a:lnTo>
                    <a:pt x="1313" y="1520"/>
                  </a:lnTo>
                  <a:lnTo>
                    <a:pt x="1313" y="1520"/>
                  </a:lnTo>
                  <a:lnTo>
                    <a:pt x="1314" y="1520"/>
                  </a:lnTo>
                  <a:lnTo>
                    <a:pt x="1314" y="1520"/>
                  </a:lnTo>
                  <a:lnTo>
                    <a:pt x="1315" y="1520"/>
                  </a:lnTo>
                  <a:lnTo>
                    <a:pt x="1315" y="1520"/>
                  </a:lnTo>
                  <a:lnTo>
                    <a:pt x="1316" y="1520"/>
                  </a:lnTo>
                  <a:lnTo>
                    <a:pt x="1316" y="1520"/>
                  </a:lnTo>
                  <a:lnTo>
                    <a:pt x="1317" y="1520"/>
                  </a:lnTo>
                  <a:lnTo>
                    <a:pt x="1317" y="1520"/>
                  </a:lnTo>
                  <a:lnTo>
                    <a:pt x="1318" y="1520"/>
                  </a:lnTo>
                  <a:lnTo>
                    <a:pt x="1318" y="1520"/>
                  </a:lnTo>
                  <a:lnTo>
                    <a:pt x="1319" y="1520"/>
                  </a:lnTo>
                  <a:lnTo>
                    <a:pt x="1319" y="1520"/>
                  </a:lnTo>
                  <a:lnTo>
                    <a:pt x="1320" y="1520"/>
                  </a:lnTo>
                  <a:lnTo>
                    <a:pt x="1320" y="1520"/>
                  </a:lnTo>
                  <a:lnTo>
                    <a:pt x="1321" y="1520"/>
                  </a:lnTo>
                  <a:lnTo>
                    <a:pt x="1321" y="1520"/>
                  </a:lnTo>
                  <a:lnTo>
                    <a:pt x="1322" y="1520"/>
                  </a:lnTo>
                  <a:lnTo>
                    <a:pt x="1322" y="1520"/>
                  </a:lnTo>
                  <a:lnTo>
                    <a:pt x="1323" y="1520"/>
                  </a:lnTo>
                  <a:lnTo>
                    <a:pt x="1323" y="1520"/>
                  </a:lnTo>
                  <a:lnTo>
                    <a:pt x="1324" y="1520"/>
                  </a:lnTo>
                  <a:lnTo>
                    <a:pt x="1324" y="1520"/>
                  </a:lnTo>
                  <a:lnTo>
                    <a:pt x="1325" y="1520"/>
                  </a:lnTo>
                  <a:lnTo>
                    <a:pt x="1325" y="1520"/>
                  </a:lnTo>
                  <a:lnTo>
                    <a:pt x="1326" y="1520"/>
                  </a:lnTo>
                  <a:lnTo>
                    <a:pt x="1326" y="1520"/>
                  </a:lnTo>
                  <a:lnTo>
                    <a:pt x="1327" y="1520"/>
                  </a:lnTo>
                  <a:lnTo>
                    <a:pt x="1327" y="1520"/>
                  </a:lnTo>
                  <a:lnTo>
                    <a:pt x="1328" y="1520"/>
                  </a:lnTo>
                  <a:lnTo>
                    <a:pt x="1328" y="1520"/>
                  </a:lnTo>
                  <a:lnTo>
                    <a:pt x="1329" y="1520"/>
                  </a:lnTo>
                  <a:lnTo>
                    <a:pt x="1329" y="1520"/>
                  </a:lnTo>
                  <a:lnTo>
                    <a:pt x="1330" y="1520"/>
                  </a:lnTo>
                  <a:lnTo>
                    <a:pt x="1330" y="1520"/>
                  </a:lnTo>
                  <a:lnTo>
                    <a:pt x="1331" y="1520"/>
                  </a:lnTo>
                  <a:lnTo>
                    <a:pt x="1331" y="1520"/>
                  </a:lnTo>
                  <a:lnTo>
                    <a:pt x="1332" y="1520"/>
                  </a:lnTo>
                  <a:lnTo>
                    <a:pt x="1332" y="1520"/>
                  </a:lnTo>
                  <a:lnTo>
                    <a:pt x="1333" y="1520"/>
                  </a:lnTo>
                  <a:lnTo>
                    <a:pt x="1333" y="1520"/>
                  </a:lnTo>
                  <a:lnTo>
                    <a:pt x="1334" y="1520"/>
                  </a:lnTo>
                  <a:lnTo>
                    <a:pt x="1334" y="1520"/>
                  </a:lnTo>
                  <a:lnTo>
                    <a:pt x="1335" y="1520"/>
                  </a:lnTo>
                  <a:lnTo>
                    <a:pt x="1335" y="1520"/>
                  </a:lnTo>
                  <a:lnTo>
                    <a:pt x="1336" y="1520"/>
                  </a:lnTo>
                  <a:lnTo>
                    <a:pt x="1336" y="1520"/>
                  </a:lnTo>
                  <a:lnTo>
                    <a:pt x="1337" y="1520"/>
                  </a:lnTo>
                  <a:lnTo>
                    <a:pt x="1337" y="1520"/>
                  </a:lnTo>
                  <a:lnTo>
                    <a:pt x="1338" y="1520"/>
                  </a:lnTo>
                  <a:lnTo>
                    <a:pt x="1338" y="1520"/>
                  </a:lnTo>
                  <a:lnTo>
                    <a:pt x="1339" y="1520"/>
                  </a:lnTo>
                  <a:lnTo>
                    <a:pt x="1339" y="1520"/>
                  </a:lnTo>
                  <a:lnTo>
                    <a:pt x="1340" y="1520"/>
                  </a:lnTo>
                  <a:lnTo>
                    <a:pt x="1340" y="1520"/>
                  </a:lnTo>
                  <a:lnTo>
                    <a:pt x="1341" y="1520"/>
                  </a:lnTo>
                  <a:lnTo>
                    <a:pt x="1341" y="1520"/>
                  </a:lnTo>
                  <a:lnTo>
                    <a:pt x="1342" y="1520"/>
                  </a:lnTo>
                  <a:lnTo>
                    <a:pt x="1342" y="1520"/>
                  </a:lnTo>
                  <a:lnTo>
                    <a:pt x="1343" y="1520"/>
                  </a:lnTo>
                  <a:lnTo>
                    <a:pt x="1343" y="1519"/>
                  </a:lnTo>
                  <a:lnTo>
                    <a:pt x="1344" y="1518"/>
                  </a:lnTo>
                  <a:lnTo>
                    <a:pt x="1344" y="1520"/>
                  </a:lnTo>
                  <a:lnTo>
                    <a:pt x="1345" y="1520"/>
                  </a:lnTo>
                  <a:lnTo>
                    <a:pt x="1345" y="1520"/>
                  </a:lnTo>
                  <a:lnTo>
                    <a:pt x="1346" y="1520"/>
                  </a:lnTo>
                  <a:lnTo>
                    <a:pt x="1346" y="1517"/>
                  </a:lnTo>
                  <a:lnTo>
                    <a:pt x="1347" y="1520"/>
                  </a:lnTo>
                  <a:lnTo>
                    <a:pt x="1347" y="1520"/>
                  </a:lnTo>
                  <a:lnTo>
                    <a:pt x="1348" y="1520"/>
                  </a:lnTo>
                  <a:lnTo>
                    <a:pt x="1348" y="1517"/>
                  </a:lnTo>
                  <a:lnTo>
                    <a:pt x="1349" y="1520"/>
                  </a:lnTo>
                  <a:lnTo>
                    <a:pt x="1349" y="1520"/>
                  </a:lnTo>
                  <a:lnTo>
                    <a:pt x="1350" y="1520"/>
                  </a:lnTo>
                  <a:lnTo>
                    <a:pt x="1350" y="1516"/>
                  </a:lnTo>
                  <a:lnTo>
                    <a:pt x="1351" y="1520"/>
                  </a:lnTo>
                  <a:lnTo>
                    <a:pt x="1351" y="1516"/>
                  </a:lnTo>
                  <a:lnTo>
                    <a:pt x="1352" y="1520"/>
                  </a:lnTo>
                  <a:lnTo>
                    <a:pt x="1352" y="1520"/>
                  </a:lnTo>
                  <a:lnTo>
                    <a:pt x="1353" y="1520"/>
                  </a:lnTo>
                  <a:lnTo>
                    <a:pt x="1353" y="1517"/>
                  </a:lnTo>
                  <a:lnTo>
                    <a:pt x="1354" y="1520"/>
                  </a:lnTo>
                  <a:lnTo>
                    <a:pt x="1354" y="1520"/>
                  </a:lnTo>
                  <a:lnTo>
                    <a:pt x="1355" y="1520"/>
                  </a:lnTo>
                  <a:lnTo>
                    <a:pt x="1355" y="1518"/>
                  </a:lnTo>
                  <a:lnTo>
                    <a:pt x="1356" y="1520"/>
                  </a:lnTo>
                  <a:lnTo>
                    <a:pt x="1356" y="1520"/>
                  </a:lnTo>
                  <a:lnTo>
                    <a:pt x="1357" y="1520"/>
                  </a:lnTo>
                  <a:lnTo>
                    <a:pt x="1357" y="1518"/>
                  </a:lnTo>
                  <a:lnTo>
                    <a:pt x="1358" y="1520"/>
                  </a:lnTo>
                  <a:lnTo>
                    <a:pt x="1358" y="1519"/>
                  </a:lnTo>
                  <a:lnTo>
                    <a:pt x="1359" y="1520"/>
                  </a:lnTo>
                  <a:lnTo>
                    <a:pt x="1359" y="1520"/>
                  </a:lnTo>
                  <a:lnTo>
                    <a:pt x="1360" y="1520"/>
                  </a:lnTo>
                  <a:lnTo>
                    <a:pt x="1360" y="1519"/>
                  </a:lnTo>
                  <a:lnTo>
                    <a:pt x="1361" y="1520"/>
                  </a:lnTo>
                  <a:lnTo>
                    <a:pt x="1361" y="1520"/>
                  </a:lnTo>
                  <a:lnTo>
                    <a:pt x="1362" y="1520"/>
                  </a:lnTo>
                  <a:lnTo>
                    <a:pt x="1362" y="1520"/>
                  </a:lnTo>
                  <a:lnTo>
                    <a:pt x="1363" y="1520"/>
                  </a:lnTo>
                  <a:lnTo>
                    <a:pt x="1363" y="1520"/>
                  </a:lnTo>
                  <a:lnTo>
                    <a:pt x="1364" y="1520"/>
                  </a:lnTo>
                  <a:lnTo>
                    <a:pt x="1364" y="1520"/>
                  </a:lnTo>
                  <a:lnTo>
                    <a:pt x="1365" y="1520"/>
                  </a:lnTo>
                  <a:lnTo>
                    <a:pt x="1365" y="1520"/>
                  </a:lnTo>
                  <a:lnTo>
                    <a:pt x="1366" y="1520"/>
                  </a:lnTo>
                  <a:lnTo>
                    <a:pt x="1366" y="1520"/>
                  </a:lnTo>
                  <a:lnTo>
                    <a:pt x="1367" y="1520"/>
                  </a:lnTo>
                  <a:lnTo>
                    <a:pt x="1367" y="1520"/>
                  </a:lnTo>
                  <a:lnTo>
                    <a:pt x="1368" y="1520"/>
                  </a:lnTo>
                  <a:lnTo>
                    <a:pt x="1368" y="1520"/>
                  </a:lnTo>
                  <a:lnTo>
                    <a:pt x="1369" y="1520"/>
                  </a:lnTo>
                  <a:lnTo>
                    <a:pt x="1369" y="1520"/>
                  </a:lnTo>
                  <a:lnTo>
                    <a:pt x="1370" y="1520"/>
                  </a:lnTo>
                  <a:lnTo>
                    <a:pt x="1370" y="1520"/>
                  </a:lnTo>
                  <a:lnTo>
                    <a:pt x="1371" y="1520"/>
                  </a:lnTo>
                  <a:lnTo>
                    <a:pt x="1371" y="1520"/>
                  </a:lnTo>
                  <a:lnTo>
                    <a:pt x="1372" y="1520"/>
                  </a:lnTo>
                  <a:lnTo>
                    <a:pt x="1372" y="1520"/>
                  </a:lnTo>
                  <a:lnTo>
                    <a:pt x="1373" y="1520"/>
                  </a:lnTo>
                  <a:lnTo>
                    <a:pt x="1373" y="1520"/>
                  </a:lnTo>
                  <a:lnTo>
                    <a:pt x="1374" y="1520"/>
                  </a:lnTo>
                  <a:lnTo>
                    <a:pt x="1374" y="1520"/>
                  </a:lnTo>
                  <a:lnTo>
                    <a:pt x="1375" y="1520"/>
                  </a:lnTo>
                  <a:lnTo>
                    <a:pt x="1375" y="1520"/>
                  </a:lnTo>
                  <a:lnTo>
                    <a:pt x="1376" y="1520"/>
                  </a:lnTo>
                  <a:lnTo>
                    <a:pt x="1376" y="1520"/>
                  </a:lnTo>
                  <a:lnTo>
                    <a:pt x="1377" y="1520"/>
                  </a:lnTo>
                  <a:lnTo>
                    <a:pt x="1377" y="1520"/>
                  </a:lnTo>
                  <a:lnTo>
                    <a:pt x="1378" y="1520"/>
                  </a:lnTo>
                  <a:lnTo>
                    <a:pt x="1378" y="1520"/>
                  </a:lnTo>
                  <a:lnTo>
                    <a:pt x="1379" y="1520"/>
                  </a:lnTo>
                  <a:lnTo>
                    <a:pt x="1379" y="1520"/>
                  </a:lnTo>
                  <a:lnTo>
                    <a:pt x="1380" y="1520"/>
                  </a:lnTo>
                  <a:lnTo>
                    <a:pt x="1380" y="1520"/>
                  </a:lnTo>
                  <a:lnTo>
                    <a:pt x="1381" y="1520"/>
                  </a:lnTo>
                  <a:lnTo>
                    <a:pt x="1381" y="1520"/>
                  </a:lnTo>
                  <a:lnTo>
                    <a:pt x="1382" y="1520"/>
                  </a:lnTo>
                  <a:lnTo>
                    <a:pt x="1382" y="1520"/>
                  </a:lnTo>
                  <a:lnTo>
                    <a:pt x="1383" y="1520"/>
                  </a:lnTo>
                  <a:lnTo>
                    <a:pt x="1383" y="1520"/>
                  </a:lnTo>
                  <a:lnTo>
                    <a:pt x="1384" y="1520"/>
                  </a:lnTo>
                  <a:lnTo>
                    <a:pt x="1384" y="1520"/>
                  </a:lnTo>
                  <a:lnTo>
                    <a:pt x="1385" y="1520"/>
                  </a:lnTo>
                  <a:lnTo>
                    <a:pt x="1385" y="1520"/>
                  </a:lnTo>
                  <a:lnTo>
                    <a:pt x="1386" y="1520"/>
                  </a:lnTo>
                  <a:lnTo>
                    <a:pt x="1386" y="1520"/>
                  </a:lnTo>
                  <a:lnTo>
                    <a:pt x="1387" y="1520"/>
                  </a:lnTo>
                  <a:lnTo>
                    <a:pt x="1387" y="1520"/>
                  </a:lnTo>
                  <a:lnTo>
                    <a:pt x="1388" y="1520"/>
                  </a:lnTo>
                  <a:lnTo>
                    <a:pt x="1388" y="1520"/>
                  </a:lnTo>
                  <a:lnTo>
                    <a:pt x="1389" y="1520"/>
                  </a:lnTo>
                  <a:lnTo>
                    <a:pt x="1389" y="1520"/>
                  </a:lnTo>
                  <a:lnTo>
                    <a:pt x="1390" y="1520"/>
                  </a:lnTo>
                  <a:lnTo>
                    <a:pt x="1390" y="1520"/>
                  </a:lnTo>
                  <a:lnTo>
                    <a:pt x="1391" y="1520"/>
                  </a:lnTo>
                  <a:lnTo>
                    <a:pt x="1391" y="1520"/>
                  </a:lnTo>
                  <a:lnTo>
                    <a:pt x="1392" y="1520"/>
                  </a:lnTo>
                  <a:lnTo>
                    <a:pt x="1392" y="1520"/>
                  </a:lnTo>
                  <a:lnTo>
                    <a:pt x="1393" y="1520"/>
                  </a:lnTo>
                  <a:lnTo>
                    <a:pt x="1393" y="1520"/>
                  </a:lnTo>
                  <a:lnTo>
                    <a:pt x="1394" y="1520"/>
                  </a:lnTo>
                  <a:lnTo>
                    <a:pt x="1394" y="1520"/>
                  </a:lnTo>
                  <a:lnTo>
                    <a:pt x="1395" y="1520"/>
                  </a:lnTo>
                  <a:lnTo>
                    <a:pt x="1395" y="1520"/>
                  </a:lnTo>
                  <a:lnTo>
                    <a:pt x="1396" y="1520"/>
                  </a:lnTo>
                  <a:lnTo>
                    <a:pt x="1396" y="1520"/>
                  </a:lnTo>
                  <a:lnTo>
                    <a:pt x="1397" y="1520"/>
                  </a:lnTo>
                  <a:lnTo>
                    <a:pt x="1397" y="1520"/>
                  </a:lnTo>
                  <a:lnTo>
                    <a:pt x="1398" y="1520"/>
                  </a:lnTo>
                  <a:lnTo>
                    <a:pt x="1398" y="1520"/>
                  </a:lnTo>
                  <a:lnTo>
                    <a:pt x="1399" y="1520"/>
                  </a:lnTo>
                  <a:lnTo>
                    <a:pt x="1399" y="1520"/>
                  </a:lnTo>
                  <a:lnTo>
                    <a:pt x="1400" y="1520"/>
                  </a:lnTo>
                  <a:lnTo>
                    <a:pt x="1400" y="1520"/>
                  </a:lnTo>
                  <a:lnTo>
                    <a:pt x="1401" y="1520"/>
                  </a:lnTo>
                  <a:lnTo>
                    <a:pt x="1401" y="1520"/>
                  </a:lnTo>
                  <a:lnTo>
                    <a:pt x="1402" y="1520"/>
                  </a:lnTo>
                  <a:lnTo>
                    <a:pt x="1402" y="1520"/>
                  </a:lnTo>
                  <a:lnTo>
                    <a:pt x="1403" y="1520"/>
                  </a:lnTo>
                  <a:lnTo>
                    <a:pt x="1403" y="1520"/>
                  </a:lnTo>
                  <a:lnTo>
                    <a:pt x="1404" y="1520"/>
                  </a:lnTo>
                  <a:lnTo>
                    <a:pt x="1404" y="1520"/>
                  </a:lnTo>
                  <a:lnTo>
                    <a:pt x="1405" y="1520"/>
                  </a:lnTo>
                  <a:lnTo>
                    <a:pt x="1405" y="1520"/>
                  </a:lnTo>
                  <a:lnTo>
                    <a:pt x="1406" y="1520"/>
                  </a:lnTo>
                  <a:lnTo>
                    <a:pt x="1406" y="1520"/>
                  </a:lnTo>
                  <a:lnTo>
                    <a:pt x="1407" y="1520"/>
                  </a:lnTo>
                  <a:lnTo>
                    <a:pt x="1407" y="1520"/>
                  </a:lnTo>
                  <a:lnTo>
                    <a:pt x="1408" y="1520"/>
                  </a:lnTo>
                  <a:lnTo>
                    <a:pt x="1408" y="1520"/>
                  </a:lnTo>
                  <a:lnTo>
                    <a:pt x="1409" y="1520"/>
                  </a:lnTo>
                  <a:lnTo>
                    <a:pt x="1409" y="1520"/>
                  </a:lnTo>
                  <a:lnTo>
                    <a:pt x="1410" y="1520"/>
                  </a:lnTo>
                  <a:lnTo>
                    <a:pt x="1410" y="1520"/>
                  </a:lnTo>
                  <a:lnTo>
                    <a:pt x="1411" y="1520"/>
                  </a:lnTo>
                  <a:lnTo>
                    <a:pt x="1411" y="1520"/>
                  </a:lnTo>
                  <a:lnTo>
                    <a:pt x="1412" y="1520"/>
                  </a:lnTo>
                  <a:lnTo>
                    <a:pt x="1412" y="1520"/>
                  </a:lnTo>
                  <a:lnTo>
                    <a:pt x="1413" y="1520"/>
                  </a:lnTo>
                  <a:lnTo>
                    <a:pt x="1413" y="1520"/>
                  </a:lnTo>
                  <a:lnTo>
                    <a:pt x="1414" y="1520"/>
                  </a:lnTo>
                  <a:lnTo>
                    <a:pt x="1414" y="1520"/>
                  </a:lnTo>
                  <a:lnTo>
                    <a:pt x="1415" y="1520"/>
                  </a:lnTo>
                  <a:lnTo>
                    <a:pt x="1415" y="1520"/>
                  </a:lnTo>
                  <a:lnTo>
                    <a:pt x="1416" y="1520"/>
                  </a:lnTo>
                  <a:lnTo>
                    <a:pt x="1416" y="1520"/>
                  </a:lnTo>
                  <a:lnTo>
                    <a:pt x="1417" y="1520"/>
                  </a:lnTo>
                  <a:lnTo>
                    <a:pt x="1417" y="1520"/>
                  </a:lnTo>
                  <a:lnTo>
                    <a:pt x="1418" y="1520"/>
                  </a:lnTo>
                  <a:lnTo>
                    <a:pt x="1418" y="1520"/>
                  </a:lnTo>
                  <a:lnTo>
                    <a:pt x="1419" y="1520"/>
                  </a:lnTo>
                  <a:lnTo>
                    <a:pt x="1419" y="1520"/>
                  </a:lnTo>
                  <a:lnTo>
                    <a:pt x="1420" y="1520"/>
                  </a:lnTo>
                  <a:lnTo>
                    <a:pt x="1420" y="1520"/>
                  </a:lnTo>
                  <a:lnTo>
                    <a:pt x="1421" y="1520"/>
                  </a:lnTo>
                  <a:lnTo>
                    <a:pt x="1421" y="1520"/>
                  </a:lnTo>
                  <a:lnTo>
                    <a:pt x="1422" y="1520"/>
                  </a:lnTo>
                  <a:lnTo>
                    <a:pt x="1422" y="1520"/>
                  </a:lnTo>
                  <a:lnTo>
                    <a:pt x="1423" y="1520"/>
                  </a:lnTo>
                  <a:lnTo>
                    <a:pt x="1423" y="1520"/>
                  </a:lnTo>
                  <a:lnTo>
                    <a:pt x="1424" y="1520"/>
                  </a:lnTo>
                  <a:lnTo>
                    <a:pt x="1424" y="1520"/>
                  </a:lnTo>
                  <a:lnTo>
                    <a:pt x="1425" y="1520"/>
                  </a:lnTo>
                  <a:lnTo>
                    <a:pt x="1425" y="1520"/>
                  </a:lnTo>
                  <a:lnTo>
                    <a:pt x="1426" y="1520"/>
                  </a:lnTo>
                  <a:lnTo>
                    <a:pt x="1426" y="1520"/>
                  </a:lnTo>
                  <a:lnTo>
                    <a:pt x="1427" y="1520"/>
                  </a:lnTo>
                  <a:lnTo>
                    <a:pt x="1427" y="1520"/>
                  </a:lnTo>
                  <a:lnTo>
                    <a:pt x="1428" y="1520"/>
                  </a:lnTo>
                  <a:lnTo>
                    <a:pt x="1428" y="1520"/>
                  </a:lnTo>
                  <a:lnTo>
                    <a:pt x="1429" y="1520"/>
                  </a:lnTo>
                  <a:lnTo>
                    <a:pt x="1429" y="1520"/>
                  </a:lnTo>
                  <a:lnTo>
                    <a:pt x="1430" y="1520"/>
                  </a:lnTo>
                  <a:lnTo>
                    <a:pt x="1430" y="1520"/>
                  </a:lnTo>
                  <a:lnTo>
                    <a:pt x="1431" y="1520"/>
                  </a:lnTo>
                  <a:lnTo>
                    <a:pt x="1431" y="1520"/>
                  </a:lnTo>
                  <a:lnTo>
                    <a:pt x="1432" y="1520"/>
                  </a:lnTo>
                  <a:lnTo>
                    <a:pt x="1432" y="1520"/>
                  </a:lnTo>
                  <a:lnTo>
                    <a:pt x="1433" y="1520"/>
                  </a:lnTo>
                  <a:lnTo>
                    <a:pt x="1433" y="1520"/>
                  </a:lnTo>
                  <a:lnTo>
                    <a:pt x="1434" y="1520"/>
                  </a:lnTo>
                  <a:lnTo>
                    <a:pt x="1434" y="1520"/>
                  </a:lnTo>
                  <a:lnTo>
                    <a:pt x="1435" y="1520"/>
                  </a:lnTo>
                  <a:lnTo>
                    <a:pt x="1435" y="1520"/>
                  </a:lnTo>
                  <a:lnTo>
                    <a:pt x="1436" y="1520"/>
                  </a:lnTo>
                  <a:lnTo>
                    <a:pt x="1436" y="1520"/>
                  </a:lnTo>
                  <a:lnTo>
                    <a:pt x="1437" y="1520"/>
                  </a:lnTo>
                  <a:lnTo>
                    <a:pt x="1437" y="1520"/>
                  </a:lnTo>
                  <a:lnTo>
                    <a:pt x="1438" y="1520"/>
                  </a:lnTo>
                  <a:lnTo>
                    <a:pt x="1438" y="1520"/>
                  </a:lnTo>
                  <a:lnTo>
                    <a:pt x="1439" y="1520"/>
                  </a:lnTo>
                  <a:lnTo>
                    <a:pt x="1439" y="1520"/>
                  </a:lnTo>
                  <a:lnTo>
                    <a:pt x="1440" y="1520"/>
                  </a:lnTo>
                  <a:lnTo>
                    <a:pt x="1440" y="1520"/>
                  </a:lnTo>
                  <a:lnTo>
                    <a:pt x="1441" y="1520"/>
                  </a:lnTo>
                  <a:lnTo>
                    <a:pt x="1441" y="1520"/>
                  </a:lnTo>
                  <a:lnTo>
                    <a:pt x="1442" y="1520"/>
                  </a:lnTo>
                  <a:lnTo>
                    <a:pt x="1442" y="1520"/>
                  </a:lnTo>
                  <a:lnTo>
                    <a:pt x="1443" y="1520"/>
                  </a:lnTo>
                  <a:lnTo>
                    <a:pt x="1443" y="1520"/>
                  </a:lnTo>
                  <a:lnTo>
                    <a:pt x="1444" y="1520"/>
                  </a:lnTo>
                  <a:lnTo>
                    <a:pt x="1444" y="1520"/>
                  </a:lnTo>
                  <a:lnTo>
                    <a:pt x="1445" y="1520"/>
                  </a:lnTo>
                  <a:lnTo>
                    <a:pt x="1445" y="1520"/>
                  </a:lnTo>
                  <a:lnTo>
                    <a:pt x="1446" y="1520"/>
                  </a:lnTo>
                  <a:lnTo>
                    <a:pt x="1446" y="1520"/>
                  </a:lnTo>
                  <a:lnTo>
                    <a:pt x="1447" y="1520"/>
                  </a:lnTo>
                  <a:lnTo>
                    <a:pt x="1447" y="1520"/>
                  </a:lnTo>
                  <a:lnTo>
                    <a:pt x="1448" y="1520"/>
                  </a:lnTo>
                  <a:lnTo>
                    <a:pt x="1448" y="1520"/>
                  </a:lnTo>
                  <a:lnTo>
                    <a:pt x="1449" y="1520"/>
                  </a:lnTo>
                  <a:lnTo>
                    <a:pt x="1449" y="1520"/>
                  </a:lnTo>
                  <a:lnTo>
                    <a:pt x="1450" y="1520"/>
                  </a:lnTo>
                  <a:lnTo>
                    <a:pt x="1450" y="1520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52" y="1520"/>
                  </a:lnTo>
                  <a:lnTo>
                    <a:pt x="1452" y="1520"/>
                  </a:lnTo>
                  <a:lnTo>
                    <a:pt x="1453" y="1520"/>
                  </a:lnTo>
                  <a:lnTo>
                    <a:pt x="1453" y="1520"/>
                  </a:lnTo>
                  <a:lnTo>
                    <a:pt x="1454" y="1520"/>
                  </a:lnTo>
                  <a:lnTo>
                    <a:pt x="1454" y="1520"/>
                  </a:lnTo>
                  <a:lnTo>
                    <a:pt x="1455" y="1520"/>
                  </a:lnTo>
                  <a:lnTo>
                    <a:pt x="1455" y="1520"/>
                  </a:lnTo>
                  <a:lnTo>
                    <a:pt x="1456" y="1520"/>
                  </a:lnTo>
                  <a:lnTo>
                    <a:pt x="1456" y="1520"/>
                  </a:lnTo>
                  <a:lnTo>
                    <a:pt x="1457" y="1520"/>
                  </a:lnTo>
                  <a:lnTo>
                    <a:pt x="1457" y="1520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59" y="1520"/>
                  </a:lnTo>
                  <a:lnTo>
                    <a:pt x="1459" y="1520"/>
                  </a:lnTo>
                  <a:lnTo>
                    <a:pt x="1460" y="1520"/>
                  </a:lnTo>
                  <a:lnTo>
                    <a:pt x="1460" y="1520"/>
                  </a:lnTo>
                  <a:lnTo>
                    <a:pt x="1461" y="1520"/>
                  </a:lnTo>
                  <a:lnTo>
                    <a:pt x="1461" y="1520"/>
                  </a:lnTo>
                  <a:lnTo>
                    <a:pt x="1462" y="1520"/>
                  </a:lnTo>
                  <a:lnTo>
                    <a:pt x="1462" y="1520"/>
                  </a:lnTo>
                  <a:lnTo>
                    <a:pt x="1463" y="1520"/>
                  </a:lnTo>
                  <a:lnTo>
                    <a:pt x="1463" y="1520"/>
                  </a:lnTo>
                  <a:lnTo>
                    <a:pt x="1464" y="1520"/>
                  </a:lnTo>
                  <a:lnTo>
                    <a:pt x="1464" y="1520"/>
                  </a:lnTo>
                  <a:lnTo>
                    <a:pt x="1465" y="1520"/>
                  </a:lnTo>
                  <a:lnTo>
                    <a:pt x="1465" y="1520"/>
                  </a:lnTo>
                  <a:lnTo>
                    <a:pt x="1466" y="1520"/>
                  </a:lnTo>
                  <a:lnTo>
                    <a:pt x="1466" y="1520"/>
                  </a:lnTo>
                  <a:lnTo>
                    <a:pt x="1467" y="1520"/>
                  </a:lnTo>
                  <a:lnTo>
                    <a:pt x="1467" y="1520"/>
                  </a:lnTo>
                  <a:lnTo>
                    <a:pt x="1468" y="1520"/>
                  </a:lnTo>
                  <a:lnTo>
                    <a:pt x="1468" y="1520"/>
                  </a:lnTo>
                  <a:lnTo>
                    <a:pt x="1469" y="1520"/>
                  </a:lnTo>
                  <a:lnTo>
                    <a:pt x="1469" y="1520"/>
                  </a:lnTo>
                  <a:lnTo>
                    <a:pt x="1470" y="1520"/>
                  </a:lnTo>
                  <a:lnTo>
                    <a:pt x="1470" y="1520"/>
                  </a:lnTo>
                  <a:lnTo>
                    <a:pt x="1471" y="1520"/>
                  </a:lnTo>
                  <a:lnTo>
                    <a:pt x="1471" y="1520"/>
                  </a:lnTo>
                  <a:lnTo>
                    <a:pt x="1472" y="1520"/>
                  </a:lnTo>
                  <a:lnTo>
                    <a:pt x="1472" y="1520"/>
                  </a:lnTo>
                  <a:lnTo>
                    <a:pt x="1473" y="1520"/>
                  </a:lnTo>
                  <a:lnTo>
                    <a:pt x="1473" y="1520"/>
                  </a:lnTo>
                  <a:lnTo>
                    <a:pt x="1474" y="1520"/>
                  </a:lnTo>
                  <a:lnTo>
                    <a:pt x="1474" y="1520"/>
                  </a:lnTo>
                  <a:lnTo>
                    <a:pt x="1475" y="1520"/>
                  </a:lnTo>
                  <a:lnTo>
                    <a:pt x="1475" y="1520"/>
                  </a:lnTo>
                  <a:lnTo>
                    <a:pt x="1476" y="1520"/>
                  </a:lnTo>
                  <a:lnTo>
                    <a:pt x="1476" y="1520"/>
                  </a:lnTo>
                  <a:lnTo>
                    <a:pt x="1477" y="1520"/>
                  </a:lnTo>
                  <a:lnTo>
                    <a:pt x="1477" y="1520"/>
                  </a:lnTo>
                  <a:lnTo>
                    <a:pt x="1478" y="1520"/>
                  </a:lnTo>
                  <a:lnTo>
                    <a:pt x="1478" y="1520"/>
                  </a:lnTo>
                  <a:lnTo>
                    <a:pt x="1479" y="1520"/>
                  </a:lnTo>
                  <a:lnTo>
                    <a:pt x="1479" y="1520"/>
                  </a:lnTo>
                  <a:lnTo>
                    <a:pt x="1480" y="1520"/>
                  </a:lnTo>
                  <a:lnTo>
                    <a:pt x="1480" y="1520"/>
                  </a:lnTo>
                  <a:lnTo>
                    <a:pt x="1481" y="1520"/>
                  </a:lnTo>
                  <a:lnTo>
                    <a:pt x="1481" y="1520"/>
                  </a:lnTo>
                  <a:lnTo>
                    <a:pt x="1482" y="1520"/>
                  </a:lnTo>
                  <a:lnTo>
                    <a:pt x="1482" y="1520"/>
                  </a:lnTo>
                  <a:lnTo>
                    <a:pt x="1483" y="1520"/>
                  </a:lnTo>
                  <a:lnTo>
                    <a:pt x="1483" y="1520"/>
                  </a:lnTo>
                  <a:lnTo>
                    <a:pt x="1484" y="1520"/>
                  </a:lnTo>
                  <a:lnTo>
                    <a:pt x="1484" y="1520"/>
                  </a:lnTo>
                  <a:lnTo>
                    <a:pt x="1485" y="1520"/>
                  </a:lnTo>
                  <a:lnTo>
                    <a:pt x="1485" y="1520"/>
                  </a:lnTo>
                  <a:lnTo>
                    <a:pt x="1486" y="1520"/>
                  </a:lnTo>
                  <a:lnTo>
                    <a:pt x="1486" y="1520"/>
                  </a:lnTo>
                  <a:lnTo>
                    <a:pt x="1487" y="1520"/>
                  </a:lnTo>
                  <a:lnTo>
                    <a:pt x="1487" y="1520"/>
                  </a:lnTo>
                  <a:lnTo>
                    <a:pt x="1488" y="1520"/>
                  </a:lnTo>
                  <a:lnTo>
                    <a:pt x="1488" y="1520"/>
                  </a:lnTo>
                  <a:lnTo>
                    <a:pt x="1489" y="1520"/>
                  </a:lnTo>
                  <a:lnTo>
                    <a:pt x="1489" y="1520"/>
                  </a:lnTo>
                  <a:lnTo>
                    <a:pt x="1490" y="1520"/>
                  </a:lnTo>
                  <a:lnTo>
                    <a:pt x="1490" y="1520"/>
                  </a:lnTo>
                  <a:lnTo>
                    <a:pt x="1491" y="1520"/>
                  </a:lnTo>
                  <a:lnTo>
                    <a:pt x="1491" y="1520"/>
                  </a:lnTo>
                  <a:lnTo>
                    <a:pt x="1492" y="1520"/>
                  </a:lnTo>
                  <a:lnTo>
                    <a:pt x="1492" y="1520"/>
                  </a:lnTo>
                  <a:lnTo>
                    <a:pt x="1493" y="1520"/>
                  </a:lnTo>
                  <a:lnTo>
                    <a:pt x="1493" y="1520"/>
                  </a:lnTo>
                  <a:lnTo>
                    <a:pt x="1494" y="1520"/>
                  </a:lnTo>
                  <a:lnTo>
                    <a:pt x="1494" y="1520"/>
                  </a:lnTo>
                  <a:lnTo>
                    <a:pt x="1495" y="1520"/>
                  </a:lnTo>
                  <a:lnTo>
                    <a:pt x="1495" y="1520"/>
                  </a:lnTo>
                  <a:lnTo>
                    <a:pt x="1496" y="1520"/>
                  </a:lnTo>
                  <a:lnTo>
                    <a:pt x="1496" y="1520"/>
                  </a:lnTo>
                  <a:lnTo>
                    <a:pt x="1497" y="1520"/>
                  </a:lnTo>
                  <a:lnTo>
                    <a:pt x="1497" y="1520"/>
                  </a:lnTo>
                  <a:lnTo>
                    <a:pt x="1498" y="1520"/>
                  </a:lnTo>
                  <a:lnTo>
                    <a:pt x="1498" y="1520"/>
                  </a:lnTo>
                  <a:lnTo>
                    <a:pt x="1499" y="1520"/>
                  </a:lnTo>
                  <a:lnTo>
                    <a:pt x="1499" y="1520"/>
                  </a:lnTo>
                  <a:lnTo>
                    <a:pt x="1500" y="1520"/>
                  </a:lnTo>
                  <a:lnTo>
                    <a:pt x="1500" y="1520"/>
                  </a:lnTo>
                  <a:lnTo>
                    <a:pt x="1501" y="1520"/>
                  </a:lnTo>
                  <a:lnTo>
                    <a:pt x="1501" y="1520"/>
                  </a:lnTo>
                  <a:lnTo>
                    <a:pt x="1502" y="1520"/>
                  </a:lnTo>
                  <a:lnTo>
                    <a:pt x="1502" y="1520"/>
                  </a:lnTo>
                  <a:lnTo>
                    <a:pt x="1503" y="1520"/>
                  </a:lnTo>
                  <a:lnTo>
                    <a:pt x="1503" y="1520"/>
                  </a:lnTo>
                  <a:lnTo>
                    <a:pt x="1504" y="1520"/>
                  </a:lnTo>
                  <a:lnTo>
                    <a:pt x="1504" y="1520"/>
                  </a:lnTo>
                  <a:lnTo>
                    <a:pt x="1505" y="1520"/>
                  </a:lnTo>
                  <a:lnTo>
                    <a:pt x="1505" y="1520"/>
                  </a:lnTo>
                  <a:lnTo>
                    <a:pt x="1506" y="1520"/>
                  </a:lnTo>
                  <a:lnTo>
                    <a:pt x="1506" y="1520"/>
                  </a:lnTo>
                  <a:lnTo>
                    <a:pt x="1507" y="1520"/>
                  </a:lnTo>
                  <a:lnTo>
                    <a:pt x="1507" y="1520"/>
                  </a:lnTo>
                  <a:lnTo>
                    <a:pt x="1508" y="1520"/>
                  </a:lnTo>
                  <a:lnTo>
                    <a:pt x="1508" y="1520"/>
                  </a:lnTo>
                  <a:lnTo>
                    <a:pt x="1509" y="1520"/>
                  </a:lnTo>
                  <a:lnTo>
                    <a:pt x="1509" y="1520"/>
                  </a:lnTo>
                  <a:lnTo>
                    <a:pt x="1510" y="1520"/>
                  </a:lnTo>
                  <a:lnTo>
                    <a:pt x="1510" y="1520"/>
                  </a:lnTo>
                  <a:lnTo>
                    <a:pt x="1511" y="1520"/>
                  </a:lnTo>
                  <a:lnTo>
                    <a:pt x="1511" y="1520"/>
                  </a:lnTo>
                  <a:lnTo>
                    <a:pt x="1512" y="1520"/>
                  </a:lnTo>
                  <a:lnTo>
                    <a:pt x="1512" y="1520"/>
                  </a:lnTo>
                  <a:lnTo>
                    <a:pt x="1513" y="1520"/>
                  </a:lnTo>
                  <a:lnTo>
                    <a:pt x="1513" y="1520"/>
                  </a:lnTo>
                  <a:lnTo>
                    <a:pt x="1514" y="1520"/>
                  </a:lnTo>
                  <a:lnTo>
                    <a:pt x="1514" y="1520"/>
                  </a:lnTo>
                  <a:lnTo>
                    <a:pt x="1515" y="1520"/>
                  </a:lnTo>
                  <a:lnTo>
                    <a:pt x="1515" y="1520"/>
                  </a:lnTo>
                  <a:lnTo>
                    <a:pt x="1516" y="1520"/>
                  </a:lnTo>
                  <a:lnTo>
                    <a:pt x="1516" y="1520"/>
                  </a:lnTo>
                  <a:lnTo>
                    <a:pt x="1517" y="1520"/>
                  </a:lnTo>
                  <a:lnTo>
                    <a:pt x="1517" y="1520"/>
                  </a:lnTo>
                  <a:lnTo>
                    <a:pt x="1518" y="1520"/>
                  </a:lnTo>
                  <a:lnTo>
                    <a:pt x="1518" y="1520"/>
                  </a:lnTo>
                  <a:lnTo>
                    <a:pt x="1519" y="1520"/>
                  </a:lnTo>
                  <a:lnTo>
                    <a:pt x="1519" y="1520"/>
                  </a:lnTo>
                  <a:lnTo>
                    <a:pt x="1520" y="1520"/>
                  </a:lnTo>
                  <a:lnTo>
                    <a:pt x="1520" y="1520"/>
                  </a:lnTo>
                  <a:lnTo>
                    <a:pt x="1521" y="1520"/>
                  </a:lnTo>
                  <a:lnTo>
                    <a:pt x="1521" y="1520"/>
                  </a:lnTo>
                  <a:lnTo>
                    <a:pt x="1522" y="1520"/>
                  </a:lnTo>
                  <a:lnTo>
                    <a:pt x="1522" y="1520"/>
                  </a:lnTo>
                  <a:lnTo>
                    <a:pt x="1523" y="1520"/>
                  </a:lnTo>
                  <a:lnTo>
                    <a:pt x="1523" y="1520"/>
                  </a:lnTo>
                  <a:lnTo>
                    <a:pt x="1524" y="1520"/>
                  </a:lnTo>
                  <a:lnTo>
                    <a:pt x="1525" y="1520"/>
                  </a:lnTo>
                  <a:lnTo>
                    <a:pt x="1525" y="1520"/>
                  </a:lnTo>
                  <a:lnTo>
                    <a:pt x="1526" y="1520"/>
                  </a:lnTo>
                  <a:lnTo>
                    <a:pt x="1526" y="1519"/>
                  </a:lnTo>
                  <a:lnTo>
                    <a:pt x="1527" y="1520"/>
                  </a:lnTo>
                  <a:lnTo>
                    <a:pt x="1527" y="1520"/>
                  </a:lnTo>
                  <a:lnTo>
                    <a:pt x="1528" y="1520"/>
                  </a:lnTo>
                  <a:lnTo>
                    <a:pt x="1528" y="1520"/>
                  </a:lnTo>
                  <a:lnTo>
                    <a:pt x="1529" y="1520"/>
                  </a:lnTo>
                  <a:lnTo>
                    <a:pt x="1529" y="1520"/>
                  </a:lnTo>
                  <a:lnTo>
                    <a:pt x="1530" y="1520"/>
                  </a:lnTo>
                  <a:lnTo>
                    <a:pt x="1530" y="1520"/>
                  </a:lnTo>
                  <a:lnTo>
                    <a:pt x="1531" y="1520"/>
                  </a:lnTo>
                  <a:lnTo>
                    <a:pt x="1531" y="1520"/>
                  </a:lnTo>
                  <a:lnTo>
                    <a:pt x="1532" y="1520"/>
                  </a:lnTo>
                  <a:lnTo>
                    <a:pt x="1532" y="1520"/>
                  </a:lnTo>
                  <a:lnTo>
                    <a:pt x="1533" y="1520"/>
                  </a:lnTo>
                  <a:lnTo>
                    <a:pt x="1533" y="1520"/>
                  </a:lnTo>
                  <a:lnTo>
                    <a:pt x="1534" y="1520"/>
                  </a:lnTo>
                  <a:lnTo>
                    <a:pt x="1534" y="1520"/>
                  </a:lnTo>
                  <a:lnTo>
                    <a:pt x="1535" y="1520"/>
                  </a:lnTo>
                  <a:lnTo>
                    <a:pt x="1535" y="1520"/>
                  </a:lnTo>
                  <a:lnTo>
                    <a:pt x="1536" y="1519"/>
                  </a:lnTo>
                  <a:lnTo>
                    <a:pt x="1536" y="1520"/>
                  </a:lnTo>
                  <a:lnTo>
                    <a:pt x="1537" y="1520"/>
                  </a:lnTo>
                  <a:lnTo>
                    <a:pt x="1537" y="1520"/>
                  </a:lnTo>
                  <a:lnTo>
                    <a:pt x="1538" y="1520"/>
                  </a:lnTo>
                  <a:lnTo>
                    <a:pt x="1538" y="1520"/>
                  </a:lnTo>
                  <a:lnTo>
                    <a:pt x="1539" y="1520"/>
                  </a:lnTo>
                  <a:lnTo>
                    <a:pt x="1539" y="1520"/>
                  </a:lnTo>
                  <a:lnTo>
                    <a:pt x="1540" y="1520"/>
                  </a:lnTo>
                  <a:lnTo>
                    <a:pt x="1540" y="1520"/>
                  </a:lnTo>
                  <a:lnTo>
                    <a:pt x="1541" y="1520"/>
                  </a:lnTo>
                  <a:lnTo>
                    <a:pt x="1541" y="1520"/>
                  </a:lnTo>
                  <a:lnTo>
                    <a:pt x="1542" y="1520"/>
                  </a:lnTo>
                  <a:lnTo>
                    <a:pt x="1542" y="1520"/>
                  </a:lnTo>
                  <a:lnTo>
                    <a:pt x="1543" y="1520"/>
                  </a:lnTo>
                  <a:lnTo>
                    <a:pt x="1543" y="1520"/>
                  </a:lnTo>
                  <a:lnTo>
                    <a:pt x="1544" y="1520"/>
                  </a:lnTo>
                  <a:lnTo>
                    <a:pt x="1544" y="1520"/>
                  </a:lnTo>
                  <a:lnTo>
                    <a:pt x="1545" y="1520"/>
                  </a:lnTo>
                  <a:lnTo>
                    <a:pt x="1545" y="1520"/>
                  </a:lnTo>
                  <a:lnTo>
                    <a:pt x="1546" y="1520"/>
                  </a:lnTo>
                  <a:lnTo>
                    <a:pt x="1546" y="1520"/>
                  </a:lnTo>
                  <a:lnTo>
                    <a:pt x="1547" y="1520"/>
                  </a:lnTo>
                  <a:lnTo>
                    <a:pt x="1547" y="1520"/>
                  </a:lnTo>
                  <a:lnTo>
                    <a:pt x="1548" y="1520"/>
                  </a:lnTo>
                  <a:lnTo>
                    <a:pt x="1548" y="1520"/>
                  </a:lnTo>
                  <a:lnTo>
                    <a:pt x="1549" y="1520"/>
                  </a:lnTo>
                  <a:lnTo>
                    <a:pt x="1549" y="1520"/>
                  </a:lnTo>
                  <a:lnTo>
                    <a:pt x="1550" y="1520"/>
                  </a:lnTo>
                  <a:lnTo>
                    <a:pt x="1550" y="1520"/>
                  </a:lnTo>
                  <a:lnTo>
                    <a:pt x="1551" y="1520"/>
                  </a:lnTo>
                  <a:lnTo>
                    <a:pt x="1551" y="1520"/>
                  </a:lnTo>
                  <a:lnTo>
                    <a:pt x="1552" y="1520"/>
                  </a:lnTo>
                  <a:lnTo>
                    <a:pt x="1552" y="1520"/>
                  </a:lnTo>
                  <a:lnTo>
                    <a:pt x="1553" y="1520"/>
                  </a:lnTo>
                  <a:lnTo>
                    <a:pt x="1553" y="1520"/>
                  </a:lnTo>
                  <a:lnTo>
                    <a:pt x="1554" y="1520"/>
                  </a:lnTo>
                  <a:lnTo>
                    <a:pt x="1554" y="1520"/>
                  </a:lnTo>
                  <a:lnTo>
                    <a:pt x="1555" y="1520"/>
                  </a:lnTo>
                  <a:lnTo>
                    <a:pt x="1555" y="1520"/>
                  </a:lnTo>
                  <a:lnTo>
                    <a:pt x="1556" y="1519"/>
                  </a:lnTo>
                  <a:lnTo>
                    <a:pt x="1556" y="1520"/>
                  </a:lnTo>
                  <a:lnTo>
                    <a:pt x="1557" y="1520"/>
                  </a:lnTo>
                  <a:lnTo>
                    <a:pt x="1557" y="1520"/>
                  </a:lnTo>
                  <a:lnTo>
                    <a:pt x="1558" y="1520"/>
                  </a:lnTo>
                  <a:lnTo>
                    <a:pt x="1558" y="1520"/>
                  </a:lnTo>
                  <a:lnTo>
                    <a:pt x="1559" y="1520"/>
                  </a:lnTo>
                  <a:lnTo>
                    <a:pt x="1559" y="1520"/>
                  </a:lnTo>
                  <a:lnTo>
                    <a:pt x="1560" y="1520"/>
                  </a:lnTo>
                  <a:lnTo>
                    <a:pt x="1560" y="1520"/>
                  </a:lnTo>
                  <a:lnTo>
                    <a:pt x="1561" y="1520"/>
                  </a:lnTo>
                  <a:lnTo>
                    <a:pt x="1561" y="1520"/>
                  </a:lnTo>
                  <a:lnTo>
                    <a:pt x="1562" y="1520"/>
                  </a:lnTo>
                  <a:lnTo>
                    <a:pt x="1562" y="1520"/>
                  </a:lnTo>
                  <a:lnTo>
                    <a:pt x="1563" y="1520"/>
                  </a:lnTo>
                  <a:lnTo>
                    <a:pt x="1563" y="1520"/>
                  </a:lnTo>
                  <a:lnTo>
                    <a:pt x="1564" y="1520"/>
                  </a:lnTo>
                  <a:lnTo>
                    <a:pt x="1564" y="1520"/>
                  </a:lnTo>
                  <a:lnTo>
                    <a:pt x="1565" y="1520"/>
                  </a:lnTo>
                  <a:lnTo>
                    <a:pt x="1565" y="1520"/>
                  </a:lnTo>
                  <a:lnTo>
                    <a:pt x="1566" y="1520"/>
                  </a:lnTo>
                  <a:lnTo>
                    <a:pt x="1566" y="1520"/>
                  </a:lnTo>
                  <a:lnTo>
                    <a:pt x="1567" y="1520"/>
                  </a:lnTo>
                  <a:lnTo>
                    <a:pt x="1567" y="1520"/>
                  </a:lnTo>
                  <a:lnTo>
                    <a:pt x="1568" y="1520"/>
                  </a:lnTo>
                  <a:lnTo>
                    <a:pt x="1568" y="1520"/>
                  </a:lnTo>
                  <a:lnTo>
                    <a:pt x="1569" y="1520"/>
                  </a:lnTo>
                  <a:lnTo>
                    <a:pt x="1569" y="1520"/>
                  </a:lnTo>
                  <a:lnTo>
                    <a:pt x="1570" y="1520"/>
                  </a:lnTo>
                  <a:lnTo>
                    <a:pt x="1570" y="1520"/>
                  </a:lnTo>
                  <a:lnTo>
                    <a:pt x="1571" y="1520"/>
                  </a:lnTo>
                  <a:lnTo>
                    <a:pt x="1571" y="1520"/>
                  </a:lnTo>
                  <a:lnTo>
                    <a:pt x="1572" y="1520"/>
                  </a:lnTo>
                  <a:lnTo>
                    <a:pt x="1572" y="1520"/>
                  </a:lnTo>
                  <a:lnTo>
                    <a:pt x="1573" y="1520"/>
                  </a:lnTo>
                  <a:lnTo>
                    <a:pt x="1573" y="1520"/>
                  </a:lnTo>
                  <a:lnTo>
                    <a:pt x="1574" y="1520"/>
                  </a:lnTo>
                  <a:lnTo>
                    <a:pt x="1574" y="1520"/>
                  </a:lnTo>
                  <a:lnTo>
                    <a:pt x="1575" y="1520"/>
                  </a:lnTo>
                  <a:lnTo>
                    <a:pt x="1575" y="1520"/>
                  </a:lnTo>
                  <a:lnTo>
                    <a:pt x="1576" y="1520"/>
                  </a:lnTo>
                  <a:lnTo>
                    <a:pt x="1576" y="1520"/>
                  </a:lnTo>
                  <a:lnTo>
                    <a:pt x="1577" y="1520"/>
                  </a:lnTo>
                  <a:lnTo>
                    <a:pt x="1577" y="1520"/>
                  </a:lnTo>
                  <a:lnTo>
                    <a:pt x="1578" y="1520"/>
                  </a:lnTo>
                  <a:lnTo>
                    <a:pt x="1578" y="1520"/>
                  </a:lnTo>
                  <a:lnTo>
                    <a:pt x="1579" y="1520"/>
                  </a:lnTo>
                  <a:lnTo>
                    <a:pt x="1579" y="1520"/>
                  </a:lnTo>
                  <a:lnTo>
                    <a:pt x="1580" y="1520"/>
                  </a:lnTo>
                  <a:lnTo>
                    <a:pt x="1580" y="1520"/>
                  </a:lnTo>
                  <a:lnTo>
                    <a:pt x="1581" y="1520"/>
                  </a:lnTo>
                  <a:lnTo>
                    <a:pt x="1581" y="1520"/>
                  </a:lnTo>
                  <a:lnTo>
                    <a:pt x="1582" y="1520"/>
                  </a:lnTo>
                  <a:lnTo>
                    <a:pt x="1582" y="1520"/>
                  </a:lnTo>
                  <a:lnTo>
                    <a:pt x="1583" y="1520"/>
                  </a:lnTo>
                  <a:lnTo>
                    <a:pt x="1583" y="1520"/>
                  </a:lnTo>
                  <a:lnTo>
                    <a:pt x="1584" y="1520"/>
                  </a:lnTo>
                  <a:lnTo>
                    <a:pt x="1584" y="1520"/>
                  </a:lnTo>
                  <a:lnTo>
                    <a:pt x="1585" y="1520"/>
                  </a:lnTo>
                  <a:lnTo>
                    <a:pt x="1585" y="1520"/>
                  </a:lnTo>
                  <a:lnTo>
                    <a:pt x="1586" y="1520"/>
                  </a:lnTo>
                  <a:lnTo>
                    <a:pt x="1586" y="1520"/>
                  </a:lnTo>
                  <a:lnTo>
                    <a:pt x="1587" y="1520"/>
                  </a:lnTo>
                  <a:lnTo>
                    <a:pt x="1587" y="1520"/>
                  </a:lnTo>
                  <a:lnTo>
                    <a:pt x="1588" y="1520"/>
                  </a:lnTo>
                  <a:lnTo>
                    <a:pt x="1588" y="1520"/>
                  </a:lnTo>
                  <a:lnTo>
                    <a:pt x="1589" y="1520"/>
                  </a:lnTo>
                  <a:lnTo>
                    <a:pt x="1589" y="1520"/>
                  </a:lnTo>
                  <a:lnTo>
                    <a:pt x="1590" y="1520"/>
                  </a:lnTo>
                  <a:lnTo>
                    <a:pt x="1590" y="1520"/>
                  </a:lnTo>
                  <a:lnTo>
                    <a:pt x="1591" y="1520"/>
                  </a:lnTo>
                  <a:lnTo>
                    <a:pt x="1591" y="1520"/>
                  </a:lnTo>
                  <a:lnTo>
                    <a:pt x="1592" y="1520"/>
                  </a:lnTo>
                  <a:lnTo>
                    <a:pt x="1592" y="1520"/>
                  </a:lnTo>
                  <a:lnTo>
                    <a:pt x="1593" y="1520"/>
                  </a:lnTo>
                  <a:lnTo>
                    <a:pt x="1593" y="1520"/>
                  </a:lnTo>
                  <a:lnTo>
                    <a:pt x="1594" y="1520"/>
                  </a:lnTo>
                  <a:lnTo>
                    <a:pt x="1594" y="1520"/>
                  </a:lnTo>
                  <a:lnTo>
                    <a:pt x="1595" y="1520"/>
                  </a:lnTo>
                  <a:lnTo>
                    <a:pt x="1595" y="1520"/>
                  </a:lnTo>
                  <a:lnTo>
                    <a:pt x="1596" y="1520"/>
                  </a:lnTo>
                  <a:lnTo>
                    <a:pt x="1596" y="1520"/>
                  </a:lnTo>
                  <a:lnTo>
                    <a:pt x="1597" y="1520"/>
                  </a:lnTo>
                  <a:lnTo>
                    <a:pt x="1597" y="1520"/>
                  </a:lnTo>
                  <a:lnTo>
                    <a:pt x="1598" y="1520"/>
                  </a:lnTo>
                  <a:lnTo>
                    <a:pt x="1598" y="1520"/>
                  </a:lnTo>
                  <a:lnTo>
                    <a:pt x="1599" y="1520"/>
                  </a:lnTo>
                  <a:lnTo>
                    <a:pt x="1599" y="1520"/>
                  </a:lnTo>
                  <a:lnTo>
                    <a:pt x="1600" y="1520"/>
                  </a:lnTo>
                  <a:lnTo>
                    <a:pt x="1600" y="1520"/>
                  </a:lnTo>
                  <a:lnTo>
                    <a:pt x="1601" y="1520"/>
                  </a:lnTo>
                  <a:lnTo>
                    <a:pt x="1601" y="1520"/>
                  </a:lnTo>
                  <a:lnTo>
                    <a:pt x="1602" y="1520"/>
                  </a:lnTo>
                  <a:lnTo>
                    <a:pt x="1602" y="1520"/>
                  </a:lnTo>
                  <a:lnTo>
                    <a:pt x="1603" y="1520"/>
                  </a:lnTo>
                  <a:lnTo>
                    <a:pt x="1603" y="1520"/>
                  </a:lnTo>
                  <a:lnTo>
                    <a:pt x="1604" y="1520"/>
                  </a:lnTo>
                  <a:lnTo>
                    <a:pt x="1604" y="1520"/>
                  </a:lnTo>
                  <a:lnTo>
                    <a:pt x="1605" y="1520"/>
                  </a:lnTo>
                  <a:lnTo>
                    <a:pt x="1605" y="1520"/>
                  </a:lnTo>
                  <a:lnTo>
                    <a:pt x="1606" y="1520"/>
                  </a:lnTo>
                  <a:lnTo>
                    <a:pt x="1606" y="1520"/>
                  </a:lnTo>
                  <a:lnTo>
                    <a:pt x="1607" y="1520"/>
                  </a:lnTo>
                  <a:lnTo>
                    <a:pt x="1607" y="1520"/>
                  </a:lnTo>
                  <a:lnTo>
                    <a:pt x="1608" y="1520"/>
                  </a:lnTo>
                  <a:lnTo>
                    <a:pt x="1608" y="1520"/>
                  </a:lnTo>
                  <a:lnTo>
                    <a:pt x="1609" y="1520"/>
                  </a:lnTo>
                  <a:lnTo>
                    <a:pt x="1609" y="1520"/>
                  </a:lnTo>
                  <a:lnTo>
                    <a:pt x="1610" y="1520"/>
                  </a:lnTo>
                  <a:lnTo>
                    <a:pt x="1610" y="1520"/>
                  </a:lnTo>
                  <a:lnTo>
                    <a:pt x="1611" y="1520"/>
                  </a:lnTo>
                  <a:lnTo>
                    <a:pt x="1611" y="1520"/>
                  </a:lnTo>
                  <a:lnTo>
                    <a:pt x="1612" y="1520"/>
                  </a:lnTo>
                  <a:lnTo>
                    <a:pt x="1612" y="1520"/>
                  </a:lnTo>
                  <a:lnTo>
                    <a:pt x="1613" y="1520"/>
                  </a:lnTo>
                  <a:lnTo>
                    <a:pt x="1613" y="1520"/>
                  </a:lnTo>
                  <a:lnTo>
                    <a:pt x="1614" y="1520"/>
                  </a:lnTo>
                  <a:lnTo>
                    <a:pt x="1614" y="1520"/>
                  </a:lnTo>
                  <a:lnTo>
                    <a:pt x="1615" y="1520"/>
                  </a:lnTo>
                  <a:lnTo>
                    <a:pt x="1615" y="1520"/>
                  </a:lnTo>
                  <a:lnTo>
                    <a:pt x="1616" y="1520"/>
                  </a:lnTo>
                  <a:lnTo>
                    <a:pt x="1616" y="1520"/>
                  </a:lnTo>
                  <a:lnTo>
                    <a:pt x="1617" y="1520"/>
                  </a:lnTo>
                  <a:lnTo>
                    <a:pt x="1617" y="1520"/>
                  </a:lnTo>
                  <a:lnTo>
                    <a:pt x="1618" y="1520"/>
                  </a:lnTo>
                  <a:lnTo>
                    <a:pt x="1618" y="1519"/>
                  </a:lnTo>
                  <a:lnTo>
                    <a:pt x="1619" y="1520"/>
                  </a:lnTo>
                  <a:lnTo>
                    <a:pt x="1619" y="1520"/>
                  </a:lnTo>
                  <a:lnTo>
                    <a:pt x="1620" y="1519"/>
                  </a:lnTo>
                  <a:lnTo>
                    <a:pt x="1620" y="1520"/>
                  </a:lnTo>
                  <a:lnTo>
                    <a:pt x="1621" y="1520"/>
                  </a:lnTo>
                  <a:lnTo>
                    <a:pt x="1621" y="1519"/>
                  </a:lnTo>
                  <a:lnTo>
                    <a:pt x="1622" y="1518"/>
                  </a:lnTo>
                  <a:lnTo>
                    <a:pt x="1622" y="1520"/>
                  </a:lnTo>
                  <a:lnTo>
                    <a:pt x="1623" y="1519"/>
                  </a:lnTo>
                  <a:lnTo>
                    <a:pt x="1623" y="1518"/>
                  </a:lnTo>
                  <a:lnTo>
                    <a:pt x="1624" y="1518"/>
                  </a:lnTo>
                  <a:lnTo>
                    <a:pt x="1624" y="1520"/>
                  </a:lnTo>
                  <a:lnTo>
                    <a:pt x="1625" y="1520"/>
                  </a:lnTo>
                  <a:lnTo>
                    <a:pt x="1625" y="1516"/>
                  </a:lnTo>
                  <a:lnTo>
                    <a:pt x="1626" y="1518"/>
                  </a:lnTo>
                  <a:lnTo>
                    <a:pt x="1626" y="1520"/>
                  </a:lnTo>
                  <a:lnTo>
                    <a:pt x="1627" y="1520"/>
                  </a:lnTo>
                  <a:lnTo>
                    <a:pt x="1627" y="1516"/>
                  </a:lnTo>
                  <a:lnTo>
                    <a:pt x="1628" y="1520"/>
                  </a:lnTo>
                  <a:lnTo>
                    <a:pt x="1628" y="1518"/>
                  </a:lnTo>
                  <a:lnTo>
                    <a:pt x="1629" y="1520"/>
                  </a:lnTo>
                  <a:lnTo>
                    <a:pt x="1629" y="1517"/>
                  </a:lnTo>
                  <a:lnTo>
                    <a:pt x="1630" y="1517"/>
                  </a:lnTo>
                  <a:lnTo>
                    <a:pt x="1630" y="1520"/>
                  </a:lnTo>
                  <a:lnTo>
                    <a:pt x="1631" y="1517"/>
                  </a:lnTo>
                  <a:lnTo>
                    <a:pt x="1631" y="1520"/>
                  </a:lnTo>
                  <a:lnTo>
                    <a:pt x="1632" y="1517"/>
                  </a:lnTo>
                  <a:lnTo>
                    <a:pt x="1632" y="1520"/>
                  </a:lnTo>
                  <a:lnTo>
                    <a:pt x="1633" y="1520"/>
                  </a:lnTo>
                  <a:lnTo>
                    <a:pt x="1633" y="1520"/>
                  </a:lnTo>
                  <a:lnTo>
                    <a:pt x="1634" y="1517"/>
                  </a:lnTo>
                  <a:lnTo>
                    <a:pt x="1634" y="1520"/>
                  </a:lnTo>
                  <a:lnTo>
                    <a:pt x="1635" y="1520"/>
                  </a:lnTo>
                  <a:lnTo>
                    <a:pt x="1635" y="1520"/>
                  </a:lnTo>
                  <a:lnTo>
                    <a:pt x="1636" y="1518"/>
                  </a:lnTo>
                  <a:lnTo>
                    <a:pt x="1636" y="1520"/>
                  </a:lnTo>
                  <a:lnTo>
                    <a:pt x="1637" y="1520"/>
                  </a:lnTo>
                  <a:lnTo>
                    <a:pt x="1637" y="1518"/>
                  </a:lnTo>
                  <a:lnTo>
                    <a:pt x="1638" y="1520"/>
                  </a:lnTo>
                  <a:lnTo>
                    <a:pt x="1638" y="1520"/>
                  </a:lnTo>
                  <a:lnTo>
                    <a:pt x="1639" y="1520"/>
                  </a:lnTo>
                  <a:lnTo>
                    <a:pt x="1639" y="1519"/>
                  </a:lnTo>
                  <a:lnTo>
                    <a:pt x="1640" y="1520"/>
                  </a:lnTo>
                  <a:lnTo>
                    <a:pt x="1640" y="1520"/>
                  </a:lnTo>
                  <a:lnTo>
                    <a:pt x="1641" y="1520"/>
                  </a:lnTo>
                  <a:lnTo>
                    <a:pt x="1641" y="1520"/>
                  </a:lnTo>
                  <a:lnTo>
                    <a:pt x="1642" y="1519"/>
                  </a:lnTo>
                  <a:lnTo>
                    <a:pt x="1642" y="1520"/>
                  </a:lnTo>
                  <a:lnTo>
                    <a:pt x="1643" y="1520"/>
                  </a:lnTo>
                  <a:lnTo>
                    <a:pt x="1643" y="1520"/>
                  </a:lnTo>
                  <a:lnTo>
                    <a:pt x="1644" y="1519"/>
                  </a:lnTo>
                  <a:lnTo>
                    <a:pt x="1644" y="1520"/>
                  </a:lnTo>
                  <a:lnTo>
                    <a:pt x="1645" y="1520"/>
                  </a:lnTo>
                  <a:lnTo>
                    <a:pt x="1645" y="1520"/>
                  </a:lnTo>
                  <a:lnTo>
                    <a:pt x="1646" y="1520"/>
                  </a:lnTo>
                  <a:lnTo>
                    <a:pt x="1646" y="1520"/>
                  </a:lnTo>
                  <a:lnTo>
                    <a:pt x="1647" y="1520"/>
                  </a:lnTo>
                  <a:lnTo>
                    <a:pt x="1647" y="1520"/>
                  </a:lnTo>
                  <a:lnTo>
                    <a:pt x="1648" y="1520"/>
                  </a:lnTo>
                  <a:lnTo>
                    <a:pt x="1648" y="1520"/>
                  </a:lnTo>
                  <a:lnTo>
                    <a:pt x="1649" y="1520"/>
                  </a:lnTo>
                  <a:lnTo>
                    <a:pt x="1649" y="1520"/>
                  </a:lnTo>
                  <a:lnTo>
                    <a:pt x="1650" y="1520"/>
                  </a:lnTo>
                  <a:lnTo>
                    <a:pt x="1650" y="1520"/>
                  </a:lnTo>
                  <a:lnTo>
                    <a:pt x="1651" y="1520"/>
                  </a:lnTo>
                  <a:lnTo>
                    <a:pt x="1651" y="1520"/>
                  </a:lnTo>
                  <a:lnTo>
                    <a:pt x="1652" y="1520"/>
                  </a:lnTo>
                  <a:lnTo>
                    <a:pt x="1652" y="1520"/>
                  </a:lnTo>
                  <a:lnTo>
                    <a:pt x="1653" y="1520"/>
                  </a:lnTo>
                  <a:lnTo>
                    <a:pt x="1653" y="1520"/>
                  </a:lnTo>
                  <a:lnTo>
                    <a:pt x="1654" y="1520"/>
                  </a:lnTo>
                  <a:lnTo>
                    <a:pt x="1654" y="1520"/>
                  </a:lnTo>
                  <a:lnTo>
                    <a:pt x="1655" y="1520"/>
                  </a:lnTo>
                  <a:lnTo>
                    <a:pt x="1655" y="1520"/>
                  </a:lnTo>
                  <a:lnTo>
                    <a:pt x="1656" y="1520"/>
                  </a:lnTo>
                  <a:lnTo>
                    <a:pt x="1656" y="1520"/>
                  </a:lnTo>
                  <a:lnTo>
                    <a:pt x="1657" y="1520"/>
                  </a:lnTo>
                  <a:lnTo>
                    <a:pt x="1657" y="1520"/>
                  </a:lnTo>
                  <a:lnTo>
                    <a:pt x="1658" y="1520"/>
                  </a:lnTo>
                  <a:lnTo>
                    <a:pt x="1658" y="1520"/>
                  </a:lnTo>
                  <a:lnTo>
                    <a:pt x="1659" y="1520"/>
                  </a:lnTo>
                  <a:lnTo>
                    <a:pt x="1659" y="1520"/>
                  </a:lnTo>
                  <a:lnTo>
                    <a:pt x="1660" y="1520"/>
                  </a:lnTo>
                  <a:lnTo>
                    <a:pt x="1660" y="1520"/>
                  </a:lnTo>
                  <a:lnTo>
                    <a:pt x="1661" y="1520"/>
                  </a:lnTo>
                  <a:lnTo>
                    <a:pt x="1661" y="1520"/>
                  </a:lnTo>
                  <a:lnTo>
                    <a:pt x="1662" y="1520"/>
                  </a:lnTo>
                  <a:lnTo>
                    <a:pt x="1662" y="1520"/>
                  </a:lnTo>
                  <a:lnTo>
                    <a:pt x="1663" y="1520"/>
                  </a:lnTo>
                  <a:lnTo>
                    <a:pt x="1663" y="1520"/>
                  </a:lnTo>
                  <a:lnTo>
                    <a:pt x="1664" y="1520"/>
                  </a:lnTo>
                  <a:lnTo>
                    <a:pt x="1664" y="1520"/>
                  </a:lnTo>
                  <a:lnTo>
                    <a:pt x="1665" y="1520"/>
                  </a:lnTo>
                  <a:lnTo>
                    <a:pt x="1665" y="1520"/>
                  </a:lnTo>
                  <a:lnTo>
                    <a:pt x="1666" y="1520"/>
                  </a:lnTo>
                  <a:lnTo>
                    <a:pt x="1666" y="1520"/>
                  </a:lnTo>
                  <a:lnTo>
                    <a:pt x="1667" y="1520"/>
                  </a:lnTo>
                  <a:lnTo>
                    <a:pt x="1667" y="1520"/>
                  </a:lnTo>
                  <a:lnTo>
                    <a:pt x="1668" y="1520"/>
                  </a:lnTo>
                  <a:lnTo>
                    <a:pt x="1668" y="1520"/>
                  </a:lnTo>
                  <a:lnTo>
                    <a:pt x="1669" y="1520"/>
                  </a:lnTo>
                  <a:lnTo>
                    <a:pt x="1669" y="1520"/>
                  </a:lnTo>
                  <a:lnTo>
                    <a:pt x="1670" y="1520"/>
                  </a:lnTo>
                  <a:lnTo>
                    <a:pt x="1670" y="1520"/>
                  </a:lnTo>
                  <a:lnTo>
                    <a:pt x="1671" y="1520"/>
                  </a:lnTo>
                  <a:lnTo>
                    <a:pt x="1671" y="1520"/>
                  </a:lnTo>
                  <a:lnTo>
                    <a:pt x="1672" y="1520"/>
                  </a:lnTo>
                  <a:lnTo>
                    <a:pt x="1672" y="1520"/>
                  </a:lnTo>
                  <a:lnTo>
                    <a:pt x="1673" y="1520"/>
                  </a:lnTo>
                  <a:lnTo>
                    <a:pt x="1673" y="1520"/>
                  </a:lnTo>
                  <a:lnTo>
                    <a:pt x="1674" y="1518"/>
                  </a:lnTo>
                  <a:lnTo>
                    <a:pt x="1674" y="1520"/>
                  </a:lnTo>
                  <a:lnTo>
                    <a:pt x="1675" y="1520"/>
                  </a:lnTo>
                  <a:lnTo>
                    <a:pt x="1675" y="1520"/>
                  </a:lnTo>
                  <a:lnTo>
                    <a:pt x="1676" y="1513"/>
                  </a:lnTo>
                  <a:lnTo>
                    <a:pt x="1676" y="1520"/>
                  </a:lnTo>
                  <a:lnTo>
                    <a:pt x="1677" y="1509"/>
                  </a:lnTo>
                  <a:lnTo>
                    <a:pt x="1677" y="1520"/>
                  </a:lnTo>
                  <a:lnTo>
                    <a:pt x="1678" y="1520"/>
                  </a:lnTo>
                  <a:lnTo>
                    <a:pt x="1678" y="1490"/>
                  </a:lnTo>
                  <a:lnTo>
                    <a:pt x="1679" y="1520"/>
                  </a:lnTo>
                  <a:lnTo>
                    <a:pt x="1679" y="1520"/>
                  </a:lnTo>
                  <a:lnTo>
                    <a:pt x="1680" y="1455"/>
                  </a:lnTo>
                  <a:lnTo>
                    <a:pt x="1680" y="1520"/>
                  </a:lnTo>
                  <a:lnTo>
                    <a:pt x="1681" y="1414"/>
                  </a:lnTo>
                  <a:lnTo>
                    <a:pt x="1681" y="1520"/>
                  </a:lnTo>
                  <a:lnTo>
                    <a:pt x="1682" y="1376"/>
                  </a:lnTo>
                  <a:lnTo>
                    <a:pt x="1682" y="1520"/>
                  </a:lnTo>
                  <a:lnTo>
                    <a:pt x="1683" y="1281"/>
                  </a:lnTo>
                  <a:lnTo>
                    <a:pt x="1683" y="1520"/>
                  </a:lnTo>
                  <a:lnTo>
                    <a:pt x="1684" y="1153"/>
                  </a:lnTo>
                  <a:lnTo>
                    <a:pt x="1684" y="1520"/>
                  </a:lnTo>
                  <a:lnTo>
                    <a:pt x="1685" y="1520"/>
                  </a:lnTo>
                  <a:lnTo>
                    <a:pt x="1685" y="973"/>
                  </a:lnTo>
                  <a:lnTo>
                    <a:pt x="1686" y="1520"/>
                  </a:lnTo>
                  <a:lnTo>
                    <a:pt x="1686" y="806"/>
                  </a:lnTo>
                  <a:lnTo>
                    <a:pt x="1687" y="1520"/>
                  </a:lnTo>
                  <a:lnTo>
                    <a:pt x="1687" y="622"/>
                  </a:lnTo>
                  <a:lnTo>
                    <a:pt x="1688" y="1520"/>
                  </a:lnTo>
                  <a:lnTo>
                    <a:pt x="1688" y="509"/>
                  </a:lnTo>
                  <a:lnTo>
                    <a:pt x="1689" y="1520"/>
                  </a:lnTo>
                  <a:lnTo>
                    <a:pt x="1689" y="330"/>
                  </a:lnTo>
                  <a:lnTo>
                    <a:pt x="1690" y="234"/>
                  </a:lnTo>
                  <a:lnTo>
                    <a:pt x="1690" y="1520"/>
                  </a:lnTo>
                  <a:lnTo>
                    <a:pt x="1691" y="95"/>
                  </a:lnTo>
                  <a:lnTo>
                    <a:pt x="1691" y="41"/>
                  </a:lnTo>
                  <a:lnTo>
                    <a:pt x="1692" y="1520"/>
                  </a:lnTo>
                  <a:lnTo>
                    <a:pt x="1692" y="0"/>
                  </a:lnTo>
                  <a:lnTo>
                    <a:pt x="1693" y="53"/>
                  </a:lnTo>
                  <a:lnTo>
                    <a:pt x="1694" y="75"/>
                  </a:lnTo>
                  <a:lnTo>
                    <a:pt x="1694" y="1520"/>
                  </a:lnTo>
                  <a:lnTo>
                    <a:pt x="1695" y="173"/>
                  </a:lnTo>
                  <a:lnTo>
                    <a:pt x="1695" y="1520"/>
                  </a:lnTo>
                  <a:lnTo>
                    <a:pt x="1696" y="287"/>
                  </a:lnTo>
                  <a:lnTo>
                    <a:pt x="1696" y="1520"/>
                  </a:lnTo>
                  <a:lnTo>
                    <a:pt x="1697" y="397"/>
                  </a:lnTo>
                  <a:lnTo>
                    <a:pt x="1697" y="1520"/>
                  </a:lnTo>
                  <a:lnTo>
                    <a:pt x="1698" y="519"/>
                  </a:lnTo>
                  <a:lnTo>
                    <a:pt x="1698" y="1520"/>
                  </a:lnTo>
                  <a:lnTo>
                    <a:pt x="1699" y="645"/>
                  </a:lnTo>
                  <a:lnTo>
                    <a:pt x="1699" y="1520"/>
                  </a:lnTo>
                  <a:lnTo>
                    <a:pt x="1700" y="803"/>
                  </a:lnTo>
                  <a:lnTo>
                    <a:pt x="1700" y="1520"/>
                  </a:lnTo>
                  <a:lnTo>
                    <a:pt x="1701" y="984"/>
                  </a:lnTo>
                  <a:lnTo>
                    <a:pt x="1701" y="1520"/>
                  </a:lnTo>
                  <a:lnTo>
                    <a:pt x="1702" y="1070"/>
                  </a:lnTo>
                  <a:lnTo>
                    <a:pt x="1702" y="1520"/>
                  </a:lnTo>
                  <a:lnTo>
                    <a:pt x="1703" y="1520"/>
                  </a:lnTo>
                  <a:lnTo>
                    <a:pt x="1703" y="1208"/>
                  </a:lnTo>
                  <a:lnTo>
                    <a:pt x="1704" y="1520"/>
                  </a:lnTo>
                  <a:lnTo>
                    <a:pt x="1704" y="1254"/>
                  </a:lnTo>
                  <a:lnTo>
                    <a:pt x="1705" y="1306"/>
                  </a:lnTo>
                  <a:lnTo>
                    <a:pt x="1705" y="1520"/>
                  </a:lnTo>
                  <a:lnTo>
                    <a:pt x="1706" y="1520"/>
                  </a:lnTo>
                  <a:lnTo>
                    <a:pt x="1706" y="1520"/>
                  </a:lnTo>
                  <a:lnTo>
                    <a:pt x="1707" y="1520"/>
                  </a:lnTo>
                  <a:lnTo>
                    <a:pt x="1707" y="1397"/>
                  </a:lnTo>
                  <a:lnTo>
                    <a:pt x="1708" y="1520"/>
                  </a:lnTo>
                  <a:lnTo>
                    <a:pt x="1708" y="1520"/>
                  </a:lnTo>
                  <a:lnTo>
                    <a:pt x="1709" y="1438"/>
                  </a:lnTo>
                  <a:lnTo>
                    <a:pt x="1709" y="1520"/>
                  </a:lnTo>
                  <a:lnTo>
                    <a:pt x="1710" y="1461"/>
                  </a:lnTo>
                  <a:lnTo>
                    <a:pt x="1710" y="1520"/>
                  </a:lnTo>
                  <a:lnTo>
                    <a:pt x="1711" y="1520"/>
                  </a:lnTo>
                  <a:lnTo>
                    <a:pt x="1711" y="1520"/>
                  </a:lnTo>
                  <a:lnTo>
                    <a:pt x="1712" y="1484"/>
                  </a:lnTo>
                  <a:lnTo>
                    <a:pt x="1712" y="1520"/>
                  </a:lnTo>
                  <a:lnTo>
                    <a:pt x="1713" y="1520"/>
                  </a:lnTo>
                  <a:lnTo>
                    <a:pt x="1713" y="1493"/>
                  </a:lnTo>
                  <a:lnTo>
                    <a:pt x="1714" y="1520"/>
                  </a:lnTo>
                  <a:lnTo>
                    <a:pt x="1714" y="1520"/>
                  </a:lnTo>
                  <a:lnTo>
                    <a:pt x="1715" y="1520"/>
                  </a:lnTo>
                  <a:lnTo>
                    <a:pt x="1715" y="1501"/>
                  </a:lnTo>
                  <a:lnTo>
                    <a:pt x="1716" y="1520"/>
                  </a:lnTo>
                  <a:lnTo>
                    <a:pt x="1716" y="1520"/>
                  </a:lnTo>
                  <a:lnTo>
                    <a:pt x="1717" y="1504"/>
                  </a:lnTo>
                  <a:lnTo>
                    <a:pt x="1717" y="1520"/>
                  </a:lnTo>
                  <a:lnTo>
                    <a:pt x="1718" y="1506"/>
                  </a:lnTo>
                  <a:lnTo>
                    <a:pt x="1718" y="1520"/>
                  </a:lnTo>
                  <a:lnTo>
                    <a:pt x="1719" y="1507"/>
                  </a:lnTo>
                  <a:lnTo>
                    <a:pt x="1719" y="1520"/>
                  </a:lnTo>
                  <a:lnTo>
                    <a:pt x="1720" y="1520"/>
                  </a:lnTo>
                  <a:lnTo>
                    <a:pt x="1720" y="1509"/>
                  </a:lnTo>
                  <a:lnTo>
                    <a:pt x="1721" y="1509"/>
                  </a:lnTo>
                  <a:lnTo>
                    <a:pt x="1721" y="1520"/>
                  </a:lnTo>
                  <a:lnTo>
                    <a:pt x="1722" y="1520"/>
                  </a:lnTo>
                  <a:lnTo>
                    <a:pt x="1722" y="1511"/>
                  </a:lnTo>
                  <a:lnTo>
                    <a:pt x="1723" y="1520"/>
                  </a:lnTo>
                  <a:lnTo>
                    <a:pt x="1723" y="1520"/>
                  </a:lnTo>
                  <a:lnTo>
                    <a:pt x="1724" y="1520"/>
                  </a:lnTo>
                  <a:lnTo>
                    <a:pt x="1724" y="1511"/>
                  </a:lnTo>
                  <a:lnTo>
                    <a:pt x="1725" y="1520"/>
                  </a:lnTo>
                  <a:lnTo>
                    <a:pt x="1725" y="1513"/>
                  </a:lnTo>
                  <a:lnTo>
                    <a:pt x="1726" y="1520"/>
                  </a:lnTo>
                  <a:lnTo>
                    <a:pt x="1726" y="1520"/>
                  </a:lnTo>
                  <a:lnTo>
                    <a:pt x="1727" y="1520"/>
                  </a:lnTo>
                  <a:lnTo>
                    <a:pt x="1727" y="1513"/>
                  </a:lnTo>
                  <a:lnTo>
                    <a:pt x="1728" y="1514"/>
                  </a:lnTo>
                  <a:lnTo>
                    <a:pt x="1728" y="1520"/>
                  </a:lnTo>
                  <a:lnTo>
                    <a:pt x="1729" y="1520"/>
                  </a:lnTo>
                  <a:lnTo>
                    <a:pt x="1729" y="1520"/>
                  </a:lnTo>
                  <a:lnTo>
                    <a:pt x="1730" y="1513"/>
                  </a:lnTo>
                  <a:lnTo>
                    <a:pt x="1730" y="1520"/>
                  </a:lnTo>
                  <a:lnTo>
                    <a:pt x="1731" y="1513"/>
                  </a:lnTo>
                  <a:lnTo>
                    <a:pt x="1731" y="1520"/>
                  </a:lnTo>
                  <a:lnTo>
                    <a:pt x="1732" y="1520"/>
                  </a:lnTo>
                  <a:lnTo>
                    <a:pt x="1732" y="1514"/>
                  </a:lnTo>
                  <a:lnTo>
                    <a:pt x="1733" y="1520"/>
                  </a:lnTo>
                  <a:lnTo>
                    <a:pt x="1733" y="1520"/>
                  </a:lnTo>
                  <a:lnTo>
                    <a:pt x="1734" y="1514"/>
                  </a:lnTo>
                  <a:lnTo>
                    <a:pt x="1734" y="1520"/>
                  </a:lnTo>
                  <a:lnTo>
                    <a:pt x="1735" y="1520"/>
                  </a:lnTo>
                  <a:lnTo>
                    <a:pt x="1735" y="1514"/>
                  </a:lnTo>
                  <a:lnTo>
                    <a:pt x="1736" y="1520"/>
                  </a:lnTo>
                  <a:lnTo>
                    <a:pt x="1736" y="1520"/>
                  </a:lnTo>
                  <a:lnTo>
                    <a:pt x="1737" y="1514"/>
                  </a:lnTo>
                  <a:lnTo>
                    <a:pt x="1737" y="1520"/>
                  </a:lnTo>
                  <a:lnTo>
                    <a:pt x="1738" y="1516"/>
                  </a:lnTo>
                  <a:lnTo>
                    <a:pt x="1738" y="1520"/>
                  </a:lnTo>
                  <a:lnTo>
                    <a:pt x="1739" y="1520"/>
                  </a:lnTo>
                  <a:lnTo>
                    <a:pt x="1739" y="1520"/>
                  </a:lnTo>
                  <a:lnTo>
                    <a:pt x="1740" y="1516"/>
                  </a:lnTo>
                  <a:lnTo>
                    <a:pt x="1740" y="1520"/>
                  </a:lnTo>
                  <a:lnTo>
                    <a:pt x="1741" y="1520"/>
                  </a:lnTo>
                  <a:lnTo>
                    <a:pt x="1741" y="1520"/>
                  </a:lnTo>
                  <a:lnTo>
                    <a:pt x="1742" y="1517"/>
                  </a:lnTo>
                  <a:lnTo>
                    <a:pt x="1742" y="1520"/>
                  </a:lnTo>
                  <a:lnTo>
                    <a:pt x="1743" y="1520"/>
                  </a:lnTo>
                  <a:lnTo>
                    <a:pt x="1743" y="1516"/>
                  </a:lnTo>
                  <a:lnTo>
                    <a:pt x="1744" y="1520"/>
                  </a:lnTo>
                  <a:lnTo>
                    <a:pt x="1744" y="1520"/>
                  </a:lnTo>
                  <a:lnTo>
                    <a:pt x="1745" y="1520"/>
                  </a:lnTo>
                  <a:lnTo>
                    <a:pt x="1745" y="1517"/>
                  </a:lnTo>
                  <a:lnTo>
                    <a:pt x="1746" y="1520"/>
                  </a:lnTo>
                  <a:lnTo>
                    <a:pt x="1746" y="1520"/>
                  </a:lnTo>
                  <a:lnTo>
                    <a:pt x="1747" y="1520"/>
                  </a:lnTo>
                  <a:lnTo>
                    <a:pt x="1747" y="1517"/>
                  </a:lnTo>
                  <a:lnTo>
                    <a:pt x="1748" y="1520"/>
                  </a:lnTo>
                  <a:lnTo>
                    <a:pt x="1748" y="1520"/>
                  </a:lnTo>
                  <a:lnTo>
                    <a:pt x="1749" y="1517"/>
                  </a:lnTo>
                  <a:lnTo>
                    <a:pt x="1749" y="1520"/>
                  </a:lnTo>
                  <a:lnTo>
                    <a:pt x="1750" y="1520"/>
                  </a:lnTo>
                  <a:lnTo>
                    <a:pt x="1750" y="1518"/>
                  </a:lnTo>
                  <a:lnTo>
                    <a:pt x="1751" y="1520"/>
                  </a:lnTo>
                  <a:lnTo>
                    <a:pt x="1751" y="1520"/>
                  </a:lnTo>
                  <a:lnTo>
                    <a:pt x="1752" y="1518"/>
                  </a:lnTo>
                  <a:lnTo>
                    <a:pt x="1752" y="1520"/>
                  </a:lnTo>
                  <a:lnTo>
                    <a:pt x="1753" y="1520"/>
                  </a:lnTo>
                  <a:lnTo>
                    <a:pt x="1753" y="1520"/>
                  </a:lnTo>
                  <a:lnTo>
                    <a:pt x="1754" y="1518"/>
                  </a:lnTo>
                  <a:lnTo>
                    <a:pt x="1754" y="1520"/>
                  </a:lnTo>
                  <a:lnTo>
                    <a:pt x="1755" y="1518"/>
                  </a:lnTo>
                  <a:lnTo>
                    <a:pt x="1755" y="1520"/>
                  </a:lnTo>
                  <a:lnTo>
                    <a:pt x="1756" y="1520"/>
                  </a:lnTo>
                  <a:lnTo>
                    <a:pt x="1756" y="1520"/>
                  </a:lnTo>
                  <a:lnTo>
                    <a:pt x="1757" y="1518"/>
                  </a:lnTo>
                  <a:lnTo>
                    <a:pt x="1757" y="1520"/>
                  </a:lnTo>
                  <a:lnTo>
                    <a:pt x="1758" y="1518"/>
                  </a:lnTo>
                  <a:lnTo>
                    <a:pt x="1758" y="1520"/>
                  </a:lnTo>
                  <a:lnTo>
                    <a:pt x="1759" y="1520"/>
                  </a:lnTo>
                  <a:lnTo>
                    <a:pt x="1759" y="1518"/>
                  </a:lnTo>
                  <a:lnTo>
                    <a:pt x="1760" y="1519"/>
                  </a:lnTo>
                  <a:lnTo>
                    <a:pt x="1760" y="1520"/>
                  </a:lnTo>
                  <a:lnTo>
                    <a:pt x="1761" y="1520"/>
                  </a:lnTo>
                  <a:lnTo>
                    <a:pt x="1761" y="1519"/>
                  </a:lnTo>
                  <a:lnTo>
                    <a:pt x="1762" y="1519"/>
                  </a:lnTo>
                  <a:lnTo>
                    <a:pt x="1762" y="1520"/>
                  </a:lnTo>
                  <a:lnTo>
                    <a:pt x="1763" y="1520"/>
                  </a:lnTo>
                  <a:lnTo>
                    <a:pt x="1763" y="1520"/>
                  </a:lnTo>
                  <a:lnTo>
                    <a:pt x="1764" y="1518"/>
                  </a:lnTo>
                  <a:lnTo>
                    <a:pt x="1764" y="1520"/>
                  </a:lnTo>
                  <a:lnTo>
                    <a:pt x="1765" y="1520"/>
                  </a:lnTo>
                  <a:lnTo>
                    <a:pt x="1765" y="1520"/>
                  </a:lnTo>
                  <a:lnTo>
                    <a:pt x="1766" y="1519"/>
                  </a:lnTo>
                  <a:lnTo>
                    <a:pt x="1766" y="1520"/>
                  </a:lnTo>
                  <a:lnTo>
                    <a:pt x="1767" y="1520"/>
                  </a:lnTo>
                  <a:lnTo>
                    <a:pt x="1767" y="1520"/>
                  </a:lnTo>
                  <a:lnTo>
                    <a:pt x="1768" y="1519"/>
                  </a:lnTo>
                  <a:lnTo>
                    <a:pt x="1768" y="1520"/>
                  </a:lnTo>
                  <a:lnTo>
                    <a:pt x="1769" y="1520"/>
                  </a:lnTo>
                  <a:lnTo>
                    <a:pt x="1769" y="1520"/>
                  </a:lnTo>
                  <a:lnTo>
                    <a:pt x="1770" y="1519"/>
                  </a:lnTo>
                  <a:lnTo>
                    <a:pt x="1770" y="1520"/>
                  </a:lnTo>
                  <a:lnTo>
                    <a:pt x="1771" y="1520"/>
                  </a:lnTo>
                  <a:lnTo>
                    <a:pt x="1771" y="1520"/>
                  </a:lnTo>
                  <a:lnTo>
                    <a:pt x="1772" y="1520"/>
                  </a:lnTo>
                  <a:lnTo>
                    <a:pt x="1772" y="1520"/>
                  </a:lnTo>
                  <a:lnTo>
                    <a:pt x="1773" y="1520"/>
                  </a:lnTo>
                  <a:lnTo>
                    <a:pt x="1773" y="1520"/>
                  </a:lnTo>
                  <a:lnTo>
                    <a:pt x="1774" y="1519"/>
                  </a:lnTo>
                  <a:lnTo>
                    <a:pt x="1774" y="1520"/>
                  </a:lnTo>
                  <a:lnTo>
                    <a:pt x="1775" y="1520"/>
                  </a:lnTo>
                  <a:lnTo>
                    <a:pt x="1775" y="1520"/>
                  </a:lnTo>
                  <a:lnTo>
                    <a:pt x="1776" y="1519"/>
                  </a:lnTo>
                  <a:lnTo>
                    <a:pt x="1776" y="1520"/>
                  </a:lnTo>
                  <a:lnTo>
                    <a:pt x="1777" y="1520"/>
                  </a:lnTo>
                  <a:lnTo>
                    <a:pt x="1777" y="1519"/>
                  </a:lnTo>
                  <a:lnTo>
                    <a:pt x="1778" y="1520"/>
                  </a:lnTo>
                  <a:lnTo>
                    <a:pt x="1778" y="1520"/>
                  </a:lnTo>
                  <a:lnTo>
                    <a:pt x="1779" y="1520"/>
                  </a:lnTo>
                  <a:lnTo>
                    <a:pt x="1779" y="1519"/>
                  </a:lnTo>
                  <a:lnTo>
                    <a:pt x="1780" y="1520"/>
                  </a:lnTo>
                  <a:lnTo>
                    <a:pt x="1780" y="1520"/>
                  </a:lnTo>
                  <a:lnTo>
                    <a:pt x="1781" y="1520"/>
                  </a:lnTo>
                  <a:lnTo>
                    <a:pt x="1781" y="1519"/>
                  </a:lnTo>
                  <a:lnTo>
                    <a:pt x="1782" y="1520"/>
                  </a:lnTo>
                  <a:lnTo>
                    <a:pt x="1782" y="1520"/>
                  </a:lnTo>
                  <a:lnTo>
                    <a:pt x="1783" y="1520"/>
                  </a:lnTo>
                  <a:lnTo>
                    <a:pt x="1783" y="1520"/>
                  </a:lnTo>
                  <a:lnTo>
                    <a:pt x="1784" y="1519"/>
                  </a:lnTo>
                  <a:lnTo>
                    <a:pt x="1784" y="1520"/>
                  </a:lnTo>
                  <a:lnTo>
                    <a:pt x="1785" y="1519"/>
                  </a:lnTo>
                  <a:lnTo>
                    <a:pt x="1785" y="1520"/>
                  </a:lnTo>
                  <a:lnTo>
                    <a:pt x="1786" y="1520"/>
                  </a:lnTo>
                  <a:lnTo>
                    <a:pt x="1786" y="1520"/>
                  </a:lnTo>
                  <a:lnTo>
                    <a:pt x="1787" y="1520"/>
                  </a:lnTo>
                  <a:lnTo>
                    <a:pt x="1787" y="1520"/>
                  </a:lnTo>
                  <a:lnTo>
                    <a:pt x="1788" y="1520"/>
                  </a:lnTo>
                  <a:lnTo>
                    <a:pt x="1788" y="1520"/>
                  </a:lnTo>
                  <a:lnTo>
                    <a:pt x="1789" y="1520"/>
                  </a:lnTo>
                  <a:lnTo>
                    <a:pt x="1789" y="1520"/>
                  </a:lnTo>
                  <a:lnTo>
                    <a:pt x="1790" y="1520"/>
                  </a:lnTo>
                  <a:lnTo>
                    <a:pt x="1790" y="1520"/>
                  </a:lnTo>
                  <a:lnTo>
                    <a:pt x="1791" y="1520"/>
                  </a:lnTo>
                  <a:lnTo>
                    <a:pt x="1791" y="1520"/>
                  </a:lnTo>
                  <a:lnTo>
                    <a:pt x="1792" y="1520"/>
                  </a:lnTo>
                  <a:lnTo>
                    <a:pt x="1792" y="1520"/>
                  </a:lnTo>
                  <a:lnTo>
                    <a:pt x="1793" y="1519"/>
                  </a:lnTo>
                  <a:lnTo>
                    <a:pt x="1793" y="1520"/>
                  </a:lnTo>
                  <a:lnTo>
                    <a:pt x="1794" y="1520"/>
                  </a:lnTo>
                  <a:lnTo>
                    <a:pt x="1794" y="1520"/>
                  </a:lnTo>
                  <a:lnTo>
                    <a:pt x="1795" y="1520"/>
                  </a:lnTo>
                  <a:lnTo>
                    <a:pt x="1795" y="1520"/>
                  </a:lnTo>
                  <a:lnTo>
                    <a:pt x="1796" y="1520"/>
                  </a:lnTo>
                  <a:lnTo>
                    <a:pt x="1796" y="1520"/>
                  </a:lnTo>
                  <a:lnTo>
                    <a:pt x="1797" y="1520"/>
                  </a:lnTo>
                  <a:lnTo>
                    <a:pt x="1797" y="1520"/>
                  </a:lnTo>
                  <a:lnTo>
                    <a:pt x="1798" y="1520"/>
                  </a:lnTo>
                  <a:lnTo>
                    <a:pt x="1798" y="1520"/>
                  </a:lnTo>
                  <a:lnTo>
                    <a:pt x="1799" y="1520"/>
                  </a:lnTo>
                  <a:lnTo>
                    <a:pt x="1799" y="1520"/>
                  </a:lnTo>
                  <a:lnTo>
                    <a:pt x="1800" y="1520"/>
                  </a:lnTo>
                  <a:lnTo>
                    <a:pt x="1800" y="1520"/>
                  </a:lnTo>
                  <a:lnTo>
                    <a:pt x="1801" y="1520"/>
                  </a:lnTo>
                  <a:lnTo>
                    <a:pt x="1801" y="1520"/>
                  </a:lnTo>
                  <a:lnTo>
                    <a:pt x="1802" y="1520"/>
                  </a:lnTo>
                  <a:lnTo>
                    <a:pt x="1802" y="1520"/>
                  </a:lnTo>
                  <a:lnTo>
                    <a:pt x="1803" y="1520"/>
                  </a:lnTo>
                  <a:lnTo>
                    <a:pt x="1803" y="1520"/>
                  </a:lnTo>
                  <a:lnTo>
                    <a:pt x="1804" y="1520"/>
                  </a:lnTo>
                  <a:lnTo>
                    <a:pt x="1804" y="1520"/>
                  </a:lnTo>
                  <a:lnTo>
                    <a:pt x="1805" y="1520"/>
                  </a:lnTo>
                  <a:lnTo>
                    <a:pt x="1805" y="1520"/>
                  </a:lnTo>
                  <a:lnTo>
                    <a:pt x="1806" y="1520"/>
                  </a:lnTo>
                  <a:lnTo>
                    <a:pt x="1806" y="1520"/>
                  </a:lnTo>
                  <a:lnTo>
                    <a:pt x="1807" y="1520"/>
                  </a:lnTo>
                  <a:lnTo>
                    <a:pt x="1807" y="1520"/>
                  </a:lnTo>
                  <a:lnTo>
                    <a:pt x="1808" y="1520"/>
                  </a:lnTo>
                  <a:lnTo>
                    <a:pt x="1808" y="1520"/>
                  </a:lnTo>
                  <a:lnTo>
                    <a:pt x="1809" y="1520"/>
                  </a:lnTo>
                  <a:lnTo>
                    <a:pt x="1809" y="1520"/>
                  </a:lnTo>
                  <a:lnTo>
                    <a:pt x="1810" y="1520"/>
                  </a:lnTo>
                  <a:lnTo>
                    <a:pt x="1810" y="1520"/>
                  </a:lnTo>
                  <a:lnTo>
                    <a:pt x="1811" y="1520"/>
                  </a:lnTo>
                  <a:lnTo>
                    <a:pt x="1811" y="1520"/>
                  </a:lnTo>
                  <a:lnTo>
                    <a:pt x="1812" y="1520"/>
                  </a:lnTo>
                  <a:lnTo>
                    <a:pt x="1812" y="1520"/>
                  </a:lnTo>
                  <a:lnTo>
                    <a:pt x="1813" y="1520"/>
                  </a:lnTo>
                  <a:lnTo>
                    <a:pt x="1813" y="1520"/>
                  </a:lnTo>
                  <a:lnTo>
                    <a:pt x="1814" y="1520"/>
                  </a:lnTo>
                  <a:lnTo>
                    <a:pt x="1814" y="1520"/>
                  </a:lnTo>
                  <a:lnTo>
                    <a:pt x="1815" y="1520"/>
                  </a:lnTo>
                  <a:lnTo>
                    <a:pt x="1815" y="1520"/>
                  </a:lnTo>
                  <a:lnTo>
                    <a:pt x="1816" y="1520"/>
                  </a:lnTo>
                  <a:lnTo>
                    <a:pt x="1816" y="1520"/>
                  </a:lnTo>
                  <a:lnTo>
                    <a:pt x="1817" y="1520"/>
                  </a:lnTo>
                  <a:lnTo>
                    <a:pt x="1817" y="1520"/>
                  </a:lnTo>
                  <a:lnTo>
                    <a:pt x="1818" y="1520"/>
                  </a:lnTo>
                  <a:lnTo>
                    <a:pt x="1818" y="1520"/>
                  </a:lnTo>
                  <a:lnTo>
                    <a:pt x="1819" y="1520"/>
                  </a:lnTo>
                  <a:lnTo>
                    <a:pt x="1819" y="1520"/>
                  </a:lnTo>
                  <a:lnTo>
                    <a:pt x="1820" y="1520"/>
                  </a:lnTo>
                  <a:lnTo>
                    <a:pt x="1820" y="1520"/>
                  </a:lnTo>
                  <a:lnTo>
                    <a:pt x="1821" y="1520"/>
                  </a:lnTo>
                  <a:lnTo>
                    <a:pt x="1821" y="1520"/>
                  </a:lnTo>
                  <a:lnTo>
                    <a:pt x="1822" y="1520"/>
                  </a:lnTo>
                  <a:lnTo>
                    <a:pt x="1822" y="1520"/>
                  </a:lnTo>
                  <a:lnTo>
                    <a:pt x="1823" y="1520"/>
                  </a:lnTo>
                  <a:lnTo>
                    <a:pt x="1823" y="1520"/>
                  </a:lnTo>
                  <a:lnTo>
                    <a:pt x="1824" y="1520"/>
                  </a:lnTo>
                  <a:lnTo>
                    <a:pt x="1824" y="1520"/>
                  </a:lnTo>
                  <a:lnTo>
                    <a:pt x="1825" y="1520"/>
                  </a:lnTo>
                  <a:lnTo>
                    <a:pt x="1825" y="1520"/>
                  </a:lnTo>
                  <a:lnTo>
                    <a:pt x="1826" y="1520"/>
                  </a:lnTo>
                  <a:lnTo>
                    <a:pt x="1826" y="1520"/>
                  </a:lnTo>
                  <a:lnTo>
                    <a:pt x="1827" y="1520"/>
                  </a:lnTo>
                  <a:lnTo>
                    <a:pt x="1827" y="1520"/>
                  </a:lnTo>
                  <a:lnTo>
                    <a:pt x="1828" y="1520"/>
                  </a:lnTo>
                  <a:lnTo>
                    <a:pt x="1828" y="1520"/>
                  </a:lnTo>
                  <a:lnTo>
                    <a:pt x="1829" y="1520"/>
                  </a:lnTo>
                  <a:lnTo>
                    <a:pt x="1829" y="1520"/>
                  </a:lnTo>
                  <a:lnTo>
                    <a:pt x="1830" y="1520"/>
                  </a:lnTo>
                  <a:lnTo>
                    <a:pt x="1830" y="1520"/>
                  </a:lnTo>
                  <a:lnTo>
                    <a:pt x="1831" y="1520"/>
                  </a:lnTo>
                  <a:lnTo>
                    <a:pt x="1831" y="1520"/>
                  </a:lnTo>
                  <a:lnTo>
                    <a:pt x="1832" y="1520"/>
                  </a:lnTo>
                  <a:lnTo>
                    <a:pt x="1832" y="1520"/>
                  </a:lnTo>
                  <a:lnTo>
                    <a:pt x="1833" y="1520"/>
                  </a:lnTo>
                  <a:lnTo>
                    <a:pt x="1833" y="1520"/>
                  </a:lnTo>
                  <a:lnTo>
                    <a:pt x="1834" y="1520"/>
                  </a:lnTo>
                  <a:lnTo>
                    <a:pt x="1834" y="1520"/>
                  </a:lnTo>
                  <a:lnTo>
                    <a:pt x="1835" y="1520"/>
                  </a:lnTo>
                  <a:lnTo>
                    <a:pt x="1835" y="1520"/>
                  </a:lnTo>
                  <a:lnTo>
                    <a:pt x="1836" y="1520"/>
                  </a:lnTo>
                  <a:lnTo>
                    <a:pt x="1836" y="1520"/>
                  </a:lnTo>
                  <a:lnTo>
                    <a:pt x="1837" y="1520"/>
                  </a:lnTo>
                  <a:lnTo>
                    <a:pt x="1837" y="1520"/>
                  </a:lnTo>
                  <a:lnTo>
                    <a:pt x="1838" y="1520"/>
                  </a:lnTo>
                  <a:lnTo>
                    <a:pt x="1838" y="1520"/>
                  </a:lnTo>
                  <a:lnTo>
                    <a:pt x="1839" y="1520"/>
                  </a:lnTo>
                  <a:lnTo>
                    <a:pt x="1839" y="1520"/>
                  </a:lnTo>
                  <a:lnTo>
                    <a:pt x="1840" y="1520"/>
                  </a:lnTo>
                  <a:lnTo>
                    <a:pt x="1840" y="1520"/>
                  </a:lnTo>
                  <a:lnTo>
                    <a:pt x="1841" y="1520"/>
                  </a:lnTo>
                  <a:lnTo>
                    <a:pt x="1841" y="1520"/>
                  </a:lnTo>
                  <a:lnTo>
                    <a:pt x="1842" y="1520"/>
                  </a:lnTo>
                  <a:lnTo>
                    <a:pt x="1842" y="1520"/>
                  </a:lnTo>
                  <a:lnTo>
                    <a:pt x="1843" y="1520"/>
                  </a:lnTo>
                  <a:lnTo>
                    <a:pt x="1843" y="1520"/>
                  </a:lnTo>
                  <a:lnTo>
                    <a:pt x="1844" y="1520"/>
                  </a:lnTo>
                  <a:lnTo>
                    <a:pt x="1844" y="1520"/>
                  </a:lnTo>
                  <a:lnTo>
                    <a:pt x="1845" y="1520"/>
                  </a:lnTo>
                  <a:lnTo>
                    <a:pt x="1845" y="1520"/>
                  </a:lnTo>
                  <a:lnTo>
                    <a:pt x="1846" y="1520"/>
                  </a:lnTo>
                  <a:lnTo>
                    <a:pt x="1846" y="1520"/>
                  </a:lnTo>
                  <a:lnTo>
                    <a:pt x="1847" y="1520"/>
                  </a:lnTo>
                  <a:lnTo>
                    <a:pt x="1847" y="1520"/>
                  </a:lnTo>
                  <a:lnTo>
                    <a:pt x="1848" y="1520"/>
                  </a:lnTo>
                  <a:lnTo>
                    <a:pt x="1848" y="1520"/>
                  </a:lnTo>
                  <a:lnTo>
                    <a:pt x="1849" y="1520"/>
                  </a:lnTo>
                  <a:lnTo>
                    <a:pt x="1849" y="1520"/>
                  </a:lnTo>
                  <a:lnTo>
                    <a:pt x="1850" y="1520"/>
                  </a:lnTo>
                  <a:lnTo>
                    <a:pt x="1850" y="1520"/>
                  </a:lnTo>
                  <a:lnTo>
                    <a:pt x="1851" y="1520"/>
                  </a:lnTo>
                  <a:lnTo>
                    <a:pt x="1851" y="1520"/>
                  </a:lnTo>
                  <a:lnTo>
                    <a:pt x="1852" y="1520"/>
                  </a:lnTo>
                  <a:lnTo>
                    <a:pt x="1852" y="1520"/>
                  </a:lnTo>
                  <a:lnTo>
                    <a:pt x="1853" y="1520"/>
                  </a:lnTo>
                  <a:lnTo>
                    <a:pt x="1853" y="1520"/>
                  </a:lnTo>
                  <a:lnTo>
                    <a:pt x="1854" y="1520"/>
                  </a:lnTo>
                  <a:lnTo>
                    <a:pt x="1854" y="1520"/>
                  </a:lnTo>
                  <a:lnTo>
                    <a:pt x="1855" y="1520"/>
                  </a:lnTo>
                  <a:lnTo>
                    <a:pt x="1855" y="1520"/>
                  </a:lnTo>
                  <a:lnTo>
                    <a:pt x="1856" y="1520"/>
                  </a:lnTo>
                  <a:lnTo>
                    <a:pt x="1856" y="1520"/>
                  </a:lnTo>
                  <a:lnTo>
                    <a:pt x="1857" y="1520"/>
                  </a:lnTo>
                  <a:lnTo>
                    <a:pt x="1857" y="1520"/>
                  </a:lnTo>
                  <a:lnTo>
                    <a:pt x="1858" y="1520"/>
                  </a:lnTo>
                  <a:lnTo>
                    <a:pt x="1858" y="1518"/>
                  </a:lnTo>
                  <a:lnTo>
                    <a:pt x="1859" y="1520"/>
                  </a:lnTo>
                  <a:lnTo>
                    <a:pt x="1859" y="1520"/>
                  </a:lnTo>
                  <a:lnTo>
                    <a:pt x="1860" y="1520"/>
                  </a:lnTo>
                  <a:lnTo>
                    <a:pt x="1860" y="1514"/>
                  </a:lnTo>
                  <a:lnTo>
                    <a:pt x="1861" y="1520"/>
                  </a:lnTo>
                  <a:lnTo>
                    <a:pt x="1861" y="1520"/>
                  </a:lnTo>
                  <a:lnTo>
                    <a:pt x="1862" y="1520"/>
                  </a:lnTo>
                  <a:lnTo>
                    <a:pt x="1862" y="1520"/>
                  </a:lnTo>
                  <a:lnTo>
                    <a:pt x="1863" y="1508"/>
                  </a:lnTo>
                  <a:lnTo>
                    <a:pt x="1863" y="1520"/>
                  </a:lnTo>
                  <a:lnTo>
                    <a:pt x="1864" y="1520"/>
                  </a:lnTo>
                  <a:lnTo>
                    <a:pt x="1864" y="1520"/>
                  </a:lnTo>
                  <a:lnTo>
                    <a:pt x="1865" y="1495"/>
                  </a:lnTo>
                  <a:lnTo>
                    <a:pt x="1865" y="1520"/>
                  </a:lnTo>
                  <a:lnTo>
                    <a:pt x="1866" y="1520"/>
                  </a:lnTo>
                  <a:lnTo>
                    <a:pt x="1866" y="1475"/>
                  </a:lnTo>
                  <a:lnTo>
                    <a:pt x="1867" y="1520"/>
                  </a:lnTo>
                  <a:lnTo>
                    <a:pt x="1867" y="1456"/>
                  </a:lnTo>
                  <a:lnTo>
                    <a:pt x="1868" y="1520"/>
                  </a:lnTo>
                  <a:lnTo>
                    <a:pt x="1868" y="1520"/>
                  </a:lnTo>
                  <a:lnTo>
                    <a:pt x="1869" y="1421"/>
                  </a:lnTo>
                  <a:lnTo>
                    <a:pt x="1869" y="1520"/>
                  </a:lnTo>
                  <a:lnTo>
                    <a:pt x="1870" y="1373"/>
                  </a:lnTo>
                  <a:lnTo>
                    <a:pt x="1870" y="1520"/>
                  </a:lnTo>
                  <a:lnTo>
                    <a:pt x="1871" y="1336"/>
                  </a:lnTo>
                  <a:lnTo>
                    <a:pt x="1871" y="1520"/>
                  </a:lnTo>
                  <a:lnTo>
                    <a:pt x="1872" y="1520"/>
                  </a:lnTo>
                  <a:lnTo>
                    <a:pt x="1872" y="1520"/>
                  </a:lnTo>
                  <a:lnTo>
                    <a:pt x="1873" y="1520"/>
                  </a:lnTo>
                  <a:lnTo>
                    <a:pt x="1873" y="1182"/>
                  </a:lnTo>
                  <a:lnTo>
                    <a:pt x="1874" y="1520"/>
                  </a:lnTo>
                  <a:lnTo>
                    <a:pt x="1874" y="1116"/>
                  </a:lnTo>
                  <a:lnTo>
                    <a:pt x="1875" y="1520"/>
                  </a:lnTo>
                  <a:lnTo>
                    <a:pt x="1875" y="1029"/>
                  </a:lnTo>
                  <a:lnTo>
                    <a:pt x="1876" y="1520"/>
                  </a:lnTo>
                  <a:lnTo>
                    <a:pt x="1876" y="909"/>
                  </a:lnTo>
                  <a:lnTo>
                    <a:pt x="1877" y="1520"/>
                  </a:lnTo>
                  <a:lnTo>
                    <a:pt x="1877" y="1520"/>
                  </a:lnTo>
                  <a:lnTo>
                    <a:pt x="1878" y="794"/>
                  </a:lnTo>
                  <a:lnTo>
                    <a:pt x="1878" y="1520"/>
                  </a:lnTo>
                  <a:lnTo>
                    <a:pt x="1879" y="677"/>
                  </a:lnTo>
                  <a:lnTo>
                    <a:pt x="1879" y="1520"/>
                  </a:lnTo>
                  <a:lnTo>
                    <a:pt x="1880" y="1520"/>
                  </a:lnTo>
                  <a:lnTo>
                    <a:pt x="1880" y="493"/>
                  </a:lnTo>
                  <a:lnTo>
                    <a:pt x="1881" y="1520"/>
                  </a:lnTo>
                  <a:lnTo>
                    <a:pt x="1881" y="421"/>
                  </a:lnTo>
                  <a:lnTo>
                    <a:pt x="1882" y="1520"/>
                  </a:lnTo>
                  <a:lnTo>
                    <a:pt x="1882" y="351"/>
                  </a:lnTo>
                  <a:lnTo>
                    <a:pt x="1883" y="1520"/>
                  </a:lnTo>
                  <a:lnTo>
                    <a:pt x="1883" y="329"/>
                  </a:lnTo>
                  <a:lnTo>
                    <a:pt x="1884" y="1520"/>
                  </a:lnTo>
                  <a:lnTo>
                    <a:pt x="1884" y="298"/>
                  </a:lnTo>
                  <a:lnTo>
                    <a:pt x="1885" y="279"/>
                  </a:lnTo>
                  <a:lnTo>
                    <a:pt x="1885" y="1520"/>
                  </a:lnTo>
                  <a:lnTo>
                    <a:pt x="1886" y="1520"/>
                  </a:lnTo>
                  <a:lnTo>
                    <a:pt x="1886" y="272"/>
                  </a:lnTo>
                  <a:lnTo>
                    <a:pt x="1887" y="1520"/>
                  </a:lnTo>
                  <a:lnTo>
                    <a:pt x="1887" y="326"/>
                  </a:lnTo>
                  <a:lnTo>
                    <a:pt x="1888" y="327"/>
                  </a:lnTo>
                  <a:lnTo>
                    <a:pt x="1888" y="1520"/>
                  </a:lnTo>
                  <a:lnTo>
                    <a:pt x="1889" y="354"/>
                  </a:lnTo>
                  <a:lnTo>
                    <a:pt x="1889" y="1520"/>
                  </a:lnTo>
                  <a:lnTo>
                    <a:pt x="1890" y="452"/>
                  </a:lnTo>
                  <a:lnTo>
                    <a:pt x="1890" y="483"/>
                  </a:lnTo>
                  <a:lnTo>
                    <a:pt x="1891" y="570"/>
                  </a:lnTo>
                  <a:lnTo>
                    <a:pt x="1891" y="1520"/>
                  </a:lnTo>
                  <a:lnTo>
                    <a:pt x="1892" y="1520"/>
                  </a:lnTo>
                  <a:lnTo>
                    <a:pt x="1892" y="680"/>
                  </a:lnTo>
                  <a:lnTo>
                    <a:pt x="1893" y="1520"/>
                  </a:lnTo>
                  <a:lnTo>
                    <a:pt x="1893" y="1520"/>
                  </a:lnTo>
                  <a:lnTo>
                    <a:pt x="1894" y="770"/>
                  </a:lnTo>
                  <a:lnTo>
                    <a:pt x="1894" y="1520"/>
                  </a:lnTo>
                  <a:lnTo>
                    <a:pt x="1895" y="871"/>
                  </a:lnTo>
                  <a:lnTo>
                    <a:pt x="1895" y="1520"/>
                  </a:lnTo>
                  <a:lnTo>
                    <a:pt x="1896" y="989"/>
                  </a:lnTo>
                  <a:lnTo>
                    <a:pt x="1896" y="1520"/>
                  </a:lnTo>
                  <a:lnTo>
                    <a:pt x="1897" y="1520"/>
                  </a:lnTo>
                  <a:lnTo>
                    <a:pt x="1897" y="1520"/>
                  </a:lnTo>
                  <a:lnTo>
                    <a:pt x="1898" y="1137"/>
                  </a:lnTo>
                  <a:lnTo>
                    <a:pt x="1898" y="1520"/>
                  </a:lnTo>
                  <a:lnTo>
                    <a:pt x="1899" y="1520"/>
                  </a:lnTo>
                  <a:lnTo>
                    <a:pt x="1899" y="1217"/>
                  </a:lnTo>
                  <a:lnTo>
                    <a:pt x="1900" y="1520"/>
                  </a:lnTo>
                  <a:lnTo>
                    <a:pt x="1900" y="1520"/>
                  </a:lnTo>
                  <a:lnTo>
                    <a:pt x="1901" y="1273"/>
                  </a:lnTo>
                  <a:lnTo>
                    <a:pt x="1901" y="1520"/>
                  </a:lnTo>
                  <a:lnTo>
                    <a:pt x="1902" y="1323"/>
                  </a:lnTo>
                  <a:lnTo>
                    <a:pt x="1902" y="1520"/>
                  </a:lnTo>
                  <a:lnTo>
                    <a:pt x="1903" y="1520"/>
                  </a:lnTo>
                  <a:lnTo>
                    <a:pt x="1903" y="1520"/>
                  </a:lnTo>
                  <a:lnTo>
                    <a:pt x="1904" y="1520"/>
                  </a:lnTo>
                  <a:lnTo>
                    <a:pt x="1904" y="1520"/>
                  </a:lnTo>
                  <a:lnTo>
                    <a:pt x="1905" y="1412"/>
                  </a:lnTo>
                  <a:lnTo>
                    <a:pt x="1905" y="1520"/>
                  </a:lnTo>
                  <a:lnTo>
                    <a:pt x="1906" y="1520"/>
                  </a:lnTo>
                  <a:lnTo>
                    <a:pt x="1906" y="1520"/>
                  </a:lnTo>
                  <a:lnTo>
                    <a:pt x="1907" y="1451"/>
                  </a:lnTo>
                  <a:lnTo>
                    <a:pt x="1907" y="1520"/>
                  </a:lnTo>
                  <a:lnTo>
                    <a:pt x="1908" y="1520"/>
                  </a:lnTo>
                  <a:lnTo>
                    <a:pt x="1908" y="1520"/>
                  </a:lnTo>
                  <a:lnTo>
                    <a:pt x="1909" y="1474"/>
                  </a:lnTo>
                  <a:lnTo>
                    <a:pt x="1909" y="1520"/>
                  </a:lnTo>
                  <a:lnTo>
                    <a:pt x="1910" y="1520"/>
                  </a:lnTo>
                  <a:lnTo>
                    <a:pt x="1910" y="1520"/>
                  </a:lnTo>
                  <a:lnTo>
                    <a:pt x="1911" y="1491"/>
                  </a:lnTo>
                  <a:lnTo>
                    <a:pt x="1911" y="1520"/>
                  </a:lnTo>
                  <a:lnTo>
                    <a:pt x="1912" y="1520"/>
                  </a:lnTo>
                  <a:lnTo>
                    <a:pt x="1912" y="1499"/>
                  </a:lnTo>
                  <a:lnTo>
                    <a:pt x="1913" y="1520"/>
                  </a:lnTo>
                  <a:lnTo>
                    <a:pt x="1913" y="1520"/>
                  </a:lnTo>
                  <a:lnTo>
                    <a:pt x="1914" y="1520"/>
                  </a:lnTo>
                  <a:lnTo>
                    <a:pt x="1914" y="1520"/>
                  </a:lnTo>
                  <a:lnTo>
                    <a:pt x="1915" y="1505"/>
                  </a:lnTo>
                  <a:lnTo>
                    <a:pt x="1915" y="1520"/>
                  </a:lnTo>
                  <a:lnTo>
                    <a:pt x="1916" y="1520"/>
                  </a:lnTo>
                  <a:lnTo>
                    <a:pt x="1916" y="1520"/>
                  </a:lnTo>
                  <a:lnTo>
                    <a:pt x="1917" y="1509"/>
                  </a:lnTo>
                  <a:lnTo>
                    <a:pt x="1917" y="1520"/>
                  </a:lnTo>
                  <a:lnTo>
                    <a:pt x="1918" y="1520"/>
                  </a:lnTo>
                  <a:lnTo>
                    <a:pt x="1918" y="1520"/>
                  </a:lnTo>
                  <a:lnTo>
                    <a:pt x="1919" y="1513"/>
                  </a:lnTo>
                  <a:lnTo>
                    <a:pt x="1919" y="1520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1" y="1514"/>
                  </a:lnTo>
                  <a:lnTo>
                    <a:pt x="1921" y="1520"/>
                  </a:lnTo>
                  <a:lnTo>
                    <a:pt x="1922" y="1520"/>
                  </a:lnTo>
                  <a:lnTo>
                    <a:pt x="1922" y="1520"/>
                  </a:lnTo>
                  <a:lnTo>
                    <a:pt x="1923" y="1516"/>
                  </a:lnTo>
                  <a:lnTo>
                    <a:pt x="1923" y="1520"/>
                  </a:lnTo>
                  <a:lnTo>
                    <a:pt x="1924" y="1516"/>
                  </a:lnTo>
                  <a:lnTo>
                    <a:pt x="1924" y="1520"/>
                  </a:lnTo>
                  <a:lnTo>
                    <a:pt x="1925" y="1520"/>
                  </a:lnTo>
                  <a:lnTo>
                    <a:pt x="1925" y="1520"/>
                  </a:lnTo>
                  <a:lnTo>
                    <a:pt x="1926" y="1517"/>
                  </a:lnTo>
                  <a:lnTo>
                    <a:pt x="1926" y="1520"/>
                  </a:lnTo>
                  <a:lnTo>
                    <a:pt x="1927" y="1520"/>
                  </a:lnTo>
                  <a:lnTo>
                    <a:pt x="1927" y="1520"/>
                  </a:lnTo>
                  <a:lnTo>
                    <a:pt x="1928" y="1517"/>
                  </a:lnTo>
                  <a:lnTo>
                    <a:pt x="1928" y="1520"/>
                  </a:lnTo>
                  <a:lnTo>
                    <a:pt x="1929" y="1520"/>
                  </a:lnTo>
                  <a:lnTo>
                    <a:pt x="1929" y="1518"/>
                  </a:lnTo>
                  <a:lnTo>
                    <a:pt x="1930" y="1520"/>
                  </a:lnTo>
                  <a:lnTo>
                    <a:pt x="1930" y="1520"/>
                  </a:lnTo>
                  <a:lnTo>
                    <a:pt x="1931" y="1520"/>
                  </a:lnTo>
                  <a:lnTo>
                    <a:pt x="1931" y="1520"/>
                  </a:lnTo>
                  <a:lnTo>
                    <a:pt x="1932" y="1518"/>
                  </a:lnTo>
                  <a:lnTo>
                    <a:pt x="1932" y="1520"/>
                  </a:lnTo>
                  <a:lnTo>
                    <a:pt x="1933" y="1520"/>
                  </a:lnTo>
                  <a:lnTo>
                    <a:pt x="1933" y="1520"/>
                  </a:lnTo>
                  <a:lnTo>
                    <a:pt x="1934" y="1520"/>
                  </a:lnTo>
                  <a:lnTo>
                    <a:pt x="1934" y="1518"/>
                  </a:lnTo>
                  <a:lnTo>
                    <a:pt x="1935" y="1520"/>
                  </a:lnTo>
                  <a:lnTo>
                    <a:pt x="1935" y="1520"/>
                  </a:lnTo>
                  <a:lnTo>
                    <a:pt x="1936" y="1520"/>
                  </a:lnTo>
                  <a:lnTo>
                    <a:pt x="1936" y="1518"/>
                  </a:lnTo>
                  <a:lnTo>
                    <a:pt x="1937" y="1520"/>
                  </a:lnTo>
                  <a:lnTo>
                    <a:pt x="1937" y="1520"/>
                  </a:lnTo>
                  <a:lnTo>
                    <a:pt x="1938" y="1520"/>
                  </a:lnTo>
                  <a:lnTo>
                    <a:pt x="1938" y="1518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40" y="1518"/>
                  </a:lnTo>
                  <a:lnTo>
                    <a:pt x="1940" y="1520"/>
                  </a:lnTo>
                  <a:lnTo>
                    <a:pt x="1941" y="1520"/>
                  </a:lnTo>
                  <a:lnTo>
                    <a:pt x="1941" y="1519"/>
                  </a:lnTo>
                  <a:lnTo>
                    <a:pt x="1942" y="1520"/>
                  </a:lnTo>
                  <a:lnTo>
                    <a:pt x="1942" y="1518"/>
                  </a:lnTo>
                  <a:lnTo>
                    <a:pt x="1943" y="1520"/>
                  </a:lnTo>
                  <a:lnTo>
                    <a:pt x="1943" y="1520"/>
                  </a:lnTo>
                  <a:lnTo>
                    <a:pt x="1944" y="1519"/>
                  </a:lnTo>
                  <a:lnTo>
                    <a:pt x="1944" y="1520"/>
                  </a:lnTo>
                  <a:lnTo>
                    <a:pt x="1945" y="1520"/>
                  </a:lnTo>
                  <a:lnTo>
                    <a:pt x="1945" y="1520"/>
                  </a:lnTo>
                  <a:lnTo>
                    <a:pt x="1946" y="1519"/>
                  </a:lnTo>
                  <a:lnTo>
                    <a:pt x="1946" y="1520"/>
                  </a:lnTo>
                  <a:lnTo>
                    <a:pt x="1947" y="1519"/>
                  </a:lnTo>
                  <a:lnTo>
                    <a:pt x="1947" y="1520"/>
                  </a:lnTo>
                  <a:lnTo>
                    <a:pt x="1948" y="1520"/>
                  </a:lnTo>
                  <a:lnTo>
                    <a:pt x="1948" y="1520"/>
                  </a:lnTo>
                  <a:lnTo>
                    <a:pt x="1949" y="1519"/>
                  </a:lnTo>
                  <a:lnTo>
                    <a:pt x="1949" y="1520"/>
                  </a:lnTo>
                  <a:lnTo>
                    <a:pt x="1950" y="1520"/>
                  </a:lnTo>
                  <a:lnTo>
                    <a:pt x="1950" y="1520"/>
                  </a:lnTo>
                  <a:lnTo>
                    <a:pt x="1951" y="1519"/>
                  </a:lnTo>
                  <a:lnTo>
                    <a:pt x="1951" y="1520"/>
                  </a:lnTo>
                  <a:lnTo>
                    <a:pt x="1952" y="1519"/>
                  </a:lnTo>
                  <a:lnTo>
                    <a:pt x="1952" y="1520"/>
                  </a:lnTo>
                  <a:lnTo>
                    <a:pt x="1953" y="1520"/>
                  </a:lnTo>
                  <a:lnTo>
                    <a:pt x="1953" y="1520"/>
                  </a:lnTo>
                  <a:lnTo>
                    <a:pt x="1954" y="1519"/>
                  </a:lnTo>
                  <a:lnTo>
                    <a:pt x="1954" y="1520"/>
                  </a:lnTo>
                  <a:lnTo>
                    <a:pt x="1955" y="1520"/>
                  </a:lnTo>
                  <a:lnTo>
                    <a:pt x="1955" y="1520"/>
                  </a:lnTo>
                  <a:lnTo>
                    <a:pt x="1956" y="1520"/>
                  </a:lnTo>
                  <a:lnTo>
                    <a:pt x="1956" y="1520"/>
                  </a:lnTo>
                  <a:lnTo>
                    <a:pt x="1957" y="1520"/>
                  </a:lnTo>
                  <a:lnTo>
                    <a:pt x="1957" y="1520"/>
                  </a:lnTo>
                  <a:lnTo>
                    <a:pt x="1958" y="1520"/>
                  </a:lnTo>
                  <a:lnTo>
                    <a:pt x="1958" y="1520"/>
                  </a:lnTo>
                  <a:lnTo>
                    <a:pt x="1959" y="1520"/>
                  </a:lnTo>
                  <a:lnTo>
                    <a:pt x="1959" y="1520"/>
                  </a:lnTo>
                  <a:lnTo>
                    <a:pt x="1960" y="1520"/>
                  </a:lnTo>
                  <a:lnTo>
                    <a:pt x="1960" y="1520"/>
                  </a:lnTo>
                  <a:lnTo>
                    <a:pt x="1961" y="1520"/>
                  </a:lnTo>
                  <a:lnTo>
                    <a:pt x="1961" y="1520"/>
                  </a:lnTo>
                  <a:lnTo>
                    <a:pt x="1962" y="1520"/>
                  </a:lnTo>
                  <a:lnTo>
                    <a:pt x="1962" y="1520"/>
                  </a:lnTo>
                  <a:lnTo>
                    <a:pt x="1963" y="1520"/>
                  </a:lnTo>
                  <a:lnTo>
                    <a:pt x="1963" y="1520"/>
                  </a:lnTo>
                  <a:lnTo>
                    <a:pt x="1964" y="1520"/>
                  </a:lnTo>
                  <a:lnTo>
                    <a:pt x="1964" y="1520"/>
                  </a:lnTo>
                  <a:lnTo>
                    <a:pt x="1965" y="1520"/>
                  </a:lnTo>
                  <a:lnTo>
                    <a:pt x="1965" y="1520"/>
                  </a:lnTo>
                  <a:lnTo>
                    <a:pt x="1966" y="1520"/>
                  </a:lnTo>
                  <a:lnTo>
                    <a:pt x="1966" y="1520"/>
                  </a:lnTo>
                  <a:lnTo>
                    <a:pt x="1967" y="1520"/>
                  </a:lnTo>
                  <a:lnTo>
                    <a:pt x="1967" y="1520"/>
                  </a:lnTo>
                  <a:lnTo>
                    <a:pt x="1968" y="1520"/>
                  </a:lnTo>
                  <a:lnTo>
                    <a:pt x="1968" y="1520"/>
                  </a:lnTo>
                  <a:lnTo>
                    <a:pt x="1969" y="1520"/>
                  </a:lnTo>
                  <a:lnTo>
                    <a:pt x="1969" y="1520"/>
                  </a:lnTo>
                  <a:lnTo>
                    <a:pt x="1970" y="1520"/>
                  </a:lnTo>
                  <a:lnTo>
                    <a:pt x="1970" y="1520"/>
                  </a:lnTo>
                  <a:lnTo>
                    <a:pt x="1971" y="1520"/>
                  </a:lnTo>
                  <a:lnTo>
                    <a:pt x="1971" y="1520"/>
                  </a:lnTo>
                  <a:lnTo>
                    <a:pt x="1972" y="1520"/>
                  </a:lnTo>
                  <a:lnTo>
                    <a:pt x="1972" y="1520"/>
                  </a:lnTo>
                  <a:lnTo>
                    <a:pt x="1973" y="1520"/>
                  </a:lnTo>
                  <a:lnTo>
                    <a:pt x="1973" y="1520"/>
                  </a:lnTo>
                  <a:lnTo>
                    <a:pt x="1974" y="1520"/>
                  </a:lnTo>
                  <a:lnTo>
                    <a:pt x="1974" y="1520"/>
                  </a:lnTo>
                  <a:lnTo>
                    <a:pt x="1975" y="1520"/>
                  </a:lnTo>
                  <a:lnTo>
                    <a:pt x="1975" y="1520"/>
                  </a:lnTo>
                  <a:lnTo>
                    <a:pt x="1976" y="1520"/>
                  </a:lnTo>
                  <a:lnTo>
                    <a:pt x="1976" y="1520"/>
                  </a:lnTo>
                  <a:lnTo>
                    <a:pt x="1977" y="1520"/>
                  </a:lnTo>
                  <a:lnTo>
                    <a:pt x="1977" y="1520"/>
                  </a:lnTo>
                  <a:lnTo>
                    <a:pt x="1978" y="1520"/>
                  </a:lnTo>
                  <a:lnTo>
                    <a:pt x="1978" y="1520"/>
                  </a:lnTo>
                  <a:lnTo>
                    <a:pt x="1979" y="1520"/>
                  </a:lnTo>
                  <a:lnTo>
                    <a:pt x="1979" y="1520"/>
                  </a:lnTo>
                  <a:lnTo>
                    <a:pt x="1980" y="1520"/>
                  </a:lnTo>
                  <a:lnTo>
                    <a:pt x="1980" y="1520"/>
                  </a:lnTo>
                  <a:lnTo>
                    <a:pt x="1981" y="1520"/>
                  </a:lnTo>
                  <a:lnTo>
                    <a:pt x="1981" y="1520"/>
                  </a:lnTo>
                  <a:lnTo>
                    <a:pt x="1982" y="1520"/>
                  </a:lnTo>
                  <a:lnTo>
                    <a:pt x="1982" y="1520"/>
                  </a:lnTo>
                  <a:lnTo>
                    <a:pt x="1983" y="1520"/>
                  </a:lnTo>
                  <a:lnTo>
                    <a:pt x="1983" y="1520"/>
                  </a:lnTo>
                  <a:lnTo>
                    <a:pt x="1984" y="1520"/>
                  </a:lnTo>
                  <a:lnTo>
                    <a:pt x="1984" y="1520"/>
                  </a:lnTo>
                  <a:lnTo>
                    <a:pt x="1985" y="1520"/>
                  </a:lnTo>
                  <a:lnTo>
                    <a:pt x="1985" y="1520"/>
                  </a:lnTo>
                  <a:lnTo>
                    <a:pt x="1986" y="1520"/>
                  </a:lnTo>
                  <a:lnTo>
                    <a:pt x="1986" y="1520"/>
                  </a:lnTo>
                  <a:lnTo>
                    <a:pt x="1987" y="1520"/>
                  </a:lnTo>
                  <a:lnTo>
                    <a:pt x="1987" y="1520"/>
                  </a:lnTo>
                  <a:lnTo>
                    <a:pt x="1988" y="1520"/>
                  </a:lnTo>
                  <a:lnTo>
                    <a:pt x="1988" y="1520"/>
                  </a:lnTo>
                  <a:lnTo>
                    <a:pt x="1989" y="1520"/>
                  </a:lnTo>
                  <a:lnTo>
                    <a:pt x="1989" y="1520"/>
                  </a:lnTo>
                  <a:lnTo>
                    <a:pt x="1990" y="1520"/>
                  </a:lnTo>
                  <a:lnTo>
                    <a:pt x="1990" y="1520"/>
                  </a:lnTo>
                  <a:lnTo>
                    <a:pt x="1991" y="1520"/>
                  </a:lnTo>
                  <a:lnTo>
                    <a:pt x="1991" y="1520"/>
                  </a:lnTo>
                  <a:lnTo>
                    <a:pt x="1992" y="1520"/>
                  </a:lnTo>
                  <a:lnTo>
                    <a:pt x="1992" y="1520"/>
                  </a:lnTo>
                  <a:lnTo>
                    <a:pt x="1993" y="1520"/>
                  </a:lnTo>
                  <a:lnTo>
                    <a:pt x="1993" y="1520"/>
                  </a:lnTo>
                  <a:lnTo>
                    <a:pt x="1994" y="1520"/>
                  </a:lnTo>
                  <a:lnTo>
                    <a:pt x="1994" y="1520"/>
                  </a:lnTo>
                  <a:lnTo>
                    <a:pt x="1995" y="1520"/>
                  </a:lnTo>
                  <a:lnTo>
                    <a:pt x="1995" y="1520"/>
                  </a:lnTo>
                  <a:lnTo>
                    <a:pt x="1996" y="1520"/>
                  </a:lnTo>
                  <a:lnTo>
                    <a:pt x="1996" y="1520"/>
                  </a:lnTo>
                  <a:lnTo>
                    <a:pt x="1997" y="1520"/>
                  </a:lnTo>
                  <a:lnTo>
                    <a:pt x="1997" y="1520"/>
                  </a:lnTo>
                  <a:lnTo>
                    <a:pt x="1998" y="1520"/>
                  </a:lnTo>
                  <a:lnTo>
                    <a:pt x="1998" y="1520"/>
                  </a:lnTo>
                  <a:lnTo>
                    <a:pt x="1999" y="1520"/>
                  </a:lnTo>
                  <a:lnTo>
                    <a:pt x="1999" y="1520"/>
                  </a:lnTo>
                  <a:lnTo>
                    <a:pt x="2000" y="1520"/>
                  </a:lnTo>
                  <a:lnTo>
                    <a:pt x="2000" y="1520"/>
                  </a:lnTo>
                  <a:lnTo>
                    <a:pt x="2001" y="1520"/>
                  </a:lnTo>
                  <a:lnTo>
                    <a:pt x="2001" y="1520"/>
                  </a:lnTo>
                  <a:lnTo>
                    <a:pt x="2002" y="1520"/>
                  </a:lnTo>
                  <a:lnTo>
                    <a:pt x="2002" y="1520"/>
                  </a:lnTo>
                  <a:lnTo>
                    <a:pt x="2003" y="1520"/>
                  </a:lnTo>
                  <a:lnTo>
                    <a:pt x="2003" y="1520"/>
                  </a:lnTo>
                  <a:lnTo>
                    <a:pt x="2004" y="1520"/>
                  </a:lnTo>
                  <a:lnTo>
                    <a:pt x="2004" y="1520"/>
                  </a:lnTo>
                  <a:lnTo>
                    <a:pt x="2005" y="1520"/>
                  </a:lnTo>
                  <a:lnTo>
                    <a:pt x="2005" y="1520"/>
                  </a:lnTo>
                  <a:lnTo>
                    <a:pt x="2006" y="1520"/>
                  </a:lnTo>
                  <a:lnTo>
                    <a:pt x="2006" y="1520"/>
                  </a:lnTo>
                  <a:lnTo>
                    <a:pt x="2007" y="1520"/>
                  </a:lnTo>
                  <a:lnTo>
                    <a:pt x="2007" y="1520"/>
                  </a:lnTo>
                  <a:lnTo>
                    <a:pt x="2008" y="1520"/>
                  </a:lnTo>
                  <a:lnTo>
                    <a:pt x="2008" y="1520"/>
                  </a:lnTo>
                  <a:lnTo>
                    <a:pt x="2009" y="1520"/>
                  </a:lnTo>
                  <a:lnTo>
                    <a:pt x="2009" y="1520"/>
                  </a:lnTo>
                  <a:lnTo>
                    <a:pt x="2010" y="1520"/>
                  </a:lnTo>
                  <a:lnTo>
                    <a:pt x="2010" y="1520"/>
                  </a:lnTo>
                  <a:lnTo>
                    <a:pt x="2011" y="1520"/>
                  </a:lnTo>
                  <a:lnTo>
                    <a:pt x="2011" y="1520"/>
                  </a:lnTo>
                  <a:lnTo>
                    <a:pt x="2012" y="1520"/>
                  </a:lnTo>
                  <a:lnTo>
                    <a:pt x="2012" y="1520"/>
                  </a:lnTo>
                  <a:lnTo>
                    <a:pt x="2013" y="1520"/>
                  </a:lnTo>
                  <a:lnTo>
                    <a:pt x="2013" y="1520"/>
                  </a:lnTo>
                  <a:lnTo>
                    <a:pt x="2014" y="1520"/>
                  </a:lnTo>
                  <a:lnTo>
                    <a:pt x="2014" y="1520"/>
                  </a:lnTo>
                  <a:lnTo>
                    <a:pt x="2015" y="1520"/>
                  </a:lnTo>
                  <a:lnTo>
                    <a:pt x="2015" y="1520"/>
                  </a:lnTo>
                  <a:lnTo>
                    <a:pt x="2016" y="1520"/>
                  </a:lnTo>
                  <a:lnTo>
                    <a:pt x="2016" y="1520"/>
                  </a:lnTo>
                  <a:lnTo>
                    <a:pt x="2017" y="1520"/>
                  </a:lnTo>
                  <a:lnTo>
                    <a:pt x="2017" y="1520"/>
                  </a:lnTo>
                  <a:lnTo>
                    <a:pt x="2018" y="1520"/>
                  </a:lnTo>
                  <a:lnTo>
                    <a:pt x="2018" y="1520"/>
                  </a:lnTo>
                  <a:lnTo>
                    <a:pt x="2019" y="1520"/>
                  </a:lnTo>
                  <a:lnTo>
                    <a:pt x="2019" y="1520"/>
                  </a:lnTo>
                  <a:lnTo>
                    <a:pt x="2020" y="1520"/>
                  </a:lnTo>
                  <a:lnTo>
                    <a:pt x="2020" y="1520"/>
                  </a:lnTo>
                  <a:lnTo>
                    <a:pt x="2021" y="1520"/>
                  </a:lnTo>
                  <a:lnTo>
                    <a:pt x="2021" y="1520"/>
                  </a:lnTo>
                  <a:lnTo>
                    <a:pt x="2022" y="1520"/>
                  </a:lnTo>
                  <a:lnTo>
                    <a:pt x="2022" y="1519"/>
                  </a:lnTo>
                  <a:lnTo>
                    <a:pt x="2023" y="1520"/>
                  </a:lnTo>
                  <a:lnTo>
                    <a:pt x="2023" y="1519"/>
                  </a:lnTo>
                  <a:lnTo>
                    <a:pt x="2024" y="1520"/>
                  </a:lnTo>
                  <a:lnTo>
                    <a:pt x="2024" y="1520"/>
                  </a:lnTo>
                  <a:lnTo>
                    <a:pt x="2025" y="1520"/>
                  </a:lnTo>
                  <a:lnTo>
                    <a:pt x="2025" y="1518"/>
                  </a:lnTo>
                  <a:lnTo>
                    <a:pt x="2026" y="1520"/>
                  </a:lnTo>
                  <a:lnTo>
                    <a:pt x="2026" y="1520"/>
                  </a:lnTo>
                  <a:lnTo>
                    <a:pt x="2027" y="1520"/>
                  </a:lnTo>
                  <a:lnTo>
                    <a:pt x="2027" y="1518"/>
                  </a:lnTo>
                  <a:lnTo>
                    <a:pt x="2028" y="1520"/>
                  </a:lnTo>
                  <a:lnTo>
                    <a:pt x="2028" y="1520"/>
                  </a:lnTo>
                  <a:lnTo>
                    <a:pt x="2029" y="1518"/>
                  </a:lnTo>
                  <a:lnTo>
                    <a:pt x="2029" y="1520"/>
                  </a:lnTo>
                  <a:lnTo>
                    <a:pt x="2030" y="1520"/>
                  </a:lnTo>
                  <a:lnTo>
                    <a:pt x="2030" y="1520"/>
                  </a:lnTo>
                  <a:lnTo>
                    <a:pt x="2031" y="1518"/>
                  </a:lnTo>
                  <a:lnTo>
                    <a:pt x="2031" y="1520"/>
                  </a:lnTo>
                  <a:lnTo>
                    <a:pt x="2032" y="1520"/>
                  </a:lnTo>
                  <a:lnTo>
                    <a:pt x="2032" y="1520"/>
                  </a:lnTo>
                  <a:lnTo>
                    <a:pt x="2033" y="1518"/>
                  </a:lnTo>
                  <a:lnTo>
                    <a:pt x="2033" y="1520"/>
                  </a:lnTo>
                  <a:lnTo>
                    <a:pt x="2034" y="1520"/>
                  </a:lnTo>
                  <a:lnTo>
                    <a:pt x="2034" y="1520"/>
                  </a:lnTo>
                  <a:lnTo>
                    <a:pt x="2035" y="1519"/>
                  </a:lnTo>
                  <a:lnTo>
                    <a:pt x="2035" y="1520"/>
                  </a:lnTo>
                  <a:lnTo>
                    <a:pt x="2036" y="1520"/>
                  </a:lnTo>
                  <a:lnTo>
                    <a:pt x="2036" y="1520"/>
                  </a:lnTo>
                  <a:lnTo>
                    <a:pt x="2037" y="1519"/>
                  </a:lnTo>
                  <a:lnTo>
                    <a:pt x="2037" y="1520"/>
                  </a:lnTo>
                  <a:lnTo>
                    <a:pt x="2038" y="1520"/>
                  </a:lnTo>
                  <a:lnTo>
                    <a:pt x="2038" y="1520"/>
                  </a:lnTo>
                  <a:lnTo>
                    <a:pt x="2039" y="1519"/>
                  </a:lnTo>
                  <a:lnTo>
                    <a:pt x="2039" y="1520"/>
                  </a:lnTo>
                  <a:lnTo>
                    <a:pt x="2040" y="1520"/>
                  </a:lnTo>
                  <a:lnTo>
                    <a:pt x="2040" y="1520"/>
                  </a:lnTo>
                  <a:lnTo>
                    <a:pt x="2041" y="1519"/>
                  </a:lnTo>
                  <a:lnTo>
                    <a:pt x="2041" y="1520"/>
                  </a:lnTo>
                  <a:lnTo>
                    <a:pt x="2042" y="1520"/>
                  </a:lnTo>
                  <a:lnTo>
                    <a:pt x="2042" y="1520"/>
                  </a:lnTo>
                  <a:lnTo>
                    <a:pt x="2043" y="1520"/>
                  </a:lnTo>
                  <a:lnTo>
                    <a:pt x="2043" y="1520"/>
                  </a:lnTo>
                  <a:lnTo>
                    <a:pt x="2044" y="1520"/>
                  </a:lnTo>
                  <a:lnTo>
                    <a:pt x="2044" y="1520"/>
                  </a:lnTo>
                  <a:lnTo>
                    <a:pt x="2045" y="1520"/>
                  </a:lnTo>
                  <a:lnTo>
                    <a:pt x="2045" y="1520"/>
                  </a:lnTo>
                  <a:lnTo>
                    <a:pt x="2046" y="1520"/>
                  </a:lnTo>
                  <a:lnTo>
                    <a:pt x="2046" y="1520"/>
                  </a:lnTo>
                  <a:lnTo>
                    <a:pt x="2047" y="1520"/>
                  </a:lnTo>
                  <a:lnTo>
                    <a:pt x="2047" y="1520"/>
                  </a:lnTo>
                  <a:lnTo>
                    <a:pt x="2048" y="1520"/>
                  </a:lnTo>
                  <a:lnTo>
                    <a:pt x="2048" y="1520"/>
                  </a:lnTo>
                  <a:lnTo>
                    <a:pt x="2049" y="1520"/>
                  </a:lnTo>
                  <a:lnTo>
                    <a:pt x="2049" y="1520"/>
                  </a:lnTo>
                  <a:lnTo>
                    <a:pt x="2050" y="1519"/>
                  </a:lnTo>
                  <a:lnTo>
                    <a:pt x="2050" y="1520"/>
                  </a:lnTo>
                  <a:lnTo>
                    <a:pt x="2051" y="1520"/>
                  </a:lnTo>
                  <a:lnTo>
                    <a:pt x="2051" y="1520"/>
                  </a:lnTo>
                  <a:lnTo>
                    <a:pt x="2052" y="1520"/>
                  </a:lnTo>
                  <a:lnTo>
                    <a:pt x="2052" y="1520"/>
                  </a:lnTo>
                  <a:lnTo>
                    <a:pt x="2053" y="1520"/>
                  </a:lnTo>
                  <a:lnTo>
                    <a:pt x="2053" y="1520"/>
                  </a:lnTo>
                  <a:lnTo>
                    <a:pt x="2054" y="1520"/>
                  </a:lnTo>
                  <a:lnTo>
                    <a:pt x="2054" y="1520"/>
                  </a:lnTo>
                  <a:lnTo>
                    <a:pt x="2055" y="1520"/>
                  </a:lnTo>
                  <a:lnTo>
                    <a:pt x="2055" y="1520"/>
                  </a:lnTo>
                  <a:lnTo>
                    <a:pt x="2056" y="1520"/>
                  </a:lnTo>
                  <a:lnTo>
                    <a:pt x="2056" y="1520"/>
                  </a:lnTo>
                  <a:lnTo>
                    <a:pt x="2057" y="1520"/>
                  </a:lnTo>
                  <a:lnTo>
                    <a:pt x="2057" y="1520"/>
                  </a:lnTo>
                  <a:lnTo>
                    <a:pt x="2058" y="1520"/>
                  </a:lnTo>
                  <a:lnTo>
                    <a:pt x="2058" y="1520"/>
                  </a:lnTo>
                  <a:lnTo>
                    <a:pt x="2059" y="1520"/>
                  </a:lnTo>
                  <a:lnTo>
                    <a:pt x="2059" y="1520"/>
                  </a:lnTo>
                  <a:lnTo>
                    <a:pt x="2060" y="1520"/>
                  </a:lnTo>
                  <a:lnTo>
                    <a:pt x="2060" y="1520"/>
                  </a:lnTo>
                  <a:lnTo>
                    <a:pt x="2061" y="1520"/>
                  </a:lnTo>
                  <a:lnTo>
                    <a:pt x="2061" y="1520"/>
                  </a:lnTo>
                  <a:lnTo>
                    <a:pt x="2062" y="1520"/>
                  </a:lnTo>
                  <a:lnTo>
                    <a:pt x="2062" y="1520"/>
                  </a:lnTo>
                  <a:lnTo>
                    <a:pt x="2063" y="1520"/>
                  </a:lnTo>
                  <a:lnTo>
                    <a:pt x="2063" y="1520"/>
                  </a:lnTo>
                  <a:lnTo>
                    <a:pt x="2064" y="1520"/>
                  </a:lnTo>
                  <a:lnTo>
                    <a:pt x="2064" y="1520"/>
                  </a:lnTo>
                  <a:lnTo>
                    <a:pt x="2065" y="1520"/>
                  </a:lnTo>
                  <a:lnTo>
                    <a:pt x="2065" y="1520"/>
                  </a:lnTo>
                  <a:lnTo>
                    <a:pt x="2066" y="1520"/>
                  </a:lnTo>
                  <a:lnTo>
                    <a:pt x="2066" y="1520"/>
                  </a:lnTo>
                  <a:lnTo>
                    <a:pt x="2067" y="1520"/>
                  </a:lnTo>
                  <a:lnTo>
                    <a:pt x="2067" y="1520"/>
                  </a:lnTo>
                  <a:lnTo>
                    <a:pt x="2068" y="1520"/>
                  </a:lnTo>
                  <a:lnTo>
                    <a:pt x="2068" y="1520"/>
                  </a:lnTo>
                  <a:lnTo>
                    <a:pt x="2069" y="1520"/>
                  </a:lnTo>
                  <a:lnTo>
                    <a:pt x="2069" y="1520"/>
                  </a:lnTo>
                  <a:lnTo>
                    <a:pt x="2070" y="1520"/>
                  </a:lnTo>
                  <a:lnTo>
                    <a:pt x="2070" y="1520"/>
                  </a:lnTo>
                  <a:lnTo>
                    <a:pt x="2071" y="1520"/>
                  </a:lnTo>
                  <a:lnTo>
                    <a:pt x="2071" y="1520"/>
                  </a:lnTo>
                  <a:lnTo>
                    <a:pt x="2072" y="1520"/>
                  </a:lnTo>
                  <a:lnTo>
                    <a:pt x="2072" y="1520"/>
                  </a:lnTo>
                  <a:lnTo>
                    <a:pt x="2073" y="1520"/>
                  </a:lnTo>
                  <a:lnTo>
                    <a:pt x="2073" y="1520"/>
                  </a:lnTo>
                  <a:lnTo>
                    <a:pt x="2074" y="1520"/>
                  </a:lnTo>
                  <a:lnTo>
                    <a:pt x="2074" y="1520"/>
                  </a:lnTo>
                  <a:lnTo>
                    <a:pt x="2075" y="1520"/>
                  </a:lnTo>
                  <a:lnTo>
                    <a:pt x="2075" y="1520"/>
                  </a:lnTo>
                  <a:lnTo>
                    <a:pt x="2076" y="1520"/>
                  </a:lnTo>
                  <a:lnTo>
                    <a:pt x="2076" y="1520"/>
                  </a:lnTo>
                  <a:lnTo>
                    <a:pt x="2077" y="1520"/>
                  </a:lnTo>
                  <a:lnTo>
                    <a:pt x="2077" y="1520"/>
                  </a:lnTo>
                  <a:lnTo>
                    <a:pt x="2078" y="1520"/>
                  </a:lnTo>
                  <a:lnTo>
                    <a:pt x="2078" y="1520"/>
                  </a:lnTo>
                  <a:lnTo>
                    <a:pt x="2079" y="1520"/>
                  </a:lnTo>
                  <a:lnTo>
                    <a:pt x="2079" y="1520"/>
                  </a:lnTo>
                  <a:lnTo>
                    <a:pt x="2080" y="1520"/>
                  </a:lnTo>
                  <a:lnTo>
                    <a:pt x="2080" y="1520"/>
                  </a:lnTo>
                  <a:lnTo>
                    <a:pt x="2081" y="1520"/>
                  </a:lnTo>
                  <a:lnTo>
                    <a:pt x="2081" y="1520"/>
                  </a:lnTo>
                  <a:lnTo>
                    <a:pt x="2082" y="1520"/>
                  </a:lnTo>
                  <a:lnTo>
                    <a:pt x="2082" y="1520"/>
                  </a:lnTo>
                  <a:lnTo>
                    <a:pt x="2083" y="1520"/>
                  </a:lnTo>
                  <a:lnTo>
                    <a:pt x="2083" y="1520"/>
                  </a:lnTo>
                  <a:lnTo>
                    <a:pt x="2084" y="1520"/>
                  </a:lnTo>
                  <a:lnTo>
                    <a:pt x="2084" y="1520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6" y="1520"/>
                  </a:lnTo>
                  <a:lnTo>
                    <a:pt x="2086" y="1520"/>
                  </a:lnTo>
                  <a:lnTo>
                    <a:pt x="2087" y="1520"/>
                  </a:lnTo>
                  <a:lnTo>
                    <a:pt x="2087" y="1520"/>
                  </a:lnTo>
                  <a:lnTo>
                    <a:pt x="2088" y="1520"/>
                  </a:lnTo>
                  <a:lnTo>
                    <a:pt x="2088" y="1520"/>
                  </a:lnTo>
                  <a:lnTo>
                    <a:pt x="2089" y="1520"/>
                  </a:lnTo>
                  <a:lnTo>
                    <a:pt x="2089" y="1520"/>
                  </a:lnTo>
                  <a:lnTo>
                    <a:pt x="2090" y="1520"/>
                  </a:lnTo>
                  <a:lnTo>
                    <a:pt x="2090" y="1520"/>
                  </a:lnTo>
                  <a:lnTo>
                    <a:pt x="2091" y="1520"/>
                  </a:lnTo>
                  <a:lnTo>
                    <a:pt x="2091" y="1520"/>
                  </a:lnTo>
                  <a:lnTo>
                    <a:pt x="2092" y="1520"/>
                  </a:lnTo>
                  <a:lnTo>
                    <a:pt x="2092" y="1520"/>
                  </a:lnTo>
                  <a:lnTo>
                    <a:pt x="2093" y="1520"/>
                  </a:lnTo>
                  <a:lnTo>
                    <a:pt x="2093" y="1520"/>
                  </a:lnTo>
                  <a:lnTo>
                    <a:pt x="2094" y="1520"/>
                  </a:lnTo>
                  <a:lnTo>
                    <a:pt x="2094" y="1520"/>
                  </a:lnTo>
                  <a:lnTo>
                    <a:pt x="2095" y="1520"/>
                  </a:lnTo>
                  <a:lnTo>
                    <a:pt x="2095" y="1520"/>
                  </a:lnTo>
                  <a:lnTo>
                    <a:pt x="2096" y="1520"/>
                  </a:lnTo>
                  <a:lnTo>
                    <a:pt x="2096" y="1520"/>
                  </a:lnTo>
                  <a:lnTo>
                    <a:pt x="2097" y="1520"/>
                  </a:lnTo>
                  <a:lnTo>
                    <a:pt x="2097" y="1520"/>
                  </a:lnTo>
                  <a:lnTo>
                    <a:pt x="2098" y="1520"/>
                  </a:lnTo>
                  <a:lnTo>
                    <a:pt x="2098" y="1520"/>
                  </a:lnTo>
                  <a:lnTo>
                    <a:pt x="2099" y="1520"/>
                  </a:lnTo>
                  <a:lnTo>
                    <a:pt x="2099" y="1520"/>
                  </a:lnTo>
                  <a:lnTo>
                    <a:pt x="2100" y="1520"/>
                  </a:lnTo>
                  <a:lnTo>
                    <a:pt x="2100" y="1520"/>
                  </a:lnTo>
                  <a:lnTo>
                    <a:pt x="2101" y="1520"/>
                  </a:lnTo>
                  <a:lnTo>
                    <a:pt x="2101" y="1520"/>
                  </a:lnTo>
                  <a:lnTo>
                    <a:pt x="2102" y="1520"/>
                  </a:lnTo>
                  <a:lnTo>
                    <a:pt x="2102" y="1520"/>
                  </a:lnTo>
                  <a:lnTo>
                    <a:pt x="2103" y="1520"/>
                  </a:lnTo>
                  <a:lnTo>
                    <a:pt x="2103" y="1520"/>
                  </a:lnTo>
                  <a:lnTo>
                    <a:pt x="2104" y="1520"/>
                  </a:lnTo>
                  <a:lnTo>
                    <a:pt x="2104" y="1520"/>
                  </a:lnTo>
                  <a:lnTo>
                    <a:pt x="2105" y="1520"/>
                  </a:lnTo>
                  <a:lnTo>
                    <a:pt x="2105" y="1520"/>
                  </a:lnTo>
                  <a:lnTo>
                    <a:pt x="2106" y="1520"/>
                  </a:lnTo>
                  <a:lnTo>
                    <a:pt x="2106" y="1520"/>
                  </a:lnTo>
                  <a:lnTo>
                    <a:pt x="2107" y="1520"/>
                  </a:lnTo>
                  <a:lnTo>
                    <a:pt x="2107" y="1520"/>
                  </a:lnTo>
                  <a:lnTo>
                    <a:pt x="2108" y="1520"/>
                  </a:lnTo>
                  <a:lnTo>
                    <a:pt x="2108" y="1520"/>
                  </a:lnTo>
                  <a:lnTo>
                    <a:pt x="2109" y="1520"/>
                  </a:lnTo>
                  <a:lnTo>
                    <a:pt x="2109" y="1520"/>
                  </a:lnTo>
                  <a:lnTo>
                    <a:pt x="2110" y="1520"/>
                  </a:lnTo>
                  <a:lnTo>
                    <a:pt x="2110" y="1520"/>
                  </a:lnTo>
                  <a:lnTo>
                    <a:pt x="2111" y="1520"/>
                  </a:lnTo>
                  <a:lnTo>
                    <a:pt x="2111" y="1520"/>
                  </a:lnTo>
                  <a:lnTo>
                    <a:pt x="2112" y="1519"/>
                  </a:lnTo>
                  <a:lnTo>
                    <a:pt x="2112" y="1520"/>
                  </a:lnTo>
                  <a:lnTo>
                    <a:pt x="2113" y="1520"/>
                  </a:lnTo>
                  <a:lnTo>
                    <a:pt x="2113" y="1520"/>
                  </a:lnTo>
                  <a:lnTo>
                    <a:pt x="2114" y="1520"/>
                  </a:lnTo>
                  <a:lnTo>
                    <a:pt x="2114" y="1520"/>
                  </a:lnTo>
                  <a:lnTo>
                    <a:pt x="2115" y="1520"/>
                  </a:lnTo>
                  <a:lnTo>
                    <a:pt x="2115" y="1520"/>
                  </a:lnTo>
                  <a:lnTo>
                    <a:pt x="2116" y="1520"/>
                  </a:lnTo>
                  <a:lnTo>
                    <a:pt x="2116" y="1520"/>
                  </a:lnTo>
                  <a:lnTo>
                    <a:pt x="2117" y="1520"/>
                  </a:lnTo>
                  <a:lnTo>
                    <a:pt x="2117" y="1520"/>
                  </a:lnTo>
                  <a:lnTo>
                    <a:pt x="2118" y="1520"/>
                  </a:lnTo>
                  <a:lnTo>
                    <a:pt x="2118" y="1520"/>
                  </a:lnTo>
                  <a:lnTo>
                    <a:pt x="2119" y="1520"/>
                  </a:lnTo>
                  <a:lnTo>
                    <a:pt x="2119" y="1520"/>
                  </a:lnTo>
                  <a:lnTo>
                    <a:pt x="2120" y="1520"/>
                  </a:lnTo>
                  <a:lnTo>
                    <a:pt x="2120" y="1520"/>
                  </a:lnTo>
                  <a:lnTo>
                    <a:pt x="2121" y="1520"/>
                  </a:lnTo>
                  <a:lnTo>
                    <a:pt x="2121" y="1520"/>
                  </a:lnTo>
                  <a:lnTo>
                    <a:pt x="2122" y="1520"/>
                  </a:lnTo>
                  <a:lnTo>
                    <a:pt x="2122" y="1520"/>
                  </a:lnTo>
                  <a:lnTo>
                    <a:pt x="2123" y="1520"/>
                  </a:lnTo>
                  <a:lnTo>
                    <a:pt x="2123" y="1519"/>
                  </a:lnTo>
                  <a:lnTo>
                    <a:pt x="2124" y="1520"/>
                  </a:lnTo>
                  <a:lnTo>
                    <a:pt x="2124" y="1520"/>
                  </a:lnTo>
                  <a:lnTo>
                    <a:pt x="2125" y="1520"/>
                  </a:lnTo>
                  <a:lnTo>
                    <a:pt x="2125" y="1519"/>
                  </a:lnTo>
                  <a:lnTo>
                    <a:pt x="2126" y="1520"/>
                  </a:lnTo>
                  <a:lnTo>
                    <a:pt x="2126" y="1519"/>
                  </a:lnTo>
                  <a:lnTo>
                    <a:pt x="2127" y="1520"/>
                  </a:lnTo>
                  <a:lnTo>
                    <a:pt x="2127" y="1520"/>
                  </a:lnTo>
                  <a:lnTo>
                    <a:pt x="2128" y="1519"/>
                  </a:lnTo>
                  <a:lnTo>
                    <a:pt x="2128" y="1520"/>
                  </a:lnTo>
                  <a:lnTo>
                    <a:pt x="2129" y="1520"/>
                  </a:lnTo>
                  <a:lnTo>
                    <a:pt x="2129" y="1520"/>
                  </a:lnTo>
                  <a:lnTo>
                    <a:pt x="2130" y="1519"/>
                  </a:lnTo>
                  <a:lnTo>
                    <a:pt x="2130" y="1520"/>
                  </a:lnTo>
                  <a:lnTo>
                    <a:pt x="2131" y="1520"/>
                  </a:lnTo>
                  <a:lnTo>
                    <a:pt x="2131" y="1518"/>
                  </a:lnTo>
                  <a:lnTo>
                    <a:pt x="2132" y="1518"/>
                  </a:lnTo>
                  <a:lnTo>
                    <a:pt x="2132" y="1520"/>
                  </a:lnTo>
                  <a:lnTo>
                    <a:pt x="2133" y="1520"/>
                  </a:lnTo>
                  <a:lnTo>
                    <a:pt x="2133" y="1520"/>
                  </a:lnTo>
                  <a:lnTo>
                    <a:pt x="2134" y="1518"/>
                  </a:lnTo>
                  <a:lnTo>
                    <a:pt x="2134" y="1520"/>
                  </a:lnTo>
                  <a:lnTo>
                    <a:pt x="2135" y="1517"/>
                  </a:lnTo>
                  <a:lnTo>
                    <a:pt x="2135" y="1520"/>
                  </a:lnTo>
                  <a:lnTo>
                    <a:pt x="2136" y="1520"/>
                  </a:lnTo>
                  <a:lnTo>
                    <a:pt x="2136" y="1518"/>
                  </a:lnTo>
                  <a:lnTo>
                    <a:pt x="2137" y="1520"/>
                  </a:lnTo>
                  <a:lnTo>
                    <a:pt x="2137" y="1520"/>
                  </a:lnTo>
                  <a:lnTo>
                    <a:pt x="2138" y="1517"/>
                  </a:lnTo>
                  <a:lnTo>
                    <a:pt x="2138" y="1520"/>
                  </a:lnTo>
                  <a:lnTo>
                    <a:pt x="2139" y="1517"/>
                  </a:lnTo>
                  <a:lnTo>
                    <a:pt x="2139" y="1520"/>
                  </a:lnTo>
                  <a:lnTo>
                    <a:pt x="2140" y="1520"/>
                  </a:lnTo>
                  <a:lnTo>
                    <a:pt x="2140" y="1518"/>
                  </a:lnTo>
                  <a:lnTo>
                    <a:pt x="2141" y="1518"/>
                  </a:lnTo>
                  <a:lnTo>
                    <a:pt x="2141" y="1520"/>
                  </a:lnTo>
                  <a:lnTo>
                    <a:pt x="2142" y="1520"/>
                  </a:lnTo>
                  <a:lnTo>
                    <a:pt x="2142" y="1520"/>
                  </a:lnTo>
                  <a:lnTo>
                    <a:pt x="2143" y="1518"/>
                  </a:lnTo>
                  <a:lnTo>
                    <a:pt x="2143" y="1520"/>
                  </a:lnTo>
                  <a:lnTo>
                    <a:pt x="2144" y="1520"/>
                  </a:lnTo>
                  <a:lnTo>
                    <a:pt x="2144" y="1519"/>
                  </a:lnTo>
                  <a:lnTo>
                    <a:pt x="2145" y="1520"/>
                  </a:lnTo>
                  <a:lnTo>
                    <a:pt x="2145" y="1520"/>
                  </a:lnTo>
                  <a:lnTo>
                    <a:pt x="2146" y="1519"/>
                  </a:lnTo>
                  <a:lnTo>
                    <a:pt x="2146" y="1520"/>
                  </a:lnTo>
                  <a:lnTo>
                    <a:pt x="2147" y="1520"/>
                  </a:lnTo>
                  <a:lnTo>
                    <a:pt x="2147" y="1519"/>
                  </a:lnTo>
                  <a:lnTo>
                    <a:pt x="2148" y="1520"/>
                  </a:lnTo>
                  <a:lnTo>
                    <a:pt x="2148" y="1520"/>
                  </a:lnTo>
                  <a:lnTo>
                    <a:pt x="2149" y="1519"/>
                  </a:lnTo>
                  <a:lnTo>
                    <a:pt x="2149" y="1520"/>
                  </a:lnTo>
                  <a:lnTo>
                    <a:pt x="2150" y="1519"/>
                  </a:lnTo>
                  <a:lnTo>
                    <a:pt x="2150" y="1520"/>
                  </a:lnTo>
                  <a:lnTo>
                    <a:pt x="2151" y="1520"/>
                  </a:lnTo>
                  <a:lnTo>
                    <a:pt x="2151" y="1520"/>
                  </a:lnTo>
                  <a:lnTo>
                    <a:pt x="2152" y="1519"/>
                  </a:lnTo>
                  <a:lnTo>
                    <a:pt x="2152" y="1520"/>
                  </a:lnTo>
                  <a:lnTo>
                    <a:pt x="2153" y="1519"/>
                  </a:lnTo>
                  <a:lnTo>
                    <a:pt x="2153" y="1520"/>
                  </a:lnTo>
                  <a:lnTo>
                    <a:pt x="2154" y="1520"/>
                  </a:lnTo>
                  <a:lnTo>
                    <a:pt x="2154" y="1520"/>
                  </a:lnTo>
                  <a:lnTo>
                    <a:pt x="2155" y="1519"/>
                  </a:lnTo>
                  <a:lnTo>
                    <a:pt x="2155" y="1520"/>
                  </a:lnTo>
                  <a:lnTo>
                    <a:pt x="2156" y="1520"/>
                  </a:lnTo>
                  <a:lnTo>
                    <a:pt x="2156" y="1520"/>
                  </a:lnTo>
                  <a:lnTo>
                    <a:pt x="2157" y="1520"/>
                  </a:lnTo>
                  <a:lnTo>
                    <a:pt x="2157" y="1520"/>
                  </a:lnTo>
                  <a:lnTo>
                    <a:pt x="2158" y="1520"/>
                  </a:lnTo>
                  <a:lnTo>
                    <a:pt x="2158" y="1520"/>
                  </a:lnTo>
                  <a:lnTo>
                    <a:pt x="2159" y="1520"/>
                  </a:lnTo>
                  <a:lnTo>
                    <a:pt x="2159" y="1519"/>
                  </a:lnTo>
                  <a:lnTo>
                    <a:pt x="2160" y="1520"/>
                  </a:lnTo>
                  <a:lnTo>
                    <a:pt x="2160" y="1520"/>
                  </a:lnTo>
                  <a:lnTo>
                    <a:pt x="2161" y="1520"/>
                  </a:lnTo>
                  <a:lnTo>
                    <a:pt x="2161" y="1520"/>
                  </a:lnTo>
                  <a:lnTo>
                    <a:pt x="2162" y="1520"/>
                  </a:lnTo>
                  <a:lnTo>
                    <a:pt x="2162" y="1520"/>
                  </a:lnTo>
                  <a:lnTo>
                    <a:pt x="2163" y="1519"/>
                  </a:lnTo>
                  <a:lnTo>
                    <a:pt x="2163" y="1520"/>
                  </a:lnTo>
                  <a:lnTo>
                    <a:pt x="2164" y="1520"/>
                  </a:lnTo>
                  <a:lnTo>
                    <a:pt x="2164" y="1520"/>
                  </a:lnTo>
                  <a:lnTo>
                    <a:pt x="2165" y="1519"/>
                  </a:lnTo>
                  <a:lnTo>
                    <a:pt x="2165" y="1520"/>
                  </a:lnTo>
                  <a:lnTo>
                    <a:pt x="2166" y="1520"/>
                  </a:lnTo>
                  <a:lnTo>
                    <a:pt x="2166" y="1520"/>
                  </a:lnTo>
                  <a:lnTo>
                    <a:pt x="2167" y="1520"/>
                  </a:lnTo>
                  <a:lnTo>
                    <a:pt x="2167" y="1520"/>
                  </a:lnTo>
                  <a:lnTo>
                    <a:pt x="2168" y="1520"/>
                  </a:lnTo>
                  <a:lnTo>
                    <a:pt x="2168" y="1520"/>
                  </a:lnTo>
                  <a:lnTo>
                    <a:pt x="2169" y="1520"/>
                  </a:lnTo>
                  <a:lnTo>
                    <a:pt x="2169" y="1520"/>
                  </a:lnTo>
                  <a:lnTo>
                    <a:pt x="2170" y="1520"/>
                  </a:lnTo>
                  <a:lnTo>
                    <a:pt x="2170" y="1520"/>
                  </a:lnTo>
                  <a:lnTo>
                    <a:pt x="2171" y="1520"/>
                  </a:lnTo>
                  <a:lnTo>
                    <a:pt x="2171" y="1520"/>
                  </a:lnTo>
                  <a:lnTo>
                    <a:pt x="2172" y="1520"/>
                  </a:lnTo>
                  <a:lnTo>
                    <a:pt x="2172" y="1520"/>
                  </a:lnTo>
                  <a:lnTo>
                    <a:pt x="2173" y="1519"/>
                  </a:lnTo>
                  <a:lnTo>
                    <a:pt x="2173" y="1520"/>
                  </a:lnTo>
                  <a:lnTo>
                    <a:pt x="2174" y="1519"/>
                  </a:lnTo>
                  <a:lnTo>
                    <a:pt x="2174" y="1520"/>
                  </a:lnTo>
                  <a:lnTo>
                    <a:pt x="2175" y="1520"/>
                  </a:lnTo>
                  <a:lnTo>
                    <a:pt x="2175" y="1520"/>
                  </a:lnTo>
                  <a:lnTo>
                    <a:pt x="2176" y="1520"/>
                  </a:lnTo>
                  <a:lnTo>
                    <a:pt x="2176" y="1520"/>
                  </a:lnTo>
                  <a:lnTo>
                    <a:pt x="2177" y="1520"/>
                  </a:lnTo>
                  <a:lnTo>
                    <a:pt x="2177" y="1520"/>
                  </a:lnTo>
                  <a:lnTo>
                    <a:pt x="2178" y="1519"/>
                  </a:lnTo>
                  <a:lnTo>
                    <a:pt x="2178" y="1520"/>
                  </a:lnTo>
                  <a:lnTo>
                    <a:pt x="2179" y="1520"/>
                  </a:lnTo>
                  <a:lnTo>
                    <a:pt x="2179" y="1520"/>
                  </a:lnTo>
                  <a:lnTo>
                    <a:pt x="2180" y="1519"/>
                  </a:lnTo>
                  <a:lnTo>
                    <a:pt x="2180" y="1520"/>
                  </a:lnTo>
                  <a:lnTo>
                    <a:pt x="2181" y="1520"/>
                  </a:lnTo>
                  <a:lnTo>
                    <a:pt x="2181" y="1520"/>
                  </a:lnTo>
                  <a:lnTo>
                    <a:pt x="2182" y="1520"/>
                  </a:lnTo>
                  <a:lnTo>
                    <a:pt x="2182" y="1519"/>
                  </a:lnTo>
                  <a:lnTo>
                    <a:pt x="2183" y="1520"/>
                  </a:lnTo>
                  <a:lnTo>
                    <a:pt x="2183" y="1520"/>
                  </a:lnTo>
                  <a:lnTo>
                    <a:pt x="2184" y="1520"/>
                  </a:lnTo>
                  <a:lnTo>
                    <a:pt x="2184" y="1519"/>
                  </a:lnTo>
                  <a:lnTo>
                    <a:pt x="2185" y="1520"/>
                  </a:lnTo>
                  <a:lnTo>
                    <a:pt x="2185" y="1520"/>
                  </a:lnTo>
                  <a:lnTo>
                    <a:pt x="2186" y="1520"/>
                  </a:lnTo>
                  <a:lnTo>
                    <a:pt x="2186" y="1519"/>
                  </a:lnTo>
                  <a:lnTo>
                    <a:pt x="2187" y="1520"/>
                  </a:lnTo>
                  <a:lnTo>
                    <a:pt x="2187" y="1520"/>
                  </a:lnTo>
                  <a:lnTo>
                    <a:pt x="2188" y="1519"/>
                  </a:lnTo>
                  <a:lnTo>
                    <a:pt x="2188" y="1520"/>
                  </a:lnTo>
                  <a:lnTo>
                    <a:pt x="2189" y="1520"/>
                  </a:lnTo>
                  <a:lnTo>
                    <a:pt x="2189" y="1519"/>
                  </a:lnTo>
                  <a:lnTo>
                    <a:pt x="2190" y="1520"/>
                  </a:lnTo>
                  <a:lnTo>
                    <a:pt x="2190" y="1520"/>
                  </a:lnTo>
                  <a:lnTo>
                    <a:pt x="2191" y="1519"/>
                  </a:lnTo>
                  <a:lnTo>
                    <a:pt x="2191" y="1520"/>
                  </a:lnTo>
                  <a:lnTo>
                    <a:pt x="2192" y="1519"/>
                  </a:lnTo>
                  <a:lnTo>
                    <a:pt x="2192" y="1520"/>
                  </a:lnTo>
                  <a:lnTo>
                    <a:pt x="2193" y="1520"/>
                  </a:lnTo>
                  <a:lnTo>
                    <a:pt x="2193" y="1520"/>
                  </a:lnTo>
                  <a:lnTo>
                    <a:pt x="2194" y="1519"/>
                  </a:lnTo>
                  <a:lnTo>
                    <a:pt x="2194" y="1520"/>
                  </a:lnTo>
                  <a:lnTo>
                    <a:pt x="2195" y="1518"/>
                  </a:lnTo>
                  <a:lnTo>
                    <a:pt x="2195" y="1520"/>
                  </a:lnTo>
                  <a:lnTo>
                    <a:pt x="2196" y="1520"/>
                  </a:lnTo>
                  <a:lnTo>
                    <a:pt x="2196" y="1520"/>
                  </a:lnTo>
                  <a:lnTo>
                    <a:pt x="2197" y="1519"/>
                  </a:lnTo>
                  <a:lnTo>
                    <a:pt x="2197" y="1520"/>
                  </a:lnTo>
                  <a:lnTo>
                    <a:pt x="2198" y="1518"/>
                  </a:lnTo>
                  <a:lnTo>
                    <a:pt x="2198" y="1520"/>
                  </a:lnTo>
                  <a:lnTo>
                    <a:pt x="2199" y="1520"/>
                  </a:lnTo>
                  <a:lnTo>
                    <a:pt x="2199" y="1520"/>
                  </a:lnTo>
                  <a:lnTo>
                    <a:pt x="2200" y="1518"/>
                  </a:lnTo>
                  <a:lnTo>
                    <a:pt x="2200" y="1520"/>
                  </a:lnTo>
                  <a:lnTo>
                    <a:pt x="2201" y="1520"/>
                  </a:lnTo>
                  <a:lnTo>
                    <a:pt x="2201" y="1518"/>
                  </a:lnTo>
                  <a:lnTo>
                    <a:pt x="2202" y="1520"/>
                  </a:lnTo>
                  <a:lnTo>
                    <a:pt x="2202" y="1520"/>
                  </a:lnTo>
                  <a:lnTo>
                    <a:pt x="2203" y="1520"/>
                  </a:lnTo>
                  <a:lnTo>
                    <a:pt x="2203" y="1520"/>
                  </a:lnTo>
                  <a:lnTo>
                    <a:pt x="2204" y="1518"/>
                  </a:lnTo>
                  <a:lnTo>
                    <a:pt x="2204" y="1520"/>
                  </a:lnTo>
                  <a:lnTo>
                    <a:pt x="2205" y="1520"/>
                  </a:lnTo>
                  <a:lnTo>
                    <a:pt x="2205" y="1520"/>
                  </a:lnTo>
                  <a:lnTo>
                    <a:pt x="2206" y="1518"/>
                  </a:lnTo>
                  <a:lnTo>
                    <a:pt x="2206" y="1520"/>
                  </a:lnTo>
                  <a:lnTo>
                    <a:pt x="2207" y="1518"/>
                  </a:lnTo>
                  <a:lnTo>
                    <a:pt x="2207" y="1520"/>
                  </a:lnTo>
                  <a:lnTo>
                    <a:pt x="2208" y="1520"/>
                  </a:lnTo>
                  <a:lnTo>
                    <a:pt x="2208" y="1520"/>
                  </a:lnTo>
                  <a:lnTo>
                    <a:pt x="2209" y="1518"/>
                  </a:lnTo>
                  <a:lnTo>
                    <a:pt x="2209" y="1520"/>
                  </a:lnTo>
                  <a:lnTo>
                    <a:pt x="2210" y="1520"/>
                  </a:lnTo>
                  <a:lnTo>
                    <a:pt x="2210" y="1520"/>
                  </a:lnTo>
                  <a:lnTo>
                    <a:pt x="2211" y="1518"/>
                  </a:lnTo>
                  <a:lnTo>
                    <a:pt x="2211" y="1520"/>
                  </a:lnTo>
                  <a:lnTo>
                    <a:pt x="2212" y="1520"/>
                  </a:lnTo>
                  <a:lnTo>
                    <a:pt x="2212" y="1520"/>
                  </a:lnTo>
                  <a:lnTo>
                    <a:pt x="2213" y="1518"/>
                  </a:lnTo>
                  <a:lnTo>
                    <a:pt x="2213" y="1520"/>
                  </a:lnTo>
                  <a:lnTo>
                    <a:pt x="2214" y="1520"/>
                  </a:lnTo>
                  <a:lnTo>
                    <a:pt x="2214" y="1520"/>
                  </a:lnTo>
                  <a:lnTo>
                    <a:pt x="2215" y="1518"/>
                  </a:lnTo>
                  <a:lnTo>
                    <a:pt x="2215" y="1520"/>
                  </a:lnTo>
                  <a:lnTo>
                    <a:pt x="2216" y="1520"/>
                  </a:lnTo>
                  <a:lnTo>
                    <a:pt x="2216" y="1520"/>
                  </a:lnTo>
                  <a:lnTo>
                    <a:pt x="2217" y="1520"/>
                  </a:lnTo>
                  <a:lnTo>
                    <a:pt x="2217" y="1518"/>
                  </a:lnTo>
                  <a:lnTo>
                    <a:pt x="2218" y="1520"/>
                  </a:lnTo>
                  <a:lnTo>
                    <a:pt x="2218" y="1520"/>
                  </a:lnTo>
                  <a:lnTo>
                    <a:pt x="2219" y="1520"/>
                  </a:lnTo>
                  <a:lnTo>
                    <a:pt x="2219" y="1518"/>
                  </a:lnTo>
                  <a:lnTo>
                    <a:pt x="2220" y="1520"/>
                  </a:lnTo>
                  <a:lnTo>
                    <a:pt x="2220" y="1518"/>
                  </a:lnTo>
                  <a:lnTo>
                    <a:pt x="2221" y="1520"/>
                  </a:lnTo>
                  <a:lnTo>
                    <a:pt x="2221" y="1518"/>
                  </a:lnTo>
                  <a:lnTo>
                    <a:pt x="2222" y="1520"/>
                  </a:lnTo>
                  <a:lnTo>
                    <a:pt x="2222" y="1520"/>
                  </a:lnTo>
                  <a:lnTo>
                    <a:pt x="2223" y="1518"/>
                  </a:lnTo>
                  <a:lnTo>
                    <a:pt x="2223" y="1520"/>
                  </a:lnTo>
                  <a:lnTo>
                    <a:pt x="2224" y="1520"/>
                  </a:lnTo>
                  <a:lnTo>
                    <a:pt x="2224" y="1518"/>
                  </a:lnTo>
                  <a:lnTo>
                    <a:pt x="2225" y="1520"/>
                  </a:lnTo>
                  <a:lnTo>
                    <a:pt x="2225" y="1518"/>
                  </a:lnTo>
                  <a:lnTo>
                    <a:pt x="2226" y="1520"/>
                  </a:lnTo>
                  <a:lnTo>
                    <a:pt x="2226" y="1520"/>
                  </a:lnTo>
                  <a:lnTo>
                    <a:pt x="2227" y="1520"/>
                  </a:lnTo>
                  <a:lnTo>
                    <a:pt x="2227" y="1518"/>
                  </a:lnTo>
                  <a:lnTo>
                    <a:pt x="2228" y="1520"/>
                  </a:lnTo>
                  <a:lnTo>
                    <a:pt x="2228" y="1520"/>
                  </a:lnTo>
                  <a:lnTo>
                    <a:pt x="2229" y="1520"/>
                  </a:lnTo>
                  <a:lnTo>
                    <a:pt x="2229" y="1520"/>
                  </a:lnTo>
                  <a:lnTo>
                    <a:pt x="2230" y="1518"/>
                  </a:lnTo>
                  <a:lnTo>
                    <a:pt x="2230" y="1520"/>
                  </a:lnTo>
                  <a:lnTo>
                    <a:pt x="2231" y="1520"/>
                  </a:lnTo>
                  <a:lnTo>
                    <a:pt x="2231" y="1518"/>
                  </a:lnTo>
                  <a:lnTo>
                    <a:pt x="2232" y="1520"/>
                  </a:lnTo>
                  <a:lnTo>
                    <a:pt x="2232" y="1518"/>
                  </a:lnTo>
                  <a:lnTo>
                    <a:pt x="2233" y="1520"/>
                  </a:lnTo>
                  <a:lnTo>
                    <a:pt x="2233" y="1520"/>
                  </a:lnTo>
                  <a:lnTo>
                    <a:pt x="2234" y="1520"/>
                  </a:lnTo>
                  <a:lnTo>
                    <a:pt x="2234" y="1520"/>
                  </a:lnTo>
                  <a:lnTo>
                    <a:pt x="2235" y="1518"/>
                  </a:lnTo>
                  <a:lnTo>
                    <a:pt x="2235" y="1520"/>
                  </a:lnTo>
                  <a:lnTo>
                    <a:pt x="2236" y="1520"/>
                  </a:lnTo>
                  <a:lnTo>
                    <a:pt x="2236" y="1520"/>
                  </a:lnTo>
                  <a:lnTo>
                    <a:pt x="2237" y="1518"/>
                  </a:lnTo>
                  <a:lnTo>
                    <a:pt x="2237" y="1520"/>
                  </a:lnTo>
                  <a:lnTo>
                    <a:pt x="2238" y="1518"/>
                  </a:lnTo>
                  <a:lnTo>
                    <a:pt x="2238" y="1520"/>
                  </a:lnTo>
                  <a:lnTo>
                    <a:pt x="2239" y="1518"/>
                  </a:lnTo>
                  <a:lnTo>
                    <a:pt x="2239" y="1520"/>
                  </a:lnTo>
                  <a:lnTo>
                    <a:pt x="2240" y="1519"/>
                  </a:lnTo>
                  <a:lnTo>
                    <a:pt x="2240" y="1520"/>
                  </a:lnTo>
                  <a:lnTo>
                    <a:pt x="2241" y="1520"/>
                  </a:lnTo>
                  <a:lnTo>
                    <a:pt x="2241" y="1520"/>
                  </a:lnTo>
                  <a:lnTo>
                    <a:pt x="2242" y="1519"/>
                  </a:lnTo>
                  <a:lnTo>
                    <a:pt x="2242" y="1520"/>
                  </a:lnTo>
                  <a:lnTo>
                    <a:pt x="2243" y="1519"/>
                  </a:lnTo>
                  <a:lnTo>
                    <a:pt x="2243" y="1520"/>
                  </a:lnTo>
                  <a:lnTo>
                    <a:pt x="2244" y="1520"/>
                  </a:lnTo>
                  <a:lnTo>
                    <a:pt x="2244" y="1520"/>
                  </a:lnTo>
                  <a:lnTo>
                    <a:pt x="2245" y="1518"/>
                  </a:lnTo>
                  <a:lnTo>
                    <a:pt x="2245" y="1520"/>
                  </a:lnTo>
                  <a:lnTo>
                    <a:pt x="2246" y="1519"/>
                  </a:lnTo>
                  <a:lnTo>
                    <a:pt x="2246" y="1520"/>
                  </a:lnTo>
                  <a:lnTo>
                    <a:pt x="2247" y="1519"/>
                  </a:lnTo>
                  <a:lnTo>
                    <a:pt x="2247" y="1520"/>
                  </a:lnTo>
                  <a:lnTo>
                    <a:pt x="2248" y="1519"/>
                  </a:lnTo>
                  <a:lnTo>
                    <a:pt x="2248" y="1520"/>
                  </a:lnTo>
                  <a:lnTo>
                    <a:pt x="2249" y="1520"/>
                  </a:lnTo>
                  <a:lnTo>
                    <a:pt x="2249" y="1519"/>
                  </a:lnTo>
                  <a:lnTo>
                    <a:pt x="2250" y="1520"/>
                  </a:lnTo>
                  <a:lnTo>
                    <a:pt x="2250" y="1520"/>
                  </a:lnTo>
                  <a:lnTo>
                    <a:pt x="2251" y="1519"/>
                  </a:lnTo>
                  <a:lnTo>
                    <a:pt x="2251" y="1520"/>
                  </a:lnTo>
                  <a:lnTo>
                    <a:pt x="2252" y="1520"/>
                  </a:lnTo>
                  <a:lnTo>
                    <a:pt x="2252" y="1519"/>
                  </a:lnTo>
                  <a:lnTo>
                    <a:pt x="2253" y="1520"/>
                  </a:lnTo>
                  <a:lnTo>
                    <a:pt x="2253" y="1520"/>
                  </a:lnTo>
                  <a:lnTo>
                    <a:pt x="2254" y="1519"/>
                  </a:lnTo>
                  <a:lnTo>
                    <a:pt x="2254" y="1520"/>
                  </a:lnTo>
                  <a:lnTo>
                    <a:pt x="2255" y="1520"/>
                  </a:lnTo>
                  <a:lnTo>
                    <a:pt x="2255" y="1519"/>
                  </a:lnTo>
                  <a:lnTo>
                    <a:pt x="2256" y="1519"/>
                  </a:lnTo>
                  <a:lnTo>
                    <a:pt x="2256" y="1520"/>
                  </a:lnTo>
                  <a:lnTo>
                    <a:pt x="2257" y="1520"/>
                  </a:lnTo>
                  <a:lnTo>
                    <a:pt x="2257" y="1520"/>
                  </a:lnTo>
                  <a:lnTo>
                    <a:pt x="2258" y="1519"/>
                  </a:lnTo>
                  <a:lnTo>
                    <a:pt x="2258" y="1520"/>
                  </a:lnTo>
                  <a:lnTo>
                    <a:pt x="2259" y="1519"/>
                  </a:lnTo>
                  <a:lnTo>
                    <a:pt x="2259" y="1520"/>
                  </a:lnTo>
                  <a:lnTo>
                    <a:pt x="2260" y="1518"/>
                  </a:lnTo>
                  <a:lnTo>
                    <a:pt x="2260" y="1520"/>
                  </a:lnTo>
                  <a:lnTo>
                    <a:pt x="2261" y="1519"/>
                  </a:lnTo>
                  <a:lnTo>
                    <a:pt x="2261" y="1520"/>
                  </a:lnTo>
                  <a:lnTo>
                    <a:pt x="2262" y="1520"/>
                  </a:lnTo>
                  <a:lnTo>
                    <a:pt x="2262" y="1518"/>
                  </a:lnTo>
                  <a:lnTo>
                    <a:pt x="2263" y="1518"/>
                  </a:lnTo>
                  <a:lnTo>
                    <a:pt x="2263" y="1520"/>
                  </a:lnTo>
                  <a:lnTo>
                    <a:pt x="2264" y="1518"/>
                  </a:lnTo>
                  <a:lnTo>
                    <a:pt x="2264" y="1520"/>
                  </a:lnTo>
                  <a:lnTo>
                    <a:pt x="2265" y="1520"/>
                  </a:lnTo>
                  <a:lnTo>
                    <a:pt x="2265" y="1518"/>
                  </a:lnTo>
                  <a:lnTo>
                    <a:pt x="2266" y="1518"/>
                  </a:lnTo>
                  <a:lnTo>
                    <a:pt x="2266" y="1520"/>
                  </a:lnTo>
                  <a:lnTo>
                    <a:pt x="2267" y="1517"/>
                  </a:lnTo>
                  <a:lnTo>
                    <a:pt x="2267" y="1520"/>
                  </a:lnTo>
                  <a:lnTo>
                    <a:pt x="2268" y="1518"/>
                  </a:lnTo>
                  <a:lnTo>
                    <a:pt x="2268" y="1518"/>
                  </a:lnTo>
                  <a:lnTo>
                    <a:pt x="2269" y="1520"/>
                  </a:lnTo>
                  <a:lnTo>
                    <a:pt x="2269" y="1519"/>
                  </a:lnTo>
                  <a:lnTo>
                    <a:pt x="2270" y="1520"/>
                  </a:lnTo>
                  <a:lnTo>
                    <a:pt x="2270" y="1520"/>
                  </a:lnTo>
                  <a:lnTo>
                    <a:pt x="2271" y="1518"/>
                  </a:lnTo>
                  <a:lnTo>
                    <a:pt x="2271" y="1520"/>
                  </a:lnTo>
                  <a:lnTo>
                    <a:pt x="2272" y="1520"/>
                  </a:lnTo>
                  <a:lnTo>
                    <a:pt x="2272" y="1518"/>
                  </a:lnTo>
                  <a:lnTo>
                    <a:pt x="2273" y="1520"/>
                  </a:lnTo>
                  <a:lnTo>
                    <a:pt x="2273" y="1518"/>
                  </a:lnTo>
                  <a:lnTo>
                    <a:pt x="2274" y="1518"/>
                  </a:lnTo>
                  <a:lnTo>
                    <a:pt x="2274" y="1520"/>
                  </a:lnTo>
                  <a:lnTo>
                    <a:pt x="2275" y="1520"/>
                  </a:lnTo>
                  <a:lnTo>
                    <a:pt x="2275" y="1519"/>
                  </a:lnTo>
                  <a:lnTo>
                    <a:pt x="2276" y="1520"/>
                  </a:lnTo>
                  <a:lnTo>
                    <a:pt x="2276" y="1518"/>
                  </a:lnTo>
                  <a:lnTo>
                    <a:pt x="2277" y="1520"/>
                  </a:lnTo>
                  <a:lnTo>
                    <a:pt x="2277" y="1519"/>
                  </a:lnTo>
                  <a:lnTo>
                    <a:pt x="2278" y="1520"/>
                  </a:lnTo>
                  <a:lnTo>
                    <a:pt x="2278" y="1520"/>
                  </a:lnTo>
                  <a:lnTo>
                    <a:pt x="2279" y="1519"/>
                  </a:lnTo>
                  <a:lnTo>
                    <a:pt x="2279" y="1520"/>
                  </a:lnTo>
                  <a:lnTo>
                    <a:pt x="2280" y="1519"/>
                  </a:lnTo>
                  <a:lnTo>
                    <a:pt x="2280" y="1520"/>
                  </a:lnTo>
                  <a:lnTo>
                    <a:pt x="2281" y="1519"/>
                  </a:lnTo>
                  <a:lnTo>
                    <a:pt x="2281" y="1520"/>
                  </a:lnTo>
                  <a:lnTo>
                    <a:pt x="2282" y="1519"/>
                  </a:lnTo>
                  <a:lnTo>
                    <a:pt x="2282" y="1520"/>
                  </a:lnTo>
                  <a:lnTo>
                    <a:pt x="2283" y="1520"/>
                  </a:lnTo>
                  <a:lnTo>
                    <a:pt x="2283" y="1519"/>
                  </a:lnTo>
                  <a:lnTo>
                    <a:pt x="2284" y="1520"/>
                  </a:lnTo>
                  <a:lnTo>
                    <a:pt x="2284" y="1519"/>
                  </a:lnTo>
                  <a:lnTo>
                    <a:pt x="2285" y="1520"/>
                  </a:lnTo>
                  <a:lnTo>
                    <a:pt x="2285" y="1520"/>
                  </a:lnTo>
                  <a:lnTo>
                    <a:pt x="2286" y="1519"/>
                  </a:lnTo>
                  <a:lnTo>
                    <a:pt x="2286" y="1520"/>
                  </a:lnTo>
                  <a:lnTo>
                    <a:pt x="2287" y="1520"/>
                  </a:lnTo>
                  <a:lnTo>
                    <a:pt x="2287" y="1519"/>
                  </a:lnTo>
                  <a:lnTo>
                    <a:pt x="2288" y="1520"/>
                  </a:lnTo>
                  <a:lnTo>
                    <a:pt x="2288" y="1520"/>
                  </a:lnTo>
                  <a:lnTo>
                    <a:pt x="2289" y="1519"/>
                  </a:lnTo>
                  <a:lnTo>
                    <a:pt x="2289" y="1520"/>
                  </a:lnTo>
                  <a:lnTo>
                    <a:pt x="2290" y="1520"/>
                  </a:lnTo>
                  <a:lnTo>
                    <a:pt x="2290" y="1520"/>
                  </a:lnTo>
                  <a:lnTo>
                    <a:pt x="2291" y="1520"/>
                  </a:lnTo>
                  <a:lnTo>
                    <a:pt x="2291" y="1519"/>
                  </a:lnTo>
                  <a:lnTo>
                    <a:pt x="2292" y="1520"/>
                  </a:lnTo>
                  <a:lnTo>
                    <a:pt x="2292" y="1520"/>
                  </a:lnTo>
                  <a:lnTo>
                    <a:pt x="2293" y="1520"/>
                  </a:lnTo>
                  <a:lnTo>
                    <a:pt x="2293" y="1520"/>
                  </a:lnTo>
                  <a:lnTo>
                    <a:pt x="2294" y="1519"/>
                  </a:lnTo>
                  <a:lnTo>
                    <a:pt x="2294" y="1520"/>
                  </a:lnTo>
                  <a:lnTo>
                    <a:pt x="2295" y="1520"/>
                  </a:lnTo>
                  <a:lnTo>
                    <a:pt x="2295" y="1519"/>
                  </a:lnTo>
                  <a:lnTo>
                    <a:pt x="2296" y="1520"/>
                  </a:lnTo>
                  <a:lnTo>
                    <a:pt x="2296" y="1519"/>
                  </a:lnTo>
                  <a:lnTo>
                    <a:pt x="2297" y="1520"/>
                  </a:lnTo>
                  <a:lnTo>
                    <a:pt x="2297" y="1520"/>
                  </a:lnTo>
                  <a:lnTo>
                    <a:pt x="2298" y="1520"/>
                  </a:lnTo>
                  <a:lnTo>
                    <a:pt x="2298" y="1520"/>
                  </a:lnTo>
                  <a:lnTo>
                    <a:pt x="2299" y="1519"/>
                  </a:lnTo>
                  <a:lnTo>
                    <a:pt x="2299" y="1520"/>
                  </a:lnTo>
                  <a:lnTo>
                    <a:pt x="2300" y="1520"/>
                  </a:lnTo>
                  <a:lnTo>
                    <a:pt x="2300" y="1520"/>
                  </a:lnTo>
                  <a:lnTo>
                    <a:pt x="2301" y="1520"/>
                  </a:lnTo>
                  <a:lnTo>
                    <a:pt x="2301" y="1519"/>
                  </a:lnTo>
                  <a:lnTo>
                    <a:pt x="2302" y="1520"/>
                  </a:lnTo>
                  <a:lnTo>
                    <a:pt x="2302" y="1520"/>
                  </a:lnTo>
                  <a:lnTo>
                    <a:pt x="2303" y="1520"/>
                  </a:lnTo>
                  <a:lnTo>
                    <a:pt x="2303" y="1520"/>
                  </a:lnTo>
                  <a:lnTo>
                    <a:pt x="2304" y="1519"/>
                  </a:lnTo>
                  <a:lnTo>
                    <a:pt x="2304" y="1520"/>
                  </a:lnTo>
                  <a:lnTo>
                    <a:pt x="2305" y="1519"/>
                  </a:lnTo>
                  <a:lnTo>
                    <a:pt x="2305" y="1520"/>
                  </a:lnTo>
                  <a:lnTo>
                    <a:pt x="2306" y="1520"/>
                  </a:lnTo>
                  <a:lnTo>
                    <a:pt x="2306" y="1520"/>
                  </a:lnTo>
                  <a:lnTo>
                    <a:pt x="2307" y="1520"/>
                  </a:lnTo>
                  <a:lnTo>
                    <a:pt x="2307" y="1520"/>
                  </a:lnTo>
                  <a:lnTo>
                    <a:pt x="2308" y="1520"/>
                  </a:lnTo>
                  <a:lnTo>
                    <a:pt x="2308" y="1520"/>
                  </a:lnTo>
                  <a:lnTo>
                    <a:pt x="2309" y="1520"/>
                  </a:lnTo>
                  <a:lnTo>
                    <a:pt x="2309" y="1520"/>
                  </a:lnTo>
                  <a:lnTo>
                    <a:pt x="2310" y="1520"/>
                  </a:lnTo>
                  <a:lnTo>
                    <a:pt x="2310" y="1520"/>
                  </a:lnTo>
                  <a:lnTo>
                    <a:pt x="2311" y="1520"/>
                  </a:lnTo>
                  <a:lnTo>
                    <a:pt x="2311" y="1520"/>
                  </a:lnTo>
                  <a:lnTo>
                    <a:pt x="2312" y="1520"/>
                  </a:lnTo>
                  <a:lnTo>
                    <a:pt x="2312" y="1520"/>
                  </a:lnTo>
                  <a:lnTo>
                    <a:pt x="2313" y="1520"/>
                  </a:lnTo>
                  <a:lnTo>
                    <a:pt x="2313" y="1520"/>
                  </a:lnTo>
                  <a:lnTo>
                    <a:pt x="2314" y="1520"/>
                  </a:lnTo>
                  <a:lnTo>
                    <a:pt x="2314" y="1520"/>
                  </a:lnTo>
                  <a:lnTo>
                    <a:pt x="2315" y="1520"/>
                  </a:lnTo>
                  <a:lnTo>
                    <a:pt x="2315" y="1520"/>
                  </a:lnTo>
                  <a:lnTo>
                    <a:pt x="2316" y="1520"/>
                  </a:lnTo>
                  <a:lnTo>
                    <a:pt x="2316" y="1520"/>
                  </a:lnTo>
                  <a:lnTo>
                    <a:pt x="2317" y="1520"/>
                  </a:lnTo>
                  <a:lnTo>
                    <a:pt x="2317" y="1520"/>
                  </a:lnTo>
                  <a:lnTo>
                    <a:pt x="2318" y="1520"/>
                  </a:lnTo>
                  <a:lnTo>
                    <a:pt x="2318" y="1520"/>
                  </a:lnTo>
                  <a:lnTo>
                    <a:pt x="2319" y="1520"/>
                  </a:lnTo>
                  <a:lnTo>
                    <a:pt x="2319" y="1520"/>
                  </a:lnTo>
                  <a:lnTo>
                    <a:pt x="2320" y="1520"/>
                  </a:lnTo>
                  <a:lnTo>
                    <a:pt x="2320" y="1520"/>
                  </a:lnTo>
                  <a:lnTo>
                    <a:pt x="2321" y="1520"/>
                  </a:lnTo>
                  <a:lnTo>
                    <a:pt x="2321" y="1520"/>
                  </a:lnTo>
                  <a:lnTo>
                    <a:pt x="2322" y="1520"/>
                  </a:lnTo>
                  <a:lnTo>
                    <a:pt x="2322" y="1520"/>
                  </a:lnTo>
                  <a:lnTo>
                    <a:pt x="2323" y="1520"/>
                  </a:lnTo>
                  <a:lnTo>
                    <a:pt x="2323" y="1520"/>
                  </a:lnTo>
                  <a:lnTo>
                    <a:pt x="2324" y="1520"/>
                  </a:lnTo>
                  <a:lnTo>
                    <a:pt x="2324" y="1520"/>
                  </a:lnTo>
                  <a:lnTo>
                    <a:pt x="2325" y="1520"/>
                  </a:lnTo>
                  <a:lnTo>
                    <a:pt x="2325" y="1520"/>
                  </a:lnTo>
                  <a:lnTo>
                    <a:pt x="2326" y="1520"/>
                  </a:lnTo>
                  <a:lnTo>
                    <a:pt x="2326" y="1520"/>
                  </a:lnTo>
                  <a:lnTo>
                    <a:pt x="2327" y="1520"/>
                  </a:lnTo>
                  <a:lnTo>
                    <a:pt x="2327" y="1520"/>
                  </a:lnTo>
                  <a:lnTo>
                    <a:pt x="2328" y="1520"/>
                  </a:lnTo>
                  <a:lnTo>
                    <a:pt x="2328" y="1520"/>
                  </a:lnTo>
                  <a:lnTo>
                    <a:pt x="2329" y="1520"/>
                  </a:lnTo>
                  <a:lnTo>
                    <a:pt x="2329" y="1520"/>
                  </a:lnTo>
                  <a:lnTo>
                    <a:pt x="2330" y="1520"/>
                  </a:lnTo>
                  <a:lnTo>
                    <a:pt x="2330" y="1520"/>
                  </a:lnTo>
                  <a:lnTo>
                    <a:pt x="2331" y="1520"/>
                  </a:lnTo>
                  <a:lnTo>
                    <a:pt x="2331" y="1520"/>
                  </a:lnTo>
                  <a:lnTo>
                    <a:pt x="2332" y="1520"/>
                  </a:lnTo>
                  <a:lnTo>
                    <a:pt x="2332" y="1520"/>
                  </a:lnTo>
                  <a:lnTo>
                    <a:pt x="2333" y="1520"/>
                  </a:lnTo>
                  <a:lnTo>
                    <a:pt x="2333" y="1520"/>
                  </a:lnTo>
                  <a:lnTo>
                    <a:pt x="2334" y="1520"/>
                  </a:lnTo>
                  <a:lnTo>
                    <a:pt x="2334" y="1520"/>
                  </a:lnTo>
                  <a:lnTo>
                    <a:pt x="2335" y="1520"/>
                  </a:lnTo>
                  <a:lnTo>
                    <a:pt x="2335" y="1520"/>
                  </a:lnTo>
                  <a:lnTo>
                    <a:pt x="2336" y="1520"/>
                  </a:lnTo>
                  <a:lnTo>
                    <a:pt x="2336" y="1520"/>
                  </a:lnTo>
                  <a:lnTo>
                    <a:pt x="2337" y="1520"/>
                  </a:lnTo>
                  <a:lnTo>
                    <a:pt x="2337" y="1520"/>
                  </a:lnTo>
                  <a:lnTo>
                    <a:pt x="2338" y="1520"/>
                  </a:lnTo>
                  <a:lnTo>
                    <a:pt x="2338" y="1520"/>
                  </a:lnTo>
                  <a:lnTo>
                    <a:pt x="2339" y="1520"/>
                  </a:lnTo>
                  <a:lnTo>
                    <a:pt x="2339" y="1520"/>
                  </a:lnTo>
                  <a:lnTo>
                    <a:pt x="2340" y="1520"/>
                  </a:lnTo>
                  <a:lnTo>
                    <a:pt x="2340" y="1520"/>
                  </a:lnTo>
                  <a:lnTo>
                    <a:pt x="2341" y="1520"/>
                  </a:lnTo>
                  <a:lnTo>
                    <a:pt x="2341" y="1520"/>
                  </a:lnTo>
                  <a:lnTo>
                    <a:pt x="2342" y="1520"/>
                  </a:lnTo>
                  <a:lnTo>
                    <a:pt x="2342" y="1520"/>
                  </a:lnTo>
                  <a:lnTo>
                    <a:pt x="2343" y="1520"/>
                  </a:lnTo>
                  <a:lnTo>
                    <a:pt x="2343" y="1520"/>
                  </a:lnTo>
                  <a:lnTo>
                    <a:pt x="2344" y="1520"/>
                  </a:lnTo>
                  <a:lnTo>
                    <a:pt x="2344" y="1520"/>
                  </a:lnTo>
                  <a:lnTo>
                    <a:pt x="2345" y="1520"/>
                  </a:lnTo>
                  <a:lnTo>
                    <a:pt x="2345" y="1520"/>
                  </a:lnTo>
                  <a:lnTo>
                    <a:pt x="2346" y="1520"/>
                  </a:lnTo>
                  <a:lnTo>
                    <a:pt x="2346" y="1520"/>
                  </a:lnTo>
                  <a:lnTo>
                    <a:pt x="2347" y="1520"/>
                  </a:lnTo>
                  <a:lnTo>
                    <a:pt x="2347" y="1520"/>
                  </a:lnTo>
                  <a:lnTo>
                    <a:pt x="2348" y="1520"/>
                  </a:lnTo>
                  <a:lnTo>
                    <a:pt x="2348" y="1520"/>
                  </a:lnTo>
                  <a:lnTo>
                    <a:pt x="2349" y="1520"/>
                  </a:lnTo>
                  <a:lnTo>
                    <a:pt x="2349" y="1520"/>
                  </a:lnTo>
                  <a:lnTo>
                    <a:pt x="2350" y="1520"/>
                  </a:lnTo>
                  <a:lnTo>
                    <a:pt x="2350" y="1520"/>
                  </a:lnTo>
                  <a:lnTo>
                    <a:pt x="2351" y="1520"/>
                  </a:lnTo>
                  <a:lnTo>
                    <a:pt x="2351" y="1520"/>
                  </a:lnTo>
                  <a:lnTo>
                    <a:pt x="2352" y="1520"/>
                  </a:lnTo>
                  <a:lnTo>
                    <a:pt x="2352" y="1520"/>
                  </a:lnTo>
                  <a:lnTo>
                    <a:pt x="2353" y="1520"/>
                  </a:lnTo>
                  <a:lnTo>
                    <a:pt x="2353" y="1520"/>
                  </a:lnTo>
                  <a:lnTo>
                    <a:pt x="2354" y="1520"/>
                  </a:lnTo>
                  <a:lnTo>
                    <a:pt x="2354" y="1520"/>
                  </a:lnTo>
                  <a:lnTo>
                    <a:pt x="2355" y="1520"/>
                  </a:lnTo>
                  <a:lnTo>
                    <a:pt x="2355" y="1520"/>
                  </a:lnTo>
                  <a:lnTo>
                    <a:pt x="2356" y="1520"/>
                  </a:lnTo>
                  <a:lnTo>
                    <a:pt x="2356" y="1520"/>
                  </a:lnTo>
                  <a:lnTo>
                    <a:pt x="2357" y="1520"/>
                  </a:lnTo>
                  <a:lnTo>
                    <a:pt x="2357" y="1520"/>
                  </a:lnTo>
                  <a:lnTo>
                    <a:pt x="2358" y="1520"/>
                  </a:lnTo>
                  <a:lnTo>
                    <a:pt x="2358" y="1520"/>
                  </a:lnTo>
                  <a:lnTo>
                    <a:pt x="2359" y="1520"/>
                  </a:lnTo>
                  <a:lnTo>
                    <a:pt x="2359" y="1520"/>
                  </a:lnTo>
                  <a:lnTo>
                    <a:pt x="2360" y="1520"/>
                  </a:lnTo>
                  <a:lnTo>
                    <a:pt x="2360" y="1520"/>
                  </a:lnTo>
                  <a:lnTo>
                    <a:pt x="2361" y="1520"/>
                  </a:lnTo>
                  <a:lnTo>
                    <a:pt x="2361" y="1520"/>
                  </a:lnTo>
                  <a:lnTo>
                    <a:pt x="2362" y="1520"/>
                  </a:lnTo>
                  <a:lnTo>
                    <a:pt x="2362" y="1520"/>
                  </a:lnTo>
                  <a:lnTo>
                    <a:pt x="2363" y="1520"/>
                  </a:lnTo>
                  <a:lnTo>
                    <a:pt x="2363" y="1520"/>
                  </a:lnTo>
                  <a:lnTo>
                    <a:pt x="2364" y="1520"/>
                  </a:lnTo>
                  <a:lnTo>
                    <a:pt x="2364" y="1520"/>
                  </a:lnTo>
                  <a:lnTo>
                    <a:pt x="2365" y="1520"/>
                  </a:lnTo>
                  <a:lnTo>
                    <a:pt x="2365" y="1520"/>
                  </a:lnTo>
                  <a:lnTo>
                    <a:pt x="2366" y="1520"/>
                  </a:lnTo>
                  <a:lnTo>
                    <a:pt x="2366" y="1520"/>
                  </a:lnTo>
                  <a:lnTo>
                    <a:pt x="2367" y="1520"/>
                  </a:lnTo>
                  <a:lnTo>
                    <a:pt x="2367" y="1520"/>
                  </a:lnTo>
                  <a:lnTo>
                    <a:pt x="2368" y="1520"/>
                  </a:lnTo>
                  <a:lnTo>
                    <a:pt x="2368" y="1520"/>
                  </a:lnTo>
                  <a:lnTo>
                    <a:pt x="2369" y="1520"/>
                  </a:lnTo>
                  <a:lnTo>
                    <a:pt x="2369" y="1520"/>
                  </a:lnTo>
                  <a:lnTo>
                    <a:pt x="2370" y="1520"/>
                  </a:lnTo>
                  <a:lnTo>
                    <a:pt x="2370" y="1520"/>
                  </a:lnTo>
                  <a:lnTo>
                    <a:pt x="2371" y="1520"/>
                  </a:lnTo>
                  <a:lnTo>
                    <a:pt x="2371" y="1520"/>
                  </a:lnTo>
                  <a:lnTo>
                    <a:pt x="2372" y="1520"/>
                  </a:lnTo>
                  <a:lnTo>
                    <a:pt x="2372" y="1520"/>
                  </a:lnTo>
                  <a:lnTo>
                    <a:pt x="2373" y="1520"/>
                  </a:lnTo>
                  <a:lnTo>
                    <a:pt x="2373" y="1520"/>
                  </a:lnTo>
                  <a:lnTo>
                    <a:pt x="2374" y="1520"/>
                  </a:lnTo>
                  <a:lnTo>
                    <a:pt x="2374" y="1520"/>
                  </a:lnTo>
                  <a:lnTo>
                    <a:pt x="2375" y="1520"/>
                  </a:lnTo>
                  <a:lnTo>
                    <a:pt x="2375" y="1520"/>
                  </a:lnTo>
                  <a:lnTo>
                    <a:pt x="2376" y="1520"/>
                  </a:lnTo>
                  <a:lnTo>
                    <a:pt x="2376" y="1520"/>
                  </a:lnTo>
                  <a:lnTo>
                    <a:pt x="2377" y="1520"/>
                  </a:lnTo>
                  <a:lnTo>
                    <a:pt x="2377" y="1520"/>
                  </a:lnTo>
                  <a:lnTo>
                    <a:pt x="2378" y="1520"/>
                  </a:lnTo>
                  <a:lnTo>
                    <a:pt x="2378" y="1520"/>
                  </a:lnTo>
                  <a:lnTo>
                    <a:pt x="2379" y="1520"/>
                  </a:lnTo>
                  <a:lnTo>
                    <a:pt x="2379" y="1520"/>
                  </a:lnTo>
                  <a:lnTo>
                    <a:pt x="2380" y="1520"/>
                  </a:lnTo>
                  <a:lnTo>
                    <a:pt x="2380" y="1520"/>
                  </a:lnTo>
                  <a:lnTo>
                    <a:pt x="2381" y="1520"/>
                  </a:lnTo>
                  <a:lnTo>
                    <a:pt x="2381" y="1520"/>
                  </a:lnTo>
                  <a:lnTo>
                    <a:pt x="2382" y="1520"/>
                  </a:lnTo>
                  <a:lnTo>
                    <a:pt x="2382" y="1520"/>
                  </a:lnTo>
                  <a:lnTo>
                    <a:pt x="2383" y="1520"/>
                  </a:lnTo>
                  <a:lnTo>
                    <a:pt x="2383" y="1520"/>
                  </a:lnTo>
                  <a:lnTo>
                    <a:pt x="2384" y="1520"/>
                  </a:lnTo>
                  <a:lnTo>
                    <a:pt x="2384" y="1520"/>
                  </a:lnTo>
                  <a:lnTo>
                    <a:pt x="2385" y="1520"/>
                  </a:lnTo>
                  <a:lnTo>
                    <a:pt x="2385" y="1520"/>
                  </a:lnTo>
                  <a:lnTo>
                    <a:pt x="2386" y="1520"/>
                  </a:lnTo>
                  <a:lnTo>
                    <a:pt x="2386" y="1520"/>
                  </a:lnTo>
                  <a:lnTo>
                    <a:pt x="2387" y="1520"/>
                  </a:lnTo>
                  <a:lnTo>
                    <a:pt x="2387" y="1520"/>
                  </a:lnTo>
                  <a:lnTo>
                    <a:pt x="2388" y="1520"/>
                  </a:lnTo>
                  <a:lnTo>
                    <a:pt x="2388" y="1520"/>
                  </a:lnTo>
                  <a:lnTo>
                    <a:pt x="2389" y="1520"/>
                  </a:lnTo>
                  <a:lnTo>
                    <a:pt x="2389" y="1520"/>
                  </a:lnTo>
                  <a:lnTo>
                    <a:pt x="2390" y="1520"/>
                  </a:lnTo>
                  <a:lnTo>
                    <a:pt x="2390" y="1520"/>
                  </a:lnTo>
                  <a:lnTo>
                    <a:pt x="2391" y="1520"/>
                  </a:lnTo>
                  <a:lnTo>
                    <a:pt x="2391" y="1520"/>
                  </a:lnTo>
                  <a:lnTo>
                    <a:pt x="2392" y="1520"/>
                  </a:lnTo>
                  <a:lnTo>
                    <a:pt x="2392" y="1520"/>
                  </a:lnTo>
                  <a:lnTo>
                    <a:pt x="2393" y="1520"/>
                  </a:lnTo>
                  <a:lnTo>
                    <a:pt x="2393" y="1520"/>
                  </a:lnTo>
                  <a:lnTo>
                    <a:pt x="2394" y="1520"/>
                  </a:lnTo>
                  <a:lnTo>
                    <a:pt x="2394" y="1520"/>
                  </a:lnTo>
                  <a:lnTo>
                    <a:pt x="2395" y="1520"/>
                  </a:lnTo>
                  <a:lnTo>
                    <a:pt x="2395" y="1520"/>
                  </a:lnTo>
                  <a:lnTo>
                    <a:pt x="2396" y="1520"/>
                  </a:lnTo>
                  <a:lnTo>
                    <a:pt x="2396" y="1520"/>
                  </a:lnTo>
                  <a:lnTo>
                    <a:pt x="2397" y="1520"/>
                  </a:lnTo>
                  <a:lnTo>
                    <a:pt x="2397" y="1520"/>
                  </a:lnTo>
                  <a:lnTo>
                    <a:pt x="2398" y="1520"/>
                  </a:lnTo>
                  <a:lnTo>
                    <a:pt x="2398" y="1520"/>
                  </a:lnTo>
                  <a:lnTo>
                    <a:pt x="2399" y="1520"/>
                  </a:lnTo>
                  <a:lnTo>
                    <a:pt x="2399" y="1519"/>
                  </a:lnTo>
                  <a:lnTo>
                    <a:pt x="2400" y="1520"/>
                  </a:lnTo>
                  <a:lnTo>
                    <a:pt x="2400" y="1520"/>
                  </a:lnTo>
                  <a:lnTo>
                    <a:pt x="2401" y="1520"/>
                  </a:lnTo>
                  <a:lnTo>
                    <a:pt x="2401" y="1520"/>
                  </a:lnTo>
                  <a:lnTo>
                    <a:pt x="2402" y="1520"/>
                  </a:lnTo>
                  <a:lnTo>
                    <a:pt x="2402" y="1520"/>
                  </a:lnTo>
                  <a:lnTo>
                    <a:pt x="2403" y="1520"/>
                  </a:lnTo>
                  <a:lnTo>
                    <a:pt x="2403" y="1520"/>
                  </a:lnTo>
                  <a:lnTo>
                    <a:pt x="2404" y="1520"/>
                  </a:lnTo>
                  <a:lnTo>
                    <a:pt x="2404" y="1520"/>
                  </a:lnTo>
                  <a:lnTo>
                    <a:pt x="2405" y="1520"/>
                  </a:lnTo>
                  <a:lnTo>
                    <a:pt x="2405" y="1520"/>
                  </a:lnTo>
                  <a:lnTo>
                    <a:pt x="2406" y="1520"/>
                  </a:lnTo>
                  <a:lnTo>
                    <a:pt x="2406" y="1520"/>
                  </a:lnTo>
                  <a:lnTo>
                    <a:pt x="2407" y="1520"/>
                  </a:lnTo>
                  <a:lnTo>
                    <a:pt x="2407" y="1520"/>
                  </a:lnTo>
                  <a:lnTo>
                    <a:pt x="2408" y="1520"/>
                  </a:lnTo>
                  <a:lnTo>
                    <a:pt x="2408" y="1520"/>
                  </a:lnTo>
                  <a:lnTo>
                    <a:pt x="2409" y="1520"/>
                  </a:lnTo>
                  <a:lnTo>
                    <a:pt x="2409" y="1520"/>
                  </a:lnTo>
                  <a:lnTo>
                    <a:pt x="2410" y="1520"/>
                  </a:lnTo>
                  <a:lnTo>
                    <a:pt x="2410" y="1520"/>
                  </a:lnTo>
                  <a:lnTo>
                    <a:pt x="2411" y="1520"/>
                  </a:lnTo>
                  <a:lnTo>
                    <a:pt x="2411" y="1520"/>
                  </a:lnTo>
                  <a:lnTo>
                    <a:pt x="2412" y="1520"/>
                  </a:lnTo>
                  <a:lnTo>
                    <a:pt x="2412" y="1520"/>
                  </a:lnTo>
                  <a:lnTo>
                    <a:pt x="2413" y="1520"/>
                  </a:lnTo>
                  <a:lnTo>
                    <a:pt x="2413" y="1520"/>
                  </a:lnTo>
                  <a:lnTo>
                    <a:pt x="2414" y="1520"/>
                  </a:lnTo>
                  <a:lnTo>
                    <a:pt x="2414" y="1520"/>
                  </a:lnTo>
                  <a:lnTo>
                    <a:pt x="2415" y="1520"/>
                  </a:lnTo>
                  <a:lnTo>
                    <a:pt x="2415" y="1520"/>
                  </a:lnTo>
                  <a:lnTo>
                    <a:pt x="2416" y="1520"/>
                  </a:lnTo>
                  <a:lnTo>
                    <a:pt x="2416" y="1520"/>
                  </a:lnTo>
                  <a:lnTo>
                    <a:pt x="2417" y="1520"/>
                  </a:lnTo>
                  <a:lnTo>
                    <a:pt x="2417" y="1520"/>
                  </a:lnTo>
                  <a:lnTo>
                    <a:pt x="2418" y="1520"/>
                  </a:lnTo>
                  <a:lnTo>
                    <a:pt x="2418" y="1520"/>
                  </a:lnTo>
                  <a:lnTo>
                    <a:pt x="2419" y="1520"/>
                  </a:lnTo>
                  <a:lnTo>
                    <a:pt x="2419" y="1520"/>
                  </a:lnTo>
                  <a:lnTo>
                    <a:pt x="2420" y="1520"/>
                  </a:lnTo>
                  <a:lnTo>
                    <a:pt x="2420" y="1519"/>
                  </a:lnTo>
                  <a:lnTo>
                    <a:pt x="2421" y="1520"/>
                  </a:lnTo>
                  <a:lnTo>
                    <a:pt x="2421" y="1520"/>
                  </a:lnTo>
                  <a:lnTo>
                    <a:pt x="2422" y="1520"/>
                  </a:lnTo>
                  <a:lnTo>
                    <a:pt x="2422" y="1520"/>
                  </a:lnTo>
                  <a:lnTo>
                    <a:pt x="2423" y="1520"/>
                  </a:lnTo>
                  <a:lnTo>
                    <a:pt x="2423" y="1520"/>
                  </a:lnTo>
                  <a:lnTo>
                    <a:pt x="2424" y="1520"/>
                  </a:lnTo>
                  <a:lnTo>
                    <a:pt x="2424" y="1520"/>
                  </a:lnTo>
                  <a:lnTo>
                    <a:pt x="2425" y="1520"/>
                  </a:lnTo>
                  <a:lnTo>
                    <a:pt x="2425" y="1520"/>
                  </a:lnTo>
                  <a:lnTo>
                    <a:pt x="2426" y="1520"/>
                  </a:lnTo>
                  <a:lnTo>
                    <a:pt x="2426" y="1520"/>
                  </a:lnTo>
                  <a:lnTo>
                    <a:pt x="2427" y="1520"/>
                  </a:lnTo>
                  <a:lnTo>
                    <a:pt x="2427" y="1520"/>
                  </a:lnTo>
                  <a:lnTo>
                    <a:pt x="2428" y="1520"/>
                  </a:lnTo>
                  <a:lnTo>
                    <a:pt x="2428" y="1520"/>
                  </a:lnTo>
                  <a:lnTo>
                    <a:pt x="2429" y="1520"/>
                  </a:lnTo>
                  <a:lnTo>
                    <a:pt x="2429" y="1520"/>
                  </a:lnTo>
                  <a:lnTo>
                    <a:pt x="2430" y="1520"/>
                  </a:lnTo>
                  <a:lnTo>
                    <a:pt x="2430" y="1520"/>
                  </a:lnTo>
                  <a:lnTo>
                    <a:pt x="2431" y="1520"/>
                  </a:lnTo>
                  <a:lnTo>
                    <a:pt x="2431" y="1520"/>
                  </a:lnTo>
                  <a:lnTo>
                    <a:pt x="2432" y="1520"/>
                  </a:lnTo>
                  <a:lnTo>
                    <a:pt x="2432" y="1520"/>
                  </a:lnTo>
                  <a:lnTo>
                    <a:pt x="2433" y="1520"/>
                  </a:lnTo>
                  <a:lnTo>
                    <a:pt x="2433" y="1520"/>
                  </a:lnTo>
                  <a:lnTo>
                    <a:pt x="2434" y="1520"/>
                  </a:lnTo>
                  <a:lnTo>
                    <a:pt x="2434" y="1520"/>
                  </a:lnTo>
                  <a:lnTo>
                    <a:pt x="2435" y="1520"/>
                  </a:lnTo>
                  <a:lnTo>
                    <a:pt x="2435" y="1520"/>
                  </a:lnTo>
                  <a:lnTo>
                    <a:pt x="2436" y="1520"/>
                  </a:lnTo>
                  <a:lnTo>
                    <a:pt x="2436" y="1520"/>
                  </a:lnTo>
                  <a:lnTo>
                    <a:pt x="2437" y="1520"/>
                  </a:lnTo>
                  <a:lnTo>
                    <a:pt x="2437" y="1520"/>
                  </a:lnTo>
                  <a:lnTo>
                    <a:pt x="2438" y="1520"/>
                  </a:lnTo>
                  <a:lnTo>
                    <a:pt x="2438" y="1520"/>
                  </a:lnTo>
                  <a:lnTo>
                    <a:pt x="2439" y="1520"/>
                  </a:lnTo>
                  <a:lnTo>
                    <a:pt x="2439" y="1520"/>
                  </a:lnTo>
                  <a:lnTo>
                    <a:pt x="2440" y="1520"/>
                  </a:lnTo>
                  <a:lnTo>
                    <a:pt x="2440" y="1520"/>
                  </a:lnTo>
                  <a:lnTo>
                    <a:pt x="2441" y="1520"/>
                  </a:lnTo>
                  <a:lnTo>
                    <a:pt x="2441" y="1520"/>
                  </a:lnTo>
                  <a:lnTo>
                    <a:pt x="2442" y="1520"/>
                  </a:lnTo>
                  <a:lnTo>
                    <a:pt x="2442" y="1520"/>
                  </a:lnTo>
                  <a:lnTo>
                    <a:pt x="2443" y="1520"/>
                  </a:lnTo>
                  <a:lnTo>
                    <a:pt x="2443" y="1520"/>
                  </a:lnTo>
                  <a:lnTo>
                    <a:pt x="2444" y="1520"/>
                  </a:lnTo>
                  <a:lnTo>
                    <a:pt x="2444" y="1520"/>
                  </a:lnTo>
                  <a:lnTo>
                    <a:pt x="2445" y="1520"/>
                  </a:lnTo>
                  <a:lnTo>
                    <a:pt x="2445" y="1520"/>
                  </a:lnTo>
                  <a:lnTo>
                    <a:pt x="2446" y="1520"/>
                  </a:lnTo>
                  <a:lnTo>
                    <a:pt x="2446" y="1520"/>
                  </a:lnTo>
                  <a:lnTo>
                    <a:pt x="2447" y="1520"/>
                  </a:lnTo>
                  <a:lnTo>
                    <a:pt x="2447" y="1520"/>
                  </a:lnTo>
                  <a:lnTo>
                    <a:pt x="2448" y="1520"/>
                  </a:lnTo>
                  <a:lnTo>
                    <a:pt x="2448" y="1520"/>
                  </a:lnTo>
                  <a:lnTo>
                    <a:pt x="2449" y="1520"/>
                  </a:lnTo>
                  <a:lnTo>
                    <a:pt x="2449" y="1520"/>
                  </a:lnTo>
                  <a:lnTo>
                    <a:pt x="2450" y="1520"/>
                  </a:lnTo>
                  <a:lnTo>
                    <a:pt x="2450" y="1520"/>
                  </a:lnTo>
                  <a:lnTo>
                    <a:pt x="2451" y="1520"/>
                  </a:lnTo>
                  <a:lnTo>
                    <a:pt x="2451" y="1520"/>
                  </a:lnTo>
                  <a:lnTo>
                    <a:pt x="2452" y="1520"/>
                  </a:lnTo>
                  <a:lnTo>
                    <a:pt x="2452" y="1520"/>
                  </a:lnTo>
                  <a:lnTo>
                    <a:pt x="2453" y="1520"/>
                  </a:lnTo>
                  <a:lnTo>
                    <a:pt x="2453" y="1519"/>
                  </a:lnTo>
                  <a:lnTo>
                    <a:pt x="2454" y="1520"/>
                  </a:lnTo>
                  <a:lnTo>
                    <a:pt x="2454" y="1520"/>
                  </a:lnTo>
                  <a:lnTo>
                    <a:pt x="2455" y="1520"/>
                  </a:lnTo>
                  <a:lnTo>
                    <a:pt x="2455" y="1519"/>
                  </a:lnTo>
                  <a:lnTo>
                    <a:pt x="2456" y="1520"/>
                  </a:lnTo>
                  <a:lnTo>
                    <a:pt x="2456" y="1520"/>
                  </a:lnTo>
                  <a:lnTo>
                    <a:pt x="2457" y="1520"/>
                  </a:lnTo>
                  <a:lnTo>
                    <a:pt x="2457" y="1520"/>
                  </a:lnTo>
                  <a:lnTo>
                    <a:pt x="2458" y="1520"/>
                  </a:lnTo>
                  <a:lnTo>
                    <a:pt x="2458" y="1520"/>
                  </a:lnTo>
                  <a:lnTo>
                    <a:pt x="2459" y="1520"/>
                  </a:lnTo>
                  <a:lnTo>
                    <a:pt x="2459" y="1519"/>
                  </a:lnTo>
                  <a:lnTo>
                    <a:pt x="2460" y="1520"/>
                  </a:lnTo>
                  <a:lnTo>
                    <a:pt x="2460" y="1520"/>
                  </a:lnTo>
                  <a:lnTo>
                    <a:pt x="2461" y="1520"/>
                  </a:lnTo>
                  <a:lnTo>
                    <a:pt x="2461" y="1520"/>
                  </a:lnTo>
                  <a:lnTo>
                    <a:pt x="2462" y="1520"/>
                  </a:lnTo>
                  <a:lnTo>
                    <a:pt x="2462" y="1520"/>
                  </a:lnTo>
                  <a:lnTo>
                    <a:pt x="2463" y="1520"/>
                  </a:lnTo>
                  <a:lnTo>
                    <a:pt x="2463" y="1520"/>
                  </a:lnTo>
                  <a:lnTo>
                    <a:pt x="2464" y="1520"/>
                  </a:lnTo>
                  <a:lnTo>
                    <a:pt x="2464" y="1520"/>
                  </a:lnTo>
                  <a:lnTo>
                    <a:pt x="2465" y="1520"/>
                  </a:lnTo>
                  <a:lnTo>
                    <a:pt x="2465" y="1520"/>
                  </a:lnTo>
                  <a:lnTo>
                    <a:pt x="2466" y="1520"/>
                  </a:lnTo>
                  <a:lnTo>
                    <a:pt x="2466" y="1520"/>
                  </a:lnTo>
                  <a:lnTo>
                    <a:pt x="2467" y="1520"/>
                  </a:lnTo>
                  <a:lnTo>
                    <a:pt x="2467" y="1520"/>
                  </a:lnTo>
                  <a:lnTo>
                    <a:pt x="2468" y="1520"/>
                  </a:lnTo>
                  <a:lnTo>
                    <a:pt x="2468" y="1520"/>
                  </a:lnTo>
                  <a:lnTo>
                    <a:pt x="2469" y="1520"/>
                  </a:lnTo>
                  <a:lnTo>
                    <a:pt x="2469" y="1520"/>
                  </a:lnTo>
                  <a:lnTo>
                    <a:pt x="2470" y="1520"/>
                  </a:lnTo>
                  <a:lnTo>
                    <a:pt x="2470" y="1520"/>
                  </a:lnTo>
                  <a:lnTo>
                    <a:pt x="2471" y="1520"/>
                  </a:lnTo>
                  <a:lnTo>
                    <a:pt x="2471" y="1520"/>
                  </a:lnTo>
                  <a:lnTo>
                    <a:pt x="2472" y="1520"/>
                  </a:lnTo>
                  <a:lnTo>
                    <a:pt x="2472" y="1520"/>
                  </a:lnTo>
                  <a:lnTo>
                    <a:pt x="2473" y="1520"/>
                  </a:lnTo>
                  <a:lnTo>
                    <a:pt x="2473" y="1520"/>
                  </a:lnTo>
                  <a:lnTo>
                    <a:pt x="2474" y="1520"/>
                  </a:lnTo>
                  <a:lnTo>
                    <a:pt x="2474" y="1520"/>
                  </a:lnTo>
                  <a:lnTo>
                    <a:pt x="2475" y="1520"/>
                  </a:lnTo>
                  <a:lnTo>
                    <a:pt x="2475" y="1520"/>
                  </a:lnTo>
                  <a:lnTo>
                    <a:pt x="2476" y="1520"/>
                  </a:lnTo>
                  <a:lnTo>
                    <a:pt x="2476" y="1520"/>
                  </a:lnTo>
                  <a:lnTo>
                    <a:pt x="2477" y="1520"/>
                  </a:lnTo>
                  <a:lnTo>
                    <a:pt x="2477" y="1520"/>
                  </a:lnTo>
                  <a:lnTo>
                    <a:pt x="2478" y="1520"/>
                  </a:lnTo>
                  <a:lnTo>
                    <a:pt x="2478" y="1520"/>
                  </a:lnTo>
                  <a:lnTo>
                    <a:pt x="2479" y="1520"/>
                  </a:lnTo>
                  <a:lnTo>
                    <a:pt x="2479" y="1520"/>
                  </a:lnTo>
                  <a:lnTo>
                    <a:pt x="2480" y="1520"/>
                  </a:lnTo>
                  <a:lnTo>
                    <a:pt x="2480" y="1520"/>
                  </a:lnTo>
                  <a:lnTo>
                    <a:pt x="2481" y="1520"/>
                  </a:lnTo>
                  <a:lnTo>
                    <a:pt x="2481" y="1520"/>
                  </a:lnTo>
                  <a:lnTo>
                    <a:pt x="2482" y="1520"/>
                  </a:lnTo>
                  <a:lnTo>
                    <a:pt x="2482" y="1520"/>
                  </a:lnTo>
                  <a:lnTo>
                    <a:pt x="2483" y="1520"/>
                  </a:lnTo>
                  <a:lnTo>
                    <a:pt x="2483" y="1520"/>
                  </a:lnTo>
                  <a:lnTo>
                    <a:pt x="2484" y="1520"/>
                  </a:lnTo>
                  <a:lnTo>
                    <a:pt x="2484" y="1520"/>
                  </a:lnTo>
                  <a:lnTo>
                    <a:pt x="2485" y="1520"/>
                  </a:lnTo>
                  <a:lnTo>
                    <a:pt x="2485" y="1520"/>
                  </a:lnTo>
                  <a:lnTo>
                    <a:pt x="2486" y="1520"/>
                  </a:lnTo>
                  <a:lnTo>
                    <a:pt x="2486" y="1520"/>
                  </a:lnTo>
                  <a:lnTo>
                    <a:pt x="2487" y="1520"/>
                  </a:lnTo>
                  <a:lnTo>
                    <a:pt x="2487" y="1520"/>
                  </a:lnTo>
                  <a:lnTo>
                    <a:pt x="2488" y="1520"/>
                  </a:lnTo>
                  <a:lnTo>
                    <a:pt x="2488" y="1520"/>
                  </a:lnTo>
                  <a:lnTo>
                    <a:pt x="2489" y="1520"/>
                  </a:lnTo>
                  <a:lnTo>
                    <a:pt x="2489" y="1520"/>
                  </a:lnTo>
                  <a:lnTo>
                    <a:pt x="2490" y="1520"/>
                  </a:lnTo>
                  <a:lnTo>
                    <a:pt x="2490" y="1520"/>
                  </a:lnTo>
                  <a:lnTo>
                    <a:pt x="2491" y="1520"/>
                  </a:lnTo>
                  <a:lnTo>
                    <a:pt x="2491" y="1520"/>
                  </a:lnTo>
                  <a:lnTo>
                    <a:pt x="2492" y="1520"/>
                  </a:lnTo>
                  <a:lnTo>
                    <a:pt x="2492" y="1520"/>
                  </a:lnTo>
                  <a:lnTo>
                    <a:pt x="2493" y="1520"/>
                  </a:lnTo>
                  <a:lnTo>
                    <a:pt x="2493" y="1520"/>
                  </a:lnTo>
                  <a:lnTo>
                    <a:pt x="2494" y="1520"/>
                  </a:lnTo>
                  <a:lnTo>
                    <a:pt x="2494" y="1520"/>
                  </a:lnTo>
                  <a:lnTo>
                    <a:pt x="2495" y="1520"/>
                  </a:lnTo>
                  <a:lnTo>
                    <a:pt x="2495" y="1520"/>
                  </a:lnTo>
                  <a:lnTo>
                    <a:pt x="2496" y="1520"/>
                  </a:lnTo>
                  <a:lnTo>
                    <a:pt x="2496" y="1520"/>
                  </a:lnTo>
                  <a:lnTo>
                    <a:pt x="2497" y="1520"/>
                  </a:lnTo>
                  <a:lnTo>
                    <a:pt x="2497" y="1520"/>
                  </a:lnTo>
                  <a:lnTo>
                    <a:pt x="2498" y="1520"/>
                  </a:lnTo>
                  <a:lnTo>
                    <a:pt x="2498" y="1520"/>
                  </a:lnTo>
                  <a:lnTo>
                    <a:pt x="2499" y="1520"/>
                  </a:lnTo>
                  <a:lnTo>
                    <a:pt x="2499" y="1520"/>
                  </a:lnTo>
                  <a:lnTo>
                    <a:pt x="2500" y="1520"/>
                  </a:lnTo>
                  <a:lnTo>
                    <a:pt x="2500" y="1520"/>
                  </a:lnTo>
                  <a:lnTo>
                    <a:pt x="2501" y="1520"/>
                  </a:lnTo>
                  <a:lnTo>
                    <a:pt x="2501" y="1520"/>
                  </a:lnTo>
                  <a:lnTo>
                    <a:pt x="2502" y="1520"/>
                  </a:lnTo>
                  <a:lnTo>
                    <a:pt x="2502" y="1520"/>
                  </a:lnTo>
                  <a:lnTo>
                    <a:pt x="2503" y="1520"/>
                  </a:lnTo>
                  <a:lnTo>
                    <a:pt x="2503" y="1520"/>
                  </a:lnTo>
                  <a:lnTo>
                    <a:pt x="2504" y="1520"/>
                  </a:lnTo>
                  <a:lnTo>
                    <a:pt x="2504" y="1520"/>
                  </a:lnTo>
                  <a:lnTo>
                    <a:pt x="2505" y="1520"/>
                  </a:lnTo>
                  <a:lnTo>
                    <a:pt x="2505" y="1520"/>
                  </a:lnTo>
                  <a:lnTo>
                    <a:pt x="2506" y="1520"/>
                  </a:lnTo>
                  <a:lnTo>
                    <a:pt x="2506" y="1520"/>
                  </a:lnTo>
                  <a:lnTo>
                    <a:pt x="2507" y="1520"/>
                  </a:lnTo>
                  <a:lnTo>
                    <a:pt x="2507" y="1520"/>
                  </a:lnTo>
                  <a:lnTo>
                    <a:pt x="2508" y="1520"/>
                  </a:lnTo>
                  <a:lnTo>
                    <a:pt x="2508" y="1520"/>
                  </a:lnTo>
                  <a:lnTo>
                    <a:pt x="2509" y="1520"/>
                  </a:lnTo>
                  <a:lnTo>
                    <a:pt x="2509" y="1520"/>
                  </a:lnTo>
                  <a:lnTo>
                    <a:pt x="2510" y="1520"/>
                  </a:lnTo>
                  <a:lnTo>
                    <a:pt x="2510" y="1520"/>
                  </a:lnTo>
                  <a:lnTo>
                    <a:pt x="2511" y="1520"/>
                  </a:lnTo>
                  <a:lnTo>
                    <a:pt x="2511" y="1520"/>
                  </a:lnTo>
                  <a:lnTo>
                    <a:pt x="2512" y="1520"/>
                  </a:lnTo>
                  <a:lnTo>
                    <a:pt x="2512" y="1520"/>
                  </a:lnTo>
                  <a:lnTo>
                    <a:pt x="2513" y="1520"/>
                  </a:lnTo>
                  <a:lnTo>
                    <a:pt x="2513" y="1520"/>
                  </a:lnTo>
                  <a:lnTo>
                    <a:pt x="2514" y="1520"/>
                  </a:lnTo>
                  <a:lnTo>
                    <a:pt x="2514" y="1520"/>
                  </a:lnTo>
                  <a:lnTo>
                    <a:pt x="2515" y="1520"/>
                  </a:lnTo>
                  <a:lnTo>
                    <a:pt x="2515" y="1520"/>
                  </a:lnTo>
                  <a:lnTo>
                    <a:pt x="2516" y="1520"/>
                  </a:lnTo>
                  <a:lnTo>
                    <a:pt x="2516" y="1520"/>
                  </a:lnTo>
                  <a:lnTo>
                    <a:pt x="2517" y="1520"/>
                  </a:lnTo>
                  <a:lnTo>
                    <a:pt x="2517" y="1520"/>
                  </a:lnTo>
                  <a:lnTo>
                    <a:pt x="2518" y="1520"/>
                  </a:lnTo>
                  <a:lnTo>
                    <a:pt x="2518" y="1520"/>
                  </a:lnTo>
                  <a:lnTo>
                    <a:pt x="2519" y="1520"/>
                  </a:lnTo>
                  <a:lnTo>
                    <a:pt x="2519" y="1520"/>
                  </a:lnTo>
                  <a:lnTo>
                    <a:pt x="2520" y="1520"/>
                  </a:lnTo>
                  <a:lnTo>
                    <a:pt x="2520" y="1520"/>
                  </a:lnTo>
                  <a:lnTo>
                    <a:pt x="2521" y="1520"/>
                  </a:lnTo>
                  <a:lnTo>
                    <a:pt x="2521" y="1520"/>
                  </a:lnTo>
                  <a:lnTo>
                    <a:pt x="2522" y="1520"/>
                  </a:lnTo>
                  <a:lnTo>
                    <a:pt x="2522" y="1520"/>
                  </a:lnTo>
                  <a:lnTo>
                    <a:pt x="2523" y="1520"/>
                  </a:lnTo>
                  <a:lnTo>
                    <a:pt x="2523" y="1520"/>
                  </a:lnTo>
                  <a:lnTo>
                    <a:pt x="2524" y="1520"/>
                  </a:lnTo>
                  <a:lnTo>
                    <a:pt x="2524" y="1520"/>
                  </a:lnTo>
                  <a:lnTo>
                    <a:pt x="2525" y="1520"/>
                  </a:lnTo>
                  <a:lnTo>
                    <a:pt x="2525" y="1520"/>
                  </a:lnTo>
                  <a:lnTo>
                    <a:pt x="2526" y="1520"/>
                  </a:lnTo>
                  <a:lnTo>
                    <a:pt x="2526" y="1520"/>
                  </a:lnTo>
                  <a:lnTo>
                    <a:pt x="2527" y="1520"/>
                  </a:lnTo>
                  <a:lnTo>
                    <a:pt x="2527" y="1520"/>
                  </a:lnTo>
                  <a:lnTo>
                    <a:pt x="2528" y="1520"/>
                  </a:lnTo>
                  <a:lnTo>
                    <a:pt x="2528" y="1520"/>
                  </a:lnTo>
                  <a:lnTo>
                    <a:pt x="2529" y="1519"/>
                  </a:lnTo>
                  <a:lnTo>
                    <a:pt x="2529" y="1520"/>
                  </a:lnTo>
                  <a:lnTo>
                    <a:pt x="2530" y="1519"/>
                  </a:lnTo>
                  <a:lnTo>
                    <a:pt x="2530" y="1520"/>
                  </a:lnTo>
                  <a:lnTo>
                    <a:pt x="2531" y="1520"/>
                  </a:lnTo>
                  <a:lnTo>
                    <a:pt x="2531" y="1520"/>
                  </a:lnTo>
                  <a:lnTo>
                    <a:pt x="2532" y="1520"/>
                  </a:lnTo>
                  <a:lnTo>
                    <a:pt x="2532" y="1520"/>
                  </a:lnTo>
                  <a:lnTo>
                    <a:pt x="2533" y="1520"/>
                  </a:lnTo>
                  <a:lnTo>
                    <a:pt x="2533" y="1520"/>
                  </a:lnTo>
                  <a:lnTo>
                    <a:pt x="2534" y="1519"/>
                  </a:lnTo>
                  <a:lnTo>
                    <a:pt x="2534" y="1520"/>
                  </a:lnTo>
                  <a:lnTo>
                    <a:pt x="2535" y="1520"/>
                  </a:lnTo>
                  <a:lnTo>
                    <a:pt x="2535" y="1520"/>
                  </a:lnTo>
                  <a:lnTo>
                    <a:pt x="2536" y="1520"/>
                  </a:lnTo>
                  <a:lnTo>
                    <a:pt x="2536" y="1520"/>
                  </a:lnTo>
                  <a:lnTo>
                    <a:pt x="2537" y="1520"/>
                  </a:lnTo>
                  <a:lnTo>
                    <a:pt x="2537" y="1520"/>
                  </a:lnTo>
                  <a:lnTo>
                    <a:pt x="2538" y="1520"/>
                  </a:lnTo>
                  <a:lnTo>
                    <a:pt x="2538" y="1520"/>
                  </a:lnTo>
                  <a:lnTo>
                    <a:pt x="2539" y="1520"/>
                  </a:lnTo>
                  <a:lnTo>
                    <a:pt x="2539" y="1520"/>
                  </a:lnTo>
                  <a:lnTo>
                    <a:pt x="2540" y="1520"/>
                  </a:lnTo>
                  <a:lnTo>
                    <a:pt x="2540" y="1520"/>
                  </a:lnTo>
                  <a:lnTo>
                    <a:pt x="2541" y="1520"/>
                  </a:lnTo>
                  <a:lnTo>
                    <a:pt x="2541" y="1520"/>
                  </a:lnTo>
                  <a:lnTo>
                    <a:pt x="2542" y="1520"/>
                  </a:lnTo>
                  <a:lnTo>
                    <a:pt x="2542" y="1520"/>
                  </a:lnTo>
                  <a:lnTo>
                    <a:pt x="2543" y="1520"/>
                  </a:lnTo>
                  <a:lnTo>
                    <a:pt x="2543" y="1520"/>
                  </a:lnTo>
                  <a:lnTo>
                    <a:pt x="2544" y="1520"/>
                  </a:lnTo>
                  <a:lnTo>
                    <a:pt x="2544" y="1520"/>
                  </a:lnTo>
                  <a:lnTo>
                    <a:pt x="2545" y="1520"/>
                  </a:lnTo>
                  <a:lnTo>
                    <a:pt x="2545" y="1520"/>
                  </a:lnTo>
                  <a:lnTo>
                    <a:pt x="2546" y="1520"/>
                  </a:lnTo>
                  <a:lnTo>
                    <a:pt x="2546" y="1520"/>
                  </a:lnTo>
                  <a:lnTo>
                    <a:pt x="2547" y="1520"/>
                  </a:lnTo>
                  <a:lnTo>
                    <a:pt x="2547" y="1520"/>
                  </a:lnTo>
                  <a:lnTo>
                    <a:pt x="2548" y="1520"/>
                  </a:lnTo>
                  <a:lnTo>
                    <a:pt x="2548" y="1520"/>
                  </a:lnTo>
                  <a:lnTo>
                    <a:pt x="2549" y="1520"/>
                  </a:lnTo>
                  <a:lnTo>
                    <a:pt x="2549" y="1520"/>
                  </a:lnTo>
                  <a:lnTo>
                    <a:pt x="2550" y="1520"/>
                  </a:lnTo>
                  <a:lnTo>
                    <a:pt x="2550" y="1520"/>
                  </a:lnTo>
                  <a:lnTo>
                    <a:pt x="2551" y="1520"/>
                  </a:lnTo>
                  <a:lnTo>
                    <a:pt x="2551" y="1520"/>
                  </a:lnTo>
                  <a:lnTo>
                    <a:pt x="2552" y="1520"/>
                  </a:lnTo>
                  <a:lnTo>
                    <a:pt x="2552" y="1520"/>
                  </a:lnTo>
                  <a:lnTo>
                    <a:pt x="2553" y="1520"/>
                  </a:lnTo>
                  <a:lnTo>
                    <a:pt x="2553" y="1520"/>
                  </a:lnTo>
                  <a:lnTo>
                    <a:pt x="2554" y="1520"/>
                  </a:lnTo>
                  <a:lnTo>
                    <a:pt x="2554" y="1520"/>
                  </a:lnTo>
                  <a:lnTo>
                    <a:pt x="2555" y="1520"/>
                  </a:lnTo>
                  <a:lnTo>
                    <a:pt x="2555" y="1520"/>
                  </a:lnTo>
                  <a:lnTo>
                    <a:pt x="2556" y="1520"/>
                  </a:lnTo>
                  <a:lnTo>
                    <a:pt x="2556" y="1520"/>
                  </a:lnTo>
                  <a:lnTo>
                    <a:pt x="2557" y="1520"/>
                  </a:lnTo>
                  <a:lnTo>
                    <a:pt x="2557" y="1520"/>
                  </a:lnTo>
                  <a:lnTo>
                    <a:pt x="2558" y="1520"/>
                  </a:lnTo>
                  <a:lnTo>
                    <a:pt x="2558" y="1520"/>
                  </a:lnTo>
                  <a:lnTo>
                    <a:pt x="2559" y="1520"/>
                  </a:lnTo>
                  <a:lnTo>
                    <a:pt x="2559" y="1520"/>
                  </a:lnTo>
                  <a:lnTo>
                    <a:pt x="2560" y="1520"/>
                  </a:lnTo>
                  <a:lnTo>
                    <a:pt x="2560" y="1520"/>
                  </a:lnTo>
                  <a:lnTo>
                    <a:pt x="2561" y="1520"/>
                  </a:lnTo>
                  <a:lnTo>
                    <a:pt x="2561" y="1520"/>
                  </a:lnTo>
                  <a:lnTo>
                    <a:pt x="2562" y="1520"/>
                  </a:lnTo>
                  <a:lnTo>
                    <a:pt x="2562" y="1520"/>
                  </a:lnTo>
                  <a:lnTo>
                    <a:pt x="2563" y="1520"/>
                  </a:lnTo>
                  <a:lnTo>
                    <a:pt x="2563" y="1520"/>
                  </a:lnTo>
                  <a:lnTo>
                    <a:pt x="2564" y="1520"/>
                  </a:lnTo>
                  <a:lnTo>
                    <a:pt x="2564" y="1520"/>
                  </a:lnTo>
                  <a:lnTo>
                    <a:pt x="2565" y="1520"/>
                  </a:lnTo>
                  <a:lnTo>
                    <a:pt x="2565" y="1520"/>
                  </a:lnTo>
                  <a:lnTo>
                    <a:pt x="2566" y="1520"/>
                  </a:lnTo>
                  <a:lnTo>
                    <a:pt x="2566" y="1520"/>
                  </a:lnTo>
                  <a:lnTo>
                    <a:pt x="2567" y="1520"/>
                  </a:lnTo>
                  <a:lnTo>
                    <a:pt x="2567" y="1520"/>
                  </a:lnTo>
                  <a:lnTo>
                    <a:pt x="2568" y="1520"/>
                  </a:lnTo>
                  <a:lnTo>
                    <a:pt x="2568" y="1520"/>
                  </a:lnTo>
                  <a:lnTo>
                    <a:pt x="2569" y="1520"/>
                  </a:lnTo>
                  <a:lnTo>
                    <a:pt x="2569" y="1520"/>
                  </a:lnTo>
                  <a:lnTo>
                    <a:pt x="2570" y="1520"/>
                  </a:lnTo>
                  <a:lnTo>
                    <a:pt x="2570" y="1520"/>
                  </a:lnTo>
                  <a:lnTo>
                    <a:pt x="2571" y="1520"/>
                  </a:lnTo>
                  <a:lnTo>
                    <a:pt x="2571" y="1520"/>
                  </a:lnTo>
                  <a:lnTo>
                    <a:pt x="2572" y="1520"/>
                  </a:lnTo>
                  <a:lnTo>
                    <a:pt x="2572" y="1520"/>
                  </a:lnTo>
                  <a:lnTo>
                    <a:pt x="2573" y="1520"/>
                  </a:lnTo>
                  <a:lnTo>
                    <a:pt x="2573" y="1519"/>
                  </a:lnTo>
                  <a:lnTo>
                    <a:pt x="2574" y="1520"/>
                  </a:lnTo>
                  <a:lnTo>
                    <a:pt x="2574" y="1520"/>
                  </a:lnTo>
                  <a:lnTo>
                    <a:pt x="2575" y="1519"/>
                  </a:lnTo>
                  <a:lnTo>
                    <a:pt x="2575" y="1520"/>
                  </a:lnTo>
                  <a:lnTo>
                    <a:pt x="2576" y="1520"/>
                  </a:lnTo>
                  <a:lnTo>
                    <a:pt x="2576" y="1520"/>
                  </a:lnTo>
                  <a:lnTo>
                    <a:pt x="2577" y="1520"/>
                  </a:lnTo>
                  <a:lnTo>
                    <a:pt x="2577" y="1520"/>
                  </a:lnTo>
                  <a:lnTo>
                    <a:pt x="2578" y="1520"/>
                  </a:lnTo>
                  <a:lnTo>
                    <a:pt x="2578" y="1520"/>
                  </a:lnTo>
                  <a:lnTo>
                    <a:pt x="2579" y="1520"/>
                  </a:lnTo>
                  <a:lnTo>
                    <a:pt x="2579" y="1520"/>
                  </a:lnTo>
                  <a:lnTo>
                    <a:pt x="2580" y="1520"/>
                  </a:lnTo>
                  <a:lnTo>
                    <a:pt x="2580" y="1520"/>
                  </a:lnTo>
                  <a:lnTo>
                    <a:pt x="2581" y="1520"/>
                  </a:lnTo>
                  <a:lnTo>
                    <a:pt x="2581" y="1520"/>
                  </a:lnTo>
                  <a:lnTo>
                    <a:pt x="2582" y="1520"/>
                  </a:lnTo>
                  <a:lnTo>
                    <a:pt x="2582" y="1520"/>
                  </a:lnTo>
                  <a:lnTo>
                    <a:pt x="2583" y="1520"/>
                  </a:lnTo>
                  <a:lnTo>
                    <a:pt x="2583" y="1520"/>
                  </a:lnTo>
                  <a:lnTo>
                    <a:pt x="2584" y="1520"/>
                  </a:lnTo>
                  <a:lnTo>
                    <a:pt x="2584" y="1520"/>
                  </a:lnTo>
                  <a:lnTo>
                    <a:pt x="2585" y="1520"/>
                  </a:lnTo>
                  <a:lnTo>
                    <a:pt x="2585" y="1520"/>
                  </a:lnTo>
                  <a:lnTo>
                    <a:pt x="2586" y="1520"/>
                  </a:lnTo>
                  <a:lnTo>
                    <a:pt x="2586" y="1520"/>
                  </a:lnTo>
                  <a:lnTo>
                    <a:pt x="2587" y="1520"/>
                  </a:lnTo>
                  <a:lnTo>
                    <a:pt x="2587" y="1520"/>
                  </a:lnTo>
                  <a:lnTo>
                    <a:pt x="2588" y="1520"/>
                  </a:lnTo>
                  <a:lnTo>
                    <a:pt x="2588" y="1520"/>
                  </a:lnTo>
                  <a:lnTo>
                    <a:pt x="2589" y="1520"/>
                  </a:lnTo>
                  <a:lnTo>
                    <a:pt x="2589" y="1520"/>
                  </a:lnTo>
                  <a:lnTo>
                    <a:pt x="2590" y="1520"/>
                  </a:lnTo>
                  <a:lnTo>
                    <a:pt x="2590" y="1520"/>
                  </a:lnTo>
                  <a:lnTo>
                    <a:pt x="2591" y="1520"/>
                  </a:lnTo>
                  <a:lnTo>
                    <a:pt x="2591" y="1520"/>
                  </a:lnTo>
                  <a:lnTo>
                    <a:pt x="2592" y="1520"/>
                  </a:lnTo>
                  <a:lnTo>
                    <a:pt x="2592" y="1520"/>
                  </a:lnTo>
                  <a:lnTo>
                    <a:pt x="2593" y="1520"/>
                  </a:lnTo>
                  <a:lnTo>
                    <a:pt x="2593" y="1520"/>
                  </a:lnTo>
                  <a:lnTo>
                    <a:pt x="2594" y="1520"/>
                  </a:lnTo>
                  <a:lnTo>
                    <a:pt x="2594" y="1520"/>
                  </a:lnTo>
                  <a:lnTo>
                    <a:pt x="2595" y="1520"/>
                  </a:lnTo>
                  <a:lnTo>
                    <a:pt x="2595" y="1520"/>
                  </a:lnTo>
                  <a:lnTo>
                    <a:pt x="2596" y="1520"/>
                  </a:lnTo>
                  <a:lnTo>
                    <a:pt x="2596" y="1520"/>
                  </a:lnTo>
                  <a:lnTo>
                    <a:pt x="2597" y="1520"/>
                  </a:lnTo>
                  <a:lnTo>
                    <a:pt x="2597" y="1520"/>
                  </a:lnTo>
                  <a:lnTo>
                    <a:pt x="2598" y="1520"/>
                  </a:lnTo>
                  <a:lnTo>
                    <a:pt x="2598" y="1520"/>
                  </a:lnTo>
                  <a:lnTo>
                    <a:pt x="2599" y="1520"/>
                  </a:lnTo>
                  <a:lnTo>
                    <a:pt x="2599" y="1520"/>
                  </a:lnTo>
                  <a:lnTo>
                    <a:pt x="2600" y="1520"/>
                  </a:lnTo>
                  <a:lnTo>
                    <a:pt x="2600" y="1520"/>
                  </a:lnTo>
                  <a:lnTo>
                    <a:pt x="2601" y="1520"/>
                  </a:lnTo>
                  <a:lnTo>
                    <a:pt x="2601" y="1520"/>
                  </a:lnTo>
                  <a:lnTo>
                    <a:pt x="2602" y="1520"/>
                  </a:lnTo>
                  <a:lnTo>
                    <a:pt x="2602" y="1520"/>
                  </a:lnTo>
                  <a:lnTo>
                    <a:pt x="2603" y="1520"/>
                  </a:lnTo>
                  <a:lnTo>
                    <a:pt x="2603" y="1520"/>
                  </a:lnTo>
                  <a:lnTo>
                    <a:pt x="2604" y="1520"/>
                  </a:lnTo>
                  <a:lnTo>
                    <a:pt x="2604" y="1520"/>
                  </a:lnTo>
                  <a:lnTo>
                    <a:pt x="2605" y="1520"/>
                  </a:lnTo>
                  <a:lnTo>
                    <a:pt x="2605" y="1520"/>
                  </a:lnTo>
                  <a:lnTo>
                    <a:pt x="2606" y="1520"/>
                  </a:lnTo>
                  <a:lnTo>
                    <a:pt x="2606" y="1520"/>
                  </a:lnTo>
                  <a:lnTo>
                    <a:pt x="2607" y="1520"/>
                  </a:lnTo>
                  <a:lnTo>
                    <a:pt x="2607" y="1520"/>
                  </a:lnTo>
                  <a:lnTo>
                    <a:pt x="2608" y="1520"/>
                  </a:lnTo>
                  <a:lnTo>
                    <a:pt x="2608" y="1520"/>
                  </a:lnTo>
                  <a:lnTo>
                    <a:pt x="2609" y="1520"/>
                  </a:lnTo>
                  <a:lnTo>
                    <a:pt x="2609" y="1520"/>
                  </a:lnTo>
                  <a:lnTo>
                    <a:pt x="2610" y="1520"/>
                  </a:lnTo>
                  <a:lnTo>
                    <a:pt x="2610" y="1520"/>
                  </a:lnTo>
                  <a:lnTo>
                    <a:pt x="2611" y="1520"/>
                  </a:lnTo>
                  <a:lnTo>
                    <a:pt x="2611" y="1520"/>
                  </a:lnTo>
                  <a:lnTo>
                    <a:pt x="2612" y="1520"/>
                  </a:lnTo>
                  <a:lnTo>
                    <a:pt x="2612" y="1520"/>
                  </a:lnTo>
                  <a:lnTo>
                    <a:pt x="2613" y="1520"/>
                  </a:lnTo>
                  <a:lnTo>
                    <a:pt x="2613" y="1520"/>
                  </a:lnTo>
                  <a:lnTo>
                    <a:pt x="2614" y="1520"/>
                  </a:lnTo>
                  <a:lnTo>
                    <a:pt x="2614" y="1520"/>
                  </a:lnTo>
                  <a:lnTo>
                    <a:pt x="2615" y="1520"/>
                  </a:lnTo>
                  <a:lnTo>
                    <a:pt x="2615" y="1520"/>
                  </a:lnTo>
                  <a:lnTo>
                    <a:pt x="2616" y="1520"/>
                  </a:lnTo>
                  <a:lnTo>
                    <a:pt x="2616" y="1520"/>
                  </a:lnTo>
                  <a:lnTo>
                    <a:pt x="2617" y="1520"/>
                  </a:lnTo>
                  <a:lnTo>
                    <a:pt x="2617" y="1520"/>
                  </a:lnTo>
                  <a:lnTo>
                    <a:pt x="2618" y="1520"/>
                  </a:lnTo>
                  <a:lnTo>
                    <a:pt x="2618" y="1520"/>
                  </a:lnTo>
                  <a:lnTo>
                    <a:pt x="2619" y="1520"/>
                  </a:lnTo>
                  <a:lnTo>
                    <a:pt x="2619" y="1520"/>
                  </a:lnTo>
                  <a:lnTo>
                    <a:pt x="2620" y="1520"/>
                  </a:lnTo>
                  <a:lnTo>
                    <a:pt x="2620" y="1520"/>
                  </a:lnTo>
                  <a:lnTo>
                    <a:pt x="2621" y="1520"/>
                  </a:lnTo>
                  <a:lnTo>
                    <a:pt x="2621" y="1520"/>
                  </a:lnTo>
                  <a:lnTo>
                    <a:pt x="2622" y="1520"/>
                  </a:lnTo>
                  <a:lnTo>
                    <a:pt x="2622" y="1520"/>
                  </a:lnTo>
                  <a:lnTo>
                    <a:pt x="2623" y="1520"/>
                  </a:lnTo>
                  <a:lnTo>
                    <a:pt x="2623" y="1520"/>
                  </a:lnTo>
                  <a:lnTo>
                    <a:pt x="2624" y="1520"/>
                  </a:lnTo>
                  <a:lnTo>
                    <a:pt x="2624" y="1520"/>
                  </a:lnTo>
                  <a:lnTo>
                    <a:pt x="2625" y="1520"/>
                  </a:lnTo>
                  <a:lnTo>
                    <a:pt x="2625" y="1520"/>
                  </a:lnTo>
                  <a:lnTo>
                    <a:pt x="2626" y="1520"/>
                  </a:lnTo>
                  <a:lnTo>
                    <a:pt x="2626" y="1520"/>
                  </a:lnTo>
                  <a:lnTo>
                    <a:pt x="2627" y="1520"/>
                  </a:lnTo>
                  <a:lnTo>
                    <a:pt x="2627" y="1520"/>
                  </a:lnTo>
                  <a:lnTo>
                    <a:pt x="2628" y="1520"/>
                  </a:lnTo>
                  <a:lnTo>
                    <a:pt x="2628" y="1520"/>
                  </a:lnTo>
                  <a:lnTo>
                    <a:pt x="2629" y="1520"/>
                  </a:lnTo>
                  <a:lnTo>
                    <a:pt x="2629" y="1520"/>
                  </a:lnTo>
                  <a:lnTo>
                    <a:pt x="2630" y="1520"/>
                  </a:lnTo>
                  <a:lnTo>
                    <a:pt x="2630" y="1520"/>
                  </a:lnTo>
                  <a:lnTo>
                    <a:pt x="2631" y="1520"/>
                  </a:lnTo>
                  <a:lnTo>
                    <a:pt x="2631" y="1520"/>
                  </a:lnTo>
                  <a:lnTo>
                    <a:pt x="2632" y="1520"/>
                  </a:lnTo>
                  <a:lnTo>
                    <a:pt x="2632" y="1520"/>
                  </a:lnTo>
                  <a:lnTo>
                    <a:pt x="2633" y="1520"/>
                  </a:lnTo>
                  <a:lnTo>
                    <a:pt x="2633" y="1520"/>
                  </a:lnTo>
                  <a:lnTo>
                    <a:pt x="2634" y="1520"/>
                  </a:lnTo>
                  <a:lnTo>
                    <a:pt x="2634" y="1520"/>
                  </a:lnTo>
                  <a:lnTo>
                    <a:pt x="2635" y="1520"/>
                  </a:lnTo>
                  <a:lnTo>
                    <a:pt x="2635" y="1520"/>
                  </a:lnTo>
                  <a:lnTo>
                    <a:pt x="2636" y="1520"/>
                  </a:lnTo>
                  <a:lnTo>
                    <a:pt x="2636" y="1520"/>
                  </a:lnTo>
                  <a:lnTo>
                    <a:pt x="2637" y="1520"/>
                  </a:lnTo>
                  <a:lnTo>
                    <a:pt x="2637" y="1520"/>
                  </a:lnTo>
                  <a:lnTo>
                    <a:pt x="2638" y="1520"/>
                  </a:lnTo>
                  <a:lnTo>
                    <a:pt x="2638" y="1520"/>
                  </a:lnTo>
                  <a:lnTo>
                    <a:pt x="2639" y="1520"/>
                  </a:lnTo>
                  <a:lnTo>
                    <a:pt x="2639" y="1520"/>
                  </a:lnTo>
                  <a:lnTo>
                    <a:pt x="2640" y="1520"/>
                  </a:lnTo>
                  <a:lnTo>
                    <a:pt x="2640" y="1520"/>
                  </a:lnTo>
                  <a:lnTo>
                    <a:pt x="2641" y="1520"/>
                  </a:lnTo>
                  <a:lnTo>
                    <a:pt x="2641" y="1520"/>
                  </a:lnTo>
                  <a:lnTo>
                    <a:pt x="2642" y="1520"/>
                  </a:lnTo>
                  <a:lnTo>
                    <a:pt x="2642" y="1520"/>
                  </a:lnTo>
                  <a:lnTo>
                    <a:pt x="2643" y="1520"/>
                  </a:lnTo>
                  <a:lnTo>
                    <a:pt x="2643" y="1520"/>
                  </a:lnTo>
                  <a:lnTo>
                    <a:pt x="2644" y="1520"/>
                  </a:lnTo>
                  <a:lnTo>
                    <a:pt x="2644" y="1520"/>
                  </a:lnTo>
                  <a:lnTo>
                    <a:pt x="2645" y="1520"/>
                  </a:lnTo>
                  <a:lnTo>
                    <a:pt x="2645" y="1520"/>
                  </a:lnTo>
                  <a:lnTo>
                    <a:pt x="2646" y="1520"/>
                  </a:lnTo>
                  <a:lnTo>
                    <a:pt x="2646" y="1520"/>
                  </a:lnTo>
                  <a:lnTo>
                    <a:pt x="2647" y="1520"/>
                  </a:lnTo>
                  <a:lnTo>
                    <a:pt x="2647" y="1520"/>
                  </a:lnTo>
                  <a:lnTo>
                    <a:pt x="2648" y="1520"/>
                  </a:lnTo>
                  <a:lnTo>
                    <a:pt x="2648" y="1520"/>
                  </a:lnTo>
                  <a:lnTo>
                    <a:pt x="2649" y="1520"/>
                  </a:lnTo>
                  <a:lnTo>
                    <a:pt x="2649" y="1520"/>
                  </a:lnTo>
                  <a:lnTo>
                    <a:pt x="2650" y="1520"/>
                  </a:lnTo>
                  <a:lnTo>
                    <a:pt x="2650" y="1520"/>
                  </a:lnTo>
                  <a:lnTo>
                    <a:pt x="2651" y="1520"/>
                  </a:lnTo>
                  <a:lnTo>
                    <a:pt x="2651" y="1520"/>
                  </a:lnTo>
                  <a:lnTo>
                    <a:pt x="2652" y="1520"/>
                  </a:lnTo>
                  <a:lnTo>
                    <a:pt x="2652" y="1520"/>
                  </a:lnTo>
                  <a:lnTo>
                    <a:pt x="2653" y="1520"/>
                  </a:lnTo>
                  <a:lnTo>
                    <a:pt x="2653" y="1520"/>
                  </a:lnTo>
                  <a:lnTo>
                    <a:pt x="2654" y="1520"/>
                  </a:lnTo>
                  <a:lnTo>
                    <a:pt x="2654" y="1520"/>
                  </a:lnTo>
                  <a:lnTo>
                    <a:pt x="2655" y="1520"/>
                  </a:lnTo>
                  <a:lnTo>
                    <a:pt x="2655" y="1520"/>
                  </a:lnTo>
                  <a:lnTo>
                    <a:pt x="2656" y="1520"/>
                  </a:lnTo>
                  <a:lnTo>
                    <a:pt x="2656" y="1520"/>
                  </a:lnTo>
                  <a:lnTo>
                    <a:pt x="2657" y="1520"/>
                  </a:lnTo>
                  <a:lnTo>
                    <a:pt x="2657" y="1520"/>
                  </a:lnTo>
                  <a:lnTo>
                    <a:pt x="2658" y="1520"/>
                  </a:lnTo>
                  <a:lnTo>
                    <a:pt x="2658" y="1520"/>
                  </a:lnTo>
                  <a:lnTo>
                    <a:pt x="2659" y="1520"/>
                  </a:lnTo>
                  <a:lnTo>
                    <a:pt x="2659" y="1520"/>
                  </a:lnTo>
                  <a:lnTo>
                    <a:pt x="2660" y="1520"/>
                  </a:lnTo>
                  <a:lnTo>
                    <a:pt x="2660" y="1520"/>
                  </a:lnTo>
                  <a:lnTo>
                    <a:pt x="2661" y="1520"/>
                  </a:lnTo>
                  <a:lnTo>
                    <a:pt x="2661" y="1520"/>
                  </a:lnTo>
                  <a:lnTo>
                    <a:pt x="2662" y="1520"/>
                  </a:lnTo>
                  <a:lnTo>
                    <a:pt x="2662" y="1520"/>
                  </a:lnTo>
                  <a:lnTo>
                    <a:pt x="2663" y="1520"/>
                  </a:lnTo>
                  <a:lnTo>
                    <a:pt x="2663" y="1520"/>
                  </a:lnTo>
                  <a:lnTo>
                    <a:pt x="2664" y="1520"/>
                  </a:lnTo>
                  <a:lnTo>
                    <a:pt x="2664" y="1520"/>
                  </a:lnTo>
                  <a:lnTo>
                    <a:pt x="2665" y="1520"/>
                  </a:lnTo>
                  <a:lnTo>
                    <a:pt x="2665" y="1520"/>
                  </a:lnTo>
                  <a:lnTo>
                    <a:pt x="2666" y="1520"/>
                  </a:lnTo>
                  <a:lnTo>
                    <a:pt x="2666" y="1520"/>
                  </a:lnTo>
                  <a:lnTo>
                    <a:pt x="2667" y="1520"/>
                  </a:lnTo>
                  <a:lnTo>
                    <a:pt x="2667" y="1520"/>
                  </a:lnTo>
                  <a:lnTo>
                    <a:pt x="2668" y="1520"/>
                  </a:lnTo>
                  <a:lnTo>
                    <a:pt x="2668" y="1520"/>
                  </a:lnTo>
                  <a:lnTo>
                    <a:pt x="2669" y="1520"/>
                  </a:lnTo>
                  <a:lnTo>
                    <a:pt x="2669" y="1520"/>
                  </a:lnTo>
                  <a:lnTo>
                    <a:pt x="2670" y="1520"/>
                  </a:lnTo>
                  <a:lnTo>
                    <a:pt x="2670" y="1520"/>
                  </a:lnTo>
                  <a:lnTo>
                    <a:pt x="2671" y="1520"/>
                  </a:lnTo>
                  <a:lnTo>
                    <a:pt x="2671" y="1520"/>
                  </a:lnTo>
                  <a:lnTo>
                    <a:pt x="2672" y="1520"/>
                  </a:lnTo>
                  <a:lnTo>
                    <a:pt x="2672" y="1520"/>
                  </a:lnTo>
                  <a:lnTo>
                    <a:pt x="2673" y="1520"/>
                  </a:lnTo>
                  <a:lnTo>
                    <a:pt x="2673" y="1520"/>
                  </a:lnTo>
                  <a:lnTo>
                    <a:pt x="2674" y="1520"/>
                  </a:lnTo>
                  <a:lnTo>
                    <a:pt x="2674" y="1520"/>
                  </a:lnTo>
                  <a:lnTo>
                    <a:pt x="2675" y="1520"/>
                  </a:lnTo>
                  <a:lnTo>
                    <a:pt x="2675" y="1520"/>
                  </a:lnTo>
                  <a:lnTo>
                    <a:pt x="2676" y="1520"/>
                  </a:lnTo>
                  <a:lnTo>
                    <a:pt x="2676" y="1520"/>
                  </a:lnTo>
                  <a:lnTo>
                    <a:pt x="2677" y="1520"/>
                  </a:lnTo>
                  <a:lnTo>
                    <a:pt x="2677" y="1520"/>
                  </a:lnTo>
                  <a:lnTo>
                    <a:pt x="2678" y="1520"/>
                  </a:lnTo>
                  <a:lnTo>
                    <a:pt x="2678" y="1520"/>
                  </a:lnTo>
                  <a:lnTo>
                    <a:pt x="2679" y="1520"/>
                  </a:lnTo>
                  <a:lnTo>
                    <a:pt x="2679" y="1520"/>
                  </a:lnTo>
                  <a:lnTo>
                    <a:pt x="2680" y="1520"/>
                  </a:lnTo>
                  <a:lnTo>
                    <a:pt x="2680" y="1520"/>
                  </a:lnTo>
                  <a:lnTo>
                    <a:pt x="2681" y="1520"/>
                  </a:lnTo>
                  <a:lnTo>
                    <a:pt x="2681" y="1520"/>
                  </a:lnTo>
                  <a:lnTo>
                    <a:pt x="2682" y="1520"/>
                  </a:lnTo>
                  <a:lnTo>
                    <a:pt x="2682" y="1520"/>
                  </a:lnTo>
                  <a:lnTo>
                    <a:pt x="2683" y="1520"/>
                  </a:lnTo>
                  <a:lnTo>
                    <a:pt x="2683" y="1520"/>
                  </a:lnTo>
                  <a:lnTo>
                    <a:pt x="2684" y="1520"/>
                  </a:lnTo>
                  <a:lnTo>
                    <a:pt x="2684" y="1520"/>
                  </a:lnTo>
                  <a:lnTo>
                    <a:pt x="2685" y="1520"/>
                  </a:lnTo>
                  <a:lnTo>
                    <a:pt x="2685" y="1520"/>
                  </a:lnTo>
                  <a:lnTo>
                    <a:pt x="2686" y="1520"/>
                  </a:lnTo>
                  <a:lnTo>
                    <a:pt x="2686" y="1520"/>
                  </a:lnTo>
                  <a:lnTo>
                    <a:pt x="2687" y="1520"/>
                  </a:lnTo>
                  <a:lnTo>
                    <a:pt x="2687" y="1520"/>
                  </a:lnTo>
                  <a:lnTo>
                    <a:pt x="2688" y="1520"/>
                  </a:lnTo>
                  <a:lnTo>
                    <a:pt x="2688" y="1520"/>
                  </a:lnTo>
                  <a:lnTo>
                    <a:pt x="2689" y="1520"/>
                  </a:lnTo>
                  <a:lnTo>
                    <a:pt x="2689" y="1520"/>
                  </a:lnTo>
                  <a:lnTo>
                    <a:pt x="2690" y="1520"/>
                  </a:lnTo>
                  <a:lnTo>
                    <a:pt x="2690" y="1520"/>
                  </a:lnTo>
                  <a:lnTo>
                    <a:pt x="2691" y="1520"/>
                  </a:lnTo>
                  <a:lnTo>
                    <a:pt x="2691" y="1520"/>
                  </a:lnTo>
                  <a:lnTo>
                    <a:pt x="2692" y="1520"/>
                  </a:lnTo>
                  <a:lnTo>
                    <a:pt x="2692" y="1520"/>
                  </a:lnTo>
                  <a:lnTo>
                    <a:pt x="2693" y="1520"/>
                  </a:lnTo>
                  <a:lnTo>
                    <a:pt x="2693" y="1520"/>
                  </a:lnTo>
                  <a:lnTo>
                    <a:pt x="2694" y="1520"/>
                  </a:lnTo>
                  <a:lnTo>
                    <a:pt x="2694" y="1520"/>
                  </a:lnTo>
                  <a:lnTo>
                    <a:pt x="2695" y="1520"/>
                  </a:lnTo>
                  <a:lnTo>
                    <a:pt x="2695" y="1520"/>
                  </a:lnTo>
                  <a:lnTo>
                    <a:pt x="2696" y="1520"/>
                  </a:lnTo>
                  <a:lnTo>
                    <a:pt x="2696" y="1520"/>
                  </a:lnTo>
                  <a:lnTo>
                    <a:pt x="2697" y="1520"/>
                  </a:lnTo>
                  <a:lnTo>
                    <a:pt x="2697" y="1520"/>
                  </a:lnTo>
                  <a:lnTo>
                    <a:pt x="2698" y="1520"/>
                  </a:lnTo>
                  <a:lnTo>
                    <a:pt x="2698" y="1520"/>
                  </a:lnTo>
                  <a:lnTo>
                    <a:pt x="2699" y="1520"/>
                  </a:lnTo>
                  <a:lnTo>
                    <a:pt x="2699" y="1520"/>
                  </a:lnTo>
                  <a:lnTo>
                    <a:pt x="2700" y="1520"/>
                  </a:lnTo>
                  <a:lnTo>
                    <a:pt x="2700" y="1520"/>
                  </a:lnTo>
                  <a:lnTo>
                    <a:pt x="2701" y="1520"/>
                  </a:lnTo>
                  <a:lnTo>
                    <a:pt x="2701" y="1520"/>
                  </a:lnTo>
                  <a:lnTo>
                    <a:pt x="2702" y="1520"/>
                  </a:lnTo>
                  <a:lnTo>
                    <a:pt x="2702" y="1520"/>
                  </a:lnTo>
                  <a:lnTo>
                    <a:pt x="2703" y="1520"/>
                  </a:lnTo>
                  <a:lnTo>
                    <a:pt x="2703" y="1520"/>
                  </a:lnTo>
                  <a:lnTo>
                    <a:pt x="2704" y="1520"/>
                  </a:lnTo>
                  <a:lnTo>
                    <a:pt x="2704" y="1520"/>
                  </a:lnTo>
                  <a:lnTo>
                    <a:pt x="2705" y="1520"/>
                  </a:lnTo>
                  <a:lnTo>
                    <a:pt x="2705" y="1520"/>
                  </a:lnTo>
                  <a:lnTo>
                    <a:pt x="2706" y="1520"/>
                  </a:lnTo>
                  <a:lnTo>
                    <a:pt x="2706" y="1519"/>
                  </a:lnTo>
                  <a:lnTo>
                    <a:pt x="2707" y="1519"/>
                  </a:lnTo>
                  <a:lnTo>
                    <a:pt x="2707" y="1520"/>
                  </a:lnTo>
                  <a:lnTo>
                    <a:pt x="2708" y="1520"/>
                  </a:lnTo>
                  <a:lnTo>
                    <a:pt x="2708" y="1519"/>
                  </a:lnTo>
                  <a:lnTo>
                    <a:pt x="2709" y="1520"/>
                  </a:lnTo>
                  <a:lnTo>
                    <a:pt x="2709" y="1519"/>
                  </a:lnTo>
                  <a:lnTo>
                    <a:pt x="2710" y="1520"/>
                  </a:lnTo>
                  <a:lnTo>
                    <a:pt x="2710" y="1520"/>
                  </a:lnTo>
                  <a:lnTo>
                    <a:pt x="2711" y="1520"/>
                  </a:lnTo>
                  <a:lnTo>
                    <a:pt x="2711" y="1520"/>
                  </a:lnTo>
                  <a:lnTo>
                    <a:pt x="2712" y="1520"/>
                  </a:lnTo>
                  <a:lnTo>
                    <a:pt x="2712" y="1520"/>
                  </a:lnTo>
                  <a:lnTo>
                    <a:pt x="2713" y="1520"/>
                  </a:lnTo>
                  <a:lnTo>
                    <a:pt x="2713" y="1515"/>
                  </a:lnTo>
                  <a:lnTo>
                    <a:pt x="2714" y="1520"/>
                  </a:lnTo>
                  <a:lnTo>
                    <a:pt x="2714" y="1520"/>
                  </a:lnTo>
                  <a:lnTo>
                    <a:pt x="2715" y="1520"/>
                  </a:lnTo>
                  <a:lnTo>
                    <a:pt x="2715" y="1520"/>
                  </a:lnTo>
                  <a:lnTo>
                    <a:pt x="2716" y="1520"/>
                  </a:lnTo>
                  <a:lnTo>
                    <a:pt x="2716" y="1520"/>
                  </a:lnTo>
                  <a:lnTo>
                    <a:pt x="2717" y="1520"/>
                  </a:lnTo>
                  <a:lnTo>
                    <a:pt x="2717" y="1520"/>
                  </a:lnTo>
                  <a:lnTo>
                    <a:pt x="2718" y="1520"/>
                  </a:lnTo>
                  <a:lnTo>
                    <a:pt x="2718" y="1520"/>
                  </a:lnTo>
                  <a:lnTo>
                    <a:pt x="2719" y="1520"/>
                  </a:lnTo>
                  <a:lnTo>
                    <a:pt x="2719" y="1520"/>
                  </a:lnTo>
                  <a:lnTo>
                    <a:pt x="2720" y="1520"/>
                  </a:lnTo>
                  <a:lnTo>
                    <a:pt x="2720" y="1520"/>
                  </a:lnTo>
                  <a:lnTo>
                    <a:pt x="2721" y="1520"/>
                  </a:lnTo>
                  <a:lnTo>
                    <a:pt x="2721" y="1520"/>
                  </a:lnTo>
                  <a:lnTo>
                    <a:pt x="2722" y="1520"/>
                  </a:lnTo>
                  <a:lnTo>
                    <a:pt x="2722" y="1520"/>
                  </a:lnTo>
                  <a:lnTo>
                    <a:pt x="2723" y="1520"/>
                  </a:lnTo>
                  <a:lnTo>
                    <a:pt x="2723" y="1520"/>
                  </a:lnTo>
                  <a:lnTo>
                    <a:pt x="2724" y="1519"/>
                  </a:lnTo>
                  <a:lnTo>
                    <a:pt x="2724" y="1520"/>
                  </a:lnTo>
                  <a:lnTo>
                    <a:pt x="2725" y="1520"/>
                  </a:lnTo>
                  <a:lnTo>
                    <a:pt x="2725" y="1520"/>
                  </a:lnTo>
                  <a:lnTo>
                    <a:pt x="2726" y="1520"/>
                  </a:lnTo>
                  <a:lnTo>
                    <a:pt x="2726" y="1520"/>
                  </a:lnTo>
                  <a:lnTo>
                    <a:pt x="2727" y="1520"/>
                  </a:lnTo>
                  <a:lnTo>
                    <a:pt x="2727" y="1520"/>
                  </a:lnTo>
                  <a:lnTo>
                    <a:pt x="2728" y="1520"/>
                  </a:lnTo>
                  <a:lnTo>
                    <a:pt x="2728" y="1520"/>
                  </a:lnTo>
                  <a:lnTo>
                    <a:pt x="2729" y="1520"/>
                  </a:lnTo>
                  <a:lnTo>
                    <a:pt x="2729" y="1520"/>
                  </a:lnTo>
                  <a:lnTo>
                    <a:pt x="2730" y="1520"/>
                  </a:lnTo>
                  <a:lnTo>
                    <a:pt x="2730" y="1519"/>
                  </a:lnTo>
                  <a:lnTo>
                    <a:pt x="2731" y="1520"/>
                  </a:lnTo>
                  <a:lnTo>
                    <a:pt x="2731" y="1520"/>
                  </a:lnTo>
                  <a:lnTo>
                    <a:pt x="2732" y="1519"/>
                  </a:lnTo>
                  <a:lnTo>
                    <a:pt x="2732" y="1520"/>
                  </a:lnTo>
                  <a:lnTo>
                    <a:pt x="2733" y="1520"/>
                  </a:lnTo>
                  <a:lnTo>
                    <a:pt x="2733" y="1520"/>
                  </a:lnTo>
                  <a:lnTo>
                    <a:pt x="2734" y="1520"/>
                  </a:lnTo>
                  <a:lnTo>
                    <a:pt x="2734" y="1520"/>
                  </a:lnTo>
                  <a:lnTo>
                    <a:pt x="2735" y="1520"/>
                  </a:lnTo>
                  <a:lnTo>
                    <a:pt x="2735" y="1520"/>
                  </a:lnTo>
                  <a:lnTo>
                    <a:pt x="2736" y="1520"/>
                  </a:lnTo>
                  <a:lnTo>
                    <a:pt x="2736" y="1520"/>
                  </a:lnTo>
                  <a:lnTo>
                    <a:pt x="2737" y="1520"/>
                  </a:lnTo>
                  <a:lnTo>
                    <a:pt x="2737" y="1520"/>
                  </a:lnTo>
                  <a:lnTo>
                    <a:pt x="2738" y="1520"/>
                  </a:lnTo>
                  <a:lnTo>
                    <a:pt x="2738" y="1520"/>
                  </a:lnTo>
                  <a:lnTo>
                    <a:pt x="2739" y="1520"/>
                  </a:lnTo>
                  <a:lnTo>
                    <a:pt x="2739" y="1520"/>
                  </a:lnTo>
                  <a:lnTo>
                    <a:pt x="2740" y="1520"/>
                  </a:lnTo>
                  <a:lnTo>
                    <a:pt x="2740" y="1520"/>
                  </a:lnTo>
                  <a:lnTo>
                    <a:pt x="2741" y="1520"/>
                  </a:lnTo>
                  <a:lnTo>
                    <a:pt x="2741" y="1520"/>
                  </a:lnTo>
                  <a:lnTo>
                    <a:pt x="2742" y="1520"/>
                  </a:lnTo>
                  <a:lnTo>
                    <a:pt x="2742" y="1520"/>
                  </a:lnTo>
                  <a:lnTo>
                    <a:pt x="2743" y="1520"/>
                  </a:lnTo>
                  <a:lnTo>
                    <a:pt x="2743" y="1520"/>
                  </a:lnTo>
                  <a:lnTo>
                    <a:pt x="2744" y="1520"/>
                  </a:lnTo>
                  <a:lnTo>
                    <a:pt x="2744" y="1520"/>
                  </a:lnTo>
                  <a:lnTo>
                    <a:pt x="2745" y="1520"/>
                  </a:lnTo>
                  <a:lnTo>
                    <a:pt x="2745" y="1520"/>
                  </a:lnTo>
                  <a:lnTo>
                    <a:pt x="2746" y="1520"/>
                  </a:lnTo>
                  <a:lnTo>
                    <a:pt x="2746" y="1519"/>
                  </a:lnTo>
                  <a:lnTo>
                    <a:pt x="2747" y="1520"/>
                  </a:lnTo>
                  <a:lnTo>
                    <a:pt x="2747" y="1520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749" y="1519"/>
                  </a:lnTo>
                  <a:lnTo>
                    <a:pt x="2749" y="1520"/>
                  </a:lnTo>
                  <a:lnTo>
                    <a:pt x="2750" y="1520"/>
                  </a:lnTo>
                  <a:lnTo>
                    <a:pt x="2750" y="1520"/>
                  </a:lnTo>
                  <a:lnTo>
                    <a:pt x="2751" y="1520"/>
                  </a:lnTo>
                  <a:lnTo>
                    <a:pt x="2751" y="1520"/>
                  </a:lnTo>
                  <a:lnTo>
                    <a:pt x="2752" y="1520"/>
                  </a:lnTo>
                  <a:lnTo>
                    <a:pt x="2752" y="1519"/>
                  </a:lnTo>
                  <a:lnTo>
                    <a:pt x="2753" y="1520"/>
                  </a:lnTo>
                  <a:lnTo>
                    <a:pt x="2753" y="1520"/>
                  </a:lnTo>
                  <a:lnTo>
                    <a:pt x="2754" y="1520"/>
                  </a:lnTo>
                  <a:lnTo>
                    <a:pt x="2754" y="1520"/>
                  </a:lnTo>
                  <a:lnTo>
                    <a:pt x="2755" y="1520"/>
                  </a:lnTo>
                  <a:lnTo>
                    <a:pt x="2755" y="1520"/>
                  </a:lnTo>
                  <a:lnTo>
                    <a:pt x="2756" y="1519"/>
                  </a:lnTo>
                  <a:lnTo>
                    <a:pt x="2756" y="1520"/>
                  </a:lnTo>
                  <a:lnTo>
                    <a:pt x="2757" y="1520"/>
                  </a:lnTo>
                  <a:lnTo>
                    <a:pt x="2757" y="1520"/>
                  </a:lnTo>
                  <a:lnTo>
                    <a:pt x="2758" y="1520"/>
                  </a:lnTo>
                  <a:lnTo>
                    <a:pt x="2758" y="1520"/>
                  </a:lnTo>
                  <a:lnTo>
                    <a:pt x="2759" y="1520"/>
                  </a:lnTo>
                  <a:lnTo>
                    <a:pt x="2759" y="1520"/>
                  </a:lnTo>
                  <a:lnTo>
                    <a:pt x="2760" y="1520"/>
                  </a:lnTo>
                  <a:lnTo>
                    <a:pt x="2760" y="1520"/>
                  </a:lnTo>
                  <a:lnTo>
                    <a:pt x="2761" y="1520"/>
                  </a:lnTo>
                  <a:lnTo>
                    <a:pt x="2761" y="1520"/>
                  </a:lnTo>
                  <a:lnTo>
                    <a:pt x="2762" y="1520"/>
                  </a:lnTo>
                  <a:lnTo>
                    <a:pt x="2762" y="1520"/>
                  </a:lnTo>
                  <a:lnTo>
                    <a:pt x="2763" y="1520"/>
                  </a:lnTo>
                  <a:lnTo>
                    <a:pt x="2763" y="1520"/>
                  </a:lnTo>
                  <a:lnTo>
                    <a:pt x="2764" y="1520"/>
                  </a:lnTo>
                  <a:lnTo>
                    <a:pt x="2764" y="1520"/>
                  </a:lnTo>
                  <a:lnTo>
                    <a:pt x="2765" y="1520"/>
                  </a:lnTo>
                  <a:lnTo>
                    <a:pt x="2765" y="1519"/>
                  </a:lnTo>
                  <a:lnTo>
                    <a:pt x="2766" y="1520"/>
                  </a:lnTo>
                  <a:lnTo>
                    <a:pt x="2766" y="1520"/>
                  </a:lnTo>
                  <a:lnTo>
                    <a:pt x="2767" y="1520"/>
                  </a:lnTo>
                  <a:lnTo>
                    <a:pt x="2767" y="1520"/>
                  </a:lnTo>
                  <a:lnTo>
                    <a:pt x="2768" y="1520"/>
                  </a:lnTo>
                  <a:lnTo>
                    <a:pt x="2768" y="1519"/>
                  </a:lnTo>
                  <a:lnTo>
                    <a:pt x="2769" y="1520"/>
                  </a:lnTo>
                  <a:lnTo>
                    <a:pt x="2769" y="1518"/>
                  </a:lnTo>
                  <a:lnTo>
                    <a:pt x="2770" y="1520"/>
                  </a:lnTo>
                  <a:lnTo>
                    <a:pt x="2770" y="1520"/>
                  </a:lnTo>
                  <a:lnTo>
                    <a:pt x="2771" y="1515"/>
                  </a:lnTo>
                  <a:lnTo>
                    <a:pt x="2771" y="1520"/>
                  </a:lnTo>
                  <a:lnTo>
                    <a:pt x="2772" y="1520"/>
                  </a:lnTo>
                  <a:lnTo>
                    <a:pt x="2772" y="1513"/>
                  </a:lnTo>
                  <a:lnTo>
                    <a:pt x="2773" y="1510"/>
                  </a:lnTo>
                  <a:lnTo>
                    <a:pt x="2773" y="1520"/>
                  </a:lnTo>
                  <a:lnTo>
                    <a:pt x="2774" y="1520"/>
                  </a:lnTo>
                  <a:lnTo>
                    <a:pt x="2774" y="1520"/>
                  </a:lnTo>
                  <a:lnTo>
                    <a:pt x="2775" y="1495"/>
                  </a:lnTo>
                  <a:lnTo>
                    <a:pt x="2775" y="1520"/>
                  </a:lnTo>
                  <a:lnTo>
                    <a:pt x="2776" y="1520"/>
                  </a:lnTo>
                  <a:lnTo>
                    <a:pt x="2776" y="1520"/>
                  </a:lnTo>
                  <a:lnTo>
                    <a:pt x="2777" y="1472"/>
                  </a:lnTo>
                  <a:lnTo>
                    <a:pt x="2777" y="1520"/>
                  </a:lnTo>
                  <a:lnTo>
                    <a:pt x="2778" y="1520"/>
                  </a:lnTo>
                  <a:lnTo>
                    <a:pt x="2778" y="1520"/>
                  </a:lnTo>
                  <a:lnTo>
                    <a:pt x="2779" y="1426"/>
                  </a:lnTo>
                  <a:lnTo>
                    <a:pt x="2779" y="1520"/>
                  </a:lnTo>
                  <a:lnTo>
                    <a:pt x="2780" y="1520"/>
                  </a:lnTo>
                  <a:lnTo>
                    <a:pt x="2780" y="1520"/>
                  </a:lnTo>
                  <a:lnTo>
                    <a:pt x="2781" y="1356"/>
                  </a:lnTo>
                  <a:lnTo>
                    <a:pt x="2781" y="1520"/>
                  </a:lnTo>
                  <a:lnTo>
                    <a:pt x="2782" y="1520"/>
                  </a:lnTo>
                  <a:lnTo>
                    <a:pt x="2782" y="1242"/>
                  </a:lnTo>
                  <a:lnTo>
                    <a:pt x="2783" y="1520"/>
                  </a:lnTo>
                  <a:lnTo>
                    <a:pt x="2783" y="1520"/>
                  </a:lnTo>
                  <a:lnTo>
                    <a:pt x="2784" y="1120"/>
                  </a:lnTo>
                  <a:lnTo>
                    <a:pt x="2784" y="1520"/>
                  </a:lnTo>
                  <a:lnTo>
                    <a:pt x="2785" y="1520"/>
                  </a:lnTo>
                  <a:lnTo>
                    <a:pt x="2785" y="1520"/>
                  </a:lnTo>
                  <a:lnTo>
                    <a:pt x="2786" y="1011"/>
                  </a:lnTo>
                  <a:lnTo>
                    <a:pt x="2786" y="1520"/>
                  </a:lnTo>
                  <a:lnTo>
                    <a:pt x="2787" y="1520"/>
                  </a:lnTo>
                  <a:lnTo>
                    <a:pt x="2787" y="1520"/>
                  </a:lnTo>
                  <a:lnTo>
                    <a:pt x="2788" y="865"/>
                  </a:lnTo>
                  <a:lnTo>
                    <a:pt x="2788" y="1520"/>
                  </a:lnTo>
                  <a:lnTo>
                    <a:pt x="2789" y="791"/>
                  </a:lnTo>
                  <a:lnTo>
                    <a:pt x="2789" y="1520"/>
                  </a:lnTo>
                  <a:lnTo>
                    <a:pt x="2790" y="785"/>
                  </a:lnTo>
                  <a:lnTo>
                    <a:pt x="2790" y="1520"/>
                  </a:lnTo>
                  <a:lnTo>
                    <a:pt x="2791" y="1520"/>
                  </a:lnTo>
                  <a:lnTo>
                    <a:pt x="2791" y="752"/>
                  </a:lnTo>
                  <a:lnTo>
                    <a:pt x="2792" y="1520"/>
                  </a:lnTo>
                  <a:lnTo>
                    <a:pt x="2792" y="725"/>
                  </a:lnTo>
                  <a:lnTo>
                    <a:pt x="2793" y="1520"/>
                  </a:lnTo>
                  <a:lnTo>
                    <a:pt x="2793" y="1520"/>
                  </a:lnTo>
                  <a:lnTo>
                    <a:pt x="2794" y="741"/>
                  </a:lnTo>
                  <a:lnTo>
                    <a:pt x="2794" y="1520"/>
                  </a:lnTo>
                  <a:lnTo>
                    <a:pt x="2795" y="736"/>
                  </a:lnTo>
                  <a:lnTo>
                    <a:pt x="2795" y="1520"/>
                  </a:lnTo>
                  <a:lnTo>
                    <a:pt x="2796" y="787"/>
                  </a:lnTo>
                  <a:lnTo>
                    <a:pt x="2796" y="1520"/>
                  </a:lnTo>
                  <a:lnTo>
                    <a:pt x="2797" y="851"/>
                  </a:lnTo>
                  <a:lnTo>
                    <a:pt x="2797" y="1520"/>
                  </a:lnTo>
                  <a:lnTo>
                    <a:pt x="2798" y="866"/>
                  </a:lnTo>
                  <a:lnTo>
                    <a:pt x="2798" y="1520"/>
                  </a:lnTo>
                  <a:lnTo>
                    <a:pt x="2799" y="896"/>
                  </a:lnTo>
                  <a:lnTo>
                    <a:pt x="2799" y="1520"/>
                  </a:lnTo>
                  <a:lnTo>
                    <a:pt x="2800" y="1520"/>
                  </a:lnTo>
                  <a:lnTo>
                    <a:pt x="2800" y="924"/>
                  </a:lnTo>
                  <a:lnTo>
                    <a:pt x="2801" y="1520"/>
                  </a:lnTo>
                  <a:lnTo>
                    <a:pt x="2801" y="1520"/>
                  </a:lnTo>
                  <a:lnTo>
                    <a:pt x="2802" y="1520"/>
                  </a:lnTo>
                  <a:lnTo>
                    <a:pt x="2802" y="1031"/>
                  </a:lnTo>
                  <a:lnTo>
                    <a:pt x="2803" y="1520"/>
                  </a:lnTo>
                  <a:lnTo>
                    <a:pt x="2803" y="1099"/>
                  </a:lnTo>
                  <a:lnTo>
                    <a:pt x="2804" y="1520"/>
                  </a:lnTo>
                  <a:lnTo>
                    <a:pt x="2804" y="1520"/>
                  </a:lnTo>
                  <a:lnTo>
                    <a:pt x="2805" y="1520"/>
                  </a:lnTo>
                  <a:lnTo>
                    <a:pt x="2805" y="1145"/>
                  </a:lnTo>
                  <a:lnTo>
                    <a:pt x="2806" y="1192"/>
                  </a:lnTo>
                  <a:lnTo>
                    <a:pt x="2806" y="1520"/>
                  </a:lnTo>
                  <a:lnTo>
                    <a:pt x="2807" y="1520"/>
                  </a:lnTo>
                  <a:lnTo>
                    <a:pt x="2807" y="1204"/>
                  </a:lnTo>
                  <a:lnTo>
                    <a:pt x="2808" y="1211"/>
                  </a:lnTo>
                  <a:lnTo>
                    <a:pt x="2808" y="1520"/>
                  </a:lnTo>
                  <a:lnTo>
                    <a:pt x="2809" y="1259"/>
                  </a:lnTo>
                  <a:lnTo>
                    <a:pt x="2809" y="1520"/>
                  </a:lnTo>
                  <a:lnTo>
                    <a:pt x="2810" y="1276"/>
                  </a:lnTo>
                  <a:lnTo>
                    <a:pt x="2810" y="1520"/>
                  </a:lnTo>
                  <a:lnTo>
                    <a:pt x="2811" y="1290"/>
                  </a:lnTo>
                  <a:lnTo>
                    <a:pt x="2811" y="1520"/>
                  </a:lnTo>
                  <a:lnTo>
                    <a:pt x="2812" y="1317"/>
                  </a:lnTo>
                  <a:lnTo>
                    <a:pt x="2812" y="1520"/>
                  </a:lnTo>
                  <a:lnTo>
                    <a:pt x="2813" y="1342"/>
                  </a:lnTo>
                  <a:lnTo>
                    <a:pt x="2813" y="1520"/>
                  </a:lnTo>
                  <a:lnTo>
                    <a:pt x="2814" y="1520"/>
                  </a:lnTo>
                  <a:lnTo>
                    <a:pt x="2814" y="1520"/>
                  </a:lnTo>
                  <a:lnTo>
                    <a:pt x="2815" y="1370"/>
                  </a:lnTo>
                  <a:lnTo>
                    <a:pt x="2815" y="1520"/>
                  </a:lnTo>
                  <a:lnTo>
                    <a:pt x="2816" y="1387"/>
                  </a:lnTo>
                  <a:lnTo>
                    <a:pt x="2816" y="1520"/>
                  </a:lnTo>
                  <a:lnTo>
                    <a:pt x="2817" y="1394"/>
                  </a:lnTo>
                  <a:lnTo>
                    <a:pt x="2817" y="1520"/>
                  </a:lnTo>
                  <a:lnTo>
                    <a:pt x="2818" y="1409"/>
                  </a:lnTo>
                  <a:lnTo>
                    <a:pt x="2818" y="1520"/>
                  </a:lnTo>
                  <a:lnTo>
                    <a:pt x="2819" y="1421"/>
                  </a:lnTo>
                  <a:lnTo>
                    <a:pt x="2819" y="1520"/>
                  </a:lnTo>
                  <a:lnTo>
                    <a:pt x="2820" y="1520"/>
                  </a:lnTo>
                  <a:lnTo>
                    <a:pt x="2820" y="1520"/>
                  </a:lnTo>
                  <a:lnTo>
                    <a:pt x="2821" y="1433"/>
                  </a:lnTo>
                  <a:lnTo>
                    <a:pt x="2821" y="1520"/>
                  </a:lnTo>
                  <a:lnTo>
                    <a:pt x="2822" y="1446"/>
                  </a:lnTo>
                  <a:lnTo>
                    <a:pt x="2822" y="1520"/>
                  </a:lnTo>
                  <a:lnTo>
                    <a:pt x="2823" y="1455"/>
                  </a:lnTo>
                  <a:lnTo>
                    <a:pt x="2823" y="1520"/>
                  </a:lnTo>
                  <a:lnTo>
                    <a:pt x="2824" y="1520"/>
                  </a:lnTo>
                  <a:lnTo>
                    <a:pt x="2824" y="1458"/>
                  </a:lnTo>
                  <a:lnTo>
                    <a:pt x="2825" y="1520"/>
                  </a:lnTo>
                  <a:lnTo>
                    <a:pt x="2825" y="1520"/>
                  </a:lnTo>
                  <a:lnTo>
                    <a:pt x="2826" y="1469"/>
                  </a:lnTo>
                  <a:lnTo>
                    <a:pt x="2826" y="1520"/>
                  </a:lnTo>
                  <a:lnTo>
                    <a:pt x="2827" y="1520"/>
                  </a:lnTo>
                  <a:lnTo>
                    <a:pt x="2827" y="1477"/>
                  </a:lnTo>
                  <a:lnTo>
                    <a:pt x="2828" y="1520"/>
                  </a:lnTo>
                  <a:lnTo>
                    <a:pt x="2828" y="1520"/>
                  </a:lnTo>
                  <a:lnTo>
                    <a:pt x="2829" y="1473"/>
                  </a:lnTo>
                  <a:lnTo>
                    <a:pt x="2829" y="1520"/>
                  </a:lnTo>
                  <a:lnTo>
                    <a:pt x="2830" y="1520"/>
                  </a:lnTo>
                  <a:lnTo>
                    <a:pt x="2830" y="1487"/>
                  </a:lnTo>
                  <a:lnTo>
                    <a:pt x="2831" y="1520"/>
                  </a:lnTo>
                  <a:lnTo>
                    <a:pt x="2831" y="1520"/>
                  </a:lnTo>
                  <a:lnTo>
                    <a:pt x="2832" y="1520"/>
                  </a:lnTo>
                  <a:lnTo>
                    <a:pt x="2832" y="1488"/>
                  </a:lnTo>
                  <a:lnTo>
                    <a:pt x="2833" y="1520"/>
                  </a:lnTo>
                  <a:lnTo>
                    <a:pt x="2833" y="1490"/>
                  </a:lnTo>
                  <a:lnTo>
                    <a:pt x="2834" y="1493"/>
                  </a:lnTo>
                  <a:lnTo>
                    <a:pt x="2834" y="1520"/>
                  </a:lnTo>
                  <a:lnTo>
                    <a:pt x="2835" y="1520"/>
                  </a:lnTo>
                  <a:lnTo>
                    <a:pt x="2835" y="1496"/>
                  </a:lnTo>
                  <a:lnTo>
                    <a:pt x="2836" y="1520"/>
                  </a:lnTo>
                  <a:lnTo>
                    <a:pt x="2836" y="1495"/>
                  </a:lnTo>
                  <a:lnTo>
                    <a:pt x="2837" y="1520"/>
                  </a:lnTo>
                  <a:lnTo>
                    <a:pt x="2837" y="1501"/>
                  </a:lnTo>
                  <a:lnTo>
                    <a:pt x="2838" y="1520"/>
                  </a:lnTo>
                  <a:lnTo>
                    <a:pt x="2838" y="1499"/>
                  </a:lnTo>
                  <a:lnTo>
                    <a:pt x="2839" y="1520"/>
                  </a:lnTo>
                  <a:lnTo>
                    <a:pt x="2839" y="1520"/>
                  </a:lnTo>
                  <a:lnTo>
                    <a:pt x="2840" y="1520"/>
                  </a:lnTo>
                  <a:lnTo>
                    <a:pt x="2840" y="1503"/>
                  </a:lnTo>
                  <a:lnTo>
                    <a:pt x="2841" y="1520"/>
                  </a:lnTo>
                  <a:lnTo>
                    <a:pt x="2841" y="1505"/>
                  </a:lnTo>
                  <a:lnTo>
                    <a:pt x="2842" y="1503"/>
                  </a:lnTo>
                  <a:lnTo>
                    <a:pt x="2842" y="1520"/>
                  </a:lnTo>
                  <a:lnTo>
                    <a:pt x="2843" y="1504"/>
                  </a:lnTo>
                  <a:lnTo>
                    <a:pt x="2843" y="1520"/>
                  </a:lnTo>
                  <a:lnTo>
                    <a:pt x="2844" y="1509"/>
                  </a:lnTo>
                  <a:lnTo>
                    <a:pt x="2844" y="1520"/>
                  </a:lnTo>
                  <a:lnTo>
                    <a:pt x="2845" y="1520"/>
                  </a:lnTo>
                  <a:lnTo>
                    <a:pt x="2845" y="1508"/>
                  </a:lnTo>
                  <a:lnTo>
                    <a:pt x="2846" y="1509"/>
                  </a:lnTo>
                  <a:lnTo>
                    <a:pt x="2846" y="1520"/>
                  </a:lnTo>
                  <a:lnTo>
                    <a:pt x="2847" y="1507"/>
                  </a:lnTo>
                  <a:lnTo>
                    <a:pt x="2847" y="1520"/>
                  </a:lnTo>
                  <a:lnTo>
                    <a:pt x="2848" y="1508"/>
                  </a:lnTo>
                  <a:lnTo>
                    <a:pt x="2848" y="1520"/>
                  </a:lnTo>
                  <a:lnTo>
                    <a:pt x="2849" y="1510"/>
                  </a:lnTo>
                  <a:lnTo>
                    <a:pt x="2849" y="1520"/>
                  </a:lnTo>
                  <a:lnTo>
                    <a:pt x="2850" y="1512"/>
                  </a:lnTo>
                  <a:lnTo>
                    <a:pt x="2850" y="1520"/>
                  </a:lnTo>
                  <a:lnTo>
                    <a:pt x="2851" y="1520"/>
                  </a:lnTo>
                  <a:lnTo>
                    <a:pt x="2851" y="1513"/>
                  </a:lnTo>
                  <a:lnTo>
                    <a:pt x="2852" y="1520"/>
                  </a:lnTo>
                  <a:lnTo>
                    <a:pt x="2852" y="1520"/>
                  </a:lnTo>
                  <a:lnTo>
                    <a:pt x="2853" y="1511"/>
                  </a:lnTo>
                  <a:lnTo>
                    <a:pt x="2853" y="1520"/>
                  </a:lnTo>
                  <a:lnTo>
                    <a:pt x="2854" y="1512"/>
                  </a:lnTo>
                  <a:lnTo>
                    <a:pt x="2854" y="1520"/>
                  </a:lnTo>
                  <a:lnTo>
                    <a:pt x="2855" y="1513"/>
                  </a:lnTo>
                  <a:lnTo>
                    <a:pt x="2855" y="1520"/>
                  </a:lnTo>
                  <a:lnTo>
                    <a:pt x="2856" y="1514"/>
                  </a:lnTo>
                  <a:lnTo>
                    <a:pt x="2856" y="1520"/>
                  </a:lnTo>
                  <a:lnTo>
                    <a:pt x="2857" y="1520"/>
                  </a:lnTo>
                  <a:lnTo>
                    <a:pt x="2857" y="1520"/>
                  </a:lnTo>
                  <a:lnTo>
                    <a:pt x="2858" y="1514"/>
                  </a:lnTo>
                  <a:lnTo>
                    <a:pt x="2858" y="1520"/>
                  </a:lnTo>
                  <a:lnTo>
                    <a:pt x="2859" y="1520"/>
                  </a:lnTo>
                  <a:lnTo>
                    <a:pt x="2859" y="1516"/>
                  </a:lnTo>
                  <a:lnTo>
                    <a:pt x="2860" y="1515"/>
                  </a:lnTo>
                  <a:lnTo>
                    <a:pt x="2860" y="1520"/>
                  </a:lnTo>
                  <a:lnTo>
                    <a:pt x="2861" y="1520"/>
                  </a:lnTo>
                  <a:lnTo>
                    <a:pt x="2861" y="1516"/>
                  </a:lnTo>
                  <a:lnTo>
                    <a:pt x="2862" y="1520"/>
                  </a:lnTo>
                  <a:lnTo>
                    <a:pt x="2862" y="1515"/>
                  </a:lnTo>
                  <a:lnTo>
                    <a:pt x="2863" y="1520"/>
                  </a:lnTo>
                  <a:lnTo>
                    <a:pt x="2863" y="1516"/>
                  </a:lnTo>
                  <a:lnTo>
                    <a:pt x="2864" y="1520"/>
                  </a:lnTo>
                  <a:lnTo>
                    <a:pt x="2864" y="1516"/>
                  </a:lnTo>
                  <a:lnTo>
                    <a:pt x="2865" y="1520"/>
                  </a:lnTo>
                  <a:lnTo>
                    <a:pt x="2865" y="1520"/>
                  </a:lnTo>
                  <a:lnTo>
                    <a:pt x="2866" y="1516"/>
                  </a:lnTo>
                  <a:lnTo>
                    <a:pt x="2866" y="1520"/>
                  </a:lnTo>
                  <a:lnTo>
                    <a:pt x="2867" y="1517"/>
                  </a:lnTo>
                  <a:lnTo>
                    <a:pt x="2867" y="1520"/>
                  </a:lnTo>
                  <a:lnTo>
                    <a:pt x="2868" y="1516"/>
                  </a:lnTo>
                  <a:lnTo>
                    <a:pt x="2868" y="1520"/>
                  </a:lnTo>
                  <a:lnTo>
                    <a:pt x="2869" y="1517"/>
                  </a:lnTo>
                  <a:lnTo>
                    <a:pt x="2869" y="1520"/>
                  </a:lnTo>
                  <a:lnTo>
                    <a:pt x="2870" y="1517"/>
                  </a:lnTo>
                  <a:lnTo>
                    <a:pt x="2870" y="1520"/>
                  </a:lnTo>
                  <a:lnTo>
                    <a:pt x="2871" y="1520"/>
                  </a:lnTo>
                  <a:lnTo>
                    <a:pt x="2871" y="1518"/>
                  </a:lnTo>
                  <a:lnTo>
                    <a:pt x="2872" y="1520"/>
                  </a:lnTo>
                  <a:lnTo>
                    <a:pt x="2872" y="1520"/>
                  </a:lnTo>
                  <a:lnTo>
                    <a:pt x="2873" y="1517"/>
                  </a:lnTo>
                  <a:lnTo>
                    <a:pt x="2873" y="1520"/>
                  </a:lnTo>
                  <a:lnTo>
                    <a:pt x="2874" y="1518"/>
                  </a:lnTo>
                  <a:lnTo>
                    <a:pt x="2874" y="1520"/>
                  </a:lnTo>
                  <a:lnTo>
                    <a:pt x="2875" y="1518"/>
                  </a:lnTo>
                  <a:lnTo>
                    <a:pt x="2875" y="1520"/>
                  </a:lnTo>
                  <a:lnTo>
                    <a:pt x="2876" y="1520"/>
                  </a:lnTo>
                  <a:lnTo>
                    <a:pt x="2876" y="1520"/>
                  </a:lnTo>
                  <a:lnTo>
                    <a:pt x="2877" y="1518"/>
                  </a:lnTo>
                  <a:lnTo>
                    <a:pt x="2877" y="1520"/>
                  </a:lnTo>
                  <a:lnTo>
                    <a:pt x="2878" y="1520"/>
                  </a:lnTo>
                  <a:lnTo>
                    <a:pt x="2878" y="1520"/>
                  </a:lnTo>
                  <a:lnTo>
                    <a:pt x="2879" y="1518"/>
                  </a:lnTo>
                  <a:lnTo>
                    <a:pt x="2879" y="1520"/>
                  </a:lnTo>
                  <a:lnTo>
                    <a:pt x="2880" y="1520"/>
                  </a:lnTo>
                  <a:lnTo>
                    <a:pt x="2880" y="1520"/>
                  </a:lnTo>
                  <a:lnTo>
                    <a:pt x="2881" y="1519"/>
                  </a:lnTo>
                  <a:lnTo>
                    <a:pt x="2881" y="1520"/>
                  </a:lnTo>
                  <a:lnTo>
                    <a:pt x="2882" y="1518"/>
                  </a:lnTo>
                  <a:lnTo>
                    <a:pt x="2882" y="1520"/>
                  </a:lnTo>
                  <a:lnTo>
                    <a:pt x="2883" y="1520"/>
                  </a:lnTo>
                  <a:lnTo>
                    <a:pt x="2883" y="1520"/>
                  </a:lnTo>
                  <a:lnTo>
                    <a:pt x="2884" y="1519"/>
                  </a:lnTo>
                  <a:lnTo>
                    <a:pt x="2884" y="1520"/>
                  </a:lnTo>
                  <a:lnTo>
                    <a:pt x="2885" y="1518"/>
                  </a:lnTo>
                  <a:lnTo>
                    <a:pt x="2885" y="1520"/>
                  </a:lnTo>
                  <a:lnTo>
                    <a:pt x="2886" y="1518"/>
                  </a:lnTo>
                  <a:lnTo>
                    <a:pt x="2886" y="1520"/>
                  </a:lnTo>
                  <a:lnTo>
                    <a:pt x="2887" y="1518"/>
                  </a:lnTo>
                  <a:lnTo>
                    <a:pt x="2887" y="1520"/>
                  </a:lnTo>
                  <a:lnTo>
                    <a:pt x="2888" y="1520"/>
                  </a:lnTo>
                  <a:lnTo>
                    <a:pt x="2888" y="1519"/>
                  </a:lnTo>
                  <a:lnTo>
                    <a:pt x="2889" y="1520"/>
                  </a:lnTo>
                  <a:lnTo>
                    <a:pt x="2889" y="1519"/>
                  </a:lnTo>
                  <a:lnTo>
                    <a:pt x="2890" y="1520"/>
                  </a:lnTo>
                  <a:lnTo>
                    <a:pt x="2890" y="1520"/>
                  </a:lnTo>
                  <a:lnTo>
                    <a:pt x="2891" y="1518"/>
                  </a:lnTo>
                  <a:lnTo>
                    <a:pt x="2891" y="1520"/>
                  </a:lnTo>
                  <a:lnTo>
                    <a:pt x="2892" y="1520"/>
                  </a:lnTo>
                  <a:lnTo>
                    <a:pt x="2892" y="1520"/>
                  </a:lnTo>
                  <a:lnTo>
                    <a:pt x="2893" y="1519"/>
                  </a:lnTo>
                  <a:lnTo>
                    <a:pt x="2893" y="1520"/>
                  </a:lnTo>
                  <a:lnTo>
                    <a:pt x="2894" y="1520"/>
                  </a:lnTo>
                  <a:lnTo>
                    <a:pt x="2894" y="1520"/>
                  </a:lnTo>
                  <a:lnTo>
                    <a:pt x="2895" y="1520"/>
                  </a:lnTo>
                  <a:lnTo>
                    <a:pt x="2895" y="1519"/>
                  </a:lnTo>
                  <a:lnTo>
                    <a:pt x="2896" y="1520"/>
                  </a:lnTo>
                  <a:lnTo>
                    <a:pt x="2896" y="1519"/>
                  </a:lnTo>
                  <a:lnTo>
                    <a:pt x="2897" y="1520"/>
                  </a:lnTo>
                  <a:lnTo>
                    <a:pt x="2897" y="1520"/>
                  </a:lnTo>
                  <a:lnTo>
                    <a:pt x="2898" y="1520"/>
                  </a:lnTo>
                  <a:lnTo>
                    <a:pt x="2898" y="1519"/>
                  </a:lnTo>
                  <a:lnTo>
                    <a:pt x="2899" y="1520"/>
                  </a:lnTo>
                  <a:lnTo>
                    <a:pt x="2899" y="1519"/>
                  </a:lnTo>
                  <a:lnTo>
                    <a:pt x="2900" y="1519"/>
                  </a:lnTo>
                  <a:lnTo>
                    <a:pt x="2900" y="1520"/>
                  </a:lnTo>
                  <a:lnTo>
                    <a:pt x="2901" y="1520"/>
                  </a:lnTo>
                  <a:lnTo>
                    <a:pt x="2901" y="1520"/>
                  </a:lnTo>
                  <a:lnTo>
                    <a:pt x="2902" y="1520"/>
                  </a:lnTo>
                  <a:lnTo>
                    <a:pt x="2902" y="1520"/>
                  </a:lnTo>
                  <a:lnTo>
                    <a:pt x="2903" y="1520"/>
                  </a:lnTo>
                  <a:lnTo>
                    <a:pt x="2903" y="1519"/>
                  </a:lnTo>
                  <a:lnTo>
                    <a:pt x="2904" y="1520"/>
                  </a:lnTo>
                  <a:lnTo>
                    <a:pt x="2904" y="1520"/>
                  </a:lnTo>
                  <a:lnTo>
                    <a:pt x="2905" y="1519"/>
                  </a:lnTo>
                  <a:lnTo>
                    <a:pt x="2905" y="1520"/>
                  </a:lnTo>
                  <a:lnTo>
                    <a:pt x="2906" y="1520"/>
                  </a:lnTo>
                  <a:lnTo>
                    <a:pt x="2906" y="1519"/>
                  </a:lnTo>
                  <a:lnTo>
                    <a:pt x="2907" y="1520"/>
                  </a:lnTo>
                  <a:lnTo>
                    <a:pt x="2907" y="1520"/>
                  </a:lnTo>
                  <a:lnTo>
                    <a:pt x="2908" y="1520"/>
                  </a:lnTo>
                  <a:lnTo>
                    <a:pt x="2908" y="1520"/>
                  </a:lnTo>
                  <a:lnTo>
                    <a:pt x="2909" y="1520"/>
                  </a:lnTo>
                  <a:lnTo>
                    <a:pt x="2909" y="1519"/>
                  </a:lnTo>
                  <a:lnTo>
                    <a:pt x="2910" y="1520"/>
                  </a:lnTo>
                  <a:lnTo>
                    <a:pt x="2910" y="1520"/>
                  </a:lnTo>
                  <a:lnTo>
                    <a:pt x="2911" y="1520"/>
                  </a:lnTo>
                  <a:lnTo>
                    <a:pt x="2911" y="1520"/>
                  </a:lnTo>
                  <a:lnTo>
                    <a:pt x="2912" y="1519"/>
                  </a:lnTo>
                  <a:lnTo>
                    <a:pt x="2912" y="1520"/>
                  </a:lnTo>
                  <a:lnTo>
                    <a:pt x="2913" y="1520"/>
                  </a:lnTo>
                  <a:lnTo>
                    <a:pt x="2913" y="1520"/>
                  </a:lnTo>
                  <a:lnTo>
                    <a:pt x="2914" y="1520"/>
                  </a:lnTo>
                  <a:lnTo>
                    <a:pt x="2914" y="1520"/>
                  </a:lnTo>
                  <a:lnTo>
                    <a:pt x="2915" y="1520"/>
                  </a:lnTo>
                  <a:lnTo>
                    <a:pt x="2915" y="1520"/>
                  </a:lnTo>
                  <a:lnTo>
                    <a:pt x="2916" y="1518"/>
                  </a:lnTo>
                  <a:lnTo>
                    <a:pt x="2916" y="1520"/>
                  </a:lnTo>
                  <a:lnTo>
                    <a:pt x="2917" y="1519"/>
                  </a:lnTo>
                  <a:lnTo>
                    <a:pt x="2917" y="1520"/>
                  </a:lnTo>
                  <a:lnTo>
                    <a:pt x="2918" y="1520"/>
                  </a:lnTo>
                  <a:lnTo>
                    <a:pt x="2918" y="1519"/>
                  </a:lnTo>
                  <a:lnTo>
                    <a:pt x="2919" y="1520"/>
                  </a:lnTo>
                  <a:lnTo>
                    <a:pt x="2919" y="1520"/>
                  </a:lnTo>
                  <a:lnTo>
                    <a:pt x="2920" y="1520"/>
                  </a:lnTo>
                  <a:lnTo>
                    <a:pt x="2920" y="1520"/>
                  </a:lnTo>
                  <a:lnTo>
                    <a:pt x="2921" y="1519"/>
                  </a:lnTo>
                  <a:lnTo>
                    <a:pt x="2921" y="1520"/>
                  </a:lnTo>
                  <a:lnTo>
                    <a:pt x="2922" y="1518"/>
                  </a:lnTo>
                  <a:lnTo>
                    <a:pt x="2922" y="1520"/>
                  </a:lnTo>
                  <a:lnTo>
                    <a:pt x="2923" y="1520"/>
                  </a:lnTo>
                  <a:lnTo>
                    <a:pt x="2923" y="1520"/>
                  </a:lnTo>
                  <a:lnTo>
                    <a:pt x="2924" y="1519"/>
                  </a:lnTo>
                  <a:lnTo>
                    <a:pt x="2924" y="1520"/>
                  </a:lnTo>
                  <a:lnTo>
                    <a:pt x="2925" y="1519"/>
                  </a:lnTo>
                  <a:lnTo>
                    <a:pt x="2925" y="1520"/>
                  </a:lnTo>
                  <a:lnTo>
                    <a:pt x="2926" y="1520"/>
                  </a:lnTo>
                  <a:lnTo>
                    <a:pt x="2926" y="1520"/>
                  </a:lnTo>
                  <a:lnTo>
                    <a:pt x="2927" y="1520"/>
                  </a:lnTo>
                  <a:lnTo>
                    <a:pt x="2927" y="1520"/>
                  </a:lnTo>
                  <a:lnTo>
                    <a:pt x="2928" y="1520"/>
                  </a:lnTo>
                  <a:lnTo>
                    <a:pt x="2928" y="1520"/>
                  </a:lnTo>
                  <a:lnTo>
                    <a:pt x="2929" y="1518"/>
                  </a:lnTo>
                  <a:lnTo>
                    <a:pt x="2929" y="1520"/>
                  </a:lnTo>
                  <a:lnTo>
                    <a:pt x="2930" y="1519"/>
                  </a:lnTo>
                  <a:lnTo>
                    <a:pt x="2930" y="1520"/>
                  </a:lnTo>
                  <a:lnTo>
                    <a:pt x="2931" y="1519"/>
                  </a:lnTo>
                  <a:lnTo>
                    <a:pt x="2931" y="1520"/>
                  </a:lnTo>
                  <a:lnTo>
                    <a:pt x="2932" y="1520"/>
                  </a:lnTo>
                  <a:lnTo>
                    <a:pt x="2932" y="1518"/>
                  </a:lnTo>
                  <a:lnTo>
                    <a:pt x="2933" y="1520"/>
                  </a:lnTo>
                  <a:lnTo>
                    <a:pt x="2933" y="1520"/>
                  </a:lnTo>
                  <a:lnTo>
                    <a:pt x="2934" y="1520"/>
                  </a:lnTo>
                  <a:lnTo>
                    <a:pt x="2934" y="1520"/>
                  </a:lnTo>
                  <a:lnTo>
                    <a:pt x="2935" y="1520"/>
                  </a:lnTo>
                  <a:lnTo>
                    <a:pt x="2935" y="1520"/>
                  </a:lnTo>
                  <a:lnTo>
                    <a:pt x="2936" y="1520"/>
                  </a:lnTo>
                  <a:lnTo>
                    <a:pt x="2936" y="1520"/>
                  </a:lnTo>
                  <a:lnTo>
                    <a:pt x="2937" y="1520"/>
                  </a:lnTo>
                  <a:lnTo>
                    <a:pt x="2937" y="1519"/>
                  </a:lnTo>
                  <a:lnTo>
                    <a:pt x="2938" y="1520"/>
                  </a:lnTo>
                  <a:lnTo>
                    <a:pt x="2938" y="1520"/>
                  </a:lnTo>
                  <a:lnTo>
                    <a:pt x="2939" y="1520"/>
                  </a:lnTo>
                  <a:lnTo>
                    <a:pt x="2939" y="1520"/>
                  </a:lnTo>
                  <a:lnTo>
                    <a:pt x="2940" y="1520"/>
                  </a:lnTo>
                  <a:lnTo>
                    <a:pt x="2940" y="1520"/>
                  </a:lnTo>
                  <a:lnTo>
                    <a:pt x="2941" y="1520"/>
                  </a:lnTo>
                  <a:lnTo>
                    <a:pt x="2941" y="1520"/>
                  </a:lnTo>
                  <a:lnTo>
                    <a:pt x="2942" y="1520"/>
                  </a:lnTo>
                  <a:lnTo>
                    <a:pt x="2942" y="1520"/>
                  </a:lnTo>
                  <a:lnTo>
                    <a:pt x="2943" y="1520"/>
                  </a:lnTo>
                  <a:lnTo>
                    <a:pt x="2943" y="1520"/>
                  </a:lnTo>
                  <a:lnTo>
                    <a:pt x="2944" y="1520"/>
                  </a:lnTo>
                  <a:lnTo>
                    <a:pt x="2944" y="1519"/>
                  </a:lnTo>
                  <a:lnTo>
                    <a:pt x="2945" y="1520"/>
                  </a:lnTo>
                  <a:lnTo>
                    <a:pt x="2945" y="1520"/>
                  </a:lnTo>
                  <a:lnTo>
                    <a:pt x="2946" y="1519"/>
                  </a:lnTo>
                  <a:lnTo>
                    <a:pt x="2946" y="1520"/>
                  </a:lnTo>
                  <a:lnTo>
                    <a:pt x="2947" y="1520"/>
                  </a:lnTo>
                  <a:lnTo>
                    <a:pt x="2947" y="1520"/>
                  </a:lnTo>
                  <a:lnTo>
                    <a:pt x="2948" y="1520"/>
                  </a:lnTo>
                  <a:lnTo>
                    <a:pt x="2948" y="1520"/>
                  </a:lnTo>
                  <a:lnTo>
                    <a:pt x="2949" y="1519"/>
                  </a:lnTo>
                  <a:lnTo>
                    <a:pt x="2949" y="1520"/>
                  </a:lnTo>
                  <a:lnTo>
                    <a:pt x="2950" y="1519"/>
                  </a:lnTo>
                  <a:lnTo>
                    <a:pt x="2950" y="1520"/>
                  </a:lnTo>
                  <a:lnTo>
                    <a:pt x="2951" y="1519"/>
                  </a:lnTo>
                  <a:lnTo>
                    <a:pt x="2951" y="1520"/>
                  </a:lnTo>
                  <a:lnTo>
                    <a:pt x="2952" y="1520"/>
                  </a:lnTo>
                  <a:lnTo>
                    <a:pt x="2952" y="1520"/>
                  </a:lnTo>
                  <a:lnTo>
                    <a:pt x="2953" y="1519"/>
                  </a:lnTo>
                  <a:lnTo>
                    <a:pt x="2953" y="1520"/>
                  </a:lnTo>
                  <a:lnTo>
                    <a:pt x="2954" y="1520"/>
                  </a:lnTo>
                  <a:lnTo>
                    <a:pt x="2954" y="1519"/>
                  </a:lnTo>
                  <a:lnTo>
                    <a:pt x="2955" y="1520"/>
                  </a:lnTo>
                  <a:lnTo>
                    <a:pt x="2955" y="1518"/>
                  </a:lnTo>
                  <a:lnTo>
                    <a:pt x="2956" y="1520"/>
                  </a:lnTo>
                  <a:lnTo>
                    <a:pt x="2956" y="1519"/>
                  </a:lnTo>
                  <a:lnTo>
                    <a:pt x="2957" y="1520"/>
                  </a:lnTo>
                  <a:lnTo>
                    <a:pt x="2957" y="1519"/>
                  </a:lnTo>
                  <a:lnTo>
                    <a:pt x="2958" y="1520"/>
                  </a:lnTo>
                  <a:lnTo>
                    <a:pt x="2958" y="1519"/>
                  </a:lnTo>
                  <a:lnTo>
                    <a:pt x="2959" y="1519"/>
                  </a:lnTo>
                  <a:lnTo>
                    <a:pt x="2959" y="1520"/>
                  </a:lnTo>
                  <a:lnTo>
                    <a:pt x="2960" y="1520"/>
                  </a:lnTo>
                  <a:lnTo>
                    <a:pt x="2960" y="1518"/>
                  </a:lnTo>
                  <a:lnTo>
                    <a:pt x="2961" y="1520"/>
                  </a:lnTo>
                  <a:lnTo>
                    <a:pt x="2961" y="1518"/>
                  </a:lnTo>
                  <a:lnTo>
                    <a:pt x="2962" y="1519"/>
                  </a:lnTo>
                  <a:lnTo>
                    <a:pt x="2962" y="1520"/>
                  </a:lnTo>
                  <a:lnTo>
                    <a:pt x="2963" y="1519"/>
                  </a:lnTo>
                  <a:lnTo>
                    <a:pt x="2963" y="1520"/>
                  </a:lnTo>
                  <a:lnTo>
                    <a:pt x="2964" y="1520"/>
                  </a:lnTo>
                  <a:lnTo>
                    <a:pt x="2964" y="1520"/>
                  </a:lnTo>
                  <a:lnTo>
                    <a:pt x="2965" y="1519"/>
                  </a:lnTo>
                  <a:lnTo>
                    <a:pt x="2965" y="1520"/>
                  </a:lnTo>
                  <a:lnTo>
                    <a:pt x="2966" y="1520"/>
                  </a:lnTo>
                  <a:lnTo>
                    <a:pt x="2966" y="1519"/>
                  </a:lnTo>
                  <a:lnTo>
                    <a:pt x="2967" y="1520"/>
                  </a:lnTo>
                  <a:lnTo>
                    <a:pt x="2967" y="1520"/>
                  </a:lnTo>
                  <a:lnTo>
                    <a:pt x="2968" y="1520"/>
                  </a:lnTo>
                  <a:lnTo>
                    <a:pt x="2968" y="1520"/>
                  </a:lnTo>
                  <a:lnTo>
                    <a:pt x="2969" y="1520"/>
                  </a:lnTo>
                  <a:lnTo>
                    <a:pt x="2969" y="1519"/>
                  </a:lnTo>
                  <a:lnTo>
                    <a:pt x="2970" y="1520"/>
                  </a:lnTo>
                  <a:lnTo>
                    <a:pt x="2970" y="1520"/>
                  </a:lnTo>
                  <a:lnTo>
                    <a:pt x="2971" y="1518"/>
                  </a:lnTo>
                  <a:lnTo>
                    <a:pt x="2971" y="1520"/>
                  </a:lnTo>
                  <a:lnTo>
                    <a:pt x="2972" y="1519"/>
                  </a:lnTo>
                  <a:lnTo>
                    <a:pt x="2972" y="1520"/>
                  </a:lnTo>
                  <a:lnTo>
                    <a:pt x="2973" y="1518"/>
                  </a:lnTo>
                  <a:lnTo>
                    <a:pt x="2973" y="1520"/>
                  </a:lnTo>
                  <a:lnTo>
                    <a:pt x="2974" y="1519"/>
                  </a:lnTo>
                  <a:lnTo>
                    <a:pt x="2974" y="1520"/>
                  </a:lnTo>
                  <a:lnTo>
                    <a:pt x="2975" y="1519"/>
                  </a:lnTo>
                  <a:lnTo>
                    <a:pt x="2975" y="1520"/>
                  </a:lnTo>
                  <a:lnTo>
                    <a:pt x="2976" y="1520"/>
                  </a:lnTo>
                  <a:lnTo>
                    <a:pt x="2976" y="1519"/>
                  </a:lnTo>
                  <a:lnTo>
                    <a:pt x="2977" y="1520"/>
                  </a:lnTo>
                  <a:lnTo>
                    <a:pt x="2977" y="1519"/>
                  </a:lnTo>
                  <a:lnTo>
                    <a:pt x="2978" y="1520"/>
                  </a:lnTo>
                  <a:lnTo>
                    <a:pt x="2978" y="1519"/>
                  </a:lnTo>
                  <a:lnTo>
                    <a:pt x="2979" y="1520"/>
                  </a:lnTo>
                  <a:lnTo>
                    <a:pt x="2979" y="1520"/>
                  </a:lnTo>
                  <a:lnTo>
                    <a:pt x="2980" y="1520"/>
                  </a:lnTo>
                  <a:lnTo>
                    <a:pt x="2980" y="1520"/>
                  </a:lnTo>
                  <a:lnTo>
                    <a:pt x="2981" y="1519"/>
                  </a:lnTo>
                  <a:lnTo>
                    <a:pt x="2981" y="1520"/>
                  </a:lnTo>
                  <a:lnTo>
                    <a:pt x="2982" y="1520"/>
                  </a:lnTo>
                  <a:lnTo>
                    <a:pt x="2982" y="1520"/>
                  </a:lnTo>
                  <a:lnTo>
                    <a:pt x="2983" y="1520"/>
                  </a:lnTo>
                  <a:lnTo>
                    <a:pt x="2983" y="1519"/>
                  </a:lnTo>
                  <a:lnTo>
                    <a:pt x="2984" y="1520"/>
                  </a:lnTo>
                  <a:lnTo>
                    <a:pt x="2984" y="1519"/>
                  </a:lnTo>
                  <a:lnTo>
                    <a:pt x="2985" y="1520"/>
                  </a:lnTo>
                  <a:lnTo>
                    <a:pt x="2985" y="1519"/>
                  </a:lnTo>
                  <a:lnTo>
                    <a:pt x="2986" y="1520"/>
                  </a:lnTo>
                  <a:lnTo>
                    <a:pt x="2986" y="1520"/>
                  </a:lnTo>
                  <a:lnTo>
                    <a:pt x="2987" y="1520"/>
                  </a:lnTo>
                  <a:lnTo>
                    <a:pt x="2987" y="1520"/>
                  </a:lnTo>
                  <a:lnTo>
                    <a:pt x="2988" y="1520"/>
                  </a:lnTo>
                  <a:lnTo>
                    <a:pt x="2988" y="1520"/>
                  </a:lnTo>
                  <a:lnTo>
                    <a:pt x="2989" y="1520"/>
                  </a:lnTo>
                  <a:lnTo>
                    <a:pt x="2989" y="1519"/>
                  </a:lnTo>
                  <a:lnTo>
                    <a:pt x="2990" y="1520"/>
                  </a:lnTo>
                  <a:lnTo>
                    <a:pt x="2990" y="1520"/>
                  </a:lnTo>
                  <a:lnTo>
                    <a:pt x="2991" y="1520"/>
                  </a:lnTo>
                  <a:lnTo>
                    <a:pt x="2991" y="1520"/>
                  </a:lnTo>
                  <a:lnTo>
                    <a:pt x="2992" y="1519"/>
                  </a:lnTo>
                  <a:lnTo>
                    <a:pt x="2992" y="1520"/>
                  </a:lnTo>
                  <a:lnTo>
                    <a:pt x="2993" y="1519"/>
                  </a:lnTo>
                  <a:lnTo>
                    <a:pt x="2993" y="1520"/>
                  </a:lnTo>
                  <a:lnTo>
                    <a:pt x="2994" y="1520"/>
                  </a:lnTo>
                  <a:lnTo>
                    <a:pt x="2994" y="1520"/>
                  </a:lnTo>
                  <a:lnTo>
                    <a:pt x="2995" y="1519"/>
                  </a:lnTo>
                  <a:lnTo>
                    <a:pt x="2995" y="1520"/>
                  </a:lnTo>
                  <a:lnTo>
                    <a:pt x="2996" y="1520"/>
                  </a:lnTo>
                  <a:lnTo>
                    <a:pt x="2996" y="1520"/>
                  </a:lnTo>
                  <a:lnTo>
                    <a:pt x="2997" y="1520"/>
                  </a:lnTo>
                  <a:lnTo>
                    <a:pt x="2997" y="1520"/>
                  </a:lnTo>
                  <a:lnTo>
                    <a:pt x="2998" y="1519"/>
                  </a:lnTo>
                  <a:lnTo>
                    <a:pt x="2998" y="1520"/>
                  </a:lnTo>
                  <a:lnTo>
                    <a:pt x="2999" y="1519"/>
                  </a:lnTo>
                  <a:lnTo>
                    <a:pt x="2999" y="1520"/>
                  </a:lnTo>
                  <a:lnTo>
                    <a:pt x="3000" y="1519"/>
                  </a:lnTo>
                  <a:lnTo>
                    <a:pt x="3000" y="1520"/>
                  </a:lnTo>
                  <a:lnTo>
                    <a:pt x="3001" y="1520"/>
                  </a:lnTo>
                  <a:lnTo>
                    <a:pt x="3001" y="1520"/>
                  </a:lnTo>
                  <a:lnTo>
                    <a:pt x="3002" y="1520"/>
                  </a:lnTo>
                  <a:lnTo>
                    <a:pt x="3002" y="1519"/>
                  </a:lnTo>
                  <a:lnTo>
                    <a:pt x="3003" y="1520"/>
                  </a:lnTo>
                  <a:lnTo>
                    <a:pt x="3003" y="1519"/>
                  </a:lnTo>
                  <a:lnTo>
                    <a:pt x="3004" y="1520"/>
                  </a:lnTo>
                  <a:lnTo>
                    <a:pt x="3004" y="1520"/>
                  </a:lnTo>
                  <a:lnTo>
                    <a:pt x="3005" y="1520"/>
                  </a:lnTo>
                  <a:lnTo>
                    <a:pt x="3005" y="1520"/>
                  </a:lnTo>
                  <a:lnTo>
                    <a:pt x="3006" y="1518"/>
                  </a:lnTo>
                  <a:lnTo>
                    <a:pt x="3006" y="1520"/>
                  </a:lnTo>
                  <a:lnTo>
                    <a:pt x="3007" y="1518"/>
                  </a:lnTo>
                  <a:lnTo>
                    <a:pt x="3007" y="1520"/>
                  </a:lnTo>
                  <a:lnTo>
                    <a:pt x="3008" y="1520"/>
                  </a:lnTo>
                  <a:lnTo>
                    <a:pt x="3008" y="1520"/>
                  </a:lnTo>
                  <a:lnTo>
                    <a:pt x="3009" y="1520"/>
                  </a:lnTo>
                  <a:lnTo>
                    <a:pt x="3009" y="1520"/>
                  </a:lnTo>
                  <a:lnTo>
                    <a:pt x="3010" y="1520"/>
                  </a:lnTo>
                  <a:lnTo>
                    <a:pt x="3010" y="1520"/>
                  </a:lnTo>
                  <a:lnTo>
                    <a:pt x="3011" y="1518"/>
                  </a:lnTo>
                  <a:lnTo>
                    <a:pt x="3011" y="1520"/>
                  </a:lnTo>
                  <a:lnTo>
                    <a:pt x="3012" y="1518"/>
                  </a:lnTo>
                  <a:lnTo>
                    <a:pt x="3012" y="1520"/>
                  </a:lnTo>
                  <a:lnTo>
                    <a:pt x="3013" y="1520"/>
                  </a:lnTo>
                  <a:lnTo>
                    <a:pt x="3013" y="1517"/>
                  </a:lnTo>
                  <a:lnTo>
                    <a:pt x="3014" y="1520"/>
                  </a:lnTo>
                  <a:lnTo>
                    <a:pt x="3014" y="1518"/>
                  </a:lnTo>
                  <a:lnTo>
                    <a:pt x="3015" y="1520"/>
                  </a:lnTo>
                  <a:lnTo>
                    <a:pt x="3015" y="1517"/>
                  </a:lnTo>
                  <a:lnTo>
                    <a:pt x="3016" y="1520"/>
                  </a:lnTo>
                  <a:lnTo>
                    <a:pt x="3016" y="1517"/>
                  </a:lnTo>
                  <a:lnTo>
                    <a:pt x="3017" y="1520"/>
                  </a:lnTo>
                  <a:lnTo>
                    <a:pt x="3017" y="1515"/>
                  </a:lnTo>
                  <a:lnTo>
                    <a:pt x="3018" y="1520"/>
                  </a:lnTo>
                  <a:lnTo>
                    <a:pt x="3018" y="1519"/>
                  </a:lnTo>
                  <a:lnTo>
                    <a:pt x="3019" y="1520"/>
                  </a:lnTo>
                  <a:lnTo>
                    <a:pt x="3019" y="1520"/>
                  </a:lnTo>
                  <a:lnTo>
                    <a:pt x="3020" y="1513"/>
                  </a:lnTo>
                  <a:lnTo>
                    <a:pt x="3020" y="1520"/>
                  </a:lnTo>
                  <a:lnTo>
                    <a:pt x="3021" y="1520"/>
                  </a:lnTo>
                  <a:lnTo>
                    <a:pt x="3021" y="1519"/>
                  </a:lnTo>
                  <a:lnTo>
                    <a:pt x="3022" y="1517"/>
                  </a:lnTo>
                  <a:lnTo>
                    <a:pt x="3022" y="1520"/>
                  </a:lnTo>
                  <a:lnTo>
                    <a:pt x="3023" y="1520"/>
                  </a:lnTo>
                  <a:lnTo>
                    <a:pt x="3023" y="1519"/>
                  </a:lnTo>
                  <a:lnTo>
                    <a:pt x="3024" y="1520"/>
                  </a:lnTo>
                  <a:lnTo>
                    <a:pt x="3024" y="1517"/>
                  </a:lnTo>
                  <a:lnTo>
                    <a:pt x="3025" y="1516"/>
                  </a:lnTo>
                  <a:lnTo>
                    <a:pt x="3025" y="1520"/>
                  </a:lnTo>
                  <a:lnTo>
                    <a:pt x="3026" y="1515"/>
                  </a:lnTo>
                  <a:lnTo>
                    <a:pt x="3026" y="1520"/>
                  </a:lnTo>
                  <a:lnTo>
                    <a:pt x="3027" y="1520"/>
                  </a:lnTo>
                  <a:lnTo>
                    <a:pt x="3027" y="1514"/>
                  </a:lnTo>
                  <a:lnTo>
                    <a:pt x="3028" y="1520"/>
                  </a:lnTo>
                  <a:lnTo>
                    <a:pt x="3028" y="1520"/>
                  </a:lnTo>
                  <a:lnTo>
                    <a:pt x="3029" y="1517"/>
                  </a:lnTo>
                  <a:lnTo>
                    <a:pt x="3029" y="1520"/>
                  </a:lnTo>
                  <a:lnTo>
                    <a:pt x="3030" y="1518"/>
                  </a:lnTo>
                  <a:lnTo>
                    <a:pt x="3030" y="1520"/>
                  </a:lnTo>
                  <a:lnTo>
                    <a:pt x="3031" y="1518"/>
                  </a:lnTo>
                  <a:lnTo>
                    <a:pt x="3031" y="1520"/>
                  </a:lnTo>
                  <a:lnTo>
                    <a:pt x="3032" y="1518"/>
                  </a:lnTo>
                  <a:lnTo>
                    <a:pt x="3032" y="1520"/>
                  </a:lnTo>
                  <a:lnTo>
                    <a:pt x="3033" y="1518"/>
                  </a:lnTo>
                  <a:lnTo>
                    <a:pt x="3033" y="1520"/>
                  </a:lnTo>
                  <a:lnTo>
                    <a:pt x="3034" y="1518"/>
                  </a:lnTo>
                  <a:lnTo>
                    <a:pt x="3034" y="1520"/>
                  </a:lnTo>
                  <a:lnTo>
                    <a:pt x="3035" y="1517"/>
                  </a:lnTo>
                  <a:lnTo>
                    <a:pt x="3035" y="1520"/>
                  </a:lnTo>
                  <a:lnTo>
                    <a:pt x="3036" y="1516"/>
                  </a:lnTo>
                  <a:lnTo>
                    <a:pt x="3036" y="1520"/>
                  </a:lnTo>
                  <a:lnTo>
                    <a:pt x="3037" y="1517"/>
                  </a:lnTo>
                  <a:lnTo>
                    <a:pt x="3037" y="1520"/>
                  </a:lnTo>
                  <a:lnTo>
                    <a:pt x="3038" y="1520"/>
                  </a:lnTo>
                  <a:lnTo>
                    <a:pt x="3038" y="1517"/>
                  </a:lnTo>
                  <a:lnTo>
                    <a:pt x="3039" y="1520"/>
                  </a:lnTo>
                  <a:lnTo>
                    <a:pt x="3039" y="1518"/>
                  </a:lnTo>
                  <a:lnTo>
                    <a:pt x="3040" y="1520"/>
                  </a:lnTo>
                  <a:lnTo>
                    <a:pt x="3040" y="1517"/>
                  </a:lnTo>
                  <a:lnTo>
                    <a:pt x="3041" y="1516"/>
                  </a:lnTo>
                  <a:lnTo>
                    <a:pt x="3041" y="1520"/>
                  </a:lnTo>
                  <a:lnTo>
                    <a:pt x="3042" y="1517"/>
                  </a:lnTo>
                  <a:lnTo>
                    <a:pt x="3042" y="1520"/>
                  </a:lnTo>
                  <a:lnTo>
                    <a:pt x="3043" y="1516"/>
                  </a:lnTo>
                  <a:lnTo>
                    <a:pt x="3043" y="1520"/>
                  </a:lnTo>
                  <a:lnTo>
                    <a:pt x="3044" y="1516"/>
                  </a:lnTo>
                  <a:lnTo>
                    <a:pt x="3044" y="1520"/>
                  </a:lnTo>
                  <a:lnTo>
                    <a:pt x="3045" y="1513"/>
                  </a:lnTo>
                  <a:lnTo>
                    <a:pt x="3045" y="1520"/>
                  </a:lnTo>
                  <a:lnTo>
                    <a:pt x="3046" y="1520"/>
                  </a:lnTo>
                  <a:lnTo>
                    <a:pt x="3046" y="1512"/>
                  </a:lnTo>
                  <a:lnTo>
                    <a:pt x="3047" y="1515"/>
                  </a:lnTo>
                  <a:lnTo>
                    <a:pt x="3047" y="1520"/>
                  </a:lnTo>
                  <a:lnTo>
                    <a:pt x="3048" y="1516"/>
                  </a:lnTo>
                  <a:lnTo>
                    <a:pt x="3048" y="1520"/>
                  </a:lnTo>
                  <a:lnTo>
                    <a:pt x="3049" y="1512"/>
                  </a:lnTo>
                  <a:lnTo>
                    <a:pt x="3049" y="1520"/>
                  </a:lnTo>
                  <a:lnTo>
                    <a:pt x="3050" y="1520"/>
                  </a:lnTo>
                  <a:lnTo>
                    <a:pt x="3050" y="1512"/>
                  </a:lnTo>
                  <a:lnTo>
                    <a:pt x="3051" y="1513"/>
                  </a:lnTo>
                  <a:lnTo>
                    <a:pt x="3051" y="1520"/>
                  </a:lnTo>
                  <a:lnTo>
                    <a:pt x="3052" y="1514"/>
                  </a:lnTo>
                  <a:lnTo>
                    <a:pt x="3052" y="1520"/>
                  </a:lnTo>
                  <a:lnTo>
                    <a:pt x="3053" y="1514"/>
                  </a:lnTo>
                  <a:lnTo>
                    <a:pt x="3053" y="1520"/>
                  </a:lnTo>
                  <a:lnTo>
                    <a:pt x="3054" y="1520"/>
                  </a:lnTo>
                  <a:lnTo>
                    <a:pt x="3054" y="1510"/>
                  </a:lnTo>
                  <a:lnTo>
                    <a:pt x="3055" y="1520"/>
                  </a:lnTo>
                  <a:lnTo>
                    <a:pt x="3055" y="1511"/>
                  </a:lnTo>
                  <a:lnTo>
                    <a:pt x="3056" y="1520"/>
                  </a:lnTo>
                  <a:lnTo>
                    <a:pt x="3056" y="1520"/>
                  </a:lnTo>
                  <a:lnTo>
                    <a:pt x="3057" y="1512"/>
                  </a:lnTo>
                  <a:lnTo>
                    <a:pt x="3057" y="1520"/>
                  </a:lnTo>
                  <a:lnTo>
                    <a:pt x="3058" y="1511"/>
                  </a:lnTo>
                  <a:lnTo>
                    <a:pt x="3058" y="1520"/>
                  </a:lnTo>
                  <a:lnTo>
                    <a:pt x="3059" y="1510"/>
                  </a:lnTo>
                  <a:lnTo>
                    <a:pt x="3059" y="1520"/>
                  </a:lnTo>
                  <a:lnTo>
                    <a:pt x="3060" y="1511"/>
                  </a:lnTo>
                  <a:lnTo>
                    <a:pt x="3060" y="1520"/>
                  </a:lnTo>
                  <a:lnTo>
                    <a:pt x="3061" y="1514"/>
                  </a:lnTo>
                  <a:lnTo>
                    <a:pt x="3061" y="1520"/>
                  </a:lnTo>
                  <a:lnTo>
                    <a:pt x="3062" y="1520"/>
                  </a:lnTo>
                  <a:lnTo>
                    <a:pt x="3062" y="1513"/>
                  </a:lnTo>
                  <a:lnTo>
                    <a:pt x="3063" y="1520"/>
                  </a:lnTo>
                  <a:lnTo>
                    <a:pt x="3063" y="1520"/>
                  </a:lnTo>
                  <a:lnTo>
                    <a:pt x="3064" y="1514"/>
                  </a:lnTo>
                  <a:lnTo>
                    <a:pt x="3064" y="1520"/>
                  </a:lnTo>
                  <a:lnTo>
                    <a:pt x="3065" y="15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3" name="Freeform 174"/>
            <p:cNvSpPr>
              <a:spLocks/>
            </p:cNvSpPr>
            <p:nvPr/>
          </p:nvSpPr>
          <p:spPr bwMode="auto">
            <a:xfrm>
              <a:off x="1507" y="1413"/>
              <a:ext cx="1623" cy="801"/>
            </a:xfrm>
            <a:custGeom>
              <a:avLst/>
              <a:gdLst>
                <a:gd name="T0" fmla="*/ 50 w 3065"/>
                <a:gd name="T1" fmla="*/ 1520 h 1520"/>
                <a:gd name="T2" fmla="*/ 101 w 3065"/>
                <a:gd name="T3" fmla="*/ 1520 h 1520"/>
                <a:gd name="T4" fmla="*/ 149 w 3065"/>
                <a:gd name="T5" fmla="*/ 1520 h 1520"/>
                <a:gd name="T6" fmla="*/ 199 w 3065"/>
                <a:gd name="T7" fmla="*/ 1520 h 1520"/>
                <a:gd name="T8" fmla="*/ 251 w 3065"/>
                <a:gd name="T9" fmla="*/ 1520 h 1520"/>
                <a:gd name="T10" fmla="*/ 302 w 3065"/>
                <a:gd name="T11" fmla="*/ 1520 h 1520"/>
                <a:gd name="T12" fmla="*/ 355 w 3065"/>
                <a:gd name="T13" fmla="*/ 1520 h 1520"/>
                <a:gd name="T14" fmla="*/ 410 w 3065"/>
                <a:gd name="T15" fmla="*/ 1520 h 1520"/>
                <a:gd name="T16" fmla="*/ 465 w 3065"/>
                <a:gd name="T17" fmla="*/ 1520 h 1520"/>
                <a:gd name="T18" fmla="*/ 519 w 3065"/>
                <a:gd name="T19" fmla="*/ 1520 h 1520"/>
                <a:gd name="T20" fmla="*/ 567 w 3065"/>
                <a:gd name="T21" fmla="*/ 1520 h 1520"/>
                <a:gd name="T22" fmla="*/ 616 w 3065"/>
                <a:gd name="T23" fmla="*/ 1520 h 1520"/>
                <a:gd name="T24" fmla="*/ 663 w 3065"/>
                <a:gd name="T25" fmla="*/ 1520 h 1520"/>
                <a:gd name="T26" fmla="*/ 715 w 3065"/>
                <a:gd name="T27" fmla="*/ 1520 h 1520"/>
                <a:gd name="T28" fmla="*/ 763 w 3065"/>
                <a:gd name="T29" fmla="*/ 1520 h 1520"/>
                <a:gd name="T30" fmla="*/ 814 w 3065"/>
                <a:gd name="T31" fmla="*/ 1520 h 1520"/>
                <a:gd name="T32" fmla="*/ 861 w 3065"/>
                <a:gd name="T33" fmla="*/ 1520 h 1520"/>
                <a:gd name="T34" fmla="*/ 910 w 3065"/>
                <a:gd name="T35" fmla="*/ 1520 h 1520"/>
                <a:gd name="T36" fmla="*/ 958 w 3065"/>
                <a:gd name="T37" fmla="*/ 1520 h 1520"/>
                <a:gd name="T38" fmla="*/ 1006 w 3065"/>
                <a:gd name="T39" fmla="*/ 1520 h 1520"/>
                <a:gd name="T40" fmla="*/ 1054 w 3065"/>
                <a:gd name="T41" fmla="*/ 1520 h 1520"/>
                <a:gd name="T42" fmla="*/ 1102 w 3065"/>
                <a:gd name="T43" fmla="*/ 1520 h 1520"/>
                <a:gd name="T44" fmla="*/ 1150 w 3065"/>
                <a:gd name="T45" fmla="*/ 1520 h 1520"/>
                <a:gd name="T46" fmla="*/ 1197 w 3065"/>
                <a:gd name="T47" fmla="*/ 1520 h 1520"/>
                <a:gd name="T48" fmla="*/ 1244 w 3065"/>
                <a:gd name="T49" fmla="*/ 1520 h 1520"/>
                <a:gd name="T50" fmla="*/ 1292 w 3065"/>
                <a:gd name="T51" fmla="*/ 1520 h 1520"/>
                <a:gd name="T52" fmla="*/ 1339 w 3065"/>
                <a:gd name="T53" fmla="*/ 1520 h 1520"/>
                <a:gd name="T54" fmla="*/ 1386 w 3065"/>
                <a:gd name="T55" fmla="*/ 1520 h 1520"/>
                <a:gd name="T56" fmla="*/ 1433 w 3065"/>
                <a:gd name="T57" fmla="*/ 1520 h 1520"/>
                <a:gd name="T58" fmla="*/ 1481 w 3065"/>
                <a:gd name="T59" fmla="*/ 1520 h 1520"/>
                <a:gd name="T60" fmla="*/ 1528 w 3065"/>
                <a:gd name="T61" fmla="*/ 1520 h 1520"/>
                <a:gd name="T62" fmla="*/ 1575 w 3065"/>
                <a:gd name="T63" fmla="*/ 1520 h 1520"/>
                <a:gd name="T64" fmla="*/ 1622 w 3065"/>
                <a:gd name="T65" fmla="*/ 1520 h 1520"/>
                <a:gd name="T66" fmla="*/ 1669 w 3065"/>
                <a:gd name="T67" fmla="*/ 1520 h 1520"/>
                <a:gd name="T68" fmla="*/ 1716 w 3065"/>
                <a:gd name="T69" fmla="*/ 1520 h 1520"/>
                <a:gd name="T70" fmla="*/ 1763 w 3065"/>
                <a:gd name="T71" fmla="*/ 1520 h 1520"/>
                <a:gd name="T72" fmla="*/ 1810 w 3065"/>
                <a:gd name="T73" fmla="*/ 1520 h 1520"/>
                <a:gd name="T74" fmla="*/ 1857 w 3065"/>
                <a:gd name="T75" fmla="*/ 1520 h 1520"/>
                <a:gd name="T76" fmla="*/ 1904 w 3065"/>
                <a:gd name="T77" fmla="*/ 1520 h 1520"/>
                <a:gd name="T78" fmla="*/ 1951 w 3065"/>
                <a:gd name="T79" fmla="*/ 1520 h 1520"/>
                <a:gd name="T80" fmla="*/ 1998 w 3065"/>
                <a:gd name="T81" fmla="*/ 1519 h 1520"/>
                <a:gd name="T82" fmla="*/ 2045 w 3065"/>
                <a:gd name="T83" fmla="*/ 1519 h 1520"/>
                <a:gd name="T84" fmla="*/ 2092 w 3065"/>
                <a:gd name="T85" fmla="*/ 1520 h 1520"/>
                <a:gd name="T86" fmla="*/ 2139 w 3065"/>
                <a:gd name="T87" fmla="*/ 1520 h 1520"/>
                <a:gd name="T88" fmla="*/ 2187 w 3065"/>
                <a:gd name="T89" fmla="*/ 1520 h 1520"/>
                <a:gd name="T90" fmla="*/ 2234 w 3065"/>
                <a:gd name="T91" fmla="*/ 1511 h 1520"/>
                <a:gd name="T92" fmla="*/ 2281 w 3065"/>
                <a:gd name="T93" fmla="*/ 1511 h 1520"/>
                <a:gd name="T94" fmla="*/ 2328 w 3065"/>
                <a:gd name="T95" fmla="*/ 1520 h 1520"/>
                <a:gd name="T96" fmla="*/ 2375 w 3065"/>
                <a:gd name="T97" fmla="*/ 1520 h 1520"/>
                <a:gd name="T98" fmla="*/ 2422 w 3065"/>
                <a:gd name="T99" fmla="*/ 1516 h 1520"/>
                <a:gd name="T100" fmla="*/ 2469 w 3065"/>
                <a:gd name="T101" fmla="*/ 1517 h 1520"/>
                <a:gd name="T102" fmla="*/ 2516 w 3065"/>
                <a:gd name="T103" fmla="*/ 1518 h 1520"/>
                <a:gd name="T104" fmla="*/ 2563 w 3065"/>
                <a:gd name="T105" fmla="*/ 1520 h 1520"/>
                <a:gd name="T106" fmla="*/ 2610 w 3065"/>
                <a:gd name="T107" fmla="*/ 1520 h 1520"/>
                <a:gd name="T108" fmla="*/ 2657 w 3065"/>
                <a:gd name="T109" fmla="*/ 1520 h 1520"/>
                <a:gd name="T110" fmla="*/ 2704 w 3065"/>
                <a:gd name="T111" fmla="*/ 1520 h 1520"/>
                <a:gd name="T112" fmla="*/ 2751 w 3065"/>
                <a:gd name="T113" fmla="*/ 1520 h 1520"/>
                <a:gd name="T114" fmla="*/ 2798 w 3065"/>
                <a:gd name="T115" fmla="*/ 1520 h 1520"/>
                <a:gd name="T116" fmla="*/ 2845 w 3065"/>
                <a:gd name="T117" fmla="*/ 1488 h 1520"/>
                <a:gd name="T118" fmla="*/ 2892 w 3065"/>
                <a:gd name="T119" fmla="*/ 1517 h 1520"/>
                <a:gd name="T120" fmla="*/ 2939 w 3065"/>
                <a:gd name="T121" fmla="*/ 1517 h 1520"/>
                <a:gd name="T122" fmla="*/ 2986 w 3065"/>
                <a:gd name="T123" fmla="*/ 1517 h 1520"/>
                <a:gd name="T124" fmla="*/ 3033 w 3065"/>
                <a:gd name="T125" fmla="*/ 149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5" h="1520">
                  <a:moveTo>
                    <a:pt x="0" y="1520"/>
                  </a:moveTo>
                  <a:lnTo>
                    <a:pt x="0" y="1520"/>
                  </a:lnTo>
                  <a:lnTo>
                    <a:pt x="1" y="1520"/>
                  </a:lnTo>
                  <a:lnTo>
                    <a:pt x="1" y="1520"/>
                  </a:lnTo>
                  <a:lnTo>
                    <a:pt x="2" y="1520"/>
                  </a:lnTo>
                  <a:lnTo>
                    <a:pt x="2" y="1520"/>
                  </a:lnTo>
                  <a:lnTo>
                    <a:pt x="3" y="1520"/>
                  </a:lnTo>
                  <a:lnTo>
                    <a:pt x="3" y="1520"/>
                  </a:lnTo>
                  <a:lnTo>
                    <a:pt x="4" y="1520"/>
                  </a:lnTo>
                  <a:lnTo>
                    <a:pt x="4" y="1520"/>
                  </a:lnTo>
                  <a:lnTo>
                    <a:pt x="5" y="1520"/>
                  </a:lnTo>
                  <a:lnTo>
                    <a:pt x="5" y="1520"/>
                  </a:lnTo>
                  <a:lnTo>
                    <a:pt x="6" y="1520"/>
                  </a:lnTo>
                  <a:lnTo>
                    <a:pt x="6" y="1520"/>
                  </a:lnTo>
                  <a:lnTo>
                    <a:pt x="7" y="1520"/>
                  </a:lnTo>
                  <a:lnTo>
                    <a:pt x="7" y="1520"/>
                  </a:lnTo>
                  <a:lnTo>
                    <a:pt x="8" y="1520"/>
                  </a:lnTo>
                  <a:lnTo>
                    <a:pt x="8" y="1520"/>
                  </a:lnTo>
                  <a:lnTo>
                    <a:pt x="9" y="1520"/>
                  </a:lnTo>
                  <a:lnTo>
                    <a:pt x="9" y="1520"/>
                  </a:lnTo>
                  <a:lnTo>
                    <a:pt x="10" y="1520"/>
                  </a:lnTo>
                  <a:lnTo>
                    <a:pt x="10" y="1520"/>
                  </a:lnTo>
                  <a:lnTo>
                    <a:pt x="11" y="1520"/>
                  </a:lnTo>
                  <a:lnTo>
                    <a:pt x="11" y="1520"/>
                  </a:lnTo>
                  <a:lnTo>
                    <a:pt x="12" y="1520"/>
                  </a:lnTo>
                  <a:lnTo>
                    <a:pt x="12" y="1520"/>
                  </a:lnTo>
                  <a:lnTo>
                    <a:pt x="13" y="1520"/>
                  </a:lnTo>
                  <a:lnTo>
                    <a:pt x="13" y="1520"/>
                  </a:lnTo>
                  <a:lnTo>
                    <a:pt x="14" y="1520"/>
                  </a:lnTo>
                  <a:lnTo>
                    <a:pt x="15" y="1520"/>
                  </a:lnTo>
                  <a:lnTo>
                    <a:pt x="15" y="1520"/>
                  </a:lnTo>
                  <a:lnTo>
                    <a:pt x="16" y="1520"/>
                  </a:lnTo>
                  <a:lnTo>
                    <a:pt x="16" y="1520"/>
                  </a:lnTo>
                  <a:lnTo>
                    <a:pt x="17" y="1520"/>
                  </a:lnTo>
                  <a:lnTo>
                    <a:pt x="17" y="1520"/>
                  </a:lnTo>
                  <a:lnTo>
                    <a:pt x="18" y="1520"/>
                  </a:lnTo>
                  <a:lnTo>
                    <a:pt x="18" y="1520"/>
                  </a:lnTo>
                  <a:lnTo>
                    <a:pt x="19" y="1520"/>
                  </a:lnTo>
                  <a:lnTo>
                    <a:pt x="19" y="1520"/>
                  </a:lnTo>
                  <a:lnTo>
                    <a:pt x="20" y="1520"/>
                  </a:lnTo>
                  <a:lnTo>
                    <a:pt x="21" y="1520"/>
                  </a:lnTo>
                  <a:lnTo>
                    <a:pt x="21" y="1520"/>
                  </a:lnTo>
                  <a:lnTo>
                    <a:pt x="22" y="1520"/>
                  </a:lnTo>
                  <a:lnTo>
                    <a:pt x="23" y="1520"/>
                  </a:lnTo>
                  <a:lnTo>
                    <a:pt x="23" y="1520"/>
                  </a:lnTo>
                  <a:lnTo>
                    <a:pt x="24" y="1520"/>
                  </a:lnTo>
                  <a:lnTo>
                    <a:pt x="24" y="1520"/>
                  </a:lnTo>
                  <a:lnTo>
                    <a:pt x="25" y="1520"/>
                  </a:lnTo>
                  <a:lnTo>
                    <a:pt x="25" y="1520"/>
                  </a:lnTo>
                  <a:lnTo>
                    <a:pt x="26" y="1520"/>
                  </a:lnTo>
                  <a:lnTo>
                    <a:pt x="26" y="1520"/>
                  </a:lnTo>
                  <a:lnTo>
                    <a:pt x="27" y="1520"/>
                  </a:lnTo>
                  <a:lnTo>
                    <a:pt x="27" y="1520"/>
                  </a:lnTo>
                  <a:lnTo>
                    <a:pt x="28" y="1520"/>
                  </a:lnTo>
                  <a:lnTo>
                    <a:pt x="28" y="1520"/>
                  </a:lnTo>
                  <a:lnTo>
                    <a:pt x="29" y="1520"/>
                  </a:lnTo>
                  <a:lnTo>
                    <a:pt x="29" y="1520"/>
                  </a:lnTo>
                  <a:lnTo>
                    <a:pt x="30" y="1520"/>
                  </a:lnTo>
                  <a:lnTo>
                    <a:pt x="31" y="1520"/>
                  </a:lnTo>
                  <a:lnTo>
                    <a:pt x="31" y="1520"/>
                  </a:lnTo>
                  <a:lnTo>
                    <a:pt x="32" y="1520"/>
                  </a:lnTo>
                  <a:lnTo>
                    <a:pt x="32" y="1520"/>
                  </a:lnTo>
                  <a:lnTo>
                    <a:pt x="33" y="1520"/>
                  </a:lnTo>
                  <a:lnTo>
                    <a:pt x="33" y="1520"/>
                  </a:lnTo>
                  <a:lnTo>
                    <a:pt x="34" y="1520"/>
                  </a:lnTo>
                  <a:lnTo>
                    <a:pt x="35" y="1520"/>
                  </a:lnTo>
                  <a:lnTo>
                    <a:pt x="35" y="1520"/>
                  </a:lnTo>
                  <a:lnTo>
                    <a:pt x="36" y="1520"/>
                  </a:lnTo>
                  <a:lnTo>
                    <a:pt x="36" y="1520"/>
                  </a:lnTo>
                  <a:lnTo>
                    <a:pt x="37" y="1520"/>
                  </a:lnTo>
                  <a:lnTo>
                    <a:pt x="37" y="1520"/>
                  </a:lnTo>
                  <a:lnTo>
                    <a:pt x="38" y="1520"/>
                  </a:lnTo>
                  <a:lnTo>
                    <a:pt x="38" y="1520"/>
                  </a:lnTo>
                  <a:lnTo>
                    <a:pt x="39" y="1520"/>
                  </a:lnTo>
                  <a:lnTo>
                    <a:pt x="39" y="1520"/>
                  </a:lnTo>
                  <a:lnTo>
                    <a:pt x="40" y="1520"/>
                  </a:lnTo>
                  <a:lnTo>
                    <a:pt x="40" y="1520"/>
                  </a:lnTo>
                  <a:lnTo>
                    <a:pt x="41" y="1520"/>
                  </a:lnTo>
                  <a:lnTo>
                    <a:pt x="42" y="1520"/>
                  </a:lnTo>
                  <a:lnTo>
                    <a:pt x="42" y="1520"/>
                  </a:lnTo>
                  <a:lnTo>
                    <a:pt x="43" y="1520"/>
                  </a:lnTo>
                  <a:lnTo>
                    <a:pt x="43" y="1520"/>
                  </a:lnTo>
                  <a:lnTo>
                    <a:pt x="44" y="1520"/>
                  </a:lnTo>
                  <a:lnTo>
                    <a:pt x="44" y="1520"/>
                  </a:lnTo>
                  <a:lnTo>
                    <a:pt x="45" y="1520"/>
                  </a:lnTo>
                  <a:lnTo>
                    <a:pt x="45" y="1520"/>
                  </a:lnTo>
                  <a:lnTo>
                    <a:pt x="46" y="1520"/>
                  </a:lnTo>
                  <a:lnTo>
                    <a:pt x="47" y="1520"/>
                  </a:lnTo>
                  <a:lnTo>
                    <a:pt x="47" y="1520"/>
                  </a:lnTo>
                  <a:lnTo>
                    <a:pt x="48" y="1520"/>
                  </a:lnTo>
                  <a:lnTo>
                    <a:pt x="48" y="1520"/>
                  </a:lnTo>
                  <a:lnTo>
                    <a:pt x="49" y="1520"/>
                  </a:lnTo>
                  <a:lnTo>
                    <a:pt x="49" y="1520"/>
                  </a:lnTo>
                  <a:lnTo>
                    <a:pt x="50" y="1520"/>
                  </a:lnTo>
                  <a:lnTo>
                    <a:pt x="50" y="1520"/>
                  </a:lnTo>
                  <a:lnTo>
                    <a:pt x="51" y="1520"/>
                  </a:lnTo>
                  <a:lnTo>
                    <a:pt x="51" y="1520"/>
                  </a:lnTo>
                  <a:lnTo>
                    <a:pt x="52" y="1520"/>
                  </a:lnTo>
                  <a:lnTo>
                    <a:pt x="52" y="1520"/>
                  </a:lnTo>
                  <a:lnTo>
                    <a:pt x="53" y="1520"/>
                  </a:lnTo>
                  <a:lnTo>
                    <a:pt x="53" y="1520"/>
                  </a:lnTo>
                  <a:lnTo>
                    <a:pt x="54" y="1520"/>
                  </a:lnTo>
                  <a:lnTo>
                    <a:pt x="54" y="1520"/>
                  </a:lnTo>
                  <a:lnTo>
                    <a:pt x="55" y="1520"/>
                  </a:lnTo>
                  <a:lnTo>
                    <a:pt x="55" y="1520"/>
                  </a:lnTo>
                  <a:lnTo>
                    <a:pt x="56" y="1520"/>
                  </a:lnTo>
                  <a:lnTo>
                    <a:pt x="56" y="1520"/>
                  </a:lnTo>
                  <a:lnTo>
                    <a:pt x="57" y="1520"/>
                  </a:lnTo>
                  <a:lnTo>
                    <a:pt x="58" y="1520"/>
                  </a:lnTo>
                  <a:lnTo>
                    <a:pt x="58" y="1520"/>
                  </a:lnTo>
                  <a:lnTo>
                    <a:pt x="59" y="1520"/>
                  </a:lnTo>
                  <a:lnTo>
                    <a:pt x="59" y="1520"/>
                  </a:lnTo>
                  <a:lnTo>
                    <a:pt x="60" y="1520"/>
                  </a:lnTo>
                  <a:lnTo>
                    <a:pt x="61" y="1520"/>
                  </a:lnTo>
                  <a:lnTo>
                    <a:pt x="61" y="1520"/>
                  </a:lnTo>
                  <a:lnTo>
                    <a:pt x="62" y="1520"/>
                  </a:lnTo>
                  <a:lnTo>
                    <a:pt x="62" y="1520"/>
                  </a:lnTo>
                  <a:lnTo>
                    <a:pt x="63" y="1520"/>
                  </a:lnTo>
                  <a:lnTo>
                    <a:pt x="63" y="1520"/>
                  </a:lnTo>
                  <a:lnTo>
                    <a:pt x="64" y="1520"/>
                  </a:lnTo>
                  <a:lnTo>
                    <a:pt x="64" y="1520"/>
                  </a:lnTo>
                  <a:lnTo>
                    <a:pt x="65" y="1520"/>
                  </a:lnTo>
                  <a:lnTo>
                    <a:pt x="65" y="1520"/>
                  </a:lnTo>
                  <a:lnTo>
                    <a:pt x="66" y="1520"/>
                  </a:lnTo>
                  <a:lnTo>
                    <a:pt x="66" y="1520"/>
                  </a:lnTo>
                  <a:lnTo>
                    <a:pt x="67" y="1520"/>
                  </a:lnTo>
                  <a:lnTo>
                    <a:pt x="68" y="1520"/>
                  </a:lnTo>
                  <a:lnTo>
                    <a:pt x="68" y="1520"/>
                  </a:lnTo>
                  <a:lnTo>
                    <a:pt x="69" y="1520"/>
                  </a:lnTo>
                  <a:lnTo>
                    <a:pt x="69" y="1520"/>
                  </a:lnTo>
                  <a:lnTo>
                    <a:pt x="70" y="1520"/>
                  </a:lnTo>
                  <a:lnTo>
                    <a:pt x="71" y="1520"/>
                  </a:lnTo>
                  <a:lnTo>
                    <a:pt x="71" y="1520"/>
                  </a:lnTo>
                  <a:lnTo>
                    <a:pt x="72" y="1520"/>
                  </a:lnTo>
                  <a:lnTo>
                    <a:pt x="72" y="1520"/>
                  </a:lnTo>
                  <a:lnTo>
                    <a:pt x="73" y="1520"/>
                  </a:lnTo>
                  <a:lnTo>
                    <a:pt x="73" y="1520"/>
                  </a:lnTo>
                  <a:lnTo>
                    <a:pt x="74" y="1520"/>
                  </a:lnTo>
                  <a:lnTo>
                    <a:pt x="74" y="1520"/>
                  </a:lnTo>
                  <a:lnTo>
                    <a:pt x="75" y="1520"/>
                  </a:lnTo>
                  <a:lnTo>
                    <a:pt x="75" y="1520"/>
                  </a:lnTo>
                  <a:lnTo>
                    <a:pt x="76" y="1520"/>
                  </a:lnTo>
                  <a:lnTo>
                    <a:pt x="76" y="1520"/>
                  </a:lnTo>
                  <a:lnTo>
                    <a:pt x="77" y="1520"/>
                  </a:lnTo>
                  <a:lnTo>
                    <a:pt x="77" y="1520"/>
                  </a:lnTo>
                  <a:lnTo>
                    <a:pt x="78" y="1520"/>
                  </a:lnTo>
                  <a:lnTo>
                    <a:pt x="79" y="1520"/>
                  </a:lnTo>
                  <a:lnTo>
                    <a:pt x="79" y="1520"/>
                  </a:lnTo>
                  <a:lnTo>
                    <a:pt x="80" y="1520"/>
                  </a:lnTo>
                  <a:lnTo>
                    <a:pt x="80" y="1520"/>
                  </a:lnTo>
                  <a:lnTo>
                    <a:pt x="81" y="1520"/>
                  </a:lnTo>
                  <a:lnTo>
                    <a:pt x="81" y="1520"/>
                  </a:lnTo>
                  <a:lnTo>
                    <a:pt x="82" y="1520"/>
                  </a:lnTo>
                  <a:lnTo>
                    <a:pt x="82" y="1520"/>
                  </a:lnTo>
                  <a:lnTo>
                    <a:pt x="83" y="1520"/>
                  </a:lnTo>
                  <a:lnTo>
                    <a:pt x="84" y="1520"/>
                  </a:lnTo>
                  <a:lnTo>
                    <a:pt x="84" y="1520"/>
                  </a:lnTo>
                  <a:lnTo>
                    <a:pt x="85" y="1520"/>
                  </a:lnTo>
                  <a:lnTo>
                    <a:pt x="85" y="1520"/>
                  </a:lnTo>
                  <a:lnTo>
                    <a:pt x="86" y="1520"/>
                  </a:lnTo>
                  <a:lnTo>
                    <a:pt x="86" y="1520"/>
                  </a:lnTo>
                  <a:lnTo>
                    <a:pt x="87" y="1520"/>
                  </a:lnTo>
                  <a:lnTo>
                    <a:pt x="88" y="1520"/>
                  </a:lnTo>
                  <a:lnTo>
                    <a:pt x="88" y="1520"/>
                  </a:lnTo>
                  <a:lnTo>
                    <a:pt x="89" y="1520"/>
                  </a:lnTo>
                  <a:lnTo>
                    <a:pt x="89" y="1520"/>
                  </a:lnTo>
                  <a:lnTo>
                    <a:pt x="90" y="1520"/>
                  </a:lnTo>
                  <a:lnTo>
                    <a:pt x="90" y="1520"/>
                  </a:lnTo>
                  <a:lnTo>
                    <a:pt x="91" y="1520"/>
                  </a:lnTo>
                  <a:lnTo>
                    <a:pt x="91" y="1520"/>
                  </a:lnTo>
                  <a:lnTo>
                    <a:pt x="92" y="1520"/>
                  </a:lnTo>
                  <a:lnTo>
                    <a:pt x="93" y="1520"/>
                  </a:lnTo>
                  <a:lnTo>
                    <a:pt x="93" y="1520"/>
                  </a:lnTo>
                  <a:lnTo>
                    <a:pt x="94" y="1520"/>
                  </a:lnTo>
                  <a:lnTo>
                    <a:pt x="94" y="1520"/>
                  </a:lnTo>
                  <a:lnTo>
                    <a:pt x="95" y="1520"/>
                  </a:lnTo>
                  <a:lnTo>
                    <a:pt x="95" y="1520"/>
                  </a:lnTo>
                  <a:lnTo>
                    <a:pt x="96" y="1520"/>
                  </a:lnTo>
                  <a:lnTo>
                    <a:pt x="96" y="1520"/>
                  </a:lnTo>
                  <a:lnTo>
                    <a:pt x="97" y="1520"/>
                  </a:lnTo>
                  <a:lnTo>
                    <a:pt x="97" y="1520"/>
                  </a:lnTo>
                  <a:lnTo>
                    <a:pt x="98" y="1520"/>
                  </a:lnTo>
                  <a:lnTo>
                    <a:pt x="98" y="1520"/>
                  </a:lnTo>
                  <a:lnTo>
                    <a:pt x="99" y="1520"/>
                  </a:lnTo>
                  <a:lnTo>
                    <a:pt x="99" y="1520"/>
                  </a:lnTo>
                  <a:lnTo>
                    <a:pt x="100" y="1520"/>
                  </a:lnTo>
                  <a:lnTo>
                    <a:pt x="100" y="1520"/>
                  </a:lnTo>
                  <a:lnTo>
                    <a:pt x="101" y="1520"/>
                  </a:lnTo>
                  <a:lnTo>
                    <a:pt x="101" y="1520"/>
                  </a:lnTo>
                  <a:lnTo>
                    <a:pt x="102" y="1520"/>
                  </a:lnTo>
                  <a:lnTo>
                    <a:pt x="102" y="1520"/>
                  </a:lnTo>
                  <a:lnTo>
                    <a:pt x="103" y="1520"/>
                  </a:lnTo>
                  <a:lnTo>
                    <a:pt x="103" y="1520"/>
                  </a:lnTo>
                  <a:lnTo>
                    <a:pt x="104" y="1520"/>
                  </a:lnTo>
                  <a:lnTo>
                    <a:pt x="104" y="1520"/>
                  </a:lnTo>
                  <a:lnTo>
                    <a:pt x="105" y="1520"/>
                  </a:lnTo>
                  <a:lnTo>
                    <a:pt x="105" y="1520"/>
                  </a:lnTo>
                  <a:lnTo>
                    <a:pt x="106" y="1520"/>
                  </a:lnTo>
                  <a:lnTo>
                    <a:pt x="106" y="1520"/>
                  </a:lnTo>
                  <a:lnTo>
                    <a:pt x="107" y="1520"/>
                  </a:lnTo>
                  <a:lnTo>
                    <a:pt x="108" y="1520"/>
                  </a:lnTo>
                  <a:lnTo>
                    <a:pt x="108" y="1520"/>
                  </a:lnTo>
                  <a:lnTo>
                    <a:pt x="109" y="1520"/>
                  </a:lnTo>
                  <a:lnTo>
                    <a:pt x="109" y="1520"/>
                  </a:lnTo>
                  <a:lnTo>
                    <a:pt x="110" y="1520"/>
                  </a:lnTo>
                  <a:lnTo>
                    <a:pt x="110" y="1520"/>
                  </a:lnTo>
                  <a:lnTo>
                    <a:pt x="111" y="1520"/>
                  </a:lnTo>
                  <a:lnTo>
                    <a:pt x="111" y="1520"/>
                  </a:lnTo>
                  <a:lnTo>
                    <a:pt x="112" y="1520"/>
                  </a:lnTo>
                  <a:lnTo>
                    <a:pt x="112" y="1520"/>
                  </a:lnTo>
                  <a:lnTo>
                    <a:pt x="113" y="1520"/>
                  </a:lnTo>
                  <a:lnTo>
                    <a:pt x="113" y="1520"/>
                  </a:lnTo>
                  <a:lnTo>
                    <a:pt x="114" y="1520"/>
                  </a:lnTo>
                  <a:lnTo>
                    <a:pt x="114" y="1520"/>
                  </a:lnTo>
                  <a:lnTo>
                    <a:pt x="115" y="1520"/>
                  </a:lnTo>
                  <a:lnTo>
                    <a:pt x="115" y="1520"/>
                  </a:lnTo>
                  <a:lnTo>
                    <a:pt x="116" y="1520"/>
                  </a:lnTo>
                  <a:lnTo>
                    <a:pt x="117" y="1520"/>
                  </a:lnTo>
                  <a:lnTo>
                    <a:pt x="117" y="1520"/>
                  </a:lnTo>
                  <a:lnTo>
                    <a:pt x="118" y="1520"/>
                  </a:lnTo>
                  <a:lnTo>
                    <a:pt x="118" y="1520"/>
                  </a:lnTo>
                  <a:lnTo>
                    <a:pt x="119" y="1520"/>
                  </a:lnTo>
                  <a:lnTo>
                    <a:pt x="119" y="1520"/>
                  </a:lnTo>
                  <a:lnTo>
                    <a:pt x="120" y="1520"/>
                  </a:lnTo>
                  <a:lnTo>
                    <a:pt x="120" y="1520"/>
                  </a:lnTo>
                  <a:lnTo>
                    <a:pt x="121" y="1520"/>
                  </a:lnTo>
                  <a:lnTo>
                    <a:pt x="121" y="1520"/>
                  </a:lnTo>
                  <a:lnTo>
                    <a:pt x="122" y="1520"/>
                  </a:lnTo>
                  <a:lnTo>
                    <a:pt x="122" y="1520"/>
                  </a:lnTo>
                  <a:lnTo>
                    <a:pt x="123" y="1520"/>
                  </a:lnTo>
                  <a:lnTo>
                    <a:pt x="123" y="1520"/>
                  </a:lnTo>
                  <a:lnTo>
                    <a:pt x="124" y="1520"/>
                  </a:lnTo>
                  <a:lnTo>
                    <a:pt x="124" y="1520"/>
                  </a:lnTo>
                  <a:lnTo>
                    <a:pt x="125" y="1520"/>
                  </a:lnTo>
                  <a:lnTo>
                    <a:pt x="125" y="1520"/>
                  </a:lnTo>
                  <a:lnTo>
                    <a:pt x="126" y="1520"/>
                  </a:lnTo>
                  <a:lnTo>
                    <a:pt x="126" y="1520"/>
                  </a:lnTo>
                  <a:lnTo>
                    <a:pt x="127" y="1520"/>
                  </a:lnTo>
                  <a:lnTo>
                    <a:pt x="127" y="1520"/>
                  </a:lnTo>
                  <a:lnTo>
                    <a:pt x="128" y="1520"/>
                  </a:lnTo>
                  <a:lnTo>
                    <a:pt x="128" y="1520"/>
                  </a:lnTo>
                  <a:lnTo>
                    <a:pt x="129" y="1520"/>
                  </a:lnTo>
                  <a:lnTo>
                    <a:pt x="129" y="1520"/>
                  </a:lnTo>
                  <a:lnTo>
                    <a:pt x="130" y="1520"/>
                  </a:lnTo>
                  <a:lnTo>
                    <a:pt x="130" y="1520"/>
                  </a:lnTo>
                  <a:lnTo>
                    <a:pt x="131" y="1520"/>
                  </a:lnTo>
                  <a:lnTo>
                    <a:pt x="131" y="1520"/>
                  </a:lnTo>
                  <a:lnTo>
                    <a:pt x="132" y="1520"/>
                  </a:lnTo>
                  <a:lnTo>
                    <a:pt x="132" y="1520"/>
                  </a:lnTo>
                  <a:lnTo>
                    <a:pt x="133" y="1520"/>
                  </a:lnTo>
                  <a:lnTo>
                    <a:pt x="133" y="1520"/>
                  </a:lnTo>
                  <a:lnTo>
                    <a:pt x="134" y="1520"/>
                  </a:lnTo>
                  <a:lnTo>
                    <a:pt x="134" y="1520"/>
                  </a:lnTo>
                  <a:lnTo>
                    <a:pt x="135" y="1520"/>
                  </a:lnTo>
                  <a:lnTo>
                    <a:pt x="135" y="1520"/>
                  </a:lnTo>
                  <a:lnTo>
                    <a:pt x="136" y="1520"/>
                  </a:lnTo>
                  <a:lnTo>
                    <a:pt x="136" y="1520"/>
                  </a:lnTo>
                  <a:lnTo>
                    <a:pt x="137" y="1520"/>
                  </a:lnTo>
                  <a:lnTo>
                    <a:pt x="137" y="1520"/>
                  </a:lnTo>
                  <a:lnTo>
                    <a:pt x="138" y="1520"/>
                  </a:lnTo>
                  <a:lnTo>
                    <a:pt x="138" y="1520"/>
                  </a:lnTo>
                  <a:lnTo>
                    <a:pt x="139" y="1520"/>
                  </a:lnTo>
                  <a:lnTo>
                    <a:pt x="139" y="1520"/>
                  </a:lnTo>
                  <a:lnTo>
                    <a:pt x="140" y="1520"/>
                  </a:lnTo>
                  <a:lnTo>
                    <a:pt x="140" y="1520"/>
                  </a:lnTo>
                  <a:lnTo>
                    <a:pt x="141" y="1520"/>
                  </a:lnTo>
                  <a:lnTo>
                    <a:pt x="142" y="1520"/>
                  </a:lnTo>
                  <a:lnTo>
                    <a:pt x="142" y="1520"/>
                  </a:lnTo>
                  <a:lnTo>
                    <a:pt x="143" y="1520"/>
                  </a:lnTo>
                  <a:lnTo>
                    <a:pt x="143" y="1520"/>
                  </a:lnTo>
                  <a:lnTo>
                    <a:pt x="144" y="1520"/>
                  </a:lnTo>
                  <a:lnTo>
                    <a:pt x="144" y="1520"/>
                  </a:lnTo>
                  <a:lnTo>
                    <a:pt x="145" y="1520"/>
                  </a:lnTo>
                  <a:lnTo>
                    <a:pt x="145" y="1520"/>
                  </a:lnTo>
                  <a:lnTo>
                    <a:pt x="146" y="1520"/>
                  </a:lnTo>
                  <a:lnTo>
                    <a:pt x="146" y="1520"/>
                  </a:lnTo>
                  <a:lnTo>
                    <a:pt x="147" y="1520"/>
                  </a:lnTo>
                  <a:lnTo>
                    <a:pt x="147" y="1520"/>
                  </a:lnTo>
                  <a:lnTo>
                    <a:pt x="148" y="1520"/>
                  </a:lnTo>
                  <a:lnTo>
                    <a:pt x="148" y="1520"/>
                  </a:lnTo>
                  <a:lnTo>
                    <a:pt x="149" y="1520"/>
                  </a:lnTo>
                  <a:lnTo>
                    <a:pt x="149" y="1520"/>
                  </a:lnTo>
                  <a:lnTo>
                    <a:pt x="150" y="1520"/>
                  </a:lnTo>
                  <a:lnTo>
                    <a:pt x="150" y="1520"/>
                  </a:lnTo>
                  <a:lnTo>
                    <a:pt x="151" y="1520"/>
                  </a:lnTo>
                  <a:lnTo>
                    <a:pt x="151" y="1520"/>
                  </a:lnTo>
                  <a:lnTo>
                    <a:pt x="152" y="1520"/>
                  </a:lnTo>
                  <a:lnTo>
                    <a:pt x="152" y="1520"/>
                  </a:lnTo>
                  <a:lnTo>
                    <a:pt x="153" y="1520"/>
                  </a:lnTo>
                  <a:lnTo>
                    <a:pt x="153" y="1520"/>
                  </a:lnTo>
                  <a:lnTo>
                    <a:pt x="154" y="1520"/>
                  </a:lnTo>
                  <a:lnTo>
                    <a:pt x="154" y="1520"/>
                  </a:lnTo>
                  <a:lnTo>
                    <a:pt x="155" y="1520"/>
                  </a:lnTo>
                  <a:lnTo>
                    <a:pt x="155" y="1520"/>
                  </a:lnTo>
                  <a:lnTo>
                    <a:pt x="156" y="1520"/>
                  </a:lnTo>
                  <a:lnTo>
                    <a:pt x="156" y="1520"/>
                  </a:lnTo>
                  <a:lnTo>
                    <a:pt x="157" y="1520"/>
                  </a:lnTo>
                  <a:lnTo>
                    <a:pt x="157" y="1520"/>
                  </a:lnTo>
                  <a:lnTo>
                    <a:pt x="158" y="1520"/>
                  </a:lnTo>
                  <a:lnTo>
                    <a:pt x="158" y="1520"/>
                  </a:lnTo>
                  <a:lnTo>
                    <a:pt x="159" y="1520"/>
                  </a:lnTo>
                  <a:lnTo>
                    <a:pt x="159" y="1520"/>
                  </a:lnTo>
                  <a:lnTo>
                    <a:pt x="160" y="1520"/>
                  </a:lnTo>
                  <a:lnTo>
                    <a:pt x="160" y="1520"/>
                  </a:lnTo>
                  <a:lnTo>
                    <a:pt x="161" y="1520"/>
                  </a:lnTo>
                  <a:lnTo>
                    <a:pt x="161" y="1520"/>
                  </a:lnTo>
                  <a:lnTo>
                    <a:pt x="162" y="1520"/>
                  </a:lnTo>
                  <a:lnTo>
                    <a:pt x="162" y="1520"/>
                  </a:lnTo>
                  <a:lnTo>
                    <a:pt x="163" y="1520"/>
                  </a:lnTo>
                  <a:lnTo>
                    <a:pt x="164" y="1520"/>
                  </a:lnTo>
                  <a:lnTo>
                    <a:pt x="164" y="1520"/>
                  </a:lnTo>
                  <a:lnTo>
                    <a:pt x="165" y="1520"/>
                  </a:lnTo>
                  <a:lnTo>
                    <a:pt x="165" y="1520"/>
                  </a:lnTo>
                  <a:lnTo>
                    <a:pt x="166" y="1520"/>
                  </a:lnTo>
                  <a:lnTo>
                    <a:pt x="166" y="1520"/>
                  </a:lnTo>
                  <a:lnTo>
                    <a:pt x="167" y="1520"/>
                  </a:lnTo>
                  <a:lnTo>
                    <a:pt x="167" y="1520"/>
                  </a:lnTo>
                  <a:lnTo>
                    <a:pt x="168" y="1520"/>
                  </a:lnTo>
                  <a:lnTo>
                    <a:pt x="168" y="1520"/>
                  </a:lnTo>
                  <a:lnTo>
                    <a:pt x="169" y="1520"/>
                  </a:lnTo>
                  <a:lnTo>
                    <a:pt x="169" y="1520"/>
                  </a:lnTo>
                  <a:lnTo>
                    <a:pt x="170" y="1520"/>
                  </a:lnTo>
                  <a:lnTo>
                    <a:pt x="170" y="1520"/>
                  </a:lnTo>
                  <a:lnTo>
                    <a:pt x="171" y="1520"/>
                  </a:lnTo>
                  <a:lnTo>
                    <a:pt x="172" y="1520"/>
                  </a:lnTo>
                  <a:lnTo>
                    <a:pt x="172" y="1520"/>
                  </a:lnTo>
                  <a:lnTo>
                    <a:pt x="173" y="1520"/>
                  </a:lnTo>
                  <a:lnTo>
                    <a:pt x="173" y="1520"/>
                  </a:lnTo>
                  <a:lnTo>
                    <a:pt x="174" y="1520"/>
                  </a:lnTo>
                  <a:lnTo>
                    <a:pt x="174" y="1520"/>
                  </a:lnTo>
                  <a:lnTo>
                    <a:pt x="175" y="1520"/>
                  </a:lnTo>
                  <a:lnTo>
                    <a:pt x="175" y="1520"/>
                  </a:lnTo>
                  <a:lnTo>
                    <a:pt x="176" y="1520"/>
                  </a:lnTo>
                  <a:lnTo>
                    <a:pt x="177" y="1520"/>
                  </a:lnTo>
                  <a:lnTo>
                    <a:pt x="177" y="1520"/>
                  </a:lnTo>
                  <a:lnTo>
                    <a:pt x="178" y="1520"/>
                  </a:lnTo>
                  <a:lnTo>
                    <a:pt x="179" y="1520"/>
                  </a:lnTo>
                  <a:lnTo>
                    <a:pt x="179" y="1520"/>
                  </a:lnTo>
                  <a:lnTo>
                    <a:pt x="180" y="1520"/>
                  </a:lnTo>
                  <a:lnTo>
                    <a:pt x="180" y="1520"/>
                  </a:lnTo>
                  <a:lnTo>
                    <a:pt x="181" y="1520"/>
                  </a:lnTo>
                  <a:lnTo>
                    <a:pt x="181" y="1520"/>
                  </a:lnTo>
                  <a:lnTo>
                    <a:pt x="182" y="1520"/>
                  </a:lnTo>
                  <a:lnTo>
                    <a:pt x="183" y="1520"/>
                  </a:lnTo>
                  <a:lnTo>
                    <a:pt x="183" y="1520"/>
                  </a:lnTo>
                  <a:lnTo>
                    <a:pt x="184" y="1520"/>
                  </a:lnTo>
                  <a:lnTo>
                    <a:pt x="184" y="1520"/>
                  </a:lnTo>
                  <a:lnTo>
                    <a:pt x="185" y="1520"/>
                  </a:lnTo>
                  <a:lnTo>
                    <a:pt x="185" y="1520"/>
                  </a:lnTo>
                  <a:lnTo>
                    <a:pt x="186" y="1520"/>
                  </a:lnTo>
                  <a:lnTo>
                    <a:pt x="186" y="1520"/>
                  </a:lnTo>
                  <a:lnTo>
                    <a:pt x="187" y="1520"/>
                  </a:lnTo>
                  <a:lnTo>
                    <a:pt x="187" y="1520"/>
                  </a:lnTo>
                  <a:lnTo>
                    <a:pt x="188" y="1520"/>
                  </a:lnTo>
                  <a:lnTo>
                    <a:pt x="188" y="1520"/>
                  </a:lnTo>
                  <a:lnTo>
                    <a:pt x="189" y="1520"/>
                  </a:lnTo>
                  <a:lnTo>
                    <a:pt x="189" y="1520"/>
                  </a:lnTo>
                  <a:lnTo>
                    <a:pt x="190" y="1520"/>
                  </a:lnTo>
                  <a:lnTo>
                    <a:pt x="190" y="1520"/>
                  </a:lnTo>
                  <a:lnTo>
                    <a:pt x="191" y="1520"/>
                  </a:lnTo>
                  <a:lnTo>
                    <a:pt x="191" y="1520"/>
                  </a:lnTo>
                  <a:lnTo>
                    <a:pt x="192" y="1520"/>
                  </a:lnTo>
                  <a:lnTo>
                    <a:pt x="192" y="1520"/>
                  </a:lnTo>
                  <a:lnTo>
                    <a:pt x="193" y="1520"/>
                  </a:lnTo>
                  <a:lnTo>
                    <a:pt x="193" y="1520"/>
                  </a:lnTo>
                  <a:lnTo>
                    <a:pt x="194" y="1520"/>
                  </a:lnTo>
                  <a:lnTo>
                    <a:pt x="194" y="1520"/>
                  </a:lnTo>
                  <a:lnTo>
                    <a:pt x="195" y="1520"/>
                  </a:lnTo>
                  <a:lnTo>
                    <a:pt x="195" y="1520"/>
                  </a:lnTo>
                  <a:lnTo>
                    <a:pt x="196" y="1520"/>
                  </a:lnTo>
                  <a:lnTo>
                    <a:pt x="196" y="1520"/>
                  </a:lnTo>
                  <a:lnTo>
                    <a:pt x="197" y="1520"/>
                  </a:lnTo>
                  <a:lnTo>
                    <a:pt x="197" y="1520"/>
                  </a:lnTo>
                  <a:lnTo>
                    <a:pt x="198" y="1520"/>
                  </a:lnTo>
                  <a:lnTo>
                    <a:pt x="198" y="1520"/>
                  </a:lnTo>
                  <a:lnTo>
                    <a:pt x="199" y="1520"/>
                  </a:lnTo>
                  <a:lnTo>
                    <a:pt x="199" y="1520"/>
                  </a:lnTo>
                  <a:lnTo>
                    <a:pt x="200" y="1520"/>
                  </a:lnTo>
                  <a:lnTo>
                    <a:pt x="200" y="1520"/>
                  </a:lnTo>
                  <a:lnTo>
                    <a:pt x="201" y="1520"/>
                  </a:lnTo>
                  <a:lnTo>
                    <a:pt x="202" y="1520"/>
                  </a:lnTo>
                  <a:lnTo>
                    <a:pt x="202" y="1520"/>
                  </a:lnTo>
                  <a:lnTo>
                    <a:pt x="203" y="1520"/>
                  </a:lnTo>
                  <a:lnTo>
                    <a:pt x="204" y="1520"/>
                  </a:lnTo>
                  <a:lnTo>
                    <a:pt x="204" y="1520"/>
                  </a:lnTo>
                  <a:lnTo>
                    <a:pt x="205" y="1520"/>
                  </a:lnTo>
                  <a:lnTo>
                    <a:pt x="205" y="1520"/>
                  </a:lnTo>
                  <a:lnTo>
                    <a:pt x="206" y="1520"/>
                  </a:lnTo>
                  <a:lnTo>
                    <a:pt x="206" y="1520"/>
                  </a:lnTo>
                  <a:lnTo>
                    <a:pt x="207" y="1520"/>
                  </a:lnTo>
                  <a:lnTo>
                    <a:pt x="207" y="1520"/>
                  </a:lnTo>
                  <a:lnTo>
                    <a:pt x="208" y="1520"/>
                  </a:lnTo>
                  <a:lnTo>
                    <a:pt x="208" y="1520"/>
                  </a:lnTo>
                  <a:lnTo>
                    <a:pt x="209" y="1520"/>
                  </a:lnTo>
                  <a:lnTo>
                    <a:pt x="209" y="1520"/>
                  </a:lnTo>
                  <a:lnTo>
                    <a:pt x="210" y="1520"/>
                  </a:lnTo>
                  <a:lnTo>
                    <a:pt x="210" y="1520"/>
                  </a:lnTo>
                  <a:lnTo>
                    <a:pt x="211" y="1520"/>
                  </a:lnTo>
                  <a:lnTo>
                    <a:pt x="211" y="1520"/>
                  </a:lnTo>
                  <a:lnTo>
                    <a:pt x="212" y="1520"/>
                  </a:lnTo>
                  <a:lnTo>
                    <a:pt x="212" y="1520"/>
                  </a:lnTo>
                  <a:lnTo>
                    <a:pt x="213" y="1520"/>
                  </a:lnTo>
                  <a:lnTo>
                    <a:pt x="213" y="1520"/>
                  </a:lnTo>
                  <a:lnTo>
                    <a:pt x="214" y="1520"/>
                  </a:lnTo>
                  <a:lnTo>
                    <a:pt x="214" y="1520"/>
                  </a:lnTo>
                  <a:lnTo>
                    <a:pt x="215" y="1520"/>
                  </a:lnTo>
                  <a:lnTo>
                    <a:pt x="215" y="1520"/>
                  </a:lnTo>
                  <a:lnTo>
                    <a:pt x="216" y="1520"/>
                  </a:lnTo>
                  <a:lnTo>
                    <a:pt x="216" y="1520"/>
                  </a:lnTo>
                  <a:lnTo>
                    <a:pt x="217" y="1520"/>
                  </a:lnTo>
                  <a:lnTo>
                    <a:pt x="218" y="1520"/>
                  </a:lnTo>
                  <a:lnTo>
                    <a:pt x="218" y="1520"/>
                  </a:lnTo>
                  <a:lnTo>
                    <a:pt x="219" y="1520"/>
                  </a:lnTo>
                  <a:lnTo>
                    <a:pt x="219" y="1520"/>
                  </a:lnTo>
                  <a:lnTo>
                    <a:pt x="220" y="1520"/>
                  </a:lnTo>
                  <a:lnTo>
                    <a:pt x="220" y="1520"/>
                  </a:lnTo>
                  <a:lnTo>
                    <a:pt x="221" y="1520"/>
                  </a:lnTo>
                  <a:lnTo>
                    <a:pt x="221" y="1520"/>
                  </a:lnTo>
                  <a:lnTo>
                    <a:pt x="222" y="1520"/>
                  </a:lnTo>
                  <a:lnTo>
                    <a:pt x="222" y="1520"/>
                  </a:lnTo>
                  <a:lnTo>
                    <a:pt x="223" y="1520"/>
                  </a:lnTo>
                  <a:lnTo>
                    <a:pt x="223" y="1520"/>
                  </a:lnTo>
                  <a:lnTo>
                    <a:pt x="224" y="1520"/>
                  </a:lnTo>
                  <a:lnTo>
                    <a:pt x="224" y="1520"/>
                  </a:lnTo>
                  <a:lnTo>
                    <a:pt x="225" y="1520"/>
                  </a:lnTo>
                  <a:lnTo>
                    <a:pt x="226" y="1520"/>
                  </a:lnTo>
                  <a:lnTo>
                    <a:pt x="226" y="1520"/>
                  </a:lnTo>
                  <a:lnTo>
                    <a:pt x="227" y="1520"/>
                  </a:lnTo>
                  <a:lnTo>
                    <a:pt x="227" y="1520"/>
                  </a:lnTo>
                  <a:lnTo>
                    <a:pt x="228" y="1520"/>
                  </a:lnTo>
                  <a:lnTo>
                    <a:pt x="229" y="1520"/>
                  </a:lnTo>
                  <a:lnTo>
                    <a:pt x="229" y="1520"/>
                  </a:lnTo>
                  <a:lnTo>
                    <a:pt x="230" y="1520"/>
                  </a:lnTo>
                  <a:lnTo>
                    <a:pt x="230" y="1520"/>
                  </a:lnTo>
                  <a:lnTo>
                    <a:pt x="231" y="1520"/>
                  </a:lnTo>
                  <a:lnTo>
                    <a:pt x="231" y="1520"/>
                  </a:lnTo>
                  <a:lnTo>
                    <a:pt x="232" y="1520"/>
                  </a:lnTo>
                  <a:lnTo>
                    <a:pt x="232" y="1520"/>
                  </a:lnTo>
                  <a:lnTo>
                    <a:pt x="233" y="1520"/>
                  </a:lnTo>
                  <a:lnTo>
                    <a:pt x="233" y="1520"/>
                  </a:lnTo>
                  <a:lnTo>
                    <a:pt x="234" y="1520"/>
                  </a:lnTo>
                  <a:lnTo>
                    <a:pt x="234" y="1520"/>
                  </a:lnTo>
                  <a:lnTo>
                    <a:pt x="235" y="1520"/>
                  </a:lnTo>
                  <a:lnTo>
                    <a:pt x="235" y="1520"/>
                  </a:lnTo>
                  <a:lnTo>
                    <a:pt x="236" y="1520"/>
                  </a:lnTo>
                  <a:lnTo>
                    <a:pt x="237" y="1520"/>
                  </a:lnTo>
                  <a:lnTo>
                    <a:pt x="237" y="1520"/>
                  </a:lnTo>
                  <a:lnTo>
                    <a:pt x="238" y="1520"/>
                  </a:lnTo>
                  <a:lnTo>
                    <a:pt x="238" y="1520"/>
                  </a:lnTo>
                  <a:lnTo>
                    <a:pt x="239" y="1520"/>
                  </a:lnTo>
                  <a:lnTo>
                    <a:pt x="240" y="1520"/>
                  </a:lnTo>
                  <a:lnTo>
                    <a:pt x="240" y="1520"/>
                  </a:lnTo>
                  <a:lnTo>
                    <a:pt x="241" y="1520"/>
                  </a:lnTo>
                  <a:lnTo>
                    <a:pt x="242" y="1520"/>
                  </a:lnTo>
                  <a:lnTo>
                    <a:pt x="242" y="1520"/>
                  </a:lnTo>
                  <a:lnTo>
                    <a:pt x="243" y="1520"/>
                  </a:lnTo>
                  <a:lnTo>
                    <a:pt x="243" y="1520"/>
                  </a:lnTo>
                  <a:lnTo>
                    <a:pt x="244" y="1520"/>
                  </a:lnTo>
                  <a:lnTo>
                    <a:pt x="245" y="1520"/>
                  </a:lnTo>
                  <a:lnTo>
                    <a:pt x="245" y="1520"/>
                  </a:lnTo>
                  <a:lnTo>
                    <a:pt x="246" y="1520"/>
                  </a:lnTo>
                  <a:lnTo>
                    <a:pt x="246" y="1520"/>
                  </a:lnTo>
                  <a:lnTo>
                    <a:pt x="247" y="1520"/>
                  </a:lnTo>
                  <a:lnTo>
                    <a:pt x="248" y="1520"/>
                  </a:lnTo>
                  <a:lnTo>
                    <a:pt x="248" y="1520"/>
                  </a:lnTo>
                  <a:lnTo>
                    <a:pt x="249" y="1520"/>
                  </a:lnTo>
                  <a:lnTo>
                    <a:pt x="249" y="1520"/>
                  </a:lnTo>
                  <a:lnTo>
                    <a:pt x="250" y="1520"/>
                  </a:lnTo>
                  <a:lnTo>
                    <a:pt x="251" y="1520"/>
                  </a:lnTo>
                  <a:lnTo>
                    <a:pt x="251" y="1520"/>
                  </a:lnTo>
                  <a:lnTo>
                    <a:pt x="252" y="1520"/>
                  </a:lnTo>
                  <a:lnTo>
                    <a:pt x="253" y="1520"/>
                  </a:lnTo>
                  <a:lnTo>
                    <a:pt x="253" y="1520"/>
                  </a:lnTo>
                  <a:lnTo>
                    <a:pt x="254" y="1520"/>
                  </a:lnTo>
                  <a:lnTo>
                    <a:pt x="254" y="1520"/>
                  </a:lnTo>
                  <a:lnTo>
                    <a:pt x="255" y="1520"/>
                  </a:lnTo>
                  <a:lnTo>
                    <a:pt x="255" y="1520"/>
                  </a:lnTo>
                  <a:lnTo>
                    <a:pt x="256" y="1520"/>
                  </a:lnTo>
                  <a:lnTo>
                    <a:pt x="256" y="1520"/>
                  </a:lnTo>
                  <a:lnTo>
                    <a:pt x="257" y="1520"/>
                  </a:lnTo>
                  <a:lnTo>
                    <a:pt x="257" y="1520"/>
                  </a:lnTo>
                  <a:lnTo>
                    <a:pt x="258" y="1520"/>
                  </a:lnTo>
                  <a:lnTo>
                    <a:pt x="258" y="1520"/>
                  </a:lnTo>
                  <a:lnTo>
                    <a:pt x="259" y="1520"/>
                  </a:lnTo>
                  <a:lnTo>
                    <a:pt x="260" y="1520"/>
                  </a:lnTo>
                  <a:lnTo>
                    <a:pt x="260" y="1520"/>
                  </a:lnTo>
                  <a:lnTo>
                    <a:pt x="261" y="1520"/>
                  </a:lnTo>
                  <a:lnTo>
                    <a:pt x="261" y="1520"/>
                  </a:lnTo>
                  <a:lnTo>
                    <a:pt x="262" y="1520"/>
                  </a:lnTo>
                  <a:lnTo>
                    <a:pt x="262" y="1520"/>
                  </a:lnTo>
                  <a:lnTo>
                    <a:pt x="263" y="1520"/>
                  </a:lnTo>
                  <a:lnTo>
                    <a:pt x="263" y="1520"/>
                  </a:lnTo>
                  <a:lnTo>
                    <a:pt x="264" y="1520"/>
                  </a:lnTo>
                  <a:lnTo>
                    <a:pt x="264" y="1520"/>
                  </a:lnTo>
                  <a:lnTo>
                    <a:pt x="265" y="1520"/>
                  </a:lnTo>
                  <a:lnTo>
                    <a:pt x="265" y="1520"/>
                  </a:lnTo>
                  <a:lnTo>
                    <a:pt x="266" y="1520"/>
                  </a:lnTo>
                  <a:lnTo>
                    <a:pt x="266" y="1520"/>
                  </a:lnTo>
                  <a:lnTo>
                    <a:pt x="267" y="1520"/>
                  </a:lnTo>
                  <a:lnTo>
                    <a:pt x="267" y="1520"/>
                  </a:lnTo>
                  <a:lnTo>
                    <a:pt x="268" y="1520"/>
                  </a:lnTo>
                  <a:lnTo>
                    <a:pt x="268" y="1520"/>
                  </a:lnTo>
                  <a:lnTo>
                    <a:pt x="269" y="1520"/>
                  </a:lnTo>
                  <a:lnTo>
                    <a:pt x="269" y="1520"/>
                  </a:lnTo>
                  <a:lnTo>
                    <a:pt x="270" y="1520"/>
                  </a:lnTo>
                  <a:lnTo>
                    <a:pt x="270" y="1520"/>
                  </a:lnTo>
                  <a:lnTo>
                    <a:pt x="271" y="1520"/>
                  </a:lnTo>
                  <a:lnTo>
                    <a:pt x="271" y="1520"/>
                  </a:lnTo>
                  <a:lnTo>
                    <a:pt x="272" y="1520"/>
                  </a:lnTo>
                  <a:lnTo>
                    <a:pt x="272" y="1520"/>
                  </a:lnTo>
                  <a:lnTo>
                    <a:pt x="273" y="1520"/>
                  </a:lnTo>
                  <a:lnTo>
                    <a:pt x="274" y="1520"/>
                  </a:lnTo>
                  <a:lnTo>
                    <a:pt x="274" y="1520"/>
                  </a:lnTo>
                  <a:lnTo>
                    <a:pt x="275" y="1520"/>
                  </a:lnTo>
                  <a:lnTo>
                    <a:pt x="275" y="1520"/>
                  </a:lnTo>
                  <a:lnTo>
                    <a:pt x="276" y="1520"/>
                  </a:lnTo>
                  <a:lnTo>
                    <a:pt x="276" y="1520"/>
                  </a:lnTo>
                  <a:lnTo>
                    <a:pt x="277" y="1520"/>
                  </a:lnTo>
                  <a:lnTo>
                    <a:pt x="277" y="1520"/>
                  </a:lnTo>
                  <a:lnTo>
                    <a:pt x="278" y="1520"/>
                  </a:lnTo>
                  <a:lnTo>
                    <a:pt x="278" y="1520"/>
                  </a:lnTo>
                  <a:lnTo>
                    <a:pt x="279" y="1520"/>
                  </a:lnTo>
                  <a:lnTo>
                    <a:pt x="279" y="1520"/>
                  </a:lnTo>
                  <a:lnTo>
                    <a:pt x="280" y="1520"/>
                  </a:lnTo>
                  <a:lnTo>
                    <a:pt x="281" y="1520"/>
                  </a:lnTo>
                  <a:lnTo>
                    <a:pt x="281" y="1520"/>
                  </a:lnTo>
                  <a:lnTo>
                    <a:pt x="282" y="1520"/>
                  </a:lnTo>
                  <a:lnTo>
                    <a:pt x="282" y="1520"/>
                  </a:lnTo>
                  <a:lnTo>
                    <a:pt x="283" y="1520"/>
                  </a:lnTo>
                  <a:lnTo>
                    <a:pt x="284" y="1520"/>
                  </a:lnTo>
                  <a:lnTo>
                    <a:pt x="284" y="1520"/>
                  </a:lnTo>
                  <a:lnTo>
                    <a:pt x="285" y="1520"/>
                  </a:lnTo>
                  <a:lnTo>
                    <a:pt x="285" y="1520"/>
                  </a:lnTo>
                  <a:lnTo>
                    <a:pt x="286" y="1520"/>
                  </a:lnTo>
                  <a:lnTo>
                    <a:pt x="286" y="1520"/>
                  </a:lnTo>
                  <a:lnTo>
                    <a:pt x="287" y="1520"/>
                  </a:lnTo>
                  <a:lnTo>
                    <a:pt x="288" y="1520"/>
                  </a:lnTo>
                  <a:lnTo>
                    <a:pt x="288" y="1520"/>
                  </a:lnTo>
                  <a:lnTo>
                    <a:pt x="289" y="1520"/>
                  </a:lnTo>
                  <a:lnTo>
                    <a:pt x="289" y="1520"/>
                  </a:lnTo>
                  <a:lnTo>
                    <a:pt x="290" y="1520"/>
                  </a:lnTo>
                  <a:lnTo>
                    <a:pt x="290" y="1520"/>
                  </a:lnTo>
                  <a:lnTo>
                    <a:pt x="291" y="1520"/>
                  </a:lnTo>
                  <a:lnTo>
                    <a:pt x="291" y="1520"/>
                  </a:lnTo>
                  <a:lnTo>
                    <a:pt x="292" y="1520"/>
                  </a:lnTo>
                  <a:lnTo>
                    <a:pt x="292" y="1520"/>
                  </a:lnTo>
                  <a:lnTo>
                    <a:pt x="293" y="1520"/>
                  </a:lnTo>
                  <a:lnTo>
                    <a:pt x="293" y="1520"/>
                  </a:lnTo>
                  <a:lnTo>
                    <a:pt x="294" y="1520"/>
                  </a:lnTo>
                  <a:lnTo>
                    <a:pt x="295" y="1520"/>
                  </a:lnTo>
                  <a:lnTo>
                    <a:pt x="295" y="1520"/>
                  </a:lnTo>
                  <a:lnTo>
                    <a:pt x="296" y="1520"/>
                  </a:lnTo>
                  <a:lnTo>
                    <a:pt x="297" y="1520"/>
                  </a:lnTo>
                  <a:lnTo>
                    <a:pt x="297" y="1520"/>
                  </a:lnTo>
                  <a:lnTo>
                    <a:pt x="298" y="1520"/>
                  </a:lnTo>
                  <a:lnTo>
                    <a:pt x="298" y="1520"/>
                  </a:lnTo>
                  <a:lnTo>
                    <a:pt x="299" y="1520"/>
                  </a:lnTo>
                  <a:lnTo>
                    <a:pt x="299" y="1520"/>
                  </a:lnTo>
                  <a:lnTo>
                    <a:pt x="300" y="1520"/>
                  </a:lnTo>
                  <a:lnTo>
                    <a:pt x="300" y="1520"/>
                  </a:lnTo>
                  <a:lnTo>
                    <a:pt x="301" y="1520"/>
                  </a:lnTo>
                  <a:lnTo>
                    <a:pt x="301" y="1520"/>
                  </a:lnTo>
                  <a:lnTo>
                    <a:pt x="302" y="1520"/>
                  </a:lnTo>
                  <a:lnTo>
                    <a:pt x="302" y="1520"/>
                  </a:lnTo>
                  <a:lnTo>
                    <a:pt x="303" y="1520"/>
                  </a:lnTo>
                  <a:lnTo>
                    <a:pt x="303" y="1520"/>
                  </a:lnTo>
                  <a:lnTo>
                    <a:pt x="304" y="1520"/>
                  </a:lnTo>
                  <a:lnTo>
                    <a:pt x="304" y="1520"/>
                  </a:lnTo>
                  <a:lnTo>
                    <a:pt x="305" y="1520"/>
                  </a:lnTo>
                  <a:lnTo>
                    <a:pt x="305" y="1520"/>
                  </a:lnTo>
                  <a:lnTo>
                    <a:pt x="306" y="1520"/>
                  </a:lnTo>
                  <a:lnTo>
                    <a:pt x="306" y="1520"/>
                  </a:lnTo>
                  <a:lnTo>
                    <a:pt x="307" y="1520"/>
                  </a:lnTo>
                  <a:lnTo>
                    <a:pt x="307" y="1520"/>
                  </a:lnTo>
                  <a:lnTo>
                    <a:pt x="308" y="1520"/>
                  </a:lnTo>
                  <a:lnTo>
                    <a:pt x="308" y="1520"/>
                  </a:lnTo>
                  <a:lnTo>
                    <a:pt x="309" y="1520"/>
                  </a:lnTo>
                  <a:lnTo>
                    <a:pt x="309" y="1520"/>
                  </a:lnTo>
                  <a:lnTo>
                    <a:pt x="310" y="1520"/>
                  </a:lnTo>
                  <a:lnTo>
                    <a:pt x="311" y="1520"/>
                  </a:lnTo>
                  <a:lnTo>
                    <a:pt x="311" y="1520"/>
                  </a:lnTo>
                  <a:lnTo>
                    <a:pt x="312" y="1520"/>
                  </a:lnTo>
                  <a:lnTo>
                    <a:pt x="313" y="1520"/>
                  </a:lnTo>
                  <a:lnTo>
                    <a:pt x="313" y="1520"/>
                  </a:lnTo>
                  <a:lnTo>
                    <a:pt x="314" y="1520"/>
                  </a:lnTo>
                  <a:lnTo>
                    <a:pt x="315" y="1520"/>
                  </a:lnTo>
                  <a:lnTo>
                    <a:pt x="315" y="1520"/>
                  </a:lnTo>
                  <a:lnTo>
                    <a:pt x="316" y="1520"/>
                  </a:lnTo>
                  <a:lnTo>
                    <a:pt x="316" y="1520"/>
                  </a:lnTo>
                  <a:lnTo>
                    <a:pt x="317" y="1520"/>
                  </a:lnTo>
                  <a:lnTo>
                    <a:pt x="318" y="1520"/>
                  </a:lnTo>
                  <a:lnTo>
                    <a:pt x="318" y="1520"/>
                  </a:lnTo>
                  <a:lnTo>
                    <a:pt x="319" y="1520"/>
                  </a:lnTo>
                  <a:lnTo>
                    <a:pt x="320" y="1520"/>
                  </a:lnTo>
                  <a:lnTo>
                    <a:pt x="320" y="1520"/>
                  </a:lnTo>
                  <a:lnTo>
                    <a:pt x="321" y="1520"/>
                  </a:lnTo>
                  <a:lnTo>
                    <a:pt x="321" y="1520"/>
                  </a:lnTo>
                  <a:lnTo>
                    <a:pt x="322" y="1520"/>
                  </a:lnTo>
                  <a:lnTo>
                    <a:pt x="322" y="1520"/>
                  </a:lnTo>
                  <a:lnTo>
                    <a:pt x="323" y="1520"/>
                  </a:lnTo>
                  <a:lnTo>
                    <a:pt x="323" y="1520"/>
                  </a:lnTo>
                  <a:lnTo>
                    <a:pt x="324" y="1520"/>
                  </a:lnTo>
                  <a:lnTo>
                    <a:pt x="324" y="1520"/>
                  </a:lnTo>
                  <a:lnTo>
                    <a:pt x="325" y="1520"/>
                  </a:lnTo>
                  <a:lnTo>
                    <a:pt x="326" y="1520"/>
                  </a:lnTo>
                  <a:lnTo>
                    <a:pt x="326" y="1520"/>
                  </a:lnTo>
                  <a:lnTo>
                    <a:pt x="327" y="1520"/>
                  </a:lnTo>
                  <a:lnTo>
                    <a:pt x="327" y="1520"/>
                  </a:lnTo>
                  <a:lnTo>
                    <a:pt x="328" y="1520"/>
                  </a:lnTo>
                  <a:lnTo>
                    <a:pt x="328" y="1520"/>
                  </a:lnTo>
                  <a:lnTo>
                    <a:pt x="329" y="1520"/>
                  </a:lnTo>
                  <a:lnTo>
                    <a:pt x="329" y="1520"/>
                  </a:lnTo>
                  <a:lnTo>
                    <a:pt x="330" y="1520"/>
                  </a:lnTo>
                  <a:lnTo>
                    <a:pt x="330" y="1520"/>
                  </a:lnTo>
                  <a:lnTo>
                    <a:pt x="331" y="1520"/>
                  </a:lnTo>
                  <a:lnTo>
                    <a:pt x="331" y="1520"/>
                  </a:lnTo>
                  <a:lnTo>
                    <a:pt x="332" y="1520"/>
                  </a:lnTo>
                  <a:lnTo>
                    <a:pt x="332" y="1520"/>
                  </a:lnTo>
                  <a:lnTo>
                    <a:pt x="333" y="1520"/>
                  </a:lnTo>
                  <a:lnTo>
                    <a:pt x="334" y="1520"/>
                  </a:lnTo>
                  <a:lnTo>
                    <a:pt x="334" y="1520"/>
                  </a:lnTo>
                  <a:lnTo>
                    <a:pt x="335" y="1520"/>
                  </a:lnTo>
                  <a:lnTo>
                    <a:pt x="335" y="1520"/>
                  </a:lnTo>
                  <a:lnTo>
                    <a:pt x="336" y="1520"/>
                  </a:lnTo>
                  <a:lnTo>
                    <a:pt x="336" y="1520"/>
                  </a:lnTo>
                  <a:lnTo>
                    <a:pt x="337" y="1520"/>
                  </a:lnTo>
                  <a:lnTo>
                    <a:pt x="337" y="1520"/>
                  </a:lnTo>
                  <a:lnTo>
                    <a:pt x="338" y="1520"/>
                  </a:lnTo>
                  <a:lnTo>
                    <a:pt x="339" y="1520"/>
                  </a:lnTo>
                  <a:lnTo>
                    <a:pt x="339" y="1520"/>
                  </a:lnTo>
                  <a:lnTo>
                    <a:pt x="340" y="1520"/>
                  </a:lnTo>
                  <a:lnTo>
                    <a:pt x="340" y="1520"/>
                  </a:lnTo>
                  <a:lnTo>
                    <a:pt x="341" y="1520"/>
                  </a:lnTo>
                  <a:lnTo>
                    <a:pt x="341" y="1520"/>
                  </a:lnTo>
                  <a:lnTo>
                    <a:pt x="342" y="1520"/>
                  </a:lnTo>
                  <a:lnTo>
                    <a:pt x="343" y="1520"/>
                  </a:lnTo>
                  <a:lnTo>
                    <a:pt x="343" y="1520"/>
                  </a:lnTo>
                  <a:lnTo>
                    <a:pt x="344" y="1520"/>
                  </a:lnTo>
                  <a:lnTo>
                    <a:pt x="344" y="1520"/>
                  </a:lnTo>
                  <a:lnTo>
                    <a:pt x="345" y="1520"/>
                  </a:lnTo>
                  <a:lnTo>
                    <a:pt x="345" y="1520"/>
                  </a:lnTo>
                  <a:lnTo>
                    <a:pt x="346" y="1520"/>
                  </a:lnTo>
                  <a:lnTo>
                    <a:pt x="346" y="1520"/>
                  </a:lnTo>
                  <a:lnTo>
                    <a:pt x="347" y="1520"/>
                  </a:lnTo>
                  <a:lnTo>
                    <a:pt x="348" y="1520"/>
                  </a:lnTo>
                  <a:lnTo>
                    <a:pt x="348" y="1520"/>
                  </a:lnTo>
                  <a:lnTo>
                    <a:pt x="349" y="1520"/>
                  </a:lnTo>
                  <a:lnTo>
                    <a:pt x="349" y="1520"/>
                  </a:lnTo>
                  <a:lnTo>
                    <a:pt x="350" y="1520"/>
                  </a:lnTo>
                  <a:lnTo>
                    <a:pt x="351" y="1520"/>
                  </a:lnTo>
                  <a:lnTo>
                    <a:pt x="351" y="1520"/>
                  </a:lnTo>
                  <a:lnTo>
                    <a:pt x="352" y="1520"/>
                  </a:lnTo>
                  <a:lnTo>
                    <a:pt x="352" y="1520"/>
                  </a:lnTo>
                  <a:lnTo>
                    <a:pt x="353" y="1520"/>
                  </a:lnTo>
                  <a:lnTo>
                    <a:pt x="353" y="1520"/>
                  </a:lnTo>
                  <a:lnTo>
                    <a:pt x="354" y="1520"/>
                  </a:lnTo>
                  <a:lnTo>
                    <a:pt x="355" y="1520"/>
                  </a:lnTo>
                  <a:lnTo>
                    <a:pt x="355" y="1520"/>
                  </a:lnTo>
                  <a:lnTo>
                    <a:pt x="356" y="1520"/>
                  </a:lnTo>
                  <a:lnTo>
                    <a:pt x="356" y="1520"/>
                  </a:lnTo>
                  <a:lnTo>
                    <a:pt x="357" y="1520"/>
                  </a:lnTo>
                  <a:lnTo>
                    <a:pt x="358" y="1520"/>
                  </a:lnTo>
                  <a:lnTo>
                    <a:pt x="358" y="1520"/>
                  </a:lnTo>
                  <a:lnTo>
                    <a:pt x="359" y="1520"/>
                  </a:lnTo>
                  <a:lnTo>
                    <a:pt x="359" y="1520"/>
                  </a:lnTo>
                  <a:lnTo>
                    <a:pt x="360" y="1520"/>
                  </a:lnTo>
                  <a:lnTo>
                    <a:pt x="360" y="1520"/>
                  </a:lnTo>
                  <a:lnTo>
                    <a:pt x="361" y="1520"/>
                  </a:lnTo>
                  <a:lnTo>
                    <a:pt x="362" y="1520"/>
                  </a:lnTo>
                  <a:lnTo>
                    <a:pt x="362" y="1520"/>
                  </a:lnTo>
                  <a:lnTo>
                    <a:pt x="363" y="1520"/>
                  </a:lnTo>
                  <a:lnTo>
                    <a:pt x="363" y="1520"/>
                  </a:lnTo>
                  <a:lnTo>
                    <a:pt x="364" y="1520"/>
                  </a:lnTo>
                  <a:lnTo>
                    <a:pt x="364" y="1520"/>
                  </a:lnTo>
                  <a:lnTo>
                    <a:pt x="365" y="1520"/>
                  </a:lnTo>
                  <a:lnTo>
                    <a:pt x="365" y="1520"/>
                  </a:lnTo>
                  <a:lnTo>
                    <a:pt x="366" y="1520"/>
                  </a:lnTo>
                  <a:lnTo>
                    <a:pt x="367" y="1520"/>
                  </a:lnTo>
                  <a:lnTo>
                    <a:pt x="367" y="1520"/>
                  </a:lnTo>
                  <a:lnTo>
                    <a:pt x="368" y="1520"/>
                  </a:lnTo>
                  <a:lnTo>
                    <a:pt x="369" y="1520"/>
                  </a:lnTo>
                  <a:lnTo>
                    <a:pt x="369" y="1520"/>
                  </a:lnTo>
                  <a:lnTo>
                    <a:pt x="370" y="1520"/>
                  </a:lnTo>
                  <a:lnTo>
                    <a:pt x="371" y="1520"/>
                  </a:lnTo>
                  <a:lnTo>
                    <a:pt x="371" y="1520"/>
                  </a:lnTo>
                  <a:lnTo>
                    <a:pt x="372" y="1520"/>
                  </a:lnTo>
                  <a:lnTo>
                    <a:pt x="373" y="1520"/>
                  </a:lnTo>
                  <a:lnTo>
                    <a:pt x="373" y="1520"/>
                  </a:lnTo>
                  <a:lnTo>
                    <a:pt x="374" y="1520"/>
                  </a:lnTo>
                  <a:lnTo>
                    <a:pt x="375" y="1520"/>
                  </a:lnTo>
                  <a:lnTo>
                    <a:pt x="375" y="1520"/>
                  </a:lnTo>
                  <a:lnTo>
                    <a:pt x="376" y="1520"/>
                  </a:lnTo>
                  <a:lnTo>
                    <a:pt x="376" y="1520"/>
                  </a:lnTo>
                  <a:lnTo>
                    <a:pt x="377" y="1520"/>
                  </a:lnTo>
                  <a:lnTo>
                    <a:pt x="378" y="1520"/>
                  </a:lnTo>
                  <a:lnTo>
                    <a:pt x="378" y="1520"/>
                  </a:lnTo>
                  <a:lnTo>
                    <a:pt x="379" y="1520"/>
                  </a:lnTo>
                  <a:lnTo>
                    <a:pt x="379" y="1520"/>
                  </a:lnTo>
                  <a:lnTo>
                    <a:pt x="380" y="1520"/>
                  </a:lnTo>
                  <a:lnTo>
                    <a:pt x="380" y="1520"/>
                  </a:lnTo>
                  <a:lnTo>
                    <a:pt x="381" y="1520"/>
                  </a:lnTo>
                  <a:lnTo>
                    <a:pt x="382" y="1520"/>
                  </a:lnTo>
                  <a:lnTo>
                    <a:pt x="382" y="1520"/>
                  </a:lnTo>
                  <a:lnTo>
                    <a:pt x="383" y="1520"/>
                  </a:lnTo>
                  <a:lnTo>
                    <a:pt x="383" y="1520"/>
                  </a:lnTo>
                  <a:lnTo>
                    <a:pt x="384" y="1520"/>
                  </a:lnTo>
                  <a:lnTo>
                    <a:pt x="384" y="1520"/>
                  </a:lnTo>
                  <a:lnTo>
                    <a:pt x="385" y="1520"/>
                  </a:lnTo>
                  <a:lnTo>
                    <a:pt x="385" y="1520"/>
                  </a:lnTo>
                  <a:lnTo>
                    <a:pt x="386" y="1520"/>
                  </a:lnTo>
                  <a:lnTo>
                    <a:pt x="386" y="1520"/>
                  </a:lnTo>
                  <a:lnTo>
                    <a:pt x="387" y="1520"/>
                  </a:lnTo>
                  <a:lnTo>
                    <a:pt x="387" y="1520"/>
                  </a:lnTo>
                  <a:lnTo>
                    <a:pt x="388" y="1520"/>
                  </a:lnTo>
                  <a:lnTo>
                    <a:pt x="388" y="1520"/>
                  </a:lnTo>
                  <a:lnTo>
                    <a:pt x="389" y="1520"/>
                  </a:lnTo>
                  <a:lnTo>
                    <a:pt x="389" y="1520"/>
                  </a:lnTo>
                  <a:lnTo>
                    <a:pt x="390" y="1520"/>
                  </a:lnTo>
                  <a:lnTo>
                    <a:pt x="391" y="1520"/>
                  </a:lnTo>
                  <a:lnTo>
                    <a:pt x="391" y="1520"/>
                  </a:lnTo>
                  <a:lnTo>
                    <a:pt x="392" y="1520"/>
                  </a:lnTo>
                  <a:lnTo>
                    <a:pt x="393" y="1520"/>
                  </a:lnTo>
                  <a:lnTo>
                    <a:pt x="393" y="1520"/>
                  </a:lnTo>
                  <a:lnTo>
                    <a:pt x="394" y="1520"/>
                  </a:lnTo>
                  <a:lnTo>
                    <a:pt x="394" y="1520"/>
                  </a:lnTo>
                  <a:lnTo>
                    <a:pt x="395" y="1520"/>
                  </a:lnTo>
                  <a:lnTo>
                    <a:pt x="395" y="1520"/>
                  </a:lnTo>
                  <a:lnTo>
                    <a:pt x="396" y="1520"/>
                  </a:lnTo>
                  <a:lnTo>
                    <a:pt x="396" y="1520"/>
                  </a:lnTo>
                  <a:lnTo>
                    <a:pt x="397" y="1520"/>
                  </a:lnTo>
                  <a:lnTo>
                    <a:pt x="398" y="1520"/>
                  </a:lnTo>
                  <a:lnTo>
                    <a:pt x="398" y="1520"/>
                  </a:lnTo>
                  <a:lnTo>
                    <a:pt x="399" y="1520"/>
                  </a:lnTo>
                  <a:lnTo>
                    <a:pt x="399" y="1520"/>
                  </a:lnTo>
                  <a:lnTo>
                    <a:pt x="400" y="1520"/>
                  </a:lnTo>
                  <a:lnTo>
                    <a:pt x="400" y="1520"/>
                  </a:lnTo>
                  <a:lnTo>
                    <a:pt x="401" y="1520"/>
                  </a:lnTo>
                  <a:lnTo>
                    <a:pt x="401" y="1520"/>
                  </a:lnTo>
                  <a:lnTo>
                    <a:pt x="402" y="1520"/>
                  </a:lnTo>
                  <a:lnTo>
                    <a:pt x="403" y="1520"/>
                  </a:lnTo>
                  <a:lnTo>
                    <a:pt x="403" y="1520"/>
                  </a:lnTo>
                  <a:lnTo>
                    <a:pt x="404" y="1520"/>
                  </a:lnTo>
                  <a:lnTo>
                    <a:pt x="405" y="1520"/>
                  </a:lnTo>
                  <a:lnTo>
                    <a:pt x="405" y="1520"/>
                  </a:lnTo>
                  <a:lnTo>
                    <a:pt x="406" y="1520"/>
                  </a:lnTo>
                  <a:lnTo>
                    <a:pt x="407" y="1520"/>
                  </a:lnTo>
                  <a:lnTo>
                    <a:pt x="407" y="1520"/>
                  </a:lnTo>
                  <a:lnTo>
                    <a:pt x="408" y="1520"/>
                  </a:lnTo>
                  <a:lnTo>
                    <a:pt x="408" y="1520"/>
                  </a:lnTo>
                  <a:lnTo>
                    <a:pt x="409" y="1520"/>
                  </a:lnTo>
                  <a:lnTo>
                    <a:pt x="409" y="1520"/>
                  </a:lnTo>
                  <a:lnTo>
                    <a:pt x="410" y="1520"/>
                  </a:lnTo>
                  <a:lnTo>
                    <a:pt x="410" y="1520"/>
                  </a:lnTo>
                  <a:lnTo>
                    <a:pt x="411" y="1520"/>
                  </a:lnTo>
                  <a:lnTo>
                    <a:pt x="411" y="1520"/>
                  </a:lnTo>
                  <a:lnTo>
                    <a:pt x="412" y="1520"/>
                  </a:lnTo>
                  <a:lnTo>
                    <a:pt x="413" y="1520"/>
                  </a:lnTo>
                  <a:lnTo>
                    <a:pt x="413" y="1520"/>
                  </a:lnTo>
                  <a:lnTo>
                    <a:pt x="414" y="1520"/>
                  </a:lnTo>
                  <a:lnTo>
                    <a:pt x="415" y="1520"/>
                  </a:lnTo>
                  <a:lnTo>
                    <a:pt x="415" y="1520"/>
                  </a:lnTo>
                  <a:lnTo>
                    <a:pt x="416" y="1520"/>
                  </a:lnTo>
                  <a:lnTo>
                    <a:pt x="416" y="1520"/>
                  </a:lnTo>
                  <a:lnTo>
                    <a:pt x="417" y="1520"/>
                  </a:lnTo>
                  <a:lnTo>
                    <a:pt x="417" y="1520"/>
                  </a:lnTo>
                  <a:lnTo>
                    <a:pt x="418" y="1520"/>
                  </a:lnTo>
                  <a:lnTo>
                    <a:pt x="419" y="1520"/>
                  </a:lnTo>
                  <a:lnTo>
                    <a:pt x="419" y="1520"/>
                  </a:lnTo>
                  <a:lnTo>
                    <a:pt x="420" y="1520"/>
                  </a:lnTo>
                  <a:lnTo>
                    <a:pt x="421" y="1520"/>
                  </a:lnTo>
                  <a:lnTo>
                    <a:pt x="421" y="1520"/>
                  </a:lnTo>
                  <a:lnTo>
                    <a:pt x="422" y="1520"/>
                  </a:lnTo>
                  <a:lnTo>
                    <a:pt x="422" y="1520"/>
                  </a:lnTo>
                  <a:lnTo>
                    <a:pt x="423" y="1520"/>
                  </a:lnTo>
                  <a:lnTo>
                    <a:pt x="423" y="1520"/>
                  </a:lnTo>
                  <a:lnTo>
                    <a:pt x="424" y="1520"/>
                  </a:lnTo>
                  <a:lnTo>
                    <a:pt x="425" y="1520"/>
                  </a:lnTo>
                  <a:lnTo>
                    <a:pt x="425" y="1520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7" y="1520"/>
                  </a:lnTo>
                  <a:lnTo>
                    <a:pt x="428" y="1520"/>
                  </a:lnTo>
                  <a:lnTo>
                    <a:pt x="428" y="1520"/>
                  </a:lnTo>
                  <a:lnTo>
                    <a:pt x="429" y="1520"/>
                  </a:lnTo>
                  <a:lnTo>
                    <a:pt x="429" y="1520"/>
                  </a:lnTo>
                  <a:lnTo>
                    <a:pt x="430" y="1520"/>
                  </a:lnTo>
                  <a:lnTo>
                    <a:pt x="431" y="1520"/>
                  </a:lnTo>
                  <a:lnTo>
                    <a:pt x="431" y="1520"/>
                  </a:lnTo>
                  <a:lnTo>
                    <a:pt x="432" y="1520"/>
                  </a:lnTo>
                  <a:lnTo>
                    <a:pt x="432" y="1520"/>
                  </a:lnTo>
                  <a:lnTo>
                    <a:pt x="433" y="1520"/>
                  </a:lnTo>
                  <a:lnTo>
                    <a:pt x="433" y="1520"/>
                  </a:lnTo>
                  <a:lnTo>
                    <a:pt x="434" y="1520"/>
                  </a:lnTo>
                  <a:lnTo>
                    <a:pt x="434" y="1520"/>
                  </a:lnTo>
                  <a:lnTo>
                    <a:pt x="435" y="1520"/>
                  </a:lnTo>
                  <a:lnTo>
                    <a:pt x="435" y="1520"/>
                  </a:lnTo>
                  <a:lnTo>
                    <a:pt x="436" y="1520"/>
                  </a:lnTo>
                  <a:lnTo>
                    <a:pt x="437" y="1520"/>
                  </a:lnTo>
                  <a:lnTo>
                    <a:pt x="437" y="1520"/>
                  </a:lnTo>
                  <a:lnTo>
                    <a:pt x="438" y="1520"/>
                  </a:lnTo>
                  <a:lnTo>
                    <a:pt x="438" y="1520"/>
                  </a:lnTo>
                  <a:lnTo>
                    <a:pt x="439" y="1520"/>
                  </a:lnTo>
                  <a:lnTo>
                    <a:pt x="440" y="1520"/>
                  </a:lnTo>
                  <a:lnTo>
                    <a:pt x="440" y="1520"/>
                  </a:lnTo>
                  <a:lnTo>
                    <a:pt x="441" y="1520"/>
                  </a:lnTo>
                  <a:lnTo>
                    <a:pt x="442" y="1520"/>
                  </a:lnTo>
                  <a:lnTo>
                    <a:pt x="442" y="1520"/>
                  </a:lnTo>
                  <a:lnTo>
                    <a:pt x="443" y="1520"/>
                  </a:lnTo>
                  <a:lnTo>
                    <a:pt x="443" y="1520"/>
                  </a:lnTo>
                  <a:lnTo>
                    <a:pt x="444" y="1520"/>
                  </a:lnTo>
                  <a:lnTo>
                    <a:pt x="444" y="1520"/>
                  </a:lnTo>
                  <a:lnTo>
                    <a:pt x="445" y="1520"/>
                  </a:lnTo>
                  <a:lnTo>
                    <a:pt x="445" y="1520"/>
                  </a:lnTo>
                  <a:lnTo>
                    <a:pt x="446" y="1520"/>
                  </a:lnTo>
                  <a:lnTo>
                    <a:pt x="447" y="1520"/>
                  </a:lnTo>
                  <a:lnTo>
                    <a:pt x="447" y="1520"/>
                  </a:lnTo>
                  <a:lnTo>
                    <a:pt x="448" y="1520"/>
                  </a:lnTo>
                  <a:lnTo>
                    <a:pt x="448" y="1520"/>
                  </a:lnTo>
                  <a:lnTo>
                    <a:pt x="449" y="1520"/>
                  </a:lnTo>
                  <a:lnTo>
                    <a:pt x="450" y="1520"/>
                  </a:lnTo>
                  <a:lnTo>
                    <a:pt x="450" y="1520"/>
                  </a:lnTo>
                  <a:lnTo>
                    <a:pt x="451" y="1520"/>
                  </a:lnTo>
                  <a:lnTo>
                    <a:pt x="451" y="1520"/>
                  </a:lnTo>
                  <a:lnTo>
                    <a:pt x="452" y="1520"/>
                  </a:lnTo>
                  <a:lnTo>
                    <a:pt x="452" y="1520"/>
                  </a:lnTo>
                  <a:lnTo>
                    <a:pt x="453" y="1520"/>
                  </a:lnTo>
                  <a:lnTo>
                    <a:pt x="454" y="1520"/>
                  </a:lnTo>
                  <a:lnTo>
                    <a:pt x="454" y="1520"/>
                  </a:lnTo>
                  <a:lnTo>
                    <a:pt x="455" y="1520"/>
                  </a:lnTo>
                  <a:lnTo>
                    <a:pt x="455" y="1520"/>
                  </a:lnTo>
                  <a:lnTo>
                    <a:pt x="456" y="1520"/>
                  </a:lnTo>
                  <a:lnTo>
                    <a:pt x="456" y="1520"/>
                  </a:lnTo>
                  <a:lnTo>
                    <a:pt x="457" y="1520"/>
                  </a:lnTo>
                  <a:lnTo>
                    <a:pt x="458" y="1520"/>
                  </a:lnTo>
                  <a:lnTo>
                    <a:pt x="458" y="1520"/>
                  </a:lnTo>
                  <a:lnTo>
                    <a:pt x="459" y="1520"/>
                  </a:lnTo>
                  <a:lnTo>
                    <a:pt x="459" y="1520"/>
                  </a:lnTo>
                  <a:lnTo>
                    <a:pt x="460" y="1520"/>
                  </a:lnTo>
                  <a:lnTo>
                    <a:pt x="461" y="1520"/>
                  </a:lnTo>
                  <a:lnTo>
                    <a:pt x="461" y="1520"/>
                  </a:lnTo>
                  <a:lnTo>
                    <a:pt x="462" y="1520"/>
                  </a:lnTo>
                  <a:lnTo>
                    <a:pt x="462" y="1520"/>
                  </a:lnTo>
                  <a:lnTo>
                    <a:pt x="463" y="1520"/>
                  </a:lnTo>
                  <a:lnTo>
                    <a:pt x="464" y="1520"/>
                  </a:lnTo>
                  <a:lnTo>
                    <a:pt x="464" y="1520"/>
                  </a:lnTo>
                  <a:lnTo>
                    <a:pt x="465" y="1520"/>
                  </a:lnTo>
                  <a:lnTo>
                    <a:pt x="466" y="1520"/>
                  </a:lnTo>
                  <a:lnTo>
                    <a:pt x="466" y="1520"/>
                  </a:lnTo>
                  <a:lnTo>
                    <a:pt x="467" y="1520"/>
                  </a:lnTo>
                  <a:lnTo>
                    <a:pt x="468" y="1520"/>
                  </a:lnTo>
                  <a:lnTo>
                    <a:pt x="468" y="1520"/>
                  </a:lnTo>
                  <a:lnTo>
                    <a:pt x="469" y="1520"/>
                  </a:lnTo>
                  <a:lnTo>
                    <a:pt x="470" y="1520"/>
                  </a:lnTo>
                  <a:lnTo>
                    <a:pt x="470" y="1520"/>
                  </a:lnTo>
                  <a:lnTo>
                    <a:pt x="471" y="1520"/>
                  </a:lnTo>
                  <a:lnTo>
                    <a:pt x="472" y="1520"/>
                  </a:lnTo>
                  <a:lnTo>
                    <a:pt x="472" y="1520"/>
                  </a:lnTo>
                  <a:lnTo>
                    <a:pt x="473" y="1520"/>
                  </a:lnTo>
                  <a:lnTo>
                    <a:pt x="473" y="1520"/>
                  </a:lnTo>
                  <a:lnTo>
                    <a:pt x="474" y="1520"/>
                  </a:lnTo>
                  <a:lnTo>
                    <a:pt x="474" y="1520"/>
                  </a:lnTo>
                  <a:lnTo>
                    <a:pt x="475" y="1520"/>
                  </a:lnTo>
                  <a:lnTo>
                    <a:pt x="476" y="1520"/>
                  </a:lnTo>
                  <a:lnTo>
                    <a:pt x="476" y="1520"/>
                  </a:lnTo>
                  <a:lnTo>
                    <a:pt x="477" y="1520"/>
                  </a:lnTo>
                  <a:lnTo>
                    <a:pt x="477" y="1520"/>
                  </a:lnTo>
                  <a:lnTo>
                    <a:pt x="478" y="1520"/>
                  </a:lnTo>
                  <a:lnTo>
                    <a:pt x="478" y="1520"/>
                  </a:lnTo>
                  <a:lnTo>
                    <a:pt x="479" y="1520"/>
                  </a:lnTo>
                  <a:lnTo>
                    <a:pt x="480" y="1520"/>
                  </a:lnTo>
                  <a:lnTo>
                    <a:pt x="480" y="1520"/>
                  </a:lnTo>
                  <a:lnTo>
                    <a:pt x="481" y="1520"/>
                  </a:lnTo>
                  <a:lnTo>
                    <a:pt x="482" y="1520"/>
                  </a:lnTo>
                  <a:lnTo>
                    <a:pt x="482" y="1520"/>
                  </a:lnTo>
                  <a:lnTo>
                    <a:pt x="483" y="1520"/>
                  </a:lnTo>
                  <a:lnTo>
                    <a:pt x="483" y="1520"/>
                  </a:lnTo>
                  <a:lnTo>
                    <a:pt x="484" y="1520"/>
                  </a:lnTo>
                  <a:lnTo>
                    <a:pt x="485" y="1520"/>
                  </a:lnTo>
                  <a:lnTo>
                    <a:pt x="485" y="1520"/>
                  </a:lnTo>
                  <a:lnTo>
                    <a:pt x="486" y="1520"/>
                  </a:lnTo>
                  <a:lnTo>
                    <a:pt x="486" y="1520"/>
                  </a:lnTo>
                  <a:lnTo>
                    <a:pt x="487" y="1520"/>
                  </a:lnTo>
                  <a:lnTo>
                    <a:pt x="487" y="1520"/>
                  </a:lnTo>
                  <a:lnTo>
                    <a:pt x="488" y="1520"/>
                  </a:lnTo>
                  <a:lnTo>
                    <a:pt x="489" y="1520"/>
                  </a:lnTo>
                  <a:lnTo>
                    <a:pt x="489" y="1520"/>
                  </a:lnTo>
                  <a:lnTo>
                    <a:pt x="490" y="1520"/>
                  </a:lnTo>
                  <a:lnTo>
                    <a:pt x="490" y="1520"/>
                  </a:lnTo>
                  <a:lnTo>
                    <a:pt x="491" y="1520"/>
                  </a:lnTo>
                  <a:lnTo>
                    <a:pt x="491" y="1520"/>
                  </a:lnTo>
                  <a:lnTo>
                    <a:pt x="492" y="1520"/>
                  </a:lnTo>
                  <a:lnTo>
                    <a:pt x="493" y="1520"/>
                  </a:lnTo>
                  <a:lnTo>
                    <a:pt x="493" y="1520"/>
                  </a:lnTo>
                  <a:lnTo>
                    <a:pt x="494" y="1520"/>
                  </a:lnTo>
                  <a:lnTo>
                    <a:pt x="494" y="1520"/>
                  </a:lnTo>
                  <a:lnTo>
                    <a:pt x="495" y="1520"/>
                  </a:lnTo>
                  <a:lnTo>
                    <a:pt x="496" y="1520"/>
                  </a:lnTo>
                  <a:lnTo>
                    <a:pt x="496" y="1520"/>
                  </a:lnTo>
                  <a:lnTo>
                    <a:pt x="497" y="1520"/>
                  </a:lnTo>
                  <a:lnTo>
                    <a:pt x="498" y="1520"/>
                  </a:lnTo>
                  <a:lnTo>
                    <a:pt x="498" y="1520"/>
                  </a:lnTo>
                  <a:lnTo>
                    <a:pt x="499" y="1520"/>
                  </a:lnTo>
                  <a:lnTo>
                    <a:pt x="499" y="1520"/>
                  </a:lnTo>
                  <a:lnTo>
                    <a:pt x="500" y="1520"/>
                  </a:lnTo>
                  <a:lnTo>
                    <a:pt x="501" y="1520"/>
                  </a:lnTo>
                  <a:lnTo>
                    <a:pt x="501" y="1520"/>
                  </a:lnTo>
                  <a:lnTo>
                    <a:pt x="502" y="1520"/>
                  </a:lnTo>
                  <a:lnTo>
                    <a:pt x="502" y="1520"/>
                  </a:lnTo>
                  <a:lnTo>
                    <a:pt x="503" y="1520"/>
                  </a:lnTo>
                  <a:lnTo>
                    <a:pt x="503" y="1520"/>
                  </a:lnTo>
                  <a:lnTo>
                    <a:pt x="504" y="1520"/>
                  </a:lnTo>
                  <a:lnTo>
                    <a:pt x="505" y="1520"/>
                  </a:lnTo>
                  <a:lnTo>
                    <a:pt x="505" y="1520"/>
                  </a:lnTo>
                  <a:lnTo>
                    <a:pt x="506" y="1520"/>
                  </a:lnTo>
                  <a:lnTo>
                    <a:pt x="506" y="1520"/>
                  </a:lnTo>
                  <a:lnTo>
                    <a:pt x="507" y="1520"/>
                  </a:lnTo>
                  <a:lnTo>
                    <a:pt x="508" y="1520"/>
                  </a:lnTo>
                  <a:lnTo>
                    <a:pt x="508" y="1520"/>
                  </a:lnTo>
                  <a:lnTo>
                    <a:pt x="509" y="1520"/>
                  </a:lnTo>
                  <a:lnTo>
                    <a:pt x="509" y="1520"/>
                  </a:lnTo>
                  <a:lnTo>
                    <a:pt x="510" y="1520"/>
                  </a:lnTo>
                  <a:lnTo>
                    <a:pt x="510" y="1520"/>
                  </a:lnTo>
                  <a:lnTo>
                    <a:pt x="511" y="1520"/>
                  </a:lnTo>
                  <a:lnTo>
                    <a:pt x="511" y="1520"/>
                  </a:lnTo>
                  <a:lnTo>
                    <a:pt x="512" y="1520"/>
                  </a:lnTo>
                  <a:lnTo>
                    <a:pt x="512" y="1520"/>
                  </a:lnTo>
                  <a:lnTo>
                    <a:pt x="513" y="1520"/>
                  </a:lnTo>
                  <a:lnTo>
                    <a:pt x="513" y="1520"/>
                  </a:lnTo>
                  <a:lnTo>
                    <a:pt x="514" y="1520"/>
                  </a:lnTo>
                  <a:lnTo>
                    <a:pt x="514" y="1520"/>
                  </a:lnTo>
                  <a:lnTo>
                    <a:pt x="515" y="1520"/>
                  </a:lnTo>
                  <a:lnTo>
                    <a:pt x="515" y="1520"/>
                  </a:lnTo>
                  <a:lnTo>
                    <a:pt x="516" y="1520"/>
                  </a:lnTo>
                  <a:lnTo>
                    <a:pt x="516" y="1520"/>
                  </a:lnTo>
                  <a:lnTo>
                    <a:pt x="517" y="1520"/>
                  </a:lnTo>
                  <a:lnTo>
                    <a:pt x="517" y="1520"/>
                  </a:lnTo>
                  <a:lnTo>
                    <a:pt x="518" y="1520"/>
                  </a:lnTo>
                  <a:lnTo>
                    <a:pt x="518" y="1520"/>
                  </a:lnTo>
                  <a:lnTo>
                    <a:pt x="519" y="1520"/>
                  </a:lnTo>
                  <a:lnTo>
                    <a:pt x="519" y="1520"/>
                  </a:lnTo>
                  <a:lnTo>
                    <a:pt x="520" y="1520"/>
                  </a:lnTo>
                  <a:lnTo>
                    <a:pt x="520" y="1520"/>
                  </a:lnTo>
                  <a:lnTo>
                    <a:pt x="521" y="1520"/>
                  </a:lnTo>
                  <a:lnTo>
                    <a:pt x="521" y="1520"/>
                  </a:lnTo>
                  <a:lnTo>
                    <a:pt x="522" y="1520"/>
                  </a:lnTo>
                  <a:lnTo>
                    <a:pt x="522" y="1520"/>
                  </a:lnTo>
                  <a:lnTo>
                    <a:pt x="523" y="1520"/>
                  </a:lnTo>
                  <a:lnTo>
                    <a:pt x="523" y="1520"/>
                  </a:lnTo>
                  <a:lnTo>
                    <a:pt x="524" y="1520"/>
                  </a:lnTo>
                  <a:lnTo>
                    <a:pt x="524" y="1520"/>
                  </a:lnTo>
                  <a:lnTo>
                    <a:pt x="525" y="1520"/>
                  </a:lnTo>
                  <a:lnTo>
                    <a:pt x="525" y="1520"/>
                  </a:lnTo>
                  <a:lnTo>
                    <a:pt x="526" y="1520"/>
                  </a:lnTo>
                  <a:lnTo>
                    <a:pt x="526" y="1520"/>
                  </a:lnTo>
                  <a:lnTo>
                    <a:pt x="527" y="1520"/>
                  </a:lnTo>
                  <a:lnTo>
                    <a:pt x="527" y="1520"/>
                  </a:lnTo>
                  <a:lnTo>
                    <a:pt x="528" y="1520"/>
                  </a:lnTo>
                  <a:lnTo>
                    <a:pt x="528" y="1520"/>
                  </a:lnTo>
                  <a:lnTo>
                    <a:pt x="529" y="1520"/>
                  </a:lnTo>
                  <a:lnTo>
                    <a:pt x="529" y="1520"/>
                  </a:lnTo>
                  <a:lnTo>
                    <a:pt x="530" y="1520"/>
                  </a:lnTo>
                  <a:lnTo>
                    <a:pt x="530" y="1520"/>
                  </a:lnTo>
                  <a:lnTo>
                    <a:pt x="531" y="1520"/>
                  </a:lnTo>
                  <a:lnTo>
                    <a:pt x="531" y="1520"/>
                  </a:lnTo>
                  <a:lnTo>
                    <a:pt x="532" y="1520"/>
                  </a:lnTo>
                  <a:lnTo>
                    <a:pt x="532" y="1520"/>
                  </a:lnTo>
                  <a:lnTo>
                    <a:pt x="533" y="1520"/>
                  </a:lnTo>
                  <a:lnTo>
                    <a:pt x="533" y="1520"/>
                  </a:lnTo>
                  <a:lnTo>
                    <a:pt x="534" y="1520"/>
                  </a:lnTo>
                  <a:lnTo>
                    <a:pt x="534" y="1520"/>
                  </a:lnTo>
                  <a:lnTo>
                    <a:pt x="535" y="1520"/>
                  </a:lnTo>
                  <a:lnTo>
                    <a:pt x="535" y="1520"/>
                  </a:lnTo>
                  <a:lnTo>
                    <a:pt x="536" y="1520"/>
                  </a:lnTo>
                  <a:lnTo>
                    <a:pt x="536" y="1520"/>
                  </a:lnTo>
                  <a:lnTo>
                    <a:pt x="537" y="1520"/>
                  </a:lnTo>
                  <a:lnTo>
                    <a:pt x="537" y="1520"/>
                  </a:lnTo>
                  <a:lnTo>
                    <a:pt x="538" y="1520"/>
                  </a:lnTo>
                  <a:lnTo>
                    <a:pt x="538" y="1520"/>
                  </a:lnTo>
                  <a:lnTo>
                    <a:pt x="539" y="1520"/>
                  </a:lnTo>
                  <a:lnTo>
                    <a:pt x="539" y="1520"/>
                  </a:lnTo>
                  <a:lnTo>
                    <a:pt x="540" y="1520"/>
                  </a:lnTo>
                  <a:lnTo>
                    <a:pt x="540" y="1520"/>
                  </a:lnTo>
                  <a:lnTo>
                    <a:pt x="541" y="1520"/>
                  </a:lnTo>
                  <a:lnTo>
                    <a:pt x="541" y="1520"/>
                  </a:lnTo>
                  <a:lnTo>
                    <a:pt x="542" y="1520"/>
                  </a:lnTo>
                  <a:lnTo>
                    <a:pt x="542" y="1520"/>
                  </a:lnTo>
                  <a:lnTo>
                    <a:pt x="543" y="1520"/>
                  </a:lnTo>
                  <a:lnTo>
                    <a:pt x="543" y="1520"/>
                  </a:lnTo>
                  <a:lnTo>
                    <a:pt x="544" y="1520"/>
                  </a:lnTo>
                  <a:lnTo>
                    <a:pt x="544" y="1520"/>
                  </a:lnTo>
                  <a:lnTo>
                    <a:pt x="545" y="1520"/>
                  </a:lnTo>
                  <a:lnTo>
                    <a:pt x="545" y="1520"/>
                  </a:lnTo>
                  <a:lnTo>
                    <a:pt x="546" y="1520"/>
                  </a:lnTo>
                  <a:lnTo>
                    <a:pt x="546" y="1520"/>
                  </a:lnTo>
                  <a:lnTo>
                    <a:pt x="547" y="1520"/>
                  </a:lnTo>
                  <a:lnTo>
                    <a:pt x="547" y="1520"/>
                  </a:lnTo>
                  <a:lnTo>
                    <a:pt x="548" y="1520"/>
                  </a:lnTo>
                  <a:lnTo>
                    <a:pt x="548" y="1520"/>
                  </a:lnTo>
                  <a:lnTo>
                    <a:pt x="549" y="1520"/>
                  </a:lnTo>
                  <a:lnTo>
                    <a:pt x="549" y="1520"/>
                  </a:lnTo>
                  <a:lnTo>
                    <a:pt x="550" y="1520"/>
                  </a:lnTo>
                  <a:lnTo>
                    <a:pt x="550" y="1520"/>
                  </a:lnTo>
                  <a:lnTo>
                    <a:pt x="551" y="1520"/>
                  </a:lnTo>
                  <a:lnTo>
                    <a:pt x="551" y="1520"/>
                  </a:lnTo>
                  <a:lnTo>
                    <a:pt x="552" y="1520"/>
                  </a:lnTo>
                  <a:lnTo>
                    <a:pt x="552" y="1520"/>
                  </a:lnTo>
                  <a:lnTo>
                    <a:pt x="553" y="1520"/>
                  </a:lnTo>
                  <a:lnTo>
                    <a:pt x="553" y="1520"/>
                  </a:lnTo>
                  <a:lnTo>
                    <a:pt x="554" y="1520"/>
                  </a:lnTo>
                  <a:lnTo>
                    <a:pt x="554" y="1520"/>
                  </a:lnTo>
                  <a:lnTo>
                    <a:pt x="555" y="1520"/>
                  </a:lnTo>
                  <a:lnTo>
                    <a:pt x="555" y="1520"/>
                  </a:lnTo>
                  <a:lnTo>
                    <a:pt x="556" y="1520"/>
                  </a:lnTo>
                  <a:lnTo>
                    <a:pt x="556" y="1520"/>
                  </a:lnTo>
                  <a:lnTo>
                    <a:pt x="557" y="1520"/>
                  </a:lnTo>
                  <a:lnTo>
                    <a:pt x="557" y="1520"/>
                  </a:lnTo>
                  <a:lnTo>
                    <a:pt x="558" y="1520"/>
                  </a:lnTo>
                  <a:lnTo>
                    <a:pt x="558" y="1520"/>
                  </a:lnTo>
                  <a:lnTo>
                    <a:pt x="559" y="1520"/>
                  </a:lnTo>
                  <a:lnTo>
                    <a:pt x="559" y="1520"/>
                  </a:lnTo>
                  <a:lnTo>
                    <a:pt x="560" y="1520"/>
                  </a:lnTo>
                  <a:lnTo>
                    <a:pt x="560" y="1520"/>
                  </a:lnTo>
                  <a:lnTo>
                    <a:pt x="561" y="1520"/>
                  </a:lnTo>
                  <a:lnTo>
                    <a:pt x="561" y="1520"/>
                  </a:lnTo>
                  <a:lnTo>
                    <a:pt x="562" y="1520"/>
                  </a:lnTo>
                  <a:lnTo>
                    <a:pt x="562" y="1520"/>
                  </a:lnTo>
                  <a:lnTo>
                    <a:pt x="563" y="1520"/>
                  </a:lnTo>
                  <a:lnTo>
                    <a:pt x="563" y="1520"/>
                  </a:lnTo>
                  <a:lnTo>
                    <a:pt x="564" y="1520"/>
                  </a:lnTo>
                  <a:lnTo>
                    <a:pt x="564" y="1520"/>
                  </a:lnTo>
                  <a:lnTo>
                    <a:pt x="565" y="1520"/>
                  </a:lnTo>
                  <a:lnTo>
                    <a:pt x="565" y="1520"/>
                  </a:lnTo>
                  <a:lnTo>
                    <a:pt x="566" y="1520"/>
                  </a:lnTo>
                  <a:lnTo>
                    <a:pt x="567" y="1520"/>
                  </a:lnTo>
                  <a:lnTo>
                    <a:pt x="567" y="1520"/>
                  </a:lnTo>
                  <a:lnTo>
                    <a:pt x="568" y="1520"/>
                  </a:lnTo>
                  <a:lnTo>
                    <a:pt x="568" y="1520"/>
                  </a:lnTo>
                  <a:lnTo>
                    <a:pt x="569" y="1520"/>
                  </a:lnTo>
                  <a:lnTo>
                    <a:pt x="569" y="1520"/>
                  </a:lnTo>
                  <a:lnTo>
                    <a:pt x="570" y="1520"/>
                  </a:lnTo>
                  <a:lnTo>
                    <a:pt x="570" y="1520"/>
                  </a:lnTo>
                  <a:lnTo>
                    <a:pt x="571" y="1520"/>
                  </a:lnTo>
                  <a:lnTo>
                    <a:pt x="571" y="1520"/>
                  </a:lnTo>
                  <a:lnTo>
                    <a:pt x="572" y="1520"/>
                  </a:lnTo>
                  <a:lnTo>
                    <a:pt x="572" y="1520"/>
                  </a:lnTo>
                  <a:lnTo>
                    <a:pt x="573" y="1520"/>
                  </a:lnTo>
                  <a:lnTo>
                    <a:pt x="573" y="1520"/>
                  </a:lnTo>
                  <a:lnTo>
                    <a:pt x="574" y="1520"/>
                  </a:lnTo>
                  <a:lnTo>
                    <a:pt x="574" y="1520"/>
                  </a:lnTo>
                  <a:lnTo>
                    <a:pt x="575" y="1520"/>
                  </a:lnTo>
                  <a:lnTo>
                    <a:pt x="576" y="1520"/>
                  </a:lnTo>
                  <a:lnTo>
                    <a:pt x="576" y="1520"/>
                  </a:lnTo>
                  <a:lnTo>
                    <a:pt x="577" y="1520"/>
                  </a:lnTo>
                  <a:lnTo>
                    <a:pt x="577" y="1520"/>
                  </a:lnTo>
                  <a:lnTo>
                    <a:pt x="578" y="1520"/>
                  </a:lnTo>
                  <a:lnTo>
                    <a:pt x="578" y="1520"/>
                  </a:lnTo>
                  <a:lnTo>
                    <a:pt x="579" y="1520"/>
                  </a:lnTo>
                  <a:lnTo>
                    <a:pt x="579" y="1520"/>
                  </a:lnTo>
                  <a:lnTo>
                    <a:pt x="580" y="1520"/>
                  </a:lnTo>
                  <a:lnTo>
                    <a:pt x="580" y="1520"/>
                  </a:lnTo>
                  <a:lnTo>
                    <a:pt x="581" y="1520"/>
                  </a:lnTo>
                  <a:lnTo>
                    <a:pt x="581" y="1520"/>
                  </a:lnTo>
                  <a:lnTo>
                    <a:pt x="582" y="1520"/>
                  </a:lnTo>
                  <a:lnTo>
                    <a:pt x="582" y="1520"/>
                  </a:lnTo>
                  <a:lnTo>
                    <a:pt x="583" y="1520"/>
                  </a:lnTo>
                  <a:lnTo>
                    <a:pt x="583" y="1520"/>
                  </a:lnTo>
                  <a:lnTo>
                    <a:pt x="584" y="1520"/>
                  </a:lnTo>
                  <a:lnTo>
                    <a:pt x="584" y="1520"/>
                  </a:lnTo>
                  <a:lnTo>
                    <a:pt x="585" y="1520"/>
                  </a:lnTo>
                  <a:lnTo>
                    <a:pt x="585" y="1520"/>
                  </a:lnTo>
                  <a:lnTo>
                    <a:pt x="586" y="1520"/>
                  </a:lnTo>
                  <a:lnTo>
                    <a:pt x="586" y="1520"/>
                  </a:lnTo>
                  <a:lnTo>
                    <a:pt x="587" y="1520"/>
                  </a:lnTo>
                  <a:lnTo>
                    <a:pt x="588" y="1520"/>
                  </a:lnTo>
                  <a:lnTo>
                    <a:pt x="588" y="1520"/>
                  </a:lnTo>
                  <a:lnTo>
                    <a:pt x="589" y="1520"/>
                  </a:lnTo>
                  <a:lnTo>
                    <a:pt x="589" y="1520"/>
                  </a:lnTo>
                  <a:lnTo>
                    <a:pt x="590" y="1520"/>
                  </a:lnTo>
                  <a:lnTo>
                    <a:pt x="590" y="1520"/>
                  </a:lnTo>
                  <a:lnTo>
                    <a:pt x="591" y="1520"/>
                  </a:lnTo>
                  <a:lnTo>
                    <a:pt x="591" y="1520"/>
                  </a:lnTo>
                  <a:lnTo>
                    <a:pt x="592" y="1520"/>
                  </a:lnTo>
                  <a:lnTo>
                    <a:pt x="592" y="1520"/>
                  </a:lnTo>
                  <a:lnTo>
                    <a:pt x="593" y="1520"/>
                  </a:lnTo>
                  <a:lnTo>
                    <a:pt x="594" y="1520"/>
                  </a:lnTo>
                  <a:lnTo>
                    <a:pt x="594" y="1520"/>
                  </a:lnTo>
                  <a:lnTo>
                    <a:pt x="595" y="1520"/>
                  </a:lnTo>
                  <a:lnTo>
                    <a:pt x="595" y="1520"/>
                  </a:lnTo>
                  <a:lnTo>
                    <a:pt x="596" y="1520"/>
                  </a:lnTo>
                  <a:lnTo>
                    <a:pt x="596" y="1520"/>
                  </a:lnTo>
                  <a:lnTo>
                    <a:pt x="597" y="1520"/>
                  </a:lnTo>
                  <a:lnTo>
                    <a:pt x="597" y="1520"/>
                  </a:lnTo>
                  <a:lnTo>
                    <a:pt x="598" y="1520"/>
                  </a:lnTo>
                  <a:lnTo>
                    <a:pt x="598" y="1520"/>
                  </a:lnTo>
                  <a:lnTo>
                    <a:pt x="599" y="1520"/>
                  </a:lnTo>
                  <a:lnTo>
                    <a:pt x="599" y="1520"/>
                  </a:lnTo>
                  <a:lnTo>
                    <a:pt x="600" y="1520"/>
                  </a:lnTo>
                  <a:lnTo>
                    <a:pt x="600" y="1520"/>
                  </a:lnTo>
                  <a:lnTo>
                    <a:pt x="601" y="1520"/>
                  </a:lnTo>
                  <a:lnTo>
                    <a:pt x="602" y="1520"/>
                  </a:lnTo>
                  <a:lnTo>
                    <a:pt x="602" y="1520"/>
                  </a:lnTo>
                  <a:lnTo>
                    <a:pt x="603" y="1520"/>
                  </a:lnTo>
                  <a:lnTo>
                    <a:pt x="603" y="1520"/>
                  </a:lnTo>
                  <a:lnTo>
                    <a:pt x="604" y="1520"/>
                  </a:lnTo>
                  <a:lnTo>
                    <a:pt x="604" y="1520"/>
                  </a:lnTo>
                  <a:lnTo>
                    <a:pt x="605" y="1520"/>
                  </a:lnTo>
                  <a:lnTo>
                    <a:pt x="605" y="1520"/>
                  </a:lnTo>
                  <a:lnTo>
                    <a:pt x="606" y="1520"/>
                  </a:lnTo>
                  <a:lnTo>
                    <a:pt x="606" y="1520"/>
                  </a:lnTo>
                  <a:lnTo>
                    <a:pt x="607" y="1520"/>
                  </a:lnTo>
                  <a:lnTo>
                    <a:pt x="607" y="1520"/>
                  </a:lnTo>
                  <a:lnTo>
                    <a:pt x="608" y="1520"/>
                  </a:lnTo>
                  <a:lnTo>
                    <a:pt x="608" y="1520"/>
                  </a:lnTo>
                  <a:lnTo>
                    <a:pt x="609" y="1520"/>
                  </a:lnTo>
                  <a:lnTo>
                    <a:pt x="609" y="1520"/>
                  </a:lnTo>
                  <a:lnTo>
                    <a:pt x="610" y="1520"/>
                  </a:lnTo>
                  <a:lnTo>
                    <a:pt x="610" y="1520"/>
                  </a:lnTo>
                  <a:lnTo>
                    <a:pt x="611" y="1520"/>
                  </a:lnTo>
                  <a:lnTo>
                    <a:pt x="611" y="1520"/>
                  </a:lnTo>
                  <a:lnTo>
                    <a:pt x="612" y="1520"/>
                  </a:lnTo>
                  <a:lnTo>
                    <a:pt x="612" y="1520"/>
                  </a:lnTo>
                  <a:lnTo>
                    <a:pt x="613" y="1520"/>
                  </a:lnTo>
                  <a:lnTo>
                    <a:pt x="613" y="1520"/>
                  </a:lnTo>
                  <a:lnTo>
                    <a:pt x="614" y="1520"/>
                  </a:lnTo>
                  <a:lnTo>
                    <a:pt x="614" y="1520"/>
                  </a:lnTo>
                  <a:lnTo>
                    <a:pt x="615" y="1520"/>
                  </a:lnTo>
                  <a:lnTo>
                    <a:pt x="615" y="1520"/>
                  </a:lnTo>
                  <a:lnTo>
                    <a:pt x="616" y="1520"/>
                  </a:lnTo>
                  <a:lnTo>
                    <a:pt x="616" y="1520"/>
                  </a:lnTo>
                  <a:lnTo>
                    <a:pt x="617" y="1520"/>
                  </a:lnTo>
                  <a:lnTo>
                    <a:pt x="617" y="1520"/>
                  </a:lnTo>
                  <a:lnTo>
                    <a:pt x="618" y="1520"/>
                  </a:lnTo>
                  <a:lnTo>
                    <a:pt x="618" y="1520"/>
                  </a:lnTo>
                  <a:lnTo>
                    <a:pt x="619" y="1520"/>
                  </a:lnTo>
                  <a:lnTo>
                    <a:pt x="619" y="1520"/>
                  </a:lnTo>
                  <a:lnTo>
                    <a:pt x="620" y="1520"/>
                  </a:lnTo>
                  <a:lnTo>
                    <a:pt x="620" y="1520"/>
                  </a:lnTo>
                  <a:lnTo>
                    <a:pt x="621" y="1520"/>
                  </a:lnTo>
                  <a:lnTo>
                    <a:pt x="621" y="1520"/>
                  </a:lnTo>
                  <a:lnTo>
                    <a:pt x="622" y="1520"/>
                  </a:lnTo>
                  <a:lnTo>
                    <a:pt x="622" y="1520"/>
                  </a:lnTo>
                  <a:lnTo>
                    <a:pt x="623" y="1520"/>
                  </a:lnTo>
                  <a:lnTo>
                    <a:pt x="623" y="1520"/>
                  </a:lnTo>
                  <a:lnTo>
                    <a:pt x="624" y="1520"/>
                  </a:lnTo>
                  <a:lnTo>
                    <a:pt x="624" y="1520"/>
                  </a:lnTo>
                  <a:lnTo>
                    <a:pt x="625" y="1520"/>
                  </a:lnTo>
                  <a:lnTo>
                    <a:pt x="625" y="1520"/>
                  </a:lnTo>
                  <a:lnTo>
                    <a:pt x="626" y="1520"/>
                  </a:lnTo>
                  <a:lnTo>
                    <a:pt x="626" y="1520"/>
                  </a:lnTo>
                  <a:lnTo>
                    <a:pt x="627" y="1520"/>
                  </a:lnTo>
                  <a:lnTo>
                    <a:pt x="627" y="1520"/>
                  </a:lnTo>
                  <a:lnTo>
                    <a:pt x="628" y="1520"/>
                  </a:lnTo>
                  <a:lnTo>
                    <a:pt x="628" y="1520"/>
                  </a:lnTo>
                  <a:lnTo>
                    <a:pt x="629" y="1520"/>
                  </a:lnTo>
                  <a:lnTo>
                    <a:pt x="629" y="1520"/>
                  </a:lnTo>
                  <a:lnTo>
                    <a:pt x="630" y="1520"/>
                  </a:lnTo>
                  <a:lnTo>
                    <a:pt x="630" y="1520"/>
                  </a:lnTo>
                  <a:lnTo>
                    <a:pt x="631" y="1520"/>
                  </a:lnTo>
                  <a:lnTo>
                    <a:pt x="631" y="1520"/>
                  </a:lnTo>
                  <a:lnTo>
                    <a:pt x="632" y="1520"/>
                  </a:lnTo>
                  <a:lnTo>
                    <a:pt x="632" y="1520"/>
                  </a:lnTo>
                  <a:lnTo>
                    <a:pt x="633" y="1520"/>
                  </a:lnTo>
                  <a:lnTo>
                    <a:pt x="633" y="1520"/>
                  </a:lnTo>
                  <a:lnTo>
                    <a:pt x="634" y="1520"/>
                  </a:lnTo>
                  <a:lnTo>
                    <a:pt x="634" y="1520"/>
                  </a:lnTo>
                  <a:lnTo>
                    <a:pt x="635" y="1520"/>
                  </a:lnTo>
                  <a:lnTo>
                    <a:pt x="635" y="1520"/>
                  </a:lnTo>
                  <a:lnTo>
                    <a:pt x="636" y="1520"/>
                  </a:lnTo>
                  <a:lnTo>
                    <a:pt x="636" y="1520"/>
                  </a:lnTo>
                  <a:lnTo>
                    <a:pt x="637" y="1520"/>
                  </a:lnTo>
                  <a:lnTo>
                    <a:pt x="637" y="1520"/>
                  </a:lnTo>
                  <a:lnTo>
                    <a:pt x="638" y="1520"/>
                  </a:lnTo>
                  <a:lnTo>
                    <a:pt x="638" y="1520"/>
                  </a:lnTo>
                  <a:lnTo>
                    <a:pt x="639" y="1520"/>
                  </a:lnTo>
                  <a:lnTo>
                    <a:pt x="639" y="1520"/>
                  </a:lnTo>
                  <a:lnTo>
                    <a:pt x="640" y="1520"/>
                  </a:lnTo>
                  <a:lnTo>
                    <a:pt x="640" y="1520"/>
                  </a:lnTo>
                  <a:lnTo>
                    <a:pt x="641" y="1520"/>
                  </a:lnTo>
                  <a:lnTo>
                    <a:pt x="641" y="1520"/>
                  </a:lnTo>
                  <a:lnTo>
                    <a:pt x="642" y="1520"/>
                  </a:lnTo>
                  <a:lnTo>
                    <a:pt x="642" y="1520"/>
                  </a:lnTo>
                  <a:lnTo>
                    <a:pt x="643" y="1520"/>
                  </a:lnTo>
                  <a:lnTo>
                    <a:pt x="643" y="1520"/>
                  </a:lnTo>
                  <a:lnTo>
                    <a:pt x="644" y="1520"/>
                  </a:lnTo>
                  <a:lnTo>
                    <a:pt x="644" y="1520"/>
                  </a:lnTo>
                  <a:lnTo>
                    <a:pt x="645" y="1520"/>
                  </a:lnTo>
                  <a:lnTo>
                    <a:pt x="645" y="1520"/>
                  </a:lnTo>
                  <a:lnTo>
                    <a:pt x="646" y="1520"/>
                  </a:lnTo>
                  <a:lnTo>
                    <a:pt x="646" y="1520"/>
                  </a:lnTo>
                  <a:lnTo>
                    <a:pt x="647" y="1520"/>
                  </a:lnTo>
                  <a:lnTo>
                    <a:pt x="647" y="1520"/>
                  </a:lnTo>
                  <a:lnTo>
                    <a:pt x="648" y="1520"/>
                  </a:lnTo>
                  <a:lnTo>
                    <a:pt x="648" y="1520"/>
                  </a:lnTo>
                  <a:lnTo>
                    <a:pt x="649" y="1520"/>
                  </a:lnTo>
                  <a:lnTo>
                    <a:pt x="649" y="1520"/>
                  </a:lnTo>
                  <a:lnTo>
                    <a:pt x="650" y="1520"/>
                  </a:lnTo>
                  <a:lnTo>
                    <a:pt x="650" y="1520"/>
                  </a:lnTo>
                  <a:lnTo>
                    <a:pt x="651" y="1520"/>
                  </a:lnTo>
                  <a:lnTo>
                    <a:pt x="651" y="1520"/>
                  </a:lnTo>
                  <a:lnTo>
                    <a:pt x="652" y="1520"/>
                  </a:lnTo>
                  <a:lnTo>
                    <a:pt x="652" y="1520"/>
                  </a:lnTo>
                  <a:lnTo>
                    <a:pt x="653" y="1520"/>
                  </a:lnTo>
                  <a:lnTo>
                    <a:pt x="653" y="1520"/>
                  </a:lnTo>
                  <a:lnTo>
                    <a:pt x="654" y="1520"/>
                  </a:lnTo>
                  <a:lnTo>
                    <a:pt x="654" y="1520"/>
                  </a:lnTo>
                  <a:lnTo>
                    <a:pt x="655" y="1520"/>
                  </a:lnTo>
                  <a:lnTo>
                    <a:pt x="655" y="1520"/>
                  </a:lnTo>
                  <a:lnTo>
                    <a:pt x="656" y="1520"/>
                  </a:lnTo>
                  <a:lnTo>
                    <a:pt x="656" y="1520"/>
                  </a:lnTo>
                  <a:lnTo>
                    <a:pt x="657" y="1520"/>
                  </a:lnTo>
                  <a:lnTo>
                    <a:pt x="657" y="1520"/>
                  </a:lnTo>
                  <a:lnTo>
                    <a:pt x="658" y="1520"/>
                  </a:lnTo>
                  <a:lnTo>
                    <a:pt x="658" y="1520"/>
                  </a:lnTo>
                  <a:lnTo>
                    <a:pt x="659" y="1520"/>
                  </a:lnTo>
                  <a:lnTo>
                    <a:pt x="659" y="1520"/>
                  </a:lnTo>
                  <a:lnTo>
                    <a:pt x="660" y="1520"/>
                  </a:lnTo>
                  <a:lnTo>
                    <a:pt x="660" y="1520"/>
                  </a:lnTo>
                  <a:lnTo>
                    <a:pt x="661" y="1520"/>
                  </a:lnTo>
                  <a:lnTo>
                    <a:pt x="661" y="1520"/>
                  </a:lnTo>
                  <a:lnTo>
                    <a:pt x="662" y="1520"/>
                  </a:lnTo>
                  <a:lnTo>
                    <a:pt x="662" y="1520"/>
                  </a:lnTo>
                  <a:lnTo>
                    <a:pt x="663" y="1520"/>
                  </a:lnTo>
                  <a:lnTo>
                    <a:pt x="663" y="1520"/>
                  </a:lnTo>
                  <a:lnTo>
                    <a:pt x="664" y="1520"/>
                  </a:lnTo>
                  <a:lnTo>
                    <a:pt x="664" y="1520"/>
                  </a:lnTo>
                  <a:lnTo>
                    <a:pt x="665" y="1520"/>
                  </a:lnTo>
                  <a:lnTo>
                    <a:pt x="666" y="1520"/>
                  </a:lnTo>
                  <a:lnTo>
                    <a:pt x="666" y="1520"/>
                  </a:lnTo>
                  <a:lnTo>
                    <a:pt x="667" y="1520"/>
                  </a:lnTo>
                  <a:lnTo>
                    <a:pt x="667" y="1520"/>
                  </a:lnTo>
                  <a:lnTo>
                    <a:pt x="668" y="1520"/>
                  </a:lnTo>
                  <a:lnTo>
                    <a:pt x="668" y="1520"/>
                  </a:lnTo>
                  <a:lnTo>
                    <a:pt x="669" y="1520"/>
                  </a:lnTo>
                  <a:lnTo>
                    <a:pt x="669" y="1520"/>
                  </a:lnTo>
                  <a:lnTo>
                    <a:pt x="670" y="1520"/>
                  </a:lnTo>
                  <a:lnTo>
                    <a:pt x="670" y="1520"/>
                  </a:lnTo>
                  <a:lnTo>
                    <a:pt x="671" y="1520"/>
                  </a:lnTo>
                  <a:lnTo>
                    <a:pt x="672" y="1520"/>
                  </a:lnTo>
                  <a:lnTo>
                    <a:pt x="672" y="1520"/>
                  </a:lnTo>
                  <a:lnTo>
                    <a:pt x="673" y="1520"/>
                  </a:lnTo>
                  <a:lnTo>
                    <a:pt x="673" y="1520"/>
                  </a:lnTo>
                  <a:lnTo>
                    <a:pt x="674" y="1520"/>
                  </a:lnTo>
                  <a:lnTo>
                    <a:pt x="674" y="1520"/>
                  </a:lnTo>
                  <a:lnTo>
                    <a:pt x="675" y="1520"/>
                  </a:lnTo>
                  <a:lnTo>
                    <a:pt x="675" y="1520"/>
                  </a:lnTo>
                  <a:lnTo>
                    <a:pt x="676" y="1520"/>
                  </a:lnTo>
                  <a:lnTo>
                    <a:pt x="676" y="1520"/>
                  </a:lnTo>
                  <a:lnTo>
                    <a:pt x="677" y="1520"/>
                  </a:lnTo>
                  <a:lnTo>
                    <a:pt x="678" y="1520"/>
                  </a:lnTo>
                  <a:lnTo>
                    <a:pt x="678" y="1520"/>
                  </a:lnTo>
                  <a:lnTo>
                    <a:pt x="679" y="1520"/>
                  </a:lnTo>
                  <a:lnTo>
                    <a:pt x="679" y="1520"/>
                  </a:lnTo>
                  <a:lnTo>
                    <a:pt x="680" y="1520"/>
                  </a:lnTo>
                  <a:lnTo>
                    <a:pt x="680" y="1520"/>
                  </a:lnTo>
                  <a:lnTo>
                    <a:pt x="681" y="1520"/>
                  </a:lnTo>
                  <a:lnTo>
                    <a:pt x="681" y="1520"/>
                  </a:lnTo>
                  <a:lnTo>
                    <a:pt x="682" y="1520"/>
                  </a:lnTo>
                  <a:lnTo>
                    <a:pt x="682" y="1520"/>
                  </a:lnTo>
                  <a:lnTo>
                    <a:pt x="683" y="1520"/>
                  </a:lnTo>
                  <a:lnTo>
                    <a:pt x="683" y="1520"/>
                  </a:lnTo>
                  <a:lnTo>
                    <a:pt x="684" y="1520"/>
                  </a:lnTo>
                  <a:lnTo>
                    <a:pt x="684" y="1520"/>
                  </a:lnTo>
                  <a:lnTo>
                    <a:pt x="685" y="1520"/>
                  </a:lnTo>
                  <a:lnTo>
                    <a:pt x="685" y="1520"/>
                  </a:lnTo>
                  <a:lnTo>
                    <a:pt x="686" y="1520"/>
                  </a:lnTo>
                  <a:lnTo>
                    <a:pt x="686" y="1520"/>
                  </a:lnTo>
                  <a:lnTo>
                    <a:pt x="687" y="1520"/>
                  </a:lnTo>
                  <a:lnTo>
                    <a:pt x="687" y="1520"/>
                  </a:lnTo>
                  <a:lnTo>
                    <a:pt x="688" y="1520"/>
                  </a:lnTo>
                  <a:lnTo>
                    <a:pt x="688" y="1520"/>
                  </a:lnTo>
                  <a:lnTo>
                    <a:pt x="689" y="1520"/>
                  </a:lnTo>
                  <a:lnTo>
                    <a:pt x="689" y="1520"/>
                  </a:lnTo>
                  <a:lnTo>
                    <a:pt x="690" y="1520"/>
                  </a:lnTo>
                  <a:lnTo>
                    <a:pt x="691" y="1520"/>
                  </a:lnTo>
                  <a:lnTo>
                    <a:pt x="691" y="1520"/>
                  </a:lnTo>
                  <a:lnTo>
                    <a:pt x="692" y="1520"/>
                  </a:lnTo>
                  <a:lnTo>
                    <a:pt x="692" y="1520"/>
                  </a:lnTo>
                  <a:lnTo>
                    <a:pt x="693" y="1520"/>
                  </a:lnTo>
                  <a:lnTo>
                    <a:pt x="693" y="1520"/>
                  </a:lnTo>
                  <a:lnTo>
                    <a:pt x="694" y="1520"/>
                  </a:lnTo>
                  <a:lnTo>
                    <a:pt x="694" y="1520"/>
                  </a:lnTo>
                  <a:lnTo>
                    <a:pt x="695" y="1520"/>
                  </a:lnTo>
                  <a:lnTo>
                    <a:pt x="696" y="1520"/>
                  </a:lnTo>
                  <a:lnTo>
                    <a:pt x="696" y="1520"/>
                  </a:lnTo>
                  <a:lnTo>
                    <a:pt x="697" y="1520"/>
                  </a:lnTo>
                  <a:lnTo>
                    <a:pt x="698" y="1520"/>
                  </a:lnTo>
                  <a:lnTo>
                    <a:pt x="698" y="1520"/>
                  </a:lnTo>
                  <a:lnTo>
                    <a:pt x="699" y="1520"/>
                  </a:lnTo>
                  <a:lnTo>
                    <a:pt x="699" y="1520"/>
                  </a:lnTo>
                  <a:lnTo>
                    <a:pt x="700" y="1520"/>
                  </a:lnTo>
                  <a:lnTo>
                    <a:pt x="700" y="1520"/>
                  </a:lnTo>
                  <a:lnTo>
                    <a:pt x="701" y="1520"/>
                  </a:lnTo>
                  <a:lnTo>
                    <a:pt x="702" y="1520"/>
                  </a:lnTo>
                  <a:lnTo>
                    <a:pt x="702" y="1520"/>
                  </a:lnTo>
                  <a:lnTo>
                    <a:pt x="703" y="1520"/>
                  </a:lnTo>
                  <a:lnTo>
                    <a:pt x="703" y="1520"/>
                  </a:lnTo>
                  <a:lnTo>
                    <a:pt x="704" y="1520"/>
                  </a:lnTo>
                  <a:lnTo>
                    <a:pt x="704" y="1520"/>
                  </a:lnTo>
                  <a:lnTo>
                    <a:pt x="705" y="1520"/>
                  </a:lnTo>
                  <a:lnTo>
                    <a:pt x="705" y="1520"/>
                  </a:lnTo>
                  <a:lnTo>
                    <a:pt x="706" y="1520"/>
                  </a:lnTo>
                  <a:lnTo>
                    <a:pt x="706" y="1520"/>
                  </a:lnTo>
                  <a:lnTo>
                    <a:pt x="707" y="1520"/>
                  </a:lnTo>
                  <a:lnTo>
                    <a:pt x="707" y="1520"/>
                  </a:lnTo>
                  <a:lnTo>
                    <a:pt x="708" y="1520"/>
                  </a:lnTo>
                  <a:lnTo>
                    <a:pt x="709" y="1520"/>
                  </a:lnTo>
                  <a:lnTo>
                    <a:pt x="709" y="1520"/>
                  </a:lnTo>
                  <a:lnTo>
                    <a:pt x="710" y="1520"/>
                  </a:lnTo>
                  <a:lnTo>
                    <a:pt x="711" y="1520"/>
                  </a:lnTo>
                  <a:lnTo>
                    <a:pt x="711" y="1520"/>
                  </a:lnTo>
                  <a:lnTo>
                    <a:pt x="712" y="1520"/>
                  </a:lnTo>
                  <a:lnTo>
                    <a:pt x="712" y="1520"/>
                  </a:lnTo>
                  <a:lnTo>
                    <a:pt x="713" y="1520"/>
                  </a:lnTo>
                  <a:lnTo>
                    <a:pt x="713" y="1520"/>
                  </a:lnTo>
                  <a:lnTo>
                    <a:pt x="714" y="1520"/>
                  </a:lnTo>
                  <a:lnTo>
                    <a:pt x="715" y="1520"/>
                  </a:lnTo>
                  <a:lnTo>
                    <a:pt x="715" y="1520"/>
                  </a:lnTo>
                  <a:lnTo>
                    <a:pt x="716" y="1520"/>
                  </a:lnTo>
                  <a:lnTo>
                    <a:pt x="716" y="1520"/>
                  </a:lnTo>
                  <a:lnTo>
                    <a:pt x="717" y="1520"/>
                  </a:lnTo>
                  <a:lnTo>
                    <a:pt x="717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719" y="1520"/>
                  </a:lnTo>
                  <a:lnTo>
                    <a:pt x="719" y="1520"/>
                  </a:lnTo>
                  <a:lnTo>
                    <a:pt x="720" y="1520"/>
                  </a:lnTo>
                  <a:lnTo>
                    <a:pt x="720" y="1520"/>
                  </a:lnTo>
                  <a:lnTo>
                    <a:pt x="721" y="1520"/>
                  </a:lnTo>
                  <a:lnTo>
                    <a:pt x="721" y="1520"/>
                  </a:lnTo>
                  <a:lnTo>
                    <a:pt x="722" y="1520"/>
                  </a:lnTo>
                  <a:lnTo>
                    <a:pt x="723" y="1520"/>
                  </a:lnTo>
                  <a:lnTo>
                    <a:pt x="723" y="1520"/>
                  </a:lnTo>
                  <a:lnTo>
                    <a:pt x="724" y="1520"/>
                  </a:lnTo>
                  <a:lnTo>
                    <a:pt x="724" y="1520"/>
                  </a:lnTo>
                  <a:lnTo>
                    <a:pt x="725" y="1520"/>
                  </a:lnTo>
                  <a:lnTo>
                    <a:pt x="725" y="1520"/>
                  </a:lnTo>
                  <a:lnTo>
                    <a:pt x="726" y="1520"/>
                  </a:lnTo>
                  <a:lnTo>
                    <a:pt x="726" y="1520"/>
                  </a:lnTo>
                  <a:lnTo>
                    <a:pt x="727" y="1520"/>
                  </a:lnTo>
                  <a:lnTo>
                    <a:pt x="727" y="1520"/>
                  </a:lnTo>
                  <a:lnTo>
                    <a:pt x="728" y="1520"/>
                  </a:lnTo>
                  <a:lnTo>
                    <a:pt x="728" y="1520"/>
                  </a:lnTo>
                  <a:lnTo>
                    <a:pt x="729" y="1520"/>
                  </a:lnTo>
                  <a:lnTo>
                    <a:pt x="729" y="1520"/>
                  </a:lnTo>
                  <a:lnTo>
                    <a:pt x="730" y="1520"/>
                  </a:lnTo>
                  <a:lnTo>
                    <a:pt x="730" y="1520"/>
                  </a:lnTo>
                  <a:lnTo>
                    <a:pt x="731" y="1520"/>
                  </a:lnTo>
                  <a:lnTo>
                    <a:pt x="731" y="1520"/>
                  </a:lnTo>
                  <a:lnTo>
                    <a:pt x="732" y="1520"/>
                  </a:lnTo>
                  <a:lnTo>
                    <a:pt x="732" y="1520"/>
                  </a:lnTo>
                  <a:lnTo>
                    <a:pt x="733" y="1520"/>
                  </a:lnTo>
                  <a:lnTo>
                    <a:pt x="733" y="1520"/>
                  </a:lnTo>
                  <a:lnTo>
                    <a:pt x="734" y="1520"/>
                  </a:lnTo>
                  <a:lnTo>
                    <a:pt x="734" y="1520"/>
                  </a:lnTo>
                  <a:lnTo>
                    <a:pt x="735" y="1520"/>
                  </a:lnTo>
                  <a:lnTo>
                    <a:pt x="735" y="1520"/>
                  </a:lnTo>
                  <a:lnTo>
                    <a:pt x="736" y="1520"/>
                  </a:lnTo>
                  <a:lnTo>
                    <a:pt x="736" y="1520"/>
                  </a:lnTo>
                  <a:lnTo>
                    <a:pt x="737" y="1520"/>
                  </a:lnTo>
                  <a:lnTo>
                    <a:pt x="737" y="1520"/>
                  </a:lnTo>
                  <a:lnTo>
                    <a:pt x="738" y="1520"/>
                  </a:lnTo>
                  <a:lnTo>
                    <a:pt x="738" y="1520"/>
                  </a:lnTo>
                  <a:lnTo>
                    <a:pt x="739" y="1520"/>
                  </a:lnTo>
                  <a:lnTo>
                    <a:pt x="739" y="1520"/>
                  </a:lnTo>
                  <a:lnTo>
                    <a:pt x="740" y="1520"/>
                  </a:lnTo>
                  <a:lnTo>
                    <a:pt x="740" y="1520"/>
                  </a:lnTo>
                  <a:lnTo>
                    <a:pt x="741" y="1520"/>
                  </a:lnTo>
                  <a:lnTo>
                    <a:pt x="741" y="1520"/>
                  </a:lnTo>
                  <a:lnTo>
                    <a:pt x="742" y="1520"/>
                  </a:lnTo>
                  <a:lnTo>
                    <a:pt x="742" y="1520"/>
                  </a:lnTo>
                  <a:lnTo>
                    <a:pt x="743" y="1520"/>
                  </a:lnTo>
                  <a:lnTo>
                    <a:pt x="743" y="1520"/>
                  </a:lnTo>
                  <a:lnTo>
                    <a:pt x="744" y="1520"/>
                  </a:lnTo>
                  <a:lnTo>
                    <a:pt x="744" y="1520"/>
                  </a:lnTo>
                  <a:lnTo>
                    <a:pt x="745" y="1520"/>
                  </a:lnTo>
                  <a:lnTo>
                    <a:pt x="745" y="1520"/>
                  </a:lnTo>
                  <a:lnTo>
                    <a:pt x="746" y="1520"/>
                  </a:lnTo>
                  <a:lnTo>
                    <a:pt x="746" y="1520"/>
                  </a:lnTo>
                  <a:lnTo>
                    <a:pt x="747" y="1520"/>
                  </a:lnTo>
                  <a:lnTo>
                    <a:pt x="747" y="1520"/>
                  </a:lnTo>
                  <a:lnTo>
                    <a:pt x="748" y="1520"/>
                  </a:lnTo>
                  <a:lnTo>
                    <a:pt x="748" y="1520"/>
                  </a:lnTo>
                  <a:lnTo>
                    <a:pt x="749" y="1520"/>
                  </a:lnTo>
                  <a:lnTo>
                    <a:pt x="749" y="1520"/>
                  </a:lnTo>
                  <a:lnTo>
                    <a:pt x="750" y="1520"/>
                  </a:lnTo>
                  <a:lnTo>
                    <a:pt x="750" y="1520"/>
                  </a:lnTo>
                  <a:lnTo>
                    <a:pt x="751" y="1520"/>
                  </a:lnTo>
                  <a:lnTo>
                    <a:pt x="751" y="1520"/>
                  </a:lnTo>
                  <a:lnTo>
                    <a:pt x="752" y="1520"/>
                  </a:lnTo>
                  <a:lnTo>
                    <a:pt x="752" y="1520"/>
                  </a:lnTo>
                  <a:lnTo>
                    <a:pt x="753" y="1520"/>
                  </a:lnTo>
                  <a:lnTo>
                    <a:pt x="753" y="1520"/>
                  </a:lnTo>
                  <a:lnTo>
                    <a:pt x="754" y="1520"/>
                  </a:lnTo>
                  <a:lnTo>
                    <a:pt x="754" y="1520"/>
                  </a:lnTo>
                  <a:lnTo>
                    <a:pt x="755" y="1520"/>
                  </a:lnTo>
                  <a:lnTo>
                    <a:pt x="755" y="1520"/>
                  </a:lnTo>
                  <a:lnTo>
                    <a:pt x="756" y="1520"/>
                  </a:lnTo>
                  <a:lnTo>
                    <a:pt x="756" y="1520"/>
                  </a:lnTo>
                  <a:lnTo>
                    <a:pt x="757" y="1520"/>
                  </a:lnTo>
                  <a:lnTo>
                    <a:pt x="757" y="1520"/>
                  </a:lnTo>
                  <a:lnTo>
                    <a:pt x="758" y="1520"/>
                  </a:lnTo>
                  <a:lnTo>
                    <a:pt x="758" y="1520"/>
                  </a:lnTo>
                  <a:lnTo>
                    <a:pt x="759" y="1520"/>
                  </a:lnTo>
                  <a:lnTo>
                    <a:pt x="759" y="1520"/>
                  </a:lnTo>
                  <a:lnTo>
                    <a:pt x="760" y="1520"/>
                  </a:lnTo>
                  <a:lnTo>
                    <a:pt x="761" y="1520"/>
                  </a:lnTo>
                  <a:lnTo>
                    <a:pt x="761" y="1520"/>
                  </a:lnTo>
                  <a:lnTo>
                    <a:pt x="762" y="1520"/>
                  </a:lnTo>
                  <a:lnTo>
                    <a:pt x="763" y="1520"/>
                  </a:lnTo>
                  <a:lnTo>
                    <a:pt x="763" y="1520"/>
                  </a:lnTo>
                  <a:lnTo>
                    <a:pt x="764" y="1520"/>
                  </a:lnTo>
                  <a:lnTo>
                    <a:pt x="764" y="1520"/>
                  </a:lnTo>
                  <a:lnTo>
                    <a:pt x="765" y="1520"/>
                  </a:lnTo>
                  <a:lnTo>
                    <a:pt x="765" y="1520"/>
                  </a:lnTo>
                  <a:lnTo>
                    <a:pt x="766" y="1520"/>
                  </a:lnTo>
                  <a:lnTo>
                    <a:pt x="766" y="1520"/>
                  </a:lnTo>
                  <a:lnTo>
                    <a:pt x="767" y="1520"/>
                  </a:lnTo>
                  <a:lnTo>
                    <a:pt x="767" y="1520"/>
                  </a:lnTo>
                  <a:lnTo>
                    <a:pt x="768" y="1520"/>
                  </a:lnTo>
                  <a:lnTo>
                    <a:pt x="768" y="1520"/>
                  </a:lnTo>
                  <a:lnTo>
                    <a:pt x="769" y="1520"/>
                  </a:lnTo>
                  <a:lnTo>
                    <a:pt x="769" y="1520"/>
                  </a:lnTo>
                  <a:lnTo>
                    <a:pt x="770" y="1520"/>
                  </a:lnTo>
                  <a:lnTo>
                    <a:pt x="770" y="1520"/>
                  </a:lnTo>
                  <a:lnTo>
                    <a:pt x="771" y="1520"/>
                  </a:lnTo>
                  <a:lnTo>
                    <a:pt x="771" y="1520"/>
                  </a:lnTo>
                  <a:lnTo>
                    <a:pt x="772" y="1520"/>
                  </a:lnTo>
                  <a:lnTo>
                    <a:pt x="772" y="1520"/>
                  </a:lnTo>
                  <a:lnTo>
                    <a:pt x="773" y="1520"/>
                  </a:lnTo>
                  <a:lnTo>
                    <a:pt x="773" y="1520"/>
                  </a:lnTo>
                  <a:lnTo>
                    <a:pt x="774" y="1520"/>
                  </a:lnTo>
                  <a:lnTo>
                    <a:pt x="774" y="1520"/>
                  </a:lnTo>
                  <a:lnTo>
                    <a:pt x="775" y="1520"/>
                  </a:lnTo>
                  <a:lnTo>
                    <a:pt x="775" y="1520"/>
                  </a:lnTo>
                  <a:lnTo>
                    <a:pt x="776" y="1520"/>
                  </a:lnTo>
                  <a:lnTo>
                    <a:pt x="776" y="1520"/>
                  </a:lnTo>
                  <a:lnTo>
                    <a:pt x="777" y="1520"/>
                  </a:lnTo>
                  <a:lnTo>
                    <a:pt x="777" y="1520"/>
                  </a:lnTo>
                  <a:lnTo>
                    <a:pt x="778" y="1520"/>
                  </a:lnTo>
                  <a:lnTo>
                    <a:pt x="778" y="1520"/>
                  </a:lnTo>
                  <a:lnTo>
                    <a:pt x="779" y="1520"/>
                  </a:lnTo>
                  <a:lnTo>
                    <a:pt x="780" y="1520"/>
                  </a:lnTo>
                  <a:lnTo>
                    <a:pt x="780" y="1520"/>
                  </a:lnTo>
                  <a:lnTo>
                    <a:pt x="781" y="1520"/>
                  </a:lnTo>
                  <a:lnTo>
                    <a:pt x="782" y="1520"/>
                  </a:lnTo>
                  <a:lnTo>
                    <a:pt x="782" y="1520"/>
                  </a:lnTo>
                  <a:lnTo>
                    <a:pt x="783" y="1520"/>
                  </a:lnTo>
                  <a:lnTo>
                    <a:pt x="784" y="1520"/>
                  </a:lnTo>
                  <a:lnTo>
                    <a:pt x="784" y="1520"/>
                  </a:lnTo>
                  <a:lnTo>
                    <a:pt x="785" y="1520"/>
                  </a:lnTo>
                  <a:lnTo>
                    <a:pt x="785" y="1520"/>
                  </a:lnTo>
                  <a:lnTo>
                    <a:pt x="786" y="1520"/>
                  </a:lnTo>
                  <a:lnTo>
                    <a:pt x="786" y="1520"/>
                  </a:lnTo>
                  <a:lnTo>
                    <a:pt x="787" y="1520"/>
                  </a:lnTo>
                  <a:lnTo>
                    <a:pt x="787" y="1520"/>
                  </a:lnTo>
                  <a:lnTo>
                    <a:pt x="788" y="1520"/>
                  </a:lnTo>
                  <a:lnTo>
                    <a:pt x="788" y="1520"/>
                  </a:lnTo>
                  <a:lnTo>
                    <a:pt x="789" y="1520"/>
                  </a:lnTo>
                  <a:lnTo>
                    <a:pt x="789" y="1520"/>
                  </a:lnTo>
                  <a:lnTo>
                    <a:pt x="790" y="1520"/>
                  </a:lnTo>
                  <a:lnTo>
                    <a:pt x="790" y="1520"/>
                  </a:lnTo>
                  <a:lnTo>
                    <a:pt x="791" y="1520"/>
                  </a:lnTo>
                  <a:lnTo>
                    <a:pt x="791" y="1520"/>
                  </a:lnTo>
                  <a:lnTo>
                    <a:pt x="792" y="1520"/>
                  </a:lnTo>
                  <a:lnTo>
                    <a:pt x="792" y="1520"/>
                  </a:lnTo>
                  <a:lnTo>
                    <a:pt x="793" y="1520"/>
                  </a:lnTo>
                  <a:lnTo>
                    <a:pt x="793" y="1520"/>
                  </a:lnTo>
                  <a:lnTo>
                    <a:pt x="794" y="1520"/>
                  </a:lnTo>
                  <a:lnTo>
                    <a:pt x="794" y="1520"/>
                  </a:lnTo>
                  <a:lnTo>
                    <a:pt x="795" y="1520"/>
                  </a:lnTo>
                  <a:lnTo>
                    <a:pt x="795" y="1520"/>
                  </a:lnTo>
                  <a:lnTo>
                    <a:pt x="796" y="1520"/>
                  </a:lnTo>
                  <a:lnTo>
                    <a:pt x="796" y="1520"/>
                  </a:lnTo>
                  <a:lnTo>
                    <a:pt x="797" y="1520"/>
                  </a:lnTo>
                  <a:lnTo>
                    <a:pt x="797" y="1520"/>
                  </a:lnTo>
                  <a:lnTo>
                    <a:pt x="798" y="1520"/>
                  </a:lnTo>
                  <a:lnTo>
                    <a:pt x="798" y="1520"/>
                  </a:lnTo>
                  <a:lnTo>
                    <a:pt x="799" y="1520"/>
                  </a:lnTo>
                  <a:lnTo>
                    <a:pt x="799" y="1520"/>
                  </a:lnTo>
                  <a:lnTo>
                    <a:pt x="800" y="1520"/>
                  </a:lnTo>
                  <a:lnTo>
                    <a:pt x="800" y="1520"/>
                  </a:lnTo>
                  <a:lnTo>
                    <a:pt x="801" y="1520"/>
                  </a:lnTo>
                  <a:lnTo>
                    <a:pt x="802" y="1520"/>
                  </a:lnTo>
                  <a:lnTo>
                    <a:pt x="802" y="1520"/>
                  </a:lnTo>
                  <a:lnTo>
                    <a:pt x="803" y="1520"/>
                  </a:lnTo>
                  <a:lnTo>
                    <a:pt x="804" y="1520"/>
                  </a:lnTo>
                  <a:lnTo>
                    <a:pt x="804" y="1520"/>
                  </a:lnTo>
                  <a:lnTo>
                    <a:pt x="805" y="1520"/>
                  </a:lnTo>
                  <a:lnTo>
                    <a:pt x="806" y="1520"/>
                  </a:lnTo>
                  <a:lnTo>
                    <a:pt x="806" y="1520"/>
                  </a:lnTo>
                  <a:lnTo>
                    <a:pt x="807" y="1520"/>
                  </a:lnTo>
                  <a:lnTo>
                    <a:pt x="807" y="1520"/>
                  </a:lnTo>
                  <a:lnTo>
                    <a:pt x="808" y="1520"/>
                  </a:lnTo>
                  <a:lnTo>
                    <a:pt x="808" y="1520"/>
                  </a:lnTo>
                  <a:lnTo>
                    <a:pt x="809" y="1520"/>
                  </a:lnTo>
                  <a:lnTo>
                    <a:pt x="809" y="1520"/>
                  </a:lnTo>
                  <a:lnTo>
                    <a:pt x="810" y="1520"/>
                  </a:lnTo>
                  <a:lnTo>
                    <a:pt x="810" y="1520"/>
                  </a:lnTo>
                  <a:lnTo>
                    <a:pt x="811" y="1520"/>
                  </a:lnTo>
                  <a:lnTo>
                    <a:pt x="812" y="1520"/>
                  </a:lnTo>
                  <a:lnTo>
                    <a:pt x="812" y="1520"/>
                  </a:lnTo>
                  <a:lnTo>
                    <a:pt x="813" y="1520"/>
                  </a:lnTo>
                  <a:lnTo>
                    <a:pt x="813" y="1520"/>
                  </a:lnTo>
                  <a:lnTo>
                    <a:pt x="814" y="1520"/>
                  </a:lnTo>
                  <a:lnTo>
                    <a:pt x="814" y="1520"/>
                  </a:lnTo>
                  <a:lnTo>
                    <a:pt x="815" y="1520"/>
                  </a:lnTo>
                  <a:lnTo>
                    <a:pt x="815" y="1520"/>
                  </a:lnTo>
                  <a:lnTo>
                    <a:pt x="816" y="1520"/>
                  </a:lnTo>
                  <a:lnTo>
                    <a:pt x="816" y="1520"/>
                  </a:lnTo>
                  <a:lnTo>
                    <a:pt x="817" y="1520"/>
                  </a:lnTo>
                  <a:lnTo>
                    <a:pt x="817" y="1520"/>
                  </a:lnTo>
                  <a:lnTo>
                    <a:pt x="818" y="1520"/>
                  </a:lnTo>
                  <a:lnTo>
                    <a:pt x="818" y="1520"/>
                  </a:lnTo>
                  <a:lnTo>
                    <a:pt x="819" y="1520"/>
                  </a:lnTo>
                  <a:lnTo>
                    <a:pt x="819" y="1520"/>
                  </a:lnTo>
                  <a:lnTo>
                    <a:pt x="820" y="1520"/>
                  </a:lnTo>
                  <a:lnTo>
                    <a:pt x="820" y="1520"/>
                  </a:lnTo>
                  <a:lnTo>
                    <a:pt x="821" y="1520"/>
                  </a:lnTo>
                  <a:lnTo>
                    <a:pt x="821" y="1520"/>
                  </a:lnTo>
                  <a:lnTo>
                    <a:pt x="822" y="1520"/>
                  </a:lnTo>
                  <a:lnTo>
                    <a:pt x="822" y="1520"/>
                  </a:lnTo>
                  <a:lnTo>
                    <a:pt x="823" y="1520"/>
                  </a:lnTo>
                  <a:lnTo>
                    <a:pt x="823" y="1520"/>
                  </a:lnTo>
                  <a:lnTo>
                    <a:pt x="824" y="1520"/>
                  </a:lnTo>
                  <a:lnTo>
                    <a:pt x="824" y="1520"/>
                  </a:lnTo>
                  <a:lnTo>
                    <a:pt x="825" y="1520"/>
                  </a:lnTo>
                  <a:lnTo>
                    <a:pt x="825" y="1520"/>
                  </a:lnTo>
                  <a:lnTo>
                    <a:pt x="826" y="1520"/>
                  </a:lnTo>
                  <a:lnTo>
                    <a:pt x="826" y="1520"/>
                  </a:lnTo>
                  <a:lnTo>
                    <a:pt x="827" y="1520"/>
                  </a:lnTo>
                  <a:lnTo>
                    <a:pt x="827" y="1520"/>
                  </a:lnTo>
                  <a:lnTo>
                    <a:pt x="828" y="1520"/>
                  </a:lnTo>
                  <a:lnTo>
                    <a:pt x="828" y="1520"/>
                  </a:lnTo>
                  <a:lnTo>
                    <a:pt x="829" y="1520"/>
                  </a:lnTo>
                  <a:lnTo>
                    <a:pt x="829" y="1520"/>
                  </a:lnTo>
                  <a:lnTo>
                    <a:pt x="830" y="1520"/>
                  </a:lnTo>
                  <a:lnTo>
                    <a:pt x="830" y="1520"/>
                  </a:lnTo>
                  <a:lnTo>
                    <a:pt x="831" y="1520"/>
                  </a:lnTo>
                  <a:lnTo>
                    <a:pt x="831" y="1520"/>
                  </a:lnTo>
                  <a:lnTo>
                    <a:pt x="832" y="1520"/>
                  </a:lnTo>
                  <a:lnTo>
                    <a:pt x="832" y="1520"/>
                  </a:lnTo>
                  <a:lnTo>
                    <a:pt x="833" y="1520"/>
                  </a:lnTo>
                  <a:lnTo>
                    <a:pt x="833" y="1520"/>
                  </a:lnTo>
                  <a:lnTo>
                    <a:pt x="834" y="1520"/>
                  </a:lnTo>
                  <a:lnTo>
                    <a:pt x="834" y="1520"/>
                  </a:lnTo>
                  <a:lnTo>
                    <a:pt x="835" y="1520"/>
                  </a:lnTo>
                  <a:lnTo>
                    <a:pt x="835" y="1520"/>
                  </a:lnTo>
                  <a:lnTo>
                    <a:pt x="836" y="1520"/>
                  </a:lnTo>
                  <a:lnTo>
                    <a:pt x="836" y="1520"/>
                  </a:lnTo>
                  <a:lnTo>
                    <a:pt x="837" y="1520"/>
                  </a:lnTo>
                  <a:lnTo>
                    <a:pt x="837" y="1520"/>
                  </a:lnTo>
                  <a:lnTo>
                    <a:pt x="838" y="1520"/>
                  </a:lnTo>
                  <a:lnTo>
                    <a:pt x="838" y="1520"/>
                  </a:lnTo>
                  <a:lnTo>
                    <a:pt x="839" y="1520"/>
                  </a:lnTo>
                  <a:lnTo>
                    <a:pt x="839" y="1520"/>
                  </a:lnTo>
                  <a:lnTo>
                    <a:pt x="840" y="1520"/>
                  </a:lnTo>
                  <a:lnTo>
                    <a:pt x="840" y="1520"/>
                  </a:lnTo>
                  <a:lnTo>
                    <a:pt x="841" y="1520"/>
                  </a:lnTo>
                  <a:lnTo>
                    <a:pt x="841" y="1520"/>
                  </a:lnTo>
                  <a:lnTo>
                    <a:pt x="842" y="1520"/>
                  </a:lnTo>
                  <a:lnTo>
                    <a:pt x="842" y="1520"/>
                  </a:lnTo>
                  <a:lnTo>
                    <a:pt x="843" y="1520"/>
                  </a:lnTo>
                  <a:lnTo>
                    <a:pt x="843" y="1520"/>
                  </a:lnTo>
                  <a:lnTo>
                    <a:pt x="844" y="1520"/>
                  </a:lnTo>
                  <a:lnTo>
                    <a:pt x="844" y="1520"/>
                  </a:lnTo>
                  <a:lnTo>
                    <a:pt x="845" y="1520"/>
                  </a:lnTo>
                  <a:lnTo>
                    <a:pt x="845" y="1520"/>
                  </a:lnTo>
                  <a:lnTo>
                    <a:pt x="846" y="1520"/>
                  </a:lnTo>
                  <a:lnTo>
                    <a:pt x="846" y="1520"/>
                  </a:lnTo>
                  <a:lnTo>
                    <a:pt x="847" y="1520"/>
                  </a:lnTo>
                  <a:lnTo>
                    <a:pt x="847" y="1520"/>
                  </a:lnTo>
                  <a:lnTo>
                    <a:pt x="848" y="1520"/>
                  </a:lnTo>
                  <a:lnTo>
                    <a:pt x="848" y="1520"/>
                  </a:lnTo>
                  <a:lnTo>
                    <a:pt x="849" y="1520"/>
                  </a:lnTo>
                  <a:lnTo>
                    <a:pt x="849" y="1520"/>
                  </a:lnTo>
                  <a:lnTo>
                    <a:pt x="850" y="1520"/>
                  </a:lnTo>
                  <a:lnTo>
                    <a:pt x="850" y="1520"/>
                  </a:lnTo>
                  <a:lnTo>
                    <a:pt x="851" y="1520"/>
                  </a:lnTo>
                  <a:lnTo>
                    <a:pt x="851" y="1520"/>
                  </a:lnTo>
                  <a:lnTo>
                    <a:pt x="852" y="1520"/>
                  </a:lnTo>
                  <a:lnTo>
                    <a:pt x="852" y="1520"/>
                  </a:lnTo>
                  <a:lnTo>
                    <a:pt x="853" y="1520"/>
                  </a:lnTo>
                  <a:lnTo>
                    <a:pt x="853" y="1520"/>
                  </a:lnTo>
                  <a:lnTo>
                    <a:pt x="854" y="1520"/>
                  </a:lnTo>
                  <a:lnTo>
                    <a:pt x="854" y="1520"/>
                  </a:lnTo>
                  <a:lnTo>
                    <a:pt x="855" y="1520"/>
                  </a:lnTo>
                  <a:lnTo>
                    <a:pt x="855" y="1520"/>
                  </a:lnTo>
                  <a:lnTo>
                    <a:pt x="856" y="1520"/>
                  </a:lnTo>
                  <a:lnTo>
                    <a:pt x="856" y="1520"/>
                  </a:lnTo>
                  <a:lnTo>
                    <a:pt x="857" y="1520"/>
                  </a:lnTo>
                  <a:lnTo>
                    <a:pt x="857" y="1520"/>
                  </a:lnTo>
                  <a:lnTo>
                    <a:pt x="858" y="1520"/>
                  </a:lnTo>
                  <a:lnTo>
                    <a:pt x="858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60" y="1520"/>
                  </a:lnTo>
                  <a:lnTo>
                    <a:pt x="860" y="1520"/>
                  </a:lnTo>
                  <a:lnTo>
                    <a:pt x="861" y="1520"/>
                  </a:lnTo>
                  <a:lnTo>
                    <a:pt x="861" y="1520"/>
                  </a:lnTo>
                  <a:lnTo>
                    <a:pt x="862" y="1520"/>
                  </a:lnTo>
                  <a:lnTo>
                    <a:pt x="862" y="1520"/>
                  </a:lnTo>
                  <a:lnTo>
                    <a:pt x="863" y="1520"/>
                  </a:lnTo>
                  <a:lnTo>
                    <a:pt x="863" y="1520"/>
                  </a:lnTo>
                  <a:lnTo>
                    <a:pt x="864" y="1520"/>
                  </a:lnTo>
                  <a:lnTo>
                    <a:pt x="864" y="1520"/>
                  </a:lnTo>
                  <a:lnTo>
                    <a:pt x="865" y="1520"/>
                  </a:lnTo>
                  <a:lnTo>
                    <a:pt x="865" y="1520"/>
                  </a:lnTo>
                  <a:lnTo>
                    <a:pt x="866" y="1520"/>
                  </a:lnTo>
                  <a:lnTo>
                    <a:pt x="866" y="1520"/>
                  </a:lnTo>
                  <a:lnTo>
                    <a:pt x="867" y="1520"/>
                  </a:lnTo>
                  <a:lnTo>
                    <a:pt x="868" y="1520"/>
                  </a:lnTo>
                  <a:lnTo>
                    <a:pt x="868" y="1520"/>
                  </a:lnTo>
                  <a:lnTo>
                    <a:pt x="869" y="1520"/>
                  </a:lnTo>
                  <a:lnTo>
                    <a:pt x="870" y="1520"/>
                  </a:lnTo>
                  <a:lnTo>
                    <a:pt x="870" y="1520"/>
                  </a:lnTo>
                  <a:lnTo>
                    <a:pt x="871" y="1520"/>
                  </a:lnTo>
                  <a:lnTo>
                    <a:pt x="871" y="1520"/>
                  </a:lnTo>
                  <a:lnTo>
                    <a:pt x="872" y="1520"/>
                  </a:lnTo>
                  <a:lnTo>
                    <a:pt x="872" y="1520"/>
                  </a:lnTo>
                  <a:lnTo>
                    <a:pt x="873" y="1520"/>
                  </a:lnTo>
                  <a:lnTo>
                    <a:pt x="873" y="1520"/>
                  </a:lnTo>
                  <a:lnTo>
                    <a:pt x="874" y="1520"/>
                  </a:lnTo>
                  <a:lnTo>
                    <a:pt x="874" y="1520"/>
                  </a:lnTo>
                  <a:lnTo>
                    <a:pt x="875" y="1520"/>
                  </a:lnTo>
                  <a:lnTo>
                    <a:pt x="875" y="1520"/>
                  </a:lnTo>
                  <a:lnTo>
                    <a:pt x="876" y="1520"/>
                  </a:lnTo>
                  <a:lnTo>
                    <a:pt x="876" y="1520"/>
                  </a:lnTo>
                  <a:lnTo>
                    <a:pt x="877" y="1520"/>
                  </a:lnTo>
                  <a:lnTo>
                    <a:pt x="877" y="1520"/>
                  </a:lnTo>
                  <a:lnTo>
                    <a:pt x="878" y="1520"/>
                  </a:lnTo>
                  <a:lnTo>
                    <a:pt x="878" y="1520"/>
                  </a:lnTo>
                  <a:lnTo>
                    <a:pt x="879" y="1520"/>
                  </a:lnTo>
                  <a:lnTo>
                    <a:pt x="880" y="1520"/>
                  </a:lnTo>
                  <a:lnTo>
                    <a:pt x="880" y="1520"/>
                  </a:lnTo>
                  <a:lnTo>
                    <a:pt x="881" y="1520"/>
                  </a:lnTo>
                  <a:lnTo>
                    <a:pt x="881" y="1520"/>
                  </a:lnTo>
                  <a:lnTo>
                    <a:pt x="882" y="1520"/>
                  </a:lnTo>
                  <a:lnTo>
                    <a:pt x="882" y="1520"/>
                  </a:lnTo>
                  <a:lnTo>
                    <a:pt x="883" y="1520"/>
                  </a:lnTo>
                  <a:lnTo>
                    <a:pt x="883" y="1520"/>
                  </a:lnTo>
                  <a:lnTo>
                    <a:pt x="884" y="1520"/>
                  </a:lnTo>
                  <a:lnTo>
                    <a:pt x="885" y="1520"/>
                  </a:lnTo>
                  <a:lnTo>
                    <a:pt x="885" y="1520"/>
                  </a:lnTo>
                  <a:lnTo>
                    <a:pt x="886" y="1520"/>
                  </a:lnTo>
                  <a:lnTo>
                    <a:pt x="886" y="1520"/>
                  </a:lnTo>
                  <a:lnTo>
                    <a:pt x="887" y="1520"/>
                  </a:lnTo>
                  <a:lnTo>
                    <a:pt x="887" y="1520"/>
                  </a:lnTo>
                  <a:lnTo>
                    <a:pt x="888" y="1520"/>
                  </a:lnTo>
                  <a:lnTo>
                    <a:pt x="888" y="1520"/>
                  </a:lnTo>
                  <a:lnTo>
                    <a:pt x="889" y="1520"/>
                  </a:lnTo>
                  <a:lnTo>
                    <a:pt x="889" y="1520"/>
                  </a:lnTo>
                  <a:lnTo>
                    <a:pt x="890" y="1520"/>
                  </a:lnTo>
                  <a:lnTo>
                    <a:pt x="890" y="1520"/>
                  </a:lnTo>
                  <a:lnTo>
                    <a:pt x="891" y="1520"/>
                  </a:lnTo>
                  <a:lnTo>
                    <a:pt x="892" y="1520"/>
                  </a:lnTo>
                  <a:lnTo>
                    <a:pt x="892" y="1520"/>
                  </a:lnTo>
                  <a:lnTo>
                    <a:pt x="893" y="1520"/>
                  </a:lnTo>
                  <a:lnTo>
                    <a:pt x="893" y="1520"/>
                  </a:lnTo>
                  <a:lnTo>
                    <a:pt x="894" y="1520"/>
                  </a:lnTo>
                  <a:lnTo>
                    <a:pt x="894" y="1520"/>
                  </a:lnTo>
                  <a:lnTo>
                    <a:pt x="895" y="1520"/>
                  </a:lnTo>
                  <a:lnTo>
                    <a:pt x="895" y="1520"/>
                  </a:lnTo>
                  <a:lnTo>
                    <a:pt x="896" y="1520"/>
                  </a:lnTo>
                  <a:lnTo>
                    <a:pt x="896" y="1520"/>
                  </a:lnTo>
                  <a:lnTo>
                    <a:pt x="897" y="1520"/>
                  </a:lnTo>
                  <a:lnTo>
                    <a:pt x="897" y="1520"/>
                  </a:lnTo>
                  <a:lnTo>
                    <a:pt x="898" y="1520"/>
                  </a:lnTo>
                  <a:lnTo>
                    <a:pt x="898" y="1520"/>
                  </a:lnTo>
                  <a:lnTo>
                    <a:pt x="899" y="1520"/>
                  </a:lnTo>
                  <a:lnTo>
                    <a:pt x="899" y="1520"/>
                  </a:lnTo>
                  <a:lnTo>
                    <a:pt x="900" y="1520"/>
                  </a:lnTo>
                  <a:lnTo>
                    <a:pt x="900" y="1520"/>
                  </a:lnTo>
                  <a:lnTo>
                    <a:pt x="901" y="1520"/>
                  </a:lnTo>
                  <a:lnTo>
                    <a:pt x="901" y="1520"/>
                  </a:lnTo>
                  <a:lnTo>
                    <a:pt x="902" y="1520"/>
                  </a:lnTo>
                  <a:lnTo>
                    <a:pt x="902" y="1520"/>
                  </a:lnTo>
                  <a:lnTo>
                    <a:pt x="903" y="1520"/>
                  </a:lnTo>
                  <a:lnTo>
                    <a:pt x="903" y="1520"/>
                  </a:lnTo>
                  <a:lnTo>
                    <a:pt x="904" y="1520"/>
                  </a:lnTo>
                  <a:lnTo>
                    <a:pt x="904" y="1520"/>
                  </a:lnTo>
                  <a:lnTo>
                    <a:pt x="905" y="1520"/>
                  </a:lnTo>
                  <a:lnTo>
                    <a:pt x="905" y="1520"/>
                  </a:lnTo>
                  <a:lnTo>
                    <a:pt x="906" y="1520"/>
                  </a:lnTo>
                  <a:lnTo>
                    <a:pt x="906" y="1520"/>
                  </a:lnTo>
                  <a:lnTo>
                    <a:pt x="907" y="1520"/>
                  </a:lnTo>
                  <a:lnTo>
                    <a:pt x="907" y="1520"/>
                  </a:lnTo>
                  <a:lnTo>
                    <a:pt x="908" y="1520"/>
                  </a:lnTo>
                  <a:lnTo>
                    <a:pt x="908" y="1520"/>
                  </a:lnTo>
                  <a:lnTo>
                    <a:pt x="909" y="1520"/>
                  </a:lnTo>
                  <a:lnTo>
                    <a:pt x="909" y="1520"/>
                  </a:lnTo>
                  <a:lnTo>
                    <a:pt x="910" y="1520"/>
                  </a:lnTo>
                  <a:lnTo>
                    <a:pt x="910" y="1520"/>
                  </a:lnTo>
                  <a:lnTo>
                    <a:pt x="911" y="1520"/>
                  </a:lnTo>
                  <a:lnTo>
                    <a:pt x="911" y="1520"/>
                  </a:lnTo>
                  <a:lnTo>
                    <a:pt x="912" y="1520"/>
                  </a:lnTo>
                  <a:lnTo>
                    <a:pt x="912" y="1520"/>
                  </a:lnTo>
                  <a:lnTo>
                    <a:pt x="913" y="1520"/>
                  </a:lnTo>
                  <a:lnTo>
                    <a:pt x="913" y="1520"/>
                  </a:lnTo>
                  <a:lnTo>
                    <a:pt x="914" y="1520"/>
                  </a:lnTo>
                  <a:lnTo>
                    <a:pt x="914" y="1520"/>
                  </a:lnTo>
                  <a:lnTo>
                    <a:pt x="915" y="1520"/>
                  </a:lnTo>
                  <a:lnTo>
                    <a:pt x="915" y="1520"/>
                  </a:lnTo>
                  <a:lnTo>
                    <a:pt x="916" y="1520"/>
                  </a:lnTo>
                  <a:lnTo>
                    <a:pt x="916" y="1520"/>
                  </a:lnTo>
                  <a:lnTo>
                    <a:pt x="917" y="1520"/>
                  </a:lnTo>
                  <a:lnTo>
                    <a:pt x="917" y="1520"/>
                  </a:lnTo>
                  <a:lnTo>
                    <a:pt x="918" y="1520"/>
                  </a:lnTo>
                  <a:lnTo>
                    <a:pt x="919" y="1520"/>
                  </a:lnTo>
                  <a:lnTo>
                    <a:pt x="919" y="1520"/>
                  </a:lnTo>
                  <a:lnTo>
                    <a:pt x="920" y="1520"/>
                  </a:lnTo>
                  <a:lnTo>
                    <a:pt x="920" y="1520"/>
                  </a:lnTo>
                  <a:lnTo>
                    <a:pt x="921" y="1520"/>
                  </a:lnTo>
                  <a:lnTo>
                    <a:pt x="921" y="1520"/>
                  </a:lnTo>
                  <a:lnTo>
                    <a:pt x="922" y="1520"/>
                  </a:lnTo>
                  <a:lnTo>
                    <a:pt x="922" y="1520"/>
                  </a:lnTo>
                  <a:lnTo>
                    <a:pt x="923" y="1520"/>
                  </a:lnTo>
                  <a:lnTo>
                    <a:pt x="923" y="1520"/>
                  </a:lnTo>
                  <a:lnTo>
                    <a:pt x="924" y="1520"/>
                  </a:lnTo>
                  <a:lnTo>
                    <a:pt x="924" y="1520"/>
                  </a:lnTo>
                  <a:lnTo>
                    <a:pt x="925" y="1520"/>
                  </a:lnTo>
                  <a:lnTo>
                    <a:pt x="925" y="1520"/>
                  </a:lnTo>
                  <a:lnTo>
                    <a:pt x="926" y="1520"/>
                  </a:lnTo>
                  <a:lnTo>
                    <a:pt x="926" y="1520"/>
                  </a:lnTo>
                  <a:lnTo>
                    <a:pt x="927" y="1520"/>
                  </a:lnTo>
                  <a:lnTo>
                    <a:pt x="927" y="1520"/>
                  </a:lnTo>
                  <a:lnTo>
                    <a:pt x="928" y="1520"/>
                  </a:lnTo>
                  <a:lnTo>
                    <a:pt x="928" y="1520"/>
                  </a:lnTo>
                  <a:lnTo>
                    <a:pt x="929" y="1520"/>
                  </a:lnTo>
                  <a:lnTo>
                    <a:pt x="929" y="1520"/>
                  </a:lnTo>
                  <a:lnTo>
                    <a:pt x="930" y="1520"/>
                  </a:lnTo>
                  <a:lnTo>
                    <a:pt x="930" y="1520"/>
                  </a:lnTo>
                  <a:lnTo>
                    <a:pt x="931" y="1520"/>
                  </a:lnTo>
                  <a:lnTo>
                    <a:pt x="931" y="1520"/>
                  </a:lnTo>
                  <a:lnTo>
                    <a:pt x="932" y="1520"/>
                  </a:lnTo>
                  <a:lnTo>
                    <a:pt x="932" y="1520"/>
                  </a:lnTo>
                  <a:lnTo>
                    <a:pt x="933" y="1520"/>
                  </a:lnTo>
                  <a:lnTo>
                    <a:pt x="934" y="1520"/>
                  </a:lnTo>
                  <a:lnTo>
                    <a:pt x="934" y="1520"/>
                  </a:lnTo>
                  <a:lnTo>
                    <a:pt x="935" y="1520"/>
                  </a:lnTo>
                  <a:lnTo>
                    <a:pt x="935" y="1520"/>
                  </a:lnTo>
                  <a:lnTo>
                    <a:pt x="936" y="1520"/>
                  </a:lnTo>
                  <a:lnTo>
                    <a:pt x="936" y="1520"/>
                  </a:lnTo>
                  <a:lnTo>
                    <a:pt x="937" y="1520"/>
                  </a:lnTo>
                  <a:lnTo>
                    <a:pt x="937" y="1520"/>
                  </a:lnTo>
                  <a:lnTo>
                    <a:pt x="938" y="1520"/>
                  </a:lnTo>
                  <a:lnTo>
                    <a:pt x="938" y="1520"/>
                  </a:lnTo>
                  <a:lnTo>
                    <a:pt x="939" y="1520"/>
                  </a:lnTo>
                  <a:lnTo>
                    <a:pt x="939" y="1520"/>
                  </a:lnTo>
                  <a:lnTo>
                    <a:pt x="940" y="1520"/>
                  </a:lnTo>
                  <a:lnTo>
                    <a:pt x="940" y="1520"/>
                  </a:lnTo>
                  <a:lnTo>
                    <a:pt x="941" y="1520"/>
                  </a:lnTo>
                  <a:lnTo>
                    <a:pt x="941" y="1520"/>
                  </a:lnTo>
                  <a:lnTo>
                    <a:pt x="942" y="1520"/>
                  </a:lnTo>
                  <a:lnTo>
                    <a:pt x="942" y="1520"/>
                  </a:lnTo>
                  <a:lnTo>
                    <a:pt x="943" y="1520"/>
                  </a:lnTo>
                  <a:lnTo>
                    <a:pt x="943" y="1520"/>
                  </a:lnTo>
                  <a:lnTo>
                    <a:pt x="944" y="1520"/>
                  </a:lnTo>
                  <a:lnTo>
                    <a:pt x="944" y="1520"/>
                  </a:lnTo>
                  <a:lnTo>
                    <a:pt x="945" y="1520"/>
                  </a:lnTo>
                  <a:lnTo>
                    <a:pt x="945" y="1520"/>
                  </a:lnTo>
                  <a:lnTo>
                    <a:pt x="946" y="1520"/>
                  </a:lnTo>
                  <a:lnTo>
                    <a:pt x="946" y="1520"/>
                  </a:lnTo>
                  <a:lnTo>
                    <a:pt x="947" y="1520"/>
                  </a:lnTo>
                  <a:lnTo>
                    <a:pt x="947" y="1520"/>
                  </a:lnTo>
                  <a:lnTo>
                    <a:pt x="948" y="1520"/>
                  </a:lnTo>
                  <a:lnTo>
                    <a:pt x="948" y="1520"/>
                  </a:lnTo>
                  <a:lnTo>
                    <a:pt x="949" y="1520"/>
                  </a:lnTo>
                  <a:lnTo>
                    <a:pt x="949" y="1520"/>
                  </a:lnTo>
                  <a:lnTo>
                    <a:pt x="950" y="1520"/>
                  </a:lnTo>
                  <a:lnTo>
                    <a:pt x="950" y="1520"/>
                  </a:lnTo>
                  <a:lnTo>
                    <a:pt x="951" y="1520"/>
                  </a:lnTo>
                  <a:lnTo>
                    <a:pt x="951" y="1520"/>
                  </a:lnTo>
                  <a:lnTo>
                    <a:pt x="952" y="1520"/>
                  </a:lnTo>
                  <a:lnTo>
                    <a:pt x="952" y="1520"/>
                  </a:lnTo>
                  <a:lnTo>
                    <a:pt x="953" y="1520"/>
                  </a:lnTo>
                  <a:lnTo>
                    <a:pt x="953" y="1520"/>
                  </a:lnTo>
                  <a:lnTo>
                    <a:pt x="954" y="1520"/>
                  </a:lnTo>
                  <a:lnTo>
                    <a:pt x="954" y="1520"/>
                  </a:lnTo>
                  <a:lnTo>
                    <a:pt x="955" y="1520"/>
                  </a:lnTo>
                  <a:lnTo>
                    <a:pt x="955" y="1520"/>
                  </a:lnTo>
                  <a:lnTo>
                    <a:pt x="956" y="1520"/>
                  </a:lnTo>
                  <a:lnTo>
                    <a:pt x="956" y="1520"/>
                  </a:lnTo>
                  <a:lnTo>
                    <a:pt x="957" y="1520"/>
                  </a:lnTo>
                  <a:lnTo>
                    <a:pt x="957" y="1520"/>
                  </a:lnTo>
                  <a:lnTo>
                    <a:pt x="958" y="1520"/>
                  </a:lnTo>
                  <a:lnTo>
                    <a:pt x="958" y="1520"/>
                  </a:lnTo>
                  <a:lnTo>
                    <a:pt x="959" y="1520"/>
                  </a:lnTo>
                  <a:lnTo>
                    <a:pt x="959" y="1520"/>
                  </a:lnTo>
                  <a:lnTo>
                    <a:pt x="960" y="1520"/>
                  </a:lnTo>
                  <a:lnTo>
                    <a:pt x="960" y="1520"/>
                  </a:lnTo>
                  <a:lnTo>
                    <a:pt x="961" y="1520"/>
                  </a:lnTo>
                  <a:lnTo>
                    <a:pt x="961" y="1520"/>
                  </a:lnTo>
                  <a:lnTo>
                    <a:pt x="962" y="1520"/>
                  </a:lnTo>
                  <a:lnTo>
                    <a:pt x="962" y="1520"/>
                  </a:lnTo>
                  <a:lnTo>
                    <a:pt x="963" y="1520"/>
                  </a:lnTo>
                  <a:lnTo>
                    <a:pt x="963" y="1520"/>
                  </a:lnTo>
                  <a:lnTo>
                    <a:pt x="964" y="1520"/>
                  </a:lnTo>
                  <a:lnTo>
                    <a:pt x="964" y="1520"/>
                  </a:lnTo>
                  <a:lnTo>
                    <a:pt x="965" y="1520"/>
                  </a:lnTo>
                  <a:lnTo>
                    <a:pt x="965" y="1520"/>
                  </a:lnTo>
                  <a:lnTo>
                    <a:pt x="966" y="1520"/>
                  </a:lnTo>
                  <a:lnTo>
                    <a:pt x="966" y="1520"/>
                  </a:lnTo>
                  <a:lnTo>
                    <a:pt x="967" y="1520"/>
                  </a:lnTo>
                  <a:lnTo>
                    <a:pt x="967" y="1520"/>
                  </a:lnTo>
                  <a:lnTo>
                    <a:pt x="968" y="1520"/>
                  </a:lnTo>
                  <a:lnTo>
                    <a:pt x="968" y="1520"/>
                  </a:lnTo>
                  <a:lnTo>
                    <a:pt x="969" y="1520"/>
                  </a:lnTo>
                  <a:lnTo>
                    <a:pt x="969" y="1520"/>
                  </a:lnTo>
                  <a:lnTo>
                    <a:pt x="970" y="1520"/>
                  </a:lnTo>
                  <a:lnTo>
                    <a:pt x="970" y="1520"/>
                  </a:lnTo>
                  <a:lnTo>
                    <a:pt x="971" y="1520"/>
                  </a:lnTo>
                  <a:lnTo>
                    <a:pt x="971" y="1520"/>
                  </a:lnTo>
                  <a:lnTo>
                    <a:pt x="972" y="1520"/>
                  </a:lnTo>
                  <a:lnTo>
                    <a:pt x="972" y="1520"/>
                  </a:lnTo>
                  <a:lnTo>
                    <a:pt x="973" y="1520"/>
                  </a:lnTo>
                  <a:lnTo>
                    <a:pt x="974" y="1520"/>
                  </a:lnTo>
                  <a:lnTo>
                    <a:pt x="974" y="1520"/>
                  </a:lnTo>
                  <a:lnTo>
                    <a:pt x="975" y="1520"/>
                  </a:lnTo>
                  <a:lnTo>
                    <a:pt x="975" y="1520"/>
                  </a:lnTo>
                  <a:lnTo>
                    <a:pt x="976" y="1520"/>
                  </a:lnTo>
                  <a:lnTo>
                    <a:pt x="976" y="1520"/>
                  </a:lnTo>
                  <a:lnTo>
                    <a:pt x="977" y="1520"/>
                  </a:lnTo>
                  <a:lnTo>
                    <a:pt x="977" y="1520"/>
                  </a:lnTo>
                  <a:lnTo>
                    <a:pt x="978" y="1520"/>
                  </a:lnTo>
                  <a:lnTo>
                    <a:pt x="978" y="1520"/>
                  </a:lnTo>
                  <a:lnTo>
                    <a:pt x="979" y="1520"/>
                  </a:lnTo>
                  <a:lnTo>
                    <a:pt x="979" y="1520"/>
                  </a:lnTo>
                  <a:lnTo>
                    <a:pt x="980" y="1520"/>
                  </a:lnTo>
                  <a:lnTo>
                    <a:pt x="980" y="1520"/>
                  </a:lnTo>
                  <a:lnTo>
                    <a:pt x="981" y="1520"/>
                  </a:lnTo>
                  <a:lnTo>
                    <a:pt x="981" y="1520"/>
                  </a:lnTo>
                  <a:lnTo>
                    <a:pt x="982" y="1520"/>
                  </a:lnTo>
                  <a:lnTo>
                    <a:pt x="982" y="1520"/>
                  </a:lnTo>
                  <a:lnTo>
                    <a:pt x="983" y="1520"/>
                  </a:lnTo>
                  <a:lnTo>
                    <a:pt x="983" y="1520"/>
                  </a:lnTo>
                  <a:lnTo>
                    <a:pt x="984" y="1520"/>
                  </a:lnTo>
                  <a:lnTo>
                    <a:pt x="984" y="1520"/>
                  </a:lnTo>
                  <a:lnTo>
                    <a:pt x="985" y="1520"/>
                  </a:lnTo>
                  <a:lnTo>
                    <a:pt x="985" y="1520"/>
                  </a:lnTo>
                  <a:lnTo>
                    <a:pt x="986" y="1520"/>
                  </a:lnTo>
                  <a:lnTo>
                    <a:pt x="986" y="1520"/>
                  </a:lnTo>
                  <a:lnTo>
                    <a:pt x="987" y="1520"/>
                  </a:lnTo>
                  <a:lnTo>
                    <a:pt x="987" y="1520"/>
                  </a:lnTo>
                  <a:lnTo>
                    <a:pt x="988" y="1520"/>
                  </a:lnTo>
                  <a:lnTo>
                    <a:pt x="988" y="1520"/>
                  </a:lnTo>
                  <a:lnTo>
                    <a:pt x="989" y="1520"/>
                  </a:lnTo>
                  <a:lnTo>
                    <a:pt x="989" y="1520"/>
                  </a:lnTo>
                  <a:lnTo>
                    <a:pt x="990" y="1520"/>
                  </a:lnTo>
                  <a:lnTo>
                    <a:pt x="990" y="1520"/>
                  </a:lnTo>
                  <a:lnTo>
                    <a:pt x="991" y="1520"/>
                  </a:lnTo>
                  <a:lnTo>
                    <a:pt x="991" y="1520"/>
                  </a:lnTo>
                  <a:lnTo>
                    <a:pt x="992" y="1520"/>
                  </a:lnTo>
                  <a:lnTo>
                    <a:pt x="992" y="1520"/>
                  </a:lnTo>
                  <a:lnTo>
                    <a:pt x="993" y="1520"/>
                  </a:lnTo>
                  <a:lnTo>
                    <a:pt x="993" y="1520"/>
                  </a:lnTo>
                  <a:lnTo>
                    <a:pt x="994" y="1520"/>
                  </a:lnTo>
                  <a:lnTo>
                    <a:pt x="994" y="1520"/>
                  </a:lnTo>
                  <a:lnTo>
                    <a:pt x="995" y="1520"/>
                  </a:lnTo>
                  <a:lnTo>
                    <a:pt x="995" y="1520"/>
                  </a:lnTo>
                  <a:lnTo>
                    <a:pt x="996" y="1520"/>
                  </a:lnTo>
                  <a:lnTo>
                    <a:pt x="996" y="1520"/>
                  </a:lnTo>
                  <a:lnTo>
                    <a:pt x="997" y="1520"/>
                  </a:lnTo>
                  <a:lnTo>
                    <a:pt x="997" y="1520"/>
                  </a:lnTo>
                  <a:lnTo>
                    <a:pt x="998" y="1520"/>
                  </a:lnTo>
                  <a:lnTo>
                    <a:pt x="998" y="1520"/>
                  </a:lnTo>
                  <a:lnTo>
                    <a:pt x="999" y="1520"/>
                  </a:lnTo>
                  <a:lnTo>
                    <a:pt x="999" y="1520"/>
                  </a:lnTo>
                  <a:lnTo>
                    <a:pt x="1000" y="1520"/>
                  </a:lnTo>
                  <a:lnTo>
                    <a:pt x="1000" y="1520"/>
                  </a:lnTo>
                  <a:lnTo>
                    <a:pt x="1001" y="1520"/>
                  </a:lnTo>
                  <a:lnTo>
                    <a:pt x="1001" y="1520"/>
                  </a:lnTo>
                  <a:lnTo>
                    <a:pt x="1002" y="1520"/>
                  </a:lnTo>
                  <a:lnTo>
                    <a:pt x="1002" y="1520"/>
                  </a:lnTo>
                  <a:lnTo>
                    <a:pt x="1003" y="1520"/>
                  </a:lnTo>
                  <a:lnTo>
                    <a:pt x="1003" y="1520"/>
                  </a:lnTo>
                  <a:lnTo>
                    <a:pt x="1004" y="1520"/>
                  </a:lnTo>
                  <a:lnTo>
                    <a:pt x="1004" y="1520"/>
                  </a:lnTo>
                  <a:lnTo>
                    <a:pt x="1005" y="1520"/>
                  </a:lnTo>
                  <a:lnTo>
                    <a:pt x="1005" y="1520"/>
                  </a:lnTo>
                  <a:lnTo>
                    <a:pt x="1006" y="1520"/>
                  </a:lnTo>
                  <a:lnTo>
                    <a:pt x="1006" y="1520"/>
                  </a:lnTo>
                  <a:lnTo>
                    <a:pt x="1007" y="1520"/>
                  </a:lnTo>
                  <a:lnTo>
                    <a:pt x="1007" y="1520"/>
                  </a:lnTo>
                  <a:lnTo>
                    <a:pt x="1008" y="1520"/>
                  </a:lnTo>
                  <a:lnTo>
                    <a:pt x="1008" y="1520"/>
                  </a:lnTo>
                  <a:lnTo>
                    <a:pt x="1009" y="1520"/>
                  </a:lnTo>
                  <a:lnTo>
                    <a:pt x="1009" y="1520"/>
                  </a:lnTo>
                  <a:lnTo>
                    <a:pt x="1010" y="1520"/>
                  </a:lnTo>
                  <a:lnTo>
                    <a:pt x="1011" y="1520"/>
                  </a:lnTo>
                  <a:lnTo>
                    <a:pt x="1011" y="1520"/>
                  </a:lnTo>
                  <a:lnTo>
                    <a:pt x="1012" y="1520"/>
                  </a:lnTo>
                  <a:lnTo>
                    <a:pt x="1012" y="1520"/>
                  </a:lnTo>
                  <a:lnTo>
                    <a:pt x="1013" y="1520"/>
                  </a:lnTo>
                  <a:lnTo>
                    <a:pt x="1013" y="1520"/>
                  </a:lnTo>
                  <a:lnTo>
                    <a:pt x="1014" y="1520"/>
                  </a:lnTo>
                  <a:lnTo>
                    <a:pt x="1014" y="1520"/>
                  </a:lnTo>
                  <a:lnTo>
                    <a:pt x="1015" y="1520"/>
                  </a:lnTo>
                  <a:lnTo>
                    <a:pt x="1015" y="1520"/>
                  </a:lnTo>
                  <a:lnTo>
                    <a:pt x="1016" y="1520"/>
                  </a:lnTo>
                  <a:lnTo>
                    <a:pt x="1017" y="1520"/>
                  </a:lnTo>
                  <a:lnTo>
                    <a:pt x="1017" y="1520"/>
                  </a:lnTo>
                  <a:lnTo>
                    <a:pt x="1018" y="1520"/>
                  </a:lnTo>
                  <a:lnTo>
                    <a:pt x="1018" y="1520"/>
                  </a:lnTo>
                  <a:lnTo>
                    <a:pt x="1019" y="1520"/>
                  </a:lnTo>
                  <a:lnTo>
                    <a:pt x="1019" y="1520"/>
                  </a:lnTo>
                  <a:lnTo>
                    <a:pt x="1020" y="1520"/>
                  </a:lnTo>
                  <a:lnTo>
                    <a:pt x="1020" y="1520"/>
                  </a:lnTo>
                  <a:lnTo>
                    <a:pt x="1021" y="1520"/>
                  </a:lnTo>
                  <a:lnTo>
                    <a:pt x="1021" y="1520"/>
                  </a:lnTo>
                  <a:lnTo>
                    <a:pt x="1022" y="1520"/>
                  </a:lnTo>
                  <a:lnTo>
                    <a:pt x="1022" y="1520"/>
                  </a:lnTo>
                  <a:lnTo>
                    <a:pt x="1023" y="1520"/>
                  </a:lnTo>
                  <a:lnTo>
                    <a:pt x="1023" y="1520"/>
                  </a:lnTo>
                  <a:lnTo>
                    <a:pt x="1024" y="1520"/>
                  </a:lnTo>
                  <a:lnTo>
                    <a:pt x="1024" y="1520"/>
                  </a:lnTo>
                  <a:lnTo>
                    <a:pt x="1025" y="1520"/>
                  </a:lnTo>
                  <a:lnTo>
                    <a:pt x="1025" y="1520"/>
                  </a:lnTo>
                  <a:lnTo>
                    <a:pt x="1026" y="1520"/>
                  </a:lnTo>
                  <a:lnTo>
                    <a:pt x="1026" y="1520"/>
                  </a:lnTo>
                  <a:lnTo>
                    <a:pt x="1027" y="1520"/>
                  </a:lnTo>
                  <a:lnTo>
                    <a:pt x="1027" y="1520"/>
                  </a:lnTo>
                  <a:lnTo>
                    <a:pt x="1028" y="1520"/>
                  </a:lnTo>
                  <a:lnTo>
                    <a:pt x="1028" y="1520"/>
                  </a:lnTo>
                  <a:lnTo>
                    <a:pt x="1029" y="1520"/>
                  </a:lnTo>
                  <a:lnTo>
                    <a:pt x="1029" y="1520"/>
                  </a:lnTo>
                  <a:lnTo>
                    <a:pt x="1030" y="1520"/>
                  </a:lnTo>
                  <a:lnTo>
                    <a:pt x="1030" y="1520"/>
                  </a:lnTo>
                  <a:lnTo>
                    <a:pt x="1031" y="1520"/>
                  </a:lnTo>
                  <a:lnTo>
                    <a:pt x="1031" y="1520"/>
                  </a:lnTo>
                  <a:lnTo>
                    <a:pt x="1032" y="1520"/>
                  </a:lnTo>
                  <a:lnTo>
                    <a:pt x="1032" y="1520"/>
                  </a:lnTo>
                  <a:lnTo>
                    <a:pt x="1033" y="1520"/>
                  </a:lnTo>
                  <a:lnTo>
                    <a:pt x="1033" y="1520"/>
                  </a:lnTo>
                  <a:lnTo>
                    <a:pt x="1034" y="1520"/>
                  </a:lnTo>
                  <a:lnTo>
                    <a:pt x="1034" y="1520"/>
                  </a:lnTo>
                  <a:lnTo>
                    <a:pt x="1035" y="1520"/>
                  </a:lnTo>
                  <a:lnTo>
                    <a:pt x="1035" y="1520"/>
                  </a:lnTo>
                  <a:lnTo>
                    <a:pt x="1036" y="1520"/>
                  </a:lnTo>
                  <a:lnTo>
                    <a:pt x="1036" y="1520"/>
                  </a:lnTo>
                  <a:lnTo>
                    <a:pt x="1037" y="1520"/>
                  </a:lnTo>
                  <a:lnTo>
                    <a:pt x="1037" y="1520"/>
                  </a:lnTo>
                  <a:lnTo>
                    <a:pt x="1038" y="1520"/>
                  </a:lnTo>
                  <a:lnTo>
                    <a:pt x="1038" y="1520"/>
                  </a:lnTo>
                  <a:lnTo>
                    <a:pt x="1039" y="1520"/>
                  </a:lnTo>
                  <a:lnTo>
                    <a:pt x="1039" y="1520"/>
                  </a:lnTo>
                  <a:lnTo>
                    <a:pt x="1040" y="1520"/>
                  </a:lnTo>
                  <a:lnTo>
                    <a:pt x="1040" y="1520"/>
                  </a:lnTo>
                  <a:lnTo>
                    <a:pt x="1041" y="1520"/>
                  </a:lnTo>
                  <a:lnTo>
                    <a:pt x="1041" y="1520"/>
                  </a:lnTo>
                  <a:lnTo>
                    <a:pt x="1042" y="1520"/>
                  </a:lnTo>
                  <a:lnTo>
                    <a:pt x="1042" y="1520"/>
                  </a:lnTo>
                  <a:lnTo>
                    <a:pt x="1043" y="1520"/>
                  </a:lnTo>
                  <a:lnTo>
                    <a:pt x="1043" y="1520"/>
                  </a:lnTo>
                  <a:lnTo>
                    <a:pt x="1044" y="1520"/>
                  </a:lnTo>
                  <a:lnTo>
                    <a:pt x="1044" y="1520"/>
                  </a:lnTo>
                  <a:lnTo>
                    <a:pt x="1045" y="1520"/>
                  </a:lnTo>
                  <a:lnTo>
                    <a:pt x="1045" y="1520"/>
                  </a:lnTo>
                  <a:lnTo>
                    <a:pt x="1046" y="1520"/>
                  </a:lnTo>
                  <a:lnTo>
                    <a:pt x="1046" y="1520"/>
                  </a:lnTo>
                  <a:lnTo>
                    <a:pt x="1047" y="1520"/>
                  </a:lnTo>
                  <a:lnTo>
                    <a:pt x="1047" y="1520"/>
                  </a:lnTo>
                  <a:lnTo>
                    <a:pt x="1048" y="1520"/>
                  </a:lnTo>
                  <a:lnTo>
                    <a:pt x="1048" y="1520"/>
                  </a:lnTo>
                  <a:lnTo>
                    <a:pt x="1049" y="1520"/>
                  </a:lnTo>
                  <a:lnTo>
                    <a:pt x="1049" y="1520"/>
                  </a:lnTo>
                  <a:lnTo>
                    <a:pt x="1050" y="1520"/>
                  </a:lnTo>
                  <a:lnTo>
                    <a:pt x="1050" y="1520"/>
                  </a:lnTo>
                  <a:lnTo>
                    <a:pt x="1051" y="1520"/>
                  </a:lnTo>
                  <a:lnTo>
                    <a:pt x="1051" y="1520"/>
                  </a:lnTo>
                  <a:lnTo>
                    <a:pt x="1052" y="1520"/>
                  </a:lnTo>
                  <a:lnTo>
                    <a:pt x="1052" y="1520"/>
                  </a:lnTo>
                  <a:lnTo>
                    <a:pt x="1053" y="1520"/>
                  </a:lnTo>
                  <a:lnTo>
                    <a:pt x="1053" y="1520"/>
                  </a:lnTo>
                  <a:lnTo>
                    <a:pt x="1054" y="1520"/>
                  </a:lnTo>
                  <a:lnTo>
                    <a:pt x="1054" y="1520"/>
                  </a:lnTo>
                  <a:lnTo>
                    <a:pt x="1055" y="1520"/>
                  </a:lnTo>
                  <a:lnTo>
                    <a:pt x="1055" y="1520"/>
                  </a:lnTo>
                  <a:lnTo>
                    <a:pt x="1056" y="1520"/>
                  </a:lnTo>
                  <a:lnTo>
                    <a:pt x="1056" y="1520"/>
                  </a:lnTo>
                  <a:lnTo>
                    <a:pt x="1057" y="1520"/>
                  </a:lnTo>
                  <a:lnTo>
                    <a:pt x="1057" y="1520"/>
                  </a:lnTo>
                  <a:lnTo>
                    <a:pt x="1058" y="1520"/>
                  </a:lnTo>
                  <a:lnTo>
                    <a:pt x="1058" y="1520"/>
                  </a:lnTo>
                  <a:lnTo>
                    <a:pt x="1059" y="1520"/>
                  </a:lnTo>
                  <a:lnTo>
                    <a:pt x="1059" y="1520"/>
                  </a:lnTo>
                  <a:lnTo>
                    <a:pt x="1060" y="1520"/>
                  </a:lnTo>
                  <a:lnTo>
                    <a:pt x="1060" y="1520"/>
                  </a:lnTo>
                  <a:lnTo>
                    <a:pt x="1061" y="1520"/>
                  </a:lnTo>
                  <a:lnTo>
                    <a:pt x="1061" y="1520"/>
                  </a:lnTo>
                  <a:lnTo>
                    <a:pt x="1062" y="1520"/>
                  </a:lnTo>
                  <a:lnTo>
                    <a:pt x="1062" y="1520"/>
                  </a:lnTo>
                  <a:lnTo>
                    <a:pt x="1063" y="1520"/>
                  </a:lnTo>
                  <a:lnTo>
                    <a:pt x="1063" y="1520"/>
                  </a:lnTo>
                  <a:lnTo>
                    <a:pt x="1064" y="1520"/>
                  </a:lnTo>
                  <a:lnTo>
                    <a:pt x="1064" y="1520"/>
                  </a:lnTo>
                  <a:lnTo>
                    <a:pt x="1065" y="1520"/>
                  </a:lnTo>
                  <a:lnTo>
                    <a:pt x="1065" y="1520"/>
                  </a:lnTo>
                  <a:lnTo>
                    <a:pt x="1066" y="1520"/>
                  </a:lnTo>
                  <a:lnTo>
                    <a:pt x="1066" y="1520"/>
                  </a:lnTo>
                  <a:lnTo>
                    <a:pt x="1067" y="1520"/>
                  </a:lnTo>
                  <a:lnTo>
                    <a:pt x="1067" y="1520"/>
                  </a:lnTo>
                  <a:lnTo>
                    <a:pt x="1068" y="1520"/>
                  </a:lnTo>
                  <a:lnTo>
                    <a:pt x="1068" y="1520"/>
                  </a:lnTo>
                  <a:lnTo>
                    <a:pt x="1069" y="1520"/>
                  </a:lnTo>
                  <a:lnTo>
                    <a:pt x="1069" y="1520"/>
                  </a:lnTo>
                  <a:lnTo>
                    <a:pt x="1070" y="1520"/>
                  </a:lnTo>
                  <a:lnTo>
                    <a:pt x="1070" y="1520"/>
                  </a:lnTo>
                  <a:lnTo>
                    <a:pt x="1071" y="1520"/>
                  </a:lnTo>
                  <a:lnTo>
                    <a:pt x="1071" y="1520"/>
                  </a:lnTo>
                  <a:lnTo>
                    <a:pt x="1072" y="1520"/>
                  </a:lnTo>
                  <a:lnTo>
                    <a:pt x="1072" y="1520"/>
                  </a:lnTo>
                  <a:lnTo>
                    <a:pt x="1073" y="1520"/>
                  </a:lnTo>
                  <a:lnTo>
                    <a:pt x="1073" y="1520"/>
                  </a:lnTo>
                  <a:lnTo>
                    <a:pt x="1074" y="1520"/>
                  </a:lnTo>
                  <a:lnTo>
                    <a:pt x="1074" y="1520"/>
                  </a:lnTo>
                  <a:lnTo>
                    <a:pt x="1075" y="1520"/>
                  </a:lnTo>
                  <a:lnTo>
                    <a:pt x="1075" y="1520"/>
                  </a:lnTo>
                  <a:lnTo>
                    <a:pt x="1076" y="1520"/>
                  </a:lnTo>
                  <a:lnTo>
                    <a:pt x="1076" y="1520"/>
                  </a:lnTo>
                  <a:lnTo>
                    <a:pt x="1077" y="1520"/>
                  </a:lnTo>
                  <a:lnTo>
                    <a:pt x="1077" y="1520"/>
                  </a:lnTo>
                  <a:lnTo>
                    <a:pt x="1078" y="1520"/>
                  </a:lnTo>
                  <a:lnTo>
                    <a:pt x="1078" y="1520"/>
                  </a:lnTo>
                  <a:lnTo>
                    <a:pt x="1079" y="1520"/>
                  </a:lnTo>
                  <a:lnTo>
                    <a:pt x="1079" y="1520"/>
                  </a:lnTo>
                  <a:lnTo>
                    <a:pt x="1080" y="1520"/>
                  </a:lnTo>
                  <a:lnTo>
                    <a:pt x="1080" y="1520"/>
                  </a:lnTo>
                  <a:lnTo>
                    <a:pt x="1081" y="1520"/>
                  </a:lnTo>
                  <a:lnTo>
                    <a:pt x="1081" y="1520"/>
                  </a:lnTo>
                  <a:lnTo>
                    <a:pt x="1082" y="1520"/>
                  </a:lnTo>
                  <a:lnTo>
                    <a:pt x="1082" y="1520"/>
                  </a:lnTo>
                  <a:lnTo>
                    <a:pt x="1083" y="1520"/>
                  </a:lnTo>
                  <a:lnTo>
                    <a:pt x="1083" y="1520"/>
                  </a:lnTo>
                  <a:lnTo>
                    <a:pt x="1084" y="1520"/>
                  </a:lnTo>
                  <a:lnTo>
                    <a:pt x="1084" y="1520"/>
                  </a:lnTo>
                  <a:lnTo>
                    <a:pt x="1085" y="1520"/>
                  </a:lnTo>
                  <a:lnTo>
                    <a:pt x="1086" y="1520"/>
                  </a:lnTo>
                  <a:lnTo>
                    <a:pt x="1086" y="1520"/>
                  </a:lnTo>
                  <a:lnTo>
                    <a:pt x="1087" y="1520"/>
                  </a:lnTo>
                  <a:lnTo>
                    <a:pt x="1087" y="1520"/>
                  </a:lnTo>
                  <a:lnTo>
                    <a:pt x="1088" y="1520"/>
                  </a:lnTo>
                  <a:lnTo>
                    <a:pt x="1088" y="1520"/>
                  </a:lnTo>
                  <a:lnTo>
                    <a:pt x="1089" y="1520"/>
                  </a:lnTo>
                  <a:lnTo>
                    <a:pt x="1089" y="1520"/>
                  </a:lnTo>
                  <a:lnTo>
                    <a:pt x="1090" y="1520"/>
                  </a:lnTo>
                  <a:lnTo>
                    <a:pt x="1090" y="1520"/>
                  </a:lnTo>
                  <a:lnTo>
                    <a:pt x="1091" y="1520"/>
                  </a:lnTo>
                  <a:lnTo>
                    <a:pt x="1091" y="1520"/>
                  </a:lnTo>
                  <a:lnTo>
                    <a:pt x="1092" y="1520"/>
                  </a:lnTo>
                  <a:lnTo>
                    <a:pt x="1092" y="1520"/>
                  </a:lnTo>
                  <a:lnTo>
                    <a:pt x="1093" y="1520"/>
                  </a:lnTo>
                  <a:lnTo>
                    <a:pt x="1093" y="1520"/>
                  </a:lnTo>
                  <a:lnTo>
                    <a:pt x="1094" y="1520"/>
                  </a:lnTo>
                  <a:lnTo>
                    <a:pt x="1094" y="1520"/>
                  </a:lnTo>
                  <a:lnTo>
                    <a:pt x="1095" y="1520"/>
                  </a:lnTo>
                  <a:lnTo>
                    <a:pt x="1095" y="1520"/>
                  </a:lnTo>
                  <a:lnTo>
                    <a:pt x="1096" y="1520"/>
                  </a:lnTo>
                  <a:lnTo>
                    <a:pt x="1097" y="1520"/>
                  </a:lnTo>
                  <a:lnTo>
                    <a:pt x="1097" y="1520"/>
                  </a:lnTo>
                  <a:lnTo>
                    <a:pt x="1098" y="1520"/>
                  </a:lnTo>
                  <a:lnTo>
                    <a:pt x="1098" y="1520"/>
                  </a:lnTo>
                  <a:lnTo>
                    <a:pt x="1099" y="1520"/>
                  </a:lnTo>
                  <a:lnTo>
                    <a:pt x="1099" y="1520"/>
                  </a:lnTo>
                  <a:lnTo>
                    <a:pt x="1100" y="1520"/>
                  </a:lnTo>
                  <a:lnTo>
                    <a:pt x="1101" y="1520"/>
                  </a:lnTo>
                  <a:lnTo>
                    <a:pt x="1101" y="1520"/>
                  </a:lnTo>
                  <a:lnTo>
                    <a:pt x="1102" y="1520"/>
                  </a:lnTo>
                  <a:lnTo>
                    <a:pt x="1102" y="1520"/>
                  </a:lnTo>
                  <a:lnTo>
                    <a:pt x="1103" y="1520"/>
                  </a:lnTo>
                  <a:lnTo>
                    <a:pt x="1103" y="1520"/>
                  </a:lnTo>
                  <a:lnTo>
                    <a:pt x="1104" y="1520"/>
                  </a:lnTo>
                  <a:lnTo>
                    <a:pt x="1104" y="1520"/>
                  </a:lnTo>
                  <a:lnTo>
                    <a:pt x="1105" y="1520"/>
                  </a:lnTo>
                  <a:lnTo>
                    <a:pt x="1105" y="1520"/>
                  </a:lnTo>
                  <a:lnTo>
                    <a:pt x="1106" y="1520"/>
                  </a:lnTo>
                  <a:lnTo>
                    <a:pt x="1106" y="1520"/>
                  </a:lnTo>
                  <a:lnTo>
                    <a:pt x="1107" y="1520"/>
                  </a:lnTo>
                  <a:lnTo>
                    <a:pt x="1107" y="1520"/>
                  </a:lnTo>
                  <a:lnTo>
                    <a:pt x="1108" y="1520"/>
                  </a:lnTo>
                  <a:lnTo>
                    <a:pt x="1108" y="1520"/>
                  </a:lnTo>
                  <a:lnTo>
                    <a:pt x="1109" y="1520"/>
                  </a:lnTo>
                  <a:lnTo>
                    <a:pt x="1109" y="1520"/>
                  </a:lnTo>
                  <a:lnTo>
                    <a:pt x="1110" y="1520"/>
                  </a:lnTo>
                  <a:lnTo>
                    <a:pt x="1110" y="1520"/>
                  </a:lnTo>
                  <a:lnTo>
                    <a:pt x="1111" y="1520"/>
                  </a:lnTo>
                  <a:lnTo>
                    <a:pt x="1111" y="1520"/>
                  </a:lnTo>
                  <a:lnTo>
                    <a:pt x="1112" y="1520"/>
                  </a:lnTo>
                  <a:lnTo>
                    <a:pt x="1112" y="1520"/>
                  </a:lnTo>
                  <a:lnTo>
                    <a:pt x="1113" y="1520"/>
                  </a:lnTo>
                  <a:lnTo>
                    <a:pt x="1113" y="1520"/>
                  </a:lnTo>
                  <a:lnTo>
                    <a:pt x="1114" y="1520"/>
                  </a:lnTo>
                  <a:lnTo>
                    <a:pt x="1114" y="1520"/>
                  </a:lnTo>
                  <a:lnTo>
                    <a:pt x="1115" y="1520"/>
                  </a:lnTo>
                  <a:lnTo>
                    <a:pt x="1115" y="1520"/>
                  </a:lnTo>
                  <a:lnTo>
                    <a:pt x="1116" y="1520"/>
                  </a:lnTo>
                  <a:lnTo>
                    <a:pt x="1116" y="1520"/>
                  </a:lnTo>
                  <a:lnTo>
                    <a:pt x="1117" y="1520"/>
                  </a:lnTo>
                  <a:lnTo>
                    <a:pt x="1118" y="1520"/>
                  </a:lnTo>
                  <a:lnTo>
                    <a:pt x="1118" y="1520"/>
                  </a:lnTo>
                  <a:lnTo>
                    <a:pt x="1119" y="1520"/>
                  </a:lnTo>
                  <a:lnTo>
                    <a:pt x="1119" y="1520"/>
                  </a:lnTo>
                  <a:lnTo>
                    <a:pt x="1120" y="1520"/>
                  </a:lnTo>
                  <a:lnTo>
                    <a:pt x="1120" y="1520"/>
                  </a:lnTo>
                  <a:lnTo>
                    <a:pt x="1121" y="1520"/>
                  </a:lnTo>
                  <a:lnTo>
                    <a:pt x="1121" y="1520"/>
                  </a:lnTo>
                  <a:lnTo>
                    <a:pt x="1122" y="1520"/>
                  </a:lnTo>
                  <a:lnTo>
                    <a:pt x="1122" y="1520"/>
                  </a:lnTo>
                  <a:lnTo>
                    <a:pt x="1123" y="1520"/>
                  </a:lnTo>
                  <a:lnTo>
                    <a:pt x="1123" y="1520"/>
                  </a:lnTo>
                  <a:lnTo>
                    <a:pt x="1124" y="1520"/>
                  </a:lnTo>
                  <a:lnTo>
                    <a:pt x="1124" y="1520"/>
                  </a:lnTo>
                  <a:lnTo>
                    <a:pt x="1125" y="1520"/>
                  </a:lnTo>
                  <a:lnTo>
                    <a:pt x="1125" y="1520"/>
                  </a:lnTo>
                  <a:lnTo>
                    <a:pt x="1126" y="1520"/>
                  </a:lnTo>
                  <a:lnTo>
                    <a:pt x="1126" y="1520"/>
                  </a:lnTo>
                  <a:lnTo>
                    <a:pt x="1127" y="1520"/>
                  </a:lnTo>
                  <a:lnTo>
                    <a:pt x="1127" y="1520"/>
                  </a:lnTo>
                  <a:lnTo>
                    <a:pt x="1128" y="1520"/>
                  </a:lnTo>
                  <a:lnTo>
                    <a:pt x="1128" y="1520"/>
                  </a:lnTo>
                  <a:lnTo>
                    <a:pt x="1129" y="1520"/>
                  </a:lnTo>
                  <a:lnTo>
                    <a:pt x="1129" y="1520"/>
                  </a:lnTo>
                  <a:lnTo>
                    <a:pt x="1130" y="1520"/>
                  </a:lnTo>
                  <a:lnTo>
                    <a:pt x="1130" y="1520"/>
                  </a:lnTo>
                  <a:lnTo>
                    <a:pt x="1131" y="1520"/>
                  </a:lnTo>
                  <a:lnTo>
                    <a:pt x="1131" y="1520"/>
                  </a:lnTo>
                  <a:lnTo>
                    <a:pt x="1132" y="1520"/>
                  </a:lnTo>
                  <a:lnTo>
                    <a:pt x="1132" y="1520"/>
                  </a:lnTo>
                  <a:lnTo>
                    <a:pt x="1133" y="1520"/>
                  </a:lnTo>
                  <a:lnTo>
                    <a:pt x="1133" y="1520"/>
                  </a:lnTo>
                  <a:lnTo>
                    <a:pt x="1134" y="1520"/>
                  </a:lnTo>
                  <a:lnTo>
                    <a:pt x="1134" y="1520"/>
                  </a:lnTo>
                  <a:lnTo>
                    <a:pt x="1135" y="1520"/>
                  </a:lnTo>
                  <a:lnTo>
                    <a:pt x="1135" y="1520"/>
                  </a:lnTo>
                  <a:lnTo>
                    <a:pt x="1136" y="1520"/>
                  </a:lnTo>
                  <a:lnTo>
                    <a:pt x="1136" y="1520"/>
                  </a:lnTo>
                  <a:lnTo>
                    <a:pt x="1137" y="1520"/>
                  </a:lnTo>
                  <a:lnTo>
                    <a:pt x="1137" y="1520"/>
                  </a:lnTo>
                  <a:lnTo>
                    <a:pt x="1138" y="1520"/>
                  </a:lnTo>
                  <a:lnTo>
                    <a:pt x="1138" y="1520"/>
                  </a:lnTo>
                  <a:lnTo>
                    <a:pt x="1139" y="1520"/>
                  </a:lnTo>
                  <a:lnTo>
                    <a:pt x="1139" y="1520"/>
                  </a:lnTo>
                  <a:lnTo>
                    <a:pt x="1140" y="1520"/>
                  </a:lnTo>
                  <a:lnTo>
                    <a:pt x="1140" y="1520"/>
                  </a:lnTo>
                  <a:lnTo>
                    <a:pt x="1141" y="1520"/>
                  </a:lnTo>
                  <a:lnTo>
                    <a:pt x="1141" y="1520"/>
                  </a:lnTo>
                  <a:lnTo>
                    <a:pt x="1142" y="1520"/>
                  </a:lnTo>
                  <a:lnTo>
                    <a:pt x="1142" y="1520"/>
                  </a:lnTo>
                  <a:lnTo>
                    <a:pt x="1143" y="1520"/>
                  </a:lnTo>
                  <a:lnTo>
                    <a:pt x="1143" y="1520"/>
                  </a:lnTo>
                  <a:lnTo>
                    <a:pt x="1144" y="1520"/>
                  </a:lnTo>
                  <a:lnTo>
                    <a:pt x="1144" y="1520"/>
                  </a:lnTo>
                  <a:lnTo>
                    <a:pt x="1145" y="1520"/>
                  </a:lnTo>
                  <a:lnTo>
                    <a:pt x="1145" y="1520"/>
                  </a:lnTo>
                  <a:lnTo>
                    <a:pt x="1146" y="1520"/>
                  </a:lnTo>
                  <a:lnTo>
                    <a:pt x="1146" y="1520"/>
                  </a:lnTo>
                  <a:lnTo>
                    <a:pt x="1147" y="1520"/>
                  </a:lnTo>
                  <a:lnTo>
                    <a:pt x="1147" y="1520"/>
                  </a:lnTo>
                  <a:lnTo>
                    <a:pt x="1148" y="1520"/>
                  </a:lnTo>
                  <a:lnTo>
                    <a:pt x="1148" y="1520"/>
                  </a:lnTo>
                  <a:lnTo>
                    <a:pt x="1149" y="1520"/>
                  </a:lnTo>
                  <a:lnTo>
                    <a:pt x="1149" y="1520"/>
                  </a:lnTo>
                  <a:lnTo>
                    <a:pt x="1150" y="1520"/>
                  </a:lnTo>
                  <a:lnTo>
                    <a:pt x="1150" y="1520"/>
                  </a:lnTo>
                  <a:lnTo>
                    <a:pt x="1151" y="1520"/>
                  </a:lnTo>
                  <a:lnTo>
                    <a:pt x="1151" y="1520"/>
                  </a:lnTo>
                  <a:lnTo>
                    <a:pt x="1152" y="1520"/>
                  </a:lnTo>
                  <a:lnTo>
                    <a:pt x="1152" y="1520"/>
                  </a:lnTo>
                  <a:lnTo>
                    <a:pt x="1153" y="1520"/>
                  </a:lnTo>
                  <a:lnTo>
                    <a:pt x="1153" y="1520"/>
                  </a:lnTo>
                  <a:lnTo>
                    <a:pt x="1154" y="1520"/>
                  </a:lnTo>
                  <a:lnTo>
                    <a:pt x="1154" y="1520"/>
                  </a:lnTo>
                  <a:lnTo>
                    <a:pt x="1155" y="1520"/>
                  </a:lnTo>
                  <a:lnTo>
                    <a:pt x="1155" y="1520"/>
                  </a:lnTo>
                  <a:lnTo>
                    <a:pt x="1156" y="1520"/>
                  </a:lnTo>
                  <a:lnTo>
                    <a:pt x="1156" y="1520"/>
                  </a:lnTo>
                  <a:lnTo>
                    <a:pt x="1157" y="1520"/>
                  </a:lnTo>
                  <a:lnTo>
                    <a:pt x="1157" y="1520"/>
                  </a:lnTo>
                  <a:lnTo>
                    <a:pt x="1158" y="1520"/>
                  </a:lnTo>
                  <a:lnTo>
                    <a:pt x="1158" y="1520"/>
                  </a:lnTo>
                  <a:lnTo>
                    <a:pt x="1159" y="1520"/>
                  </a:lnTo>
                  <a:lnTo>
                    <a:pt x="1159" y="1520"/>
                  </a:lnTo>
                  <a:lnTo>
                    <a:pt x="1160" y="1520"/>
                  </a:lnTo>
                  <a:lnTo>
                    <a:pt x="1160" y="1520"/>
                  </a:lnTo>
                  <a:lnTo>
                    <a:pt x="1161" y="1520"/>
                  </a:lnTo>
                  <a:lnTo>
                    <a:pt x="1161" y="1520"/>
                  </a:lnTo>
                  <a:lnTo>
                    <a:pt x="1162" y="1520"/>
                  </a:lnTo>
                  <a:lnTo>
                    <a:pt x="1162" y="1520"/>
                  </a:lnTo>
                  <a:lnTo>
                    <a:pt x="1163" y="1520"/>
                  </a:lnTo>
                  <a:lnTo>
                    <a:pt x="1163" y="1520"/>
                  </a:lnTo>
                  <a:lnTo>
                    <a:pt x="1164" y="1520"/>
                  </a:lnTo>
                  <a:lnTo>
                    <a:pt x="1164" y="1520"/>
                  </a:lnTo>
                  <a:lnTo>
                    <a:pt x="1165" y="1520"/>
                  </a:lnTo>
                  <a:lnTo>
                    <a:pt x="1165" y="1520"/>
                  </a:lnTo>
                  <a:lnTo>
                    <a:pt x="1166" y="1520"/>
                  </a:lnTo>
                  <a:lnTo>
                    <a:pt x="1166" y="1520"/>
                  </a:lnTo>
                  <a:lnTo>
                    <a:pt x="1167" y="1520"/>
                  </a:lnTo>
                  <a:lnTo>
                    <a:pt x="1167" y="1520"/>
                  </a:lnTo>
                  <a:lnTo>
                    <a:pt x="1168" y="1520"/>
                  </a:lnTo>
                  <a:lnTo>
                    <a:pt x="1168" y="1520"/>
                  </a:lnTo>
                  <a:lnTo>
                    <a:pt x="1169" y="1520"/>
                  </a:lnTo>
                  <a:lnTo>
                    <a:pt x="1169" y="1520"/>
                  </a:lnTo>
                  <a:lnTo>
                    <a:pt x="1170" y="1520"/>
                  </a:lnTo>
                  <a:lnTo>
                    <a:pt x="1170" y="1520"/>
                  </a:lnTo>
                  <a:lnTo>
                    <a:pt x="1171" y="1520"/>
                  </a:lnTo>
                  <a:lnTo>
                    <a:pt x="1171" y="1520"/>
                  </a:lnTo>
                  <a:lnTo>
                    <a:pt x="1172" y="1520"/>
                  </a:lnTo>
                  <a:lnTo>
                    <a:pt x="1172" y="1520"/>
                  </a:lnTo>
                  <a:lnTo>
                    <a:pt x="1173" y="1520"/>
                  </a:lnTo>
                  <a:lnTo>
                    <a:pt x="1173" y="1520"/>
                  </a:lnTo>
                  <a:lnTo>
                    <a:pt x="1174" y="1520"/>
                  </a:lnTo>
                  <a:lnTo>
                    <a:pt x="1174" y="1520"/>
                  </a:lnTo>
                  <a:lnTo>
                    <a:pt x="1175" y="1520"/>
                  </a:lnTo>
                  <a:lnTo>
                    <a:pt x="1175" y="1520"/>
                  </a:lnTo>
                  <a:lnTo>
                    <a:pt x="1176" y="1520"/>
                  </a:lnTo>
                  <a:lnTo>
                    <a:pt x="1176" y="1520"/>
                  </a:lnTo>
                  <a:lnTo>
                    <a:pt x="1177" y="1520"/>
                  </a:lnTo>
                  <a:lnTo>
                    <a:pt x="1177" y="1520"/>
                  </a:lnTo>
                  <a:lnTo>
                    <a:pt x="1178" y="1520"/>
                  </a:lnTo>
                  <a:lnTo>
                    <a:pt x="1178" y="1520"/>
                  </a:lnTo>
                  <a:lnTo>
                    <a:pt x="1179" y="1520"/>
                  </a:lnTo>
                  <a:lnTo>
                    <a:pt x="1179" y="1520"/>
                  </a:lnTo>
                  <a:lnTo>
                    <a:pt x="1180" y="1520"/>
                  </a:lnTo>
                  <a:lnTo>
                    <a:pt x="1180" y="1520"/>
                  </a:lnTo>
                  <a:lnTo>
                    <a:pt x="1181" y="1520"/>
                  </a:lnTo>
                  <a:lnTo>
                    <a:pt x="1181" y="1520"/>
                  </a:lnTo>
                  <a:lnTo>
                    <a:pt x="1182" y="1520"/>
                  </a:lnTo>
                  <a:lnTo>
                    <a:pt x="1182" y="1520"/>
                  </a:lnTo>
                  <a:lnTo>
                    <a:pt x="1183" y="1520"/>
                  </a:lnTo>
                  <a:lnTo>
                    <a:pt x="1183" y="1520"/>
                  </a:lnTo>
                  <a:lnTo>
                    <a:pt x="1184" y="1520"/>
                  </a:lnTo>
                  <a:lnTo>
                    <a:pt x="1184" y="1520"/>
                  </a:lnTo>
                  <a:lnTo>
                    <a:pt x="1185" y="1520"/>
                  </a:lnTo>
                  <a:lnTo>
                    <a:pt x="1185" y="1520"/>
                  </a:lnTo>
                  <a:lnTo>
                    <a:pt x="1186" y="1520"/>
                  </a:lnTo>
                  <a:lnTo>
                    <a:pt x="1186" y="1520"/>
                  </a:lnTo>
                  <a:lnTo>
                    <a:pt x="1187" y="1520"/>
                  </a:lnTo>
                  <a:lnTo>
                    <a:pt x="1187" y="1520"/>
                  </a:lnTo>
                  <a:lnTo>
                    <a:pt x="1188" y="1520"/>
                  </a:lnTo>
                  <a:lnTo>
                    <a:pt x="1188" y="1520"/>
                  </a:lnTo>
                  <a:lnTo>
                    <a:pt x="1189" y="1520"/>
                  </a:lnTo>
                  <a:lnTo>
                    <a:pt x="1189" y="1520"/>
                  </a:lnTo>
                  <a:lnTo>
                    <a:pt x="1190" y="1520"/>
                  </a:lnTo>
                  <a:lnTo>
                    <a:pt x="1190" y="1520"/>
                  </a:lnTo>
                  <a:lnTo>
                    <a:pt x="1191" y="1520"/>
                  </a:lnTo>
                  <a:lnTo>
                    <a:pt x="1191" y="1520"/>
                  </a:lnTo>
                  <a:lnTo>
                    <a:pt x="1192" y="1520"/>
                  </a:lnTo>
                  <a:lnTo>
                    <a:pt x="1192" y="1520"/>
                  </a:lnTo>
                  <a:lnTo>
                    <a:pt x="1193" y="1520"/>
                  </a:lnTo>
                  <a:lnTo>
                    <a:pt x="1193" y="1520"/>
                  </a:lnTo>
                  <a:lnTo>
                    <a:pt x="1194" y="1520"/>
                  </a:lnTo>
                  <a:lnTo>
                    <a:pt x="1194" y="1520"/>
                  </a:lnTo>
                  <a:lnTo>
                    <a:pt x="1195" y="1520"/>
                  </a:lnTo>
                  <a:lnTo>
                    <a:pt x="1195" y="1520"/>
                  </a:lnTo>
                  <a:lnTo>
                    <a:pt x="1196" y="1520"/>
                  </a:lnTo>
                  <a:lnTo>
                    <a:pt x="1196" y="1520"/>
                  </a:lnTo>
                  <a:lnTo>
                    <a:pt x="1197" y="1520"/>
                  </a:lnTo>
                  <a:lnTo>
                    <a:pt x="1197" y="1520"/>
                  </a:lnTo>
                  <a:lnTo>
                    <a:pt x="1198" y="1520"/>
                  </a:lnTo>
                  <a:lnTo>
                    <a:pt x="1198" y="1520"/>
                  </a:lnTo>
                  <a:lnTo>
                    <a:pt x="1199" y="1520"/>
                  </a:lnTo>
                  <a:lnTo>
                    <a:pt x="1199" y="1520"/>
                  </a:lnTo>
                  <a:lnTo>
                    <a:pt x="1200" y="1520"/>
                  </a:lnTo>
                  <a:lnTo>
                    <a:pt x="1200" y="1520"/>
                  </a:lnTo>
                  <a:lnTo>
                    <a:pt x="1201" y="1520"/>
                  </a:lnTo>
                  <a:lnTo>
                    <a:pt x="1201" y="1520"/>
                  </a:lnTo>
                  <a:lnTo>
                    <a:pt x="1202" y="1520"/>
                  </a:lnTo>
                  <a:lnTo>
                    <a:pt x="1202" y="1520"/>
                  </a:lnTo>
                  <a:lnTo>
                    <a:pt x="1203" y="1520"/>
                  </a:lnTo>
                  <a:lnTo>
                    <a:pt x="1203" y="1520"/>
                  </a:lnTo>
                  <a:lnTo>
                    <a:pt x="1204" y="1520"/>
                  </a:lnTo>
                  <a:lnTo>
                    <a:pt x="1204" y="1520"/>
                  </a:lnTo>
                  <a:lnTo>
                    <a:pt x="1205" y="1520"/>
                  </a:lnTo>
                  <a:lnTo>
                    <a:pt x="1205" y="1520"/>
                  </a:lnTo>
                  <a:lnTo>
                    <a:pt x="1206" y="1520"/>
                  </a:lnTo>
                  <a:lnTo>
                    <a:pt x="1206" y="1520"/>
                  </a:lnTo>
                  <a:lnTo>
                    <a:pt x="1207" y="1520"/>
                  </a:lnTo>
                  <a:lnTo>
                    <a:pt x="1207" y="1520"/>
                  </a:lnTo>
                  <a:lnTo>
                    <a:pt x="1208" y="1520"/>
                  </a:lnTo>
                  <a:lnTo>
                    <a:pt x="1208" y="1520"/>
                  </a:lnTo>
                  <a:lnTo>
                    <a:pt x="1209" y="1520"/>
                  </a:lnTo>
                  <a:lnTo>
                    <a:pt x="1209" y="1520"/>
                  </a:lnTo>
                  <a:lnTo>
                    <a:pt x="1210" y="1520"/>
                  </a:lnTo>
                  <a:lnTo>
                    <a:pt x="1210" y="1520"/>
                  </a:lnTo>
                  <a:lnTo>
                    <a:pt x="1211" y="1520"/>
                  </a:lnTo>
                  <a:lnTo>
                    <a:pt x="1211" y="1520"/>
                  </a:lnTo>
                  <a:lnTo>
                    <a:pt x="1212" y="1520"/>
                  </a:lnTo>
                  <a:lnTo>
                    <a:pt x="1212" y="1520"/>
                  </a:lnTo>
                  <a:lnTo>
                    <a:pt x="1213" y="1520"/>
                  </a:lnTo>
                  <a:lnTo>
                    <a:pt x="1213" y="1520"/>
                  </a:lnTo>
                  <a:lnTo>
                    <a:pt x="1214" y="1520"/>
                  </a:lnTo>
                  <a:lnTo>
                    <a:pt x="1214" y="1520"/>
                  </a:lnTo>
                  <a:lnTo>
                    <a:pt x="1215" y="1520"/>
                  </a:lnTo>
                  <a:lnTo>
                    <a:pt x="1215" y="1520"/>
                  </a:lnTo>
                  <a:lnTo>
                    <a:pt x="1216" y="1520"/>
                  </a:lnTo>
                  <a:lnTo>
                    <a:pt x="1216" y="1520"/>
                  </a:lnTo>
                  <a:lnTo>
                    <a:pt x="1217" y="1520"/>
                  </a:lnTo>
                  <a:lnTo>
                    <a:pt x="1217" y="1520"/>
                  </a:lnTo>
                  <a:lnTo>
                    <a:pt x="1218" y="1520"/>
                  </a:lnTo>
                  <a:lnTo>
                    <a:pt x="1218" y="1520"/>
                  </a:lnTo>
                  <a:lnTo>
                    <a:pt x="1219" y="1520"/>
                  </a:lnTo>
                  <a:lnTo>
                    <a:pt x="1219" y="1520"/>
                  </a:lnTo>
                  <a:lnTo>
                    <a:pt x="1220" y="1520"/>
                  </a:lnTo>
                  <a:lnTo>
                    <a:pt x="1220" y="1520"/>
                  </a:lnTo>
                  <a:lnTo>
                    <a:pt x="1221" y="1520"/>
                  </a:lnTo>
                  <a:lnTo>
                    <a:pt x="1221" y="1520"/>
                  </a:lnTo>
                  <a:lnTo>
                    <a:pt x="1222" y="1520"/>
                  </a:lnTo>
                  <a:lnTo>
                    <a:pt x="1222" y="1520"/>
                  </a:lnTo>
                  <a:lnTo>
                    <a:pt x="1223" y="1520"/>
                  </a:lnTo>
                  <a:lnTo>
                    <a:pt x="1223" y="1520"/>
                  </a:lnTo>
                  <a:lnTo>
                    <a:pt x="1224" y="1520"/>
                  </a:lnTo>
                  <a:lnTo>
                    <a:pt x="1224" y="1520"/>
                  </a:lnTo>
                  <a:lnTo>
                    <a:pt x="1225" y="1520"/>
                  </a:lnTo>
                  <a:lnTo>
                    <a:pt x="1225" y="1520"/>
                  </a:lnTo>
                  <a:lnTo>
                    <a:pt x="1226" y="1520"/>
                  </a:lnTo>
                  <a:lnTo>
                    <a:pt x="1226" y="1520"/>
                  </a:lnTo>
                  <a:lnTo>
                    <a:pt x="1227" y="1520"/>
                  </a:lnTo>
                  <a:lnTo>
                    <a:pt x="1227" y="1520"/>
                  </a:lnTo>
                  <a:lnTo>
                    <a:pt x="1228" y="1520"/>
                  </a:lnTo>
                  <a:lnTo>
                    <a:pt x="1228" y="1520"/>
                  </a:lnTo>
                  <a:lnTo>
                    <a:pt x="1229" y="1520"/>
                  </a:lnTo>
                  <a:lnTo>
                    <a:pt x="1229" y="1520"/>
                  </a:lnTo>
                  <a:lnTo>
                    <a:pt x="1230" y="1520"/>
                  </a:lnTo>
                  <a:lnTo>
                    <a:pt x="1230" y="1520"/>
                  </a:lnTo>
                  <a:lnTo>
                    <a:pt x="1231" y="1520"/>
                  </a:lnTo>
                  <a:lnTo>
                    <a:pt x="1231" y="1520"/>
                  </a:lnTo>
                  <a:lnTo>
                    <a:pt x="1232" y="1520"/>
                  </a:lnTo>
                  <a:lnTo>
                    <a:pt x="1232" y="1520"/>
                  </a:lnTo>
                  <a:lnTo>
                    <a:pt x="1233" y="1520"/>
                  </a:lnTo>
                  <a:lnTo>
                    <a:pt x="1233" y="1520"/>
                  </a:lnTo>
                  <a:lnTo>
                    <a:pt x="1234" y="1520"/>
                  </a:lnTo>
                  <a:lnTo>
                    <a:pt x="1234" y="1520"/>
                  </a:lnTo>
                  <a:lnTo>
                    <a:pt x="1235" y="1520"/>
                  </a:lnTo>
                  <a:lnTo>
                    <a:pt x="1235" y="1520"/>
                  </a:lnTo>
                  <a:lnTo>
                    <a:pt x="1236" y="1520"/>
                  </a:lnTo>
                  <a:lnTo>
                    <a:pt x="1236" y="1520"/>
                  </a:lnTo>
                  <a:lnTo>
                    <a:pt x="1237" y="1520"/>
                  </a:lnTo>
                  <a:lnTo>
                    <a:pt x="1237" y="1520"/>
                  </a:lnTo>
                  <a:lnTo>
                    <a:pt x="1238" y="1520"/>
                  </a:lnTo>
                  <a:lnTo>
                    <a:pt x="1238" y="1520"/>
                  </a:lnTo>
                  <a:lnTo>
                    <a:pt x="1239" y="1520"/>
                  </a:lnTo>
                  <a:lnTo>
                    <a:pt x="1239" y="1520"/>
                  </a:lnTo>
                  <a:lnTo>
                    <a:pt x="1240" y="1520"/>
                  </a:lnTo>
                  <a:lnTo>
                    <a:pt x="1240" y="1520"/>
                  </a:lnTo>
                  <a:lnTo>
                    <a:pt x="1241" y="1520"/>
                  </a:lnTo>
                  <a:lnTo>
                    <a:pt x="1241" y="1520"/>
                  </a:lnTo>
                  <a:lnTo>
                    <a:pt x="1242" y="1520"/>
                  </a:lnTo>
                  <a:lnTo>
                    <a:pt x="1242" y="1520"/>
                  </a:lnTo>
                  <a:lnTo>
                    <a:pt x="1243" y="1520"/>
                  </a:lnTo>
                  <a:lnTo>
                    <a:pt x="1243" y="1520"/>
                  </a:lnTo>
                  <a:lnTo>
                    <a:pt x="1244" y="1520"/>
                  </a:lnTo>
                  <a:lnTo>
                    <a:pt x="1244" y="1520"/>
                  </a:lnTo>
                  <a:lnTo>
                    <a:pt x="1245" y="1520"/>
                  </a:lnTo>
                  <a:lnTo>
                    <a:pt x="1245" y="1520"/>
                  </a:lnTo>
                  <a:lnTo>
                    <a:pt x="1246" y="1520"/>
                  </a:lnTo>
                  <a:lnTo>
                    <a:pt x="1246" y="1520"/>
                  </a:lnTo>
                  <a:lnTo>
                    <a:pt x="1247" y="1520"/>
                  </a:lnTo>
                  <a:lnTo>
                    <a:pt x="1247" y="1520"/>
                  </a:lnTo>
                  <a:lnTo>
                    <a:pt x="1248" y="1520"/>
                  </a:lnTo>
                  <a:lnTo>
                    <a:pt x="1249" y="1520"/>
                  </a:lnTo>
                  <a:lnTo>
                    <a:pt x="1249" y="1520"/>
                  </a:lnTo>
                  <a:lnTo>
                    <a:pt x="1250" y="1520"/>
                  </a:lnTo>
                  <a:lnTo>
                    <a:pt x="1250" y="1520"/>
                  </a:lnTo>
                  <a:lnTo>
                    <a:pt x="1251" y="1520"/>
                  </a:lnTo>
                  <a:lnTo>
                    <a:pt x="1251" y="1520"/>
                  </a:lnTo>
                  <a:lnTo>
                    <a:pt x="1252" y="1520"/>
                  </a:lnTo>
                  <a:lnTo>
                    <a:pt x="1252" y="1520"/>
                  </a:lnTo>
                  <a:lnTo>
                    <a:pt x="1253" y="1520"/>
                  </a:lnTo>
                  <a:lnTo>
                    <a:pt x="1253" y="1520"/>
                  </a:lnTo>
                  <a:lnTo>
                    <a:pt x="1254" y="1520"/>
                  </a:lnTo>
                  <a:lnTo>
                    <a:pt x="1254" y="1520"/>
                  </a:lnTo>
                  <a:lnTo>
                    <a:pt x="1255" y="1520"/>
                  </a:lnTo>
                  <a:lnTo>
                    <a:pt x="1255" y="1520"/>
                  </a:lnTo>
                  <a:lnTo>
                    <a:pt x="1256" y="1520"/>
                  </a:lnTo>
                  <a:lnTo>
                    <a:pt x="1256" y="1520"/>
                  </a:lnTo>
                  <a:lnTo>
                    <a:pt x="1257" y="1520"/>
                  </a:lnTo>
                  <a:lnTo>
                    <a:pt x="1257" y="1520"/>
                  </a:lnTo>
                  <a:lnTo>
                    <a:pt x="1258" y="1520"/>
                  </a:lnTo>
                  <a:lnTo>
                    <a:pt x="1258" y="1520"/>
                  </a:lnTo>
                  <a:lnTo>
                    <a:pt x="1259" y="1520"/>
                  </a:lnTo>
                  <a:lnTo>
                    <a:pt x="1259" y="1520"/>
                  </a:lnTo>
                  <a:lnTo>
                    <a:pt x="1260" y="1520"/>
                  </a:lnTo>
                  <a:lnTo>
                    <a:pt x="1260" y="1520"/>
                  </a:lnTo>
                  <a:lnTo>
                    <a:pt x="1261" y="1520"/>
                  </a:lnTo>
                  <a:lnTo>
                    <a:pt x="1261" y="1520"/>
                  </a:lnTo>
                  <a:lnTo>
                    <a:pt x="1262" y="1520"/>
                  </a:lnTo>
                  <a:lnTo>
                    <a:pt x="1262" y="1520"/>
                  </a:lnTo>
                  <a:lnTo>
                    <a:pt x="1263" y="1520"/>
                  </a:lnTo>
                  <a:lnTo>
                    <a:pt x="1263" y="1520"/>
                  </a:lnTo>
                  <a:lnTo>
                    <a:pt x="1264" y="1520"/>
                  </a:lnTo>
                  <a:lnTo>
                    <a:pt x="1264" y="1520"/>
                  </a:lnTo>
                  <a:lnTo>
                    <a:pt x="1265" y="1520"/>
                  </a:lnTo>
                  <a:lnTo>
                    <a:pt x="1265" y="1520"/>
                  </a:lnTo>
                  <a:lnTo>
                    <a:pt x="1266" y="1520"/>
                  </a:lnTo>
                  <a:lnTo>
                    <a:pt x="1266" y="1520"/>
                  </a:lnTo>
                  <a:lnTo>
                    <a:pt x="1267" y="1520"/>
                  </a:lnTo>
                  <a:lnTo>
                    <a:pt x="1267" y="1520"/>
                  </a:lnTo>
                  <a:lnTo>
                    <a:pt x="1268" y="1520"/>
                  </a:lnTo>
                  <a:lnTo>
                    <a:pt x="1268" y="1520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70" y="1520"/>
                  </a:lnTo>
                  <a:lnTo>
                    <a:pt x="1270" y="1520"/>
                  </a:lnTo>
                  <a:lnTo>
                    <a:pt x="1271" y="1520"/>
                  </a:lnTo>
                  <a:lnTo>
                    <a:pt x="1272" y="1520"/>
                  </a:lnTo>
                  <a:lnTo>
                    <a:pt x="1272" y="1520"/>
                  </a:lnTo>
                  <a:lnTo>
                    <a:pt x="1273" y="1520"/>
                  </a:lnTo>
                  <a:lnTo>
                    <a:pt x="1273" y="1520"/>
                  </a:lnTo>
                  <a:lnTo>
                    <a:pt x="1274" y="1520"/>
                  </a:lnTo>
                  <a:lnTo>
                    <a:pt x="1274" y="1520"/>
                  </a:lnTo>
                  <a:lnTo>
                    <a:pt x="1275" y="1520"/>
                  </a:lnTo>
                  <a:lnTo>
                    <a:pt x="1275" y="1520"/>
                  </a:lnTo>
                  <a:lnTo>
                    <a:pt x="1276" y="1520"/>
                  </a:lnTo>
                  <a:lnTo>
                    <a:pt x="1276" y="1520"/>
                  </a:lnTo>
                  <a:lnTo>
                    <a:pt x="1277" y="1520"/>
                  </a:lnTo>
                  <a:lnTo>
                    <a:pt x="1277" y="1520"/>
                  </a:lnTo>
                  <a:lnTo>
                    <a:pt x="1278" y="1520"/>
                  </a:lnTo>
                  <a:lnTo>
                    <a:pt x="1278" y="1520"/>
                  </a:lnTo>
                  <a:lnTo>
                    <a:pt x="1279" y="1520"/>
                  </a:lnTo>
                  <a:lnTo>
                    <a:pt x="1279" y="1520"/>
                  </a:lnTo>
                  <a:lnTo>
                    <a:pt x="1280" y="1520"/>
                  </a:lnTo>
                  <a:lnTo>
                    <a:pt x="1280" y="1520"/>
                  </a:lnTo>
                  <a:lnTo>
                    <a:pt x="1281" y="1520"/>
                  </a:lnTo>
                  <a:lnTo>
                    <a:pt x="1281" y="1520"/>
                  </a:lnTo>
                  <a:lnTo>
                    <a:pt x="1282" y="1520"/>
                  </a:lnTo>
                  <a:lnTo>
                    <a:pt x="1282" y="1520"/>
                  </a:lnTo>
                  <a:lnTo>
                    <a:pt x="1283" y="1520"/>
                  </a:lnTo>
                  <a:lnTo>
                    <a:pt x="1283" y="1520"/>
                  </a:lnTo>
                  <a:lnTo>
                    <a:pt x="1284" y="1520"/>
                  </a:lnTo>
                  <a:lnTo>
                    <a:pt x="1284" y="1520"/>
                  </a:lnTo>
                  <a:lnTo>
                    <a:pt x="1285" y="1520"/>
                  </a:lnTo>
                  <a:lnTo>
                    <a:pt x="1285" y="1520"/>
                  </a:lnTo>
                  <a:lnTo>
                    <a:pt x="1286" y="1520"/>
                  </a:lnTo>
                  <a:lnTo>
                    <a:pt x="1286" y="1520"/>
                  </a:lnTo>
                  <a:lnTo>
                    <a:pt x="1287" y="1520"/>
                  </a:lnTo>
                  <a:lnTo>
                    <a:pt x="1287" y="1520"/>
                  </a:lnTo>
                  <a:lnTo>
                    <a:pt x="1288" y="1520"/>
                  </a:lnTo>
                  <a:lnTo>
                    <a:pt x="1288" y="1520"/>
                  </a:lnTo>
                  <a:lnTo>
                    <a:pt x="1289" y="1520"/>
                  </a:lnTo>
                  <a:lnTo>
                    <a:pt x="1289" y="1520"/>
                  </a:lnTo>
                  <a:lnTo>
                    <a:pt x="1290" y="1520"/>
                  </a:lnTo>
                  <a:lnTo>
                    <a:pt x="1290" y="1520"/>
                  </a:lnTo>
                  <a:lnTo>
                    <a:pt x="1291" y="1520"/>
                  </a:lnTo>
                  <a:lnTo>
                    <a:pt x="1291" y="1520"/>
                  </a:lnTo>
                  <a:lnTo>
                    <a:pt x="1292" y="1520"/>
                  </a:lnTo>
                  <a:lnTo>
                    <a:pt x="1292" y="1520"/>
                  </a:lnTo>
                  <a:lnTo>
                    <a:pt x="1293" y="1520"/>
                  </a:lnTo>
                  <a:lnTo>
                    <a:pt x="1293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295" y="1520"/>
                  </a:lnTo>
                  <a:lnTo>
                    <a:pt x="1295" y="1520"/>
                  </a:lnTo>
                  <a:lnTo>
                    <a:pt x="1296" y="1520"/>
                  </a:lnTo>
                  <a:lnTo>
                    <a:pt x="1296" y="1520"/>
                  </a:lnTo>
                  <a:lnTo>
                    <a:pt x="1297" y="1520"/>
                  </a:lnTo>
                  <a:lnTo>
                    <a:pt x="1297" y="1520"/>
                  </a:lnTo>
                  <a:lnTo>
                    <a:pt x="1298" y="1520"/>
                  </a:lnTo>
                  <a:lnTo>
                    <a:pt x="1298" y="1520"/>
                  </a:lnTo>
                  <a:lnTo>
                    <a:pt x="1299" y="1520"/>
                  </a:lnTo>
                  <a:lnTo>
                    <a:pt x="1299" y="1520"/>
                  </a:lnTo>
                  <a:lnTo>
                    <a:pt x="1300" y="1520"/>
                  </a:lnTo>
                  <a:lnTo>
                    <a:pt x="1300" y="1520"/>
                  </a:lnTo>
                  <a:lnTo>
                    <a:pt x="1301" y="1520"/>
                  </a:lnTo>
                  <a:lnTo>
                    <a:pt x="1301" y="1520"/>
                  </a:lnTo>
                  <a:lnTo>
                    <a:pt x="1302" y="1520"/>
                  </a:lnTo>
                  <a:lnTo>
                    <a:pt x="1302" y="1520"/>
                  </a:lnTo>
                  <a:lnTo>
                    <a:pt x="1303" y="1520"/>
                  </a:lnTo>
                  <a:lnTo>
                    <a:pt x="1303" y="1520"/>
                  </a:lnTo>
                  <a:lnTo>
                    <a:pt x="1304" y="1520"/>
                  </a:lnTo>
                  <a:lnTo>
                    <a:pt x="1304" y="1520"/>
                  </a:lnTo>
                  <a:lnTo>
                    <a:pt x="1305" y="1520"/>
                  </a:lnTo>
                  <a:lnTo>
                    <a:pt x="1305" y="1520"/>
                  </a:lnTo>
                  <a:lnTo>
                    <a:pt x="1306" y="1520"/>
                  </a:lnTo>
                  <a:lnTo>
                    <a:pt x="1306" y="1520"/>
                  </a:lnTo>
                  <a:lnTo>
                    <a:pt x="1307" y="1520"/>
                  </a:lnTo>
                  <a:lnTo>
                    <a:pt x="1307" y="1520"/>
                  </a:lnTo>
                  <a:lnTo>
                    <a:pt x="1308" y="1520"/>
                  </a:lnTo>
                  <a:lnTo>
                    <a:pt x="1308" y="1520"/>
                  </a:lnTo>
                  <a:lnTo>
                    <a:pt x="1309" y="1520"/>
                  </a:lnTo>
                  <a:lnTo>
                    <a:pt x="1309" y="1520"/>
                  </a:lnTo>
                  <a:lnTo>
                    <a:pt x="1310" y="1520"/>
                  </a:lnTo>
                  <a:lnTo>
                    <a:pt x="1310" y="1520"/>
                  </a:lnTo>
                  <a:lnTo>
                    <a:pt x="1311" y="1520"/>
                  </a:lnTo>
                  <a:lnTo>
                    <a:pt x="1311" y="1520"/>
                  </a:lnTo>
                  <a:lnTo>
                    <a:pt x="1312" y="1520"/>
                  </a:lnTo>
                  <a:lnTo>
                    <a:pt x="1312" y="1520"/>
                  </a:lnTo>
                  <a:lnTo>
                    <a:pt x="1313" y="1520"/>
                  </a:lnTo>
                  <a:lnTo>
                    <a:pt x="1313" y="1520"/>
                  </a:lnTo>
                  <a:lnTo>
                    <a:pt x="1314" y="1520"/>
                  </a:lnTo>
                  <a:lnTo>
                    <a:pt x="1314" y="1520"/>
                  </a:lnTo>
                  <a:lnTo>
                    <a:pt x="1315" y="1520"/>
                  </a:lnTo>
                  <a:lnTo>
                    <a:pt x="1315" y="1520"/>
                  </a:lnTo>
                  <a:lnTo>
                    <a:pt x="1316" y="1520"/>
                  </a:lnTo>
                  <a:lnTo>
                    <a:pt x="1316" y="1520"/>
                  </a:lnTo>
                  <a:lnTo>
                    <a:pt x="1317" y="1520"/>
                  </a:lnTo>
                  <a:lnTo>
                    <a:pt x="1317" y="1520"/>
                  </a:lnTo>
                  <a:lnTo>
                    <a:pt x="1318" y="1520"/>
                  </a:lnTo>
                  <a:lnTo>
                    <a:pt x="1318" y="1520"/>
                  </a:lnTo>
                  <a:lnTo>
                    <a:pt x="1319" y="1520"/>
                  </a:lnTo>
                  <a:lnTo>
                    <a:pt x="1319" y="1520"/>
                  </a:lnTo>
                  <a:lnTo>
                    <a:pt x="1320" y="1520"/>
                  </a:lnTo>
                  <a:lnTo>
                    <a:pt x="1320" y="1520"/>
                  </a:lnTo>
                  <a:lnTo>
                    <a:pt x="1321" y="1520"/>
                  </a:lnTo>
                  <a:lnTo>
                    <a:pt x="1321" y="1520"/>
                  </a:lnTo>
                  <a:lnTo>
                    <a:pt x="1322" y="1520"/>
                  </a:lnTo>
                  <a:lnTo>
                    <a:pt x="1322" y="1520"/>
                  </a:lnTo>
                  <a:lnTo>
                    <a:pt x="1323" y="1520"/>
                  </a:lnTo>
                  <a:lnTo>
                    <a:pt x="1323" y="1520"/>
                  </a:lnTo>
                  <a:lnTo>
                    <a:pt x="1324" y="1520"/>
                  </a:lnTo>
                  <a:lnTo>
                    <a:pt x="1324" y="1520"/>
                  </a:lnTo>
                  <a:lnTo>
                    <a:pt x="1325" y="1520"/>
                  </a:lnTo>
                  <a:lnTo>
                    <a:pt x="1325" y="1520"/>
                  </a:lnTo>
                  <a:lnTo>
                    <a:pt x="1326" y="1520"/>
                  </a:lnTo>
                  <a:lnTo>
                    <a:pt x="1326" y="1520"/>
                  </a:lnTo>
                  <a:lnTo>
                    <a:pt x="1327" y="1520"/>
                  </a:lnTo>
                  <a:lnTo>
                    <a:pt x="1327" y="1520"/>
                  </a:lnTo>
                  <a:lnTo>
                    <a:pt x="1328" y="1520"/>
                  </a:lnTo>
                  <a:lnTo>
                    <a:pt x="1328" y="1520"/>
                  </a:lnTo>
                  <a:lnTo>
                    <a:pt x="1329" y="1520"/>
                  </a:lnTo>
                  <a:lnTo>
                    <a:pt x="1329" y="1520"/>
                  </a:lnTo>
                  <a:lnTo>
                    <a:pt x="1330" y="1520"/>
                  </a:lnTo>
                  <a:lnTo>
                    <a:pt x="1330" y="1520"/>
                  </a:lnTo>
                  <a:lnTo>
                    <a:pt x="1331" y="1520"/>
                  </a:lnTo>
                  <a:lnTo>
                    <a:pt x="1331" y="1520"/>
                  </a:lnTo>
                  <a:lnTo>
                    <a:pt x="1332" y="1520"/>
                  </a:lnTo>
                  <a:lnTo>
                    <a:pt x="1332" y="1519"/>
                  </a:lnTo>
                  <a:lnTo>
                    <a:pt x="1333" y="1520"/>
                  </a:lnTo>
                  <a:lnTo>
                    <a:pt x="1334" y="1520"/>
                  </a:lnTo>
                  <a:lnTo>
                    <a:pt x="1334" y="1520"/>
                  </a:lnTo>
                  <a:lnTo>
                    <a:pt x="1335" y="1520"/>
                  </a:lnTo>
                  <a:lnTo>
                    <a:pt x="1335" y="1520"/>
                  </a:lnTo>
                  <a:lnTo>
                    <a:pt x="1336" y="1520"/>
                  </a:lnTo>
                  <a:lnTo>
                    <a:pt x="1336" y="1520"/>
                  </a:lnTo>
                  <a:lnTo>
                    <a:pt x="1337" y="1520"/>
                  </a:lnTo>
                  <a:lnTo>
                    <a:pt x="1337" y="1520"/>
                  </a:lnTo>
                  <a:lnTo>
                    <a:pt x="1338" y="1520"/>
                  </a:lnTo>
                  <a:lnTo>
                    <a:pt x="1338" y="1520"/>
                  </a:lnTo>
                  <a:lnTo>
                    <a:pt x="1339" y="1520"/>
                  </a:lnTo>
                  <a:lnTo>
                    <a:pt x="1339" y="1520"/>
                  </a:lnTo>
                  <a:lnTo>
                    <a:pt x="1340" y="1520"/>
                  </a:lnTo>
                  <a:lnTo>
                    <a:pt x="1340" y="1520"/>
                  </a:lnTo>
                  <a:lnTo>
                    <a:pt x="1341" y="1520"/>
                  </a:lnTo>
                  <a:lnTo>
                    <a:pt x="1341" y="1520"/>
                  </a:lnTo>
                  <a:lnTo>
                    <a:pt x="1342" y="1520"/>
                  </a:lnTo>
                  <a:lnTo>
                    <a:pt x="1342" y="1520"/>
                  </a:lnTo>
                  <a:lnTo>
                    <a:pt x="1343" y="1520"/>
                  </a:lnTo>
                  <a:lnTo>
                    <a:pt x="1343" y="1520"/>
                  </a:lnTo>
                  <a:lnTo>
                    <a:pt x="1344" y="1520"/>
                  </a:lnTo>
                  <a:lnTo>
                    <a:pt x="1344" y="1520"/>
                  </a:lnTo>
                  <a:lnTo>
                    <a:pt x="1345" y="1520"/>
                  </a:lnTo>
                  <a:lnTo>
                    <a:pt x="1345" y="1519"/>
                  </a:lnTo>
                  <a:lnTo>
                    <a:pt x="1346" y="1519"/>
                  </a:lnTo>
                  <a:lnTo>
                    <a:pt x="1346" y="1520"/>
                  </a:lnTo>
                  <a:lnTo>
                    <a:pt x="1347" y="1520"/>
                  </a:lnTo>
                  <a:lnTo>
                    <a:pt x="1347" y="1520"/>
                  </a:lnTo>
                  <a:lnTo>
                    <a:pt x="1348" y="1520"/>
                  </a:lnTo>
                  <a:lnTo>
                    <a:pt x="1348" y="1517"/>
                  </a:lnTo>
                  <a:lnTo>
                    <a:pt x="1349" y="1520"/>
                  </a:lnTo>
                  <a:lnTo>
                    <a:pt x="1349" y="1520"/>
                  </a:lnTo>
                  <a:lnTo>
                    <a:pt x="1350" y="1516"/>
                  </a:lnTo>
                  <a:lnTo>
                    <a:pt x="1350" y="1520"/>
                  </a:lnTo>
                  <a:lnTo>
                    <a:pt x="1351" y="1515"/>
                  </a:lnTo>
                  <a:lnTo>
                    <a:pt x="1351" y="1520"/>
                  </a:lnTo>
                  <a:lnTo>
                    <a:pt x="1352" y="1520"/>
                  </a:lnTo>
                  <a:lnTo>
                    <a:pt x="1352" y="1512"/>
                  </a:lnTo>
                  <a:lnTo>
                    <a:pt x="1353" y="1520"/>
                  </a:lnTo>
                  <a:lnTo>
                    <a:pt x="1353" y="1512"/>
                  </a:lnTo>
                  <a:lnTo>
                    <a:pt x="1354" y="1520"/>
                  </a:lnTo>
                  <a:lnTo>
                    <a:pt x="1354" y="1511"/>
                  </a:lnTo>
                  <a:lnTo>
                    <a:pt x="1355" y="1510"/>
                  </a:lnTo>
                  <a:lnTo>
                    <a:pt x="1355" y="1520"/>
                  </a:lnTo>
                  <a:lnTo>
                    <a:pt x="1356" y="1509"/>
                  </a:lnTo>
                  <a:lnTo>
                    <a:pt x="1356" y="1520"/>
                  </a:lnTo>
                  <a:lnTo>
                    <a:pt x="1357" y="1520"/>
                  </a:lnTo>
                  <a:lnTo>
                    <a:pt x="1357" y="1507"/>
                  </a:lnTo>
                  <a:lnTo>
                    <a:pt x="1358" y="1520"/>
                  </a:lnTo>
                  <a:lnTo>
                    <a:pt x="1358" y="1520"/>
                  </a:lnTo>
                  <a:lnTo>
                    <a:pt x="1359" y="1510"/>
                  </a:lnTo>
                  <a:lnTo>
                    <a:pt x="1359" y="1520"/>
                  </a:lnTo>
                  <a:lnTo>
                    <a:pt x="1360" y="1509"/>
                  </a:lnTo>
                  <a:lnTo>
                    <a:pt x="1360" y="1510"/>
                  </a:lnTo>
                  <a:lnTo>
                    <a:pt x="1361" y="1520"/>
                  </a:lnTo>
                  <a:lnTo>
                    <a:pt x="1361" y="1510"/>
                  </a:lnTo>
                  <a:lnTo>
                    <a:pt x="1362" y="1520"/>
                  </a:lnTo>
                  <a:lnTo>
                    <a:pt x="1362" y="1520"/>
                  </a:lnTo>
                  <a:lnTo>
                    <a:pt x="1363" y="1511"/>
                  </a:lnTo>
                  <a:lnTo>
                    <a:pt x="1363" y="1520"/>
                  </a:lnTo>
                  <a:lnTo>
                    <a:pt x="1364" y="1512"/>
                  </a:lnTo>
                  <a:lnTo>
                    <a:pt x="1364" y="1512"/>
                  </a:lnTo>
                  <a:lnTo>
                    <a:pt x="1365" y="1520"/>
                  </a:lnTo>
                  <a:lnTo>
                    <a:pt x="1365" y="1520"/>
                  </a:lnTo>
                  <a:lnTo>
                    <a:pt x="1366" y="1512"/>
                  </a:lnTo>
                  <a:lnTo>
                    <a:pt x="1366" y="1520"/>
                  </a:lnTo>
                  <a:lnTo>
                    <a:pt x="1367" y="1514"/>
                  </a:lnTo>
                  <a:lnTo>
                    <a:pt x="1367" y="1520"/>
                  </a:lnTo>
                  <a:lnTo>
                    <a:pt x="1368" y="1520"/>
                  </a:lnTo>
                  <a:lnTo>
                    <a:pt x="1368" y="1514"/>
                  </a:lnTo>
                  <a:lnTo>
                    <a:pt x="1369" y="1520"/>
                  </a:lnTo>
                  <a:lnTo>
                    <a:pt x="1369" y="1515"/>
                  </a:lnTo>
                  <a:lnTo>
                    <a:pt x="1370" y="1520"/>
                  </a:lnTo>
                  <a:lnTo>
                    <a:pt x="1370" y="1520"/>
                  </a:lnTo>
                  <a:lnTo>
                    <a:pt x="1371" y="1516"/>
                  </a:lnTo>
                  <a:lnTo>
                    <a:pt x="1371" y="1520"/>
                  </a:lnTo>
                  <a:lnTo>
                    <a:pt x="1372" y="1515"/>
                  </a:lnTo>
                  <a:lnTo>
                    <a:pt x="1372" y="1520"/>
                  </a:lnTo>
                  <a:lnTo>
                    <a:pt x="1373" y="1520"/>
                  </a:lnTo>
                  <a:lnTo>
                    <a:pt x="1373" y="1515"/>
                  </a:lnTo>
                  <a:lnTo>
                    <a:pt x="1374" y="1520"/>
                  </a:lnTo>
                  <a:lnTo>
                    <a:pt x="1374" y="1516"/>
                  </a:lnTo>
                  <a:lnTo>
                    <a:pt x="1375" y="1520"/>
                  </a:lnTo>
                  <a:lnTo>
                    <a:pt x="1375" y="1517"/>
                  </a:lnTo>
                  <a:lnTo>
                    <a:pt x="1376" y="1517"/>
                  </a:lnTo>
                  <a:lnTo>
                    <a:pt x="1376" y="1520"/>
                  </a:lnTo>
                  <a:lnTo>
                    <a:pt x="1377" y="1520"/>
                  </a:lnTo>
                  <a:lnTo>
                    <a:pt x="1377" y="1517"/>
                  </a:lnTo>
                  <a:lnTo>
                    <a:pt x="1378" y="1520"/>
                  </a:lnTo>
                  <a:lnTo>
                    <a:pt x="1378" y="1517"/>
                  </a:lnTo>
                  <a:lnTo>
                    <a:pt x="1379" y="1518"/>
                  </a:lnTo>
                  <a:lnTo>
                    <a:pt x="1379" y="1520"/>
                  </a:lnTo>
                  <a:lnTo>
                    <a:pt x="1380" y="1518"/>
                  </a:lnTo>
                  <a:lnTo>
                    <a:pt x="1380" y="1520"/>
                  </a:lnTo>
                  <a:lnTo>
                    <a:pt x="1381" y="1518"/>
                  </a:lnTo>
                  <a:lnTo>
                    <a:pt x="1381" y="1520"/>
                  </a:lnTo>
                  <a:lnTo>
                    <a:pt x="1382" y="1520"/>
                  </a:lnTo>
                  <a:lnTo>
                    <a:pt x="1382" y="1518"/>
                  </a:lnTo>
                  <a:lnTo>
                    <a:pt x="1383" y="1520"/>
                  </a:lnTo>
                  <a:lnTo>
                    <a:pt x="1383" y="1520"/>
                  </a:lnTo>
                  <a:lnTo>
                    <a:pt x="1384" y="1518"/>
                  </a:lnTo>
                  <a:lnTo>
                    <a:pt x="1384" y="1520"/>
                  </a:lnTo>
                  <a:lnTo>
                    <a:pt x="1385" y="1520"/>
                  </a:lnTo>
                  <a:lnTo>
                    <a:pt x="1385" y="1518"/>
                  </a:lnTo>
                  <a:lnTo>
                    <a:pt x="1386" y="1519"/>
                  </a:lnTo>
                  <a:lnTo>
                    <a:pt x="1386" y="1520"/>
                  </a:lnTo>
                  <a:lnTo>
                    <a:pt x="1387" y="1519"/>
                  </a:lnTo>
                  <a:lnTo>
                    <a:pt x="1387" y="1520"/>
                  </a:lnTo>
                  <a:lnTo>
                    <a:pt x="1388" y="1520"/>
                  </a:lnTo>
                  <a:lnTo>
                    <a:pt x="1388" y="1519"/>
                  </a:lnTo>
                  <a:lnTo>
                    <a:pt x="1389" y="1520"/>
                  </a:lnTo>
                  <a:lnTo>
                    <a:pt x="1389" y="1519"/>
                  </a:lnTo>
                  <a:lnTo>
                    <a:pt x="1390" y="1520"/>
                  </a:lnTo>
                  <a:lnTo>
                    <a:pt x="1390" y="1520"/>
                  </a:lnTo>
                  <a:lnTo>
                    <a:pt x="1391" y="1519"/>
                  </a:lnTo>
                  <a:lnTo>
                    <a:pt x="1391" y="1520"/>
                  </a:lnTo>
                  <a:lnTo>
                    <a:pt x="1392" y="1519"/>
                  </a:lnTo>
                  <a:lnTo>
                    <a:pt x="1392" y="1520"/>
                  </a:lnTo>
                  <a:lnTo>
                    <a:pt x="1393" y="1520"/>
                  </a:lnTo>
                  <a:lnTo>
                    <a:pt x="1393" y="1519"/>
                  </a:lnTo>
                  <a:lnTo>
                    <a:pt x="1394" y="1520"/>
                  </a:lnTo>
                  <a:lnTo>
                    <a:pt x="1394" y="1519"/>
                  </a:lnTo>
                  <a:lnTo>
                    <a:pt x="1395" y="1519"/>
                  </a:lnTo>
                  <a:lnTo>
                    <a:pt x="1395" y="1520"/>
                  </a:lnTo>
                  <a:lnTo>
                    <a:pt x="1396" y="1520"/>
                  </a:lnTo>
                  <a:lnTo>
                    <a:pt x="1396" y="1519"/>
                  </a:lnTo>
                  <a:lnTo>
                    <a:pt x="1397" y="1519"/>
                  </a:lnTo>
                  <a:lnTo>
                    <a:pt x="1397" y="1520"/>
                  </a:lnTo>
                  <a:lnTo>
                    <a:pt x="1398" y="1520"/>
                  </a:lnTo>
                  <a:lnTo>
                    <a:pt x="1398" y="1520"/>
                  </a:lnTo>
                  <a:lnTo>
                    <a:pt x="1399" y="1520"/>
                  </a:lnTo>
                  <a:lnTo>
                    <a:pt x="1399" y="1520"/>
                  </a:lnTo>
                  <a:lnTo>
                    <a:pt x="1400" y="1520"/>
                  </a:lnTo>
                  <a:lnTo>
                    <a:pt x="1400" y="1520"/>
                  </a:lnTo>
                  <a:lnTo>
                    <a:pt x="1401" y="1520"/>
                  </a:lnTo>
                  <a:lnTo>
                    <a:pt x="1401" y="1520"/>
                  </a:lnTo>
                  <a:lnTo>
                    <a:pt x="1402" y="1520"/>
                  </a:lnTo>
                  <a:lnTo>
                    <a:pt x="1402" y="1520"/>
                  </a:lnTo>
                  <a:lnTo>
                    <a:pt x="1403" y="1520"/>
                  </a:lnTo>
                  <a:lnTo>
                    <a:pt x="1403" y="1520"/>
                  </a:lnTo>
                  <a:lnTo>
                    <a:pt x="1404" y="1520"/>
                  </a:lnTo>
                  <a:lnTo>
                    <a:pt x="1404" y="1520"/>
                  </a:lnTo>
                  <a:lnTo>
                    <a:pt x="1405" y="1520"/>
                  </a:lnTo>
                  <a:lnTo>
                    <a:pt x="1405" y="1520"/>
                  </a:lnTo>
                  <a:lnTo>
                    <a:pt x="1406" y="1520"/>
                  </a:lnTo>
                  <a:lnTo>
                    <a:pt x="1406" y="1520"/>
                  </a:lnTo>
                  <a:lnTo>
                    <a:pt x="1407" y="1520"/>
                  </a:lnTo>
                  <a:lnTo>
                    <a:pt x="1407" y="1520"/>
                  </a:lnTo>
                  <a:lnTo>
                    <a:pt x="1408" y="1520"/>
                  </a:lnTo>
                  <a:lnTo>
                    <a:pt x="1408" y="1520"/>
                  </a:lnTo>
                  <a:lnTo>
                    <a:pt x="1409" y="1520"/>
                  </a:lnTo>
                  <a:lnTo>
                    <a:pt x="1409" y="1520"/>
                  </a:lnTo>
                  <a:lnTo>
                    <a:pt x="1410" y="1520"/>
                  </a:lnTo>
                  <a:lnTo>
                    <a:pt x="1410" y="1520"/>
                  </a:lnTo>
                  <a:lnTo>
                    <a:pt x="1411" y="1520"/>
                  </a:lnTo>
                  <a:lnTo>
                    <a:pt x="1411" y="1520"/>
                  </a:lnTo>
                  <a:lnTo>
                    <a:pt x="1412" y="1520"/>
                  </a:lnTo>
                  <a:lnTo>
                    <a:pt x="1412" y="1520"/>
                  </a:lnTo>
                  <a:lnTo>
                    <a:pt x="1413" y="1520"/>
                  </a:lnTo>
                  <a:lnTo>
                    <a:pt x="1413" y="1520"/>
                  </a:lnTo>
                  <a:lnTo>
                    <a:pt x="1414" y="1520"/>
                  </a:lnTo>
                  <a:lnTo>
                    <a:pt x="1414" y="1520"/>
                  </a:lnTo>
                  <a:lnTo>
                    <a:pt x="1415" y="1520"/>
                  </a:lnTo>
                  <a:lnTo>
                    <a:pt x="1415" y="1520"/>
                  </a:lnTo>
                  <a:lnTo>
                    <a:pt x="1416" y="1520"/>
                  </a:lnTo>
                  <a:lnTo>
                    <a:pt x="1416" y="1520"/>
                  </a:lnTo>
                  <a:lnTo>
                    <a:pt x="1417" y="1520"/>
                  </a:lnTo>
                  <a:lnTo>
                    <a:pt x="1417" y="1520"/>
                  </a:lnTo>
                  <a:lnTo>
                    <a:pt x="1418" y="1520"/>
                  </a:lnTo>
                  <a:lnTo>
                    <a:pt x="1418" y="1520"/>
                  </a:lnTo>
                  <a:lnTo>
                    <a:pt x="1419" y="1520"/>
                  </a:lnTo>
                  <a:lnTo>
                    <a:pt x="1419" y="1520"/>
                  </a:lnTo>
                  <a:lnTo>
                    <a:pt x="1420" y="1520"/>
                  </a:lnTo>
                  <a:lnTo>
                    <a:pt x="1420" y="1520"/>
                  </a:lnTo>
                  <a:lnTo>
                    <a:pt x="1421" y="1520"/>
                  </a:lnTo>
                  <a:lnTo>
                    <a:pt x="1421" y="1520"/>
                  </a:lnTo>
                  <a:lnTo>
                    <a:pt x="1422" y="1520"/>
                  </a:lnTo>
                  <a:lnTo>
                    <a:pt x="1422" y="1520"/>
                  </a:lnTo>
                  <a:lnTo>
                    <a:pt x="1423" y="1520"/>
                  </a:lnTo>
                  <a:lnTo>
                    <a:pt x="1423" y="1520"/>
                  </a:lnTo>
                  <a:lnTo>
                    <a:pt x="1424" y="1520"/>
                  </a:lnTo>
                  <a:lnTo>
                    <a:pt x="1424" y="1520"/>
                  </a:lnTo>
                  <a:lnTo>
                    <a:pt x="1425" y="1520"/>
                  </a:lnTo>
                  <a:lnTo>
                    <a:pt x="1425" y="1520"/>
                  </a:lnTo>
                  <a:lnTo>
                    <a:pt x="1426" y="1520"/>
                  </a:lnTo>
                  <a:lnTo>
                    <a:pt x="1426" y="1520"/>
                  </a:lnTo>
                  <a:lnTo>
                    <a:pt x="1427" y="1520"/>
                  </a:lnTo>
                  <a:lnTo>
                    <a:pt x="1427" y="1520"/>
                  </a:lnTo>
                  <a:lnTo>
                    <a:pt x="1428" y="1520"/>
                  </a:lnTo>
                  <a:lnTo>
                    <a:pt x="1428" y="1520"/>
                  </a:lnTo>
                  <a:lnTo>
                    <a:pt x="1429" y="1520"/>
                  </a:lnTo>
                  <a:lnTo>
                    <a:pt x="1429" y="1520"/>
                  </a:lnTo>
                  <a:lnTo>
                    <a:pt x="1430" y="1520"/>
                  </a:lnTo>
                  <a:lnTo>
                    <a:pt x="1430" y="1520"/>
                  </a:lnTo>
                  <a:lnTo>
                    <a:pt x="1431" y="1520"/>
                  </a:lnTo>
                  <a:lnTo>
                    <a:pt x="1431" y="1520"/>
                  </a:lnTo>
                  <a:lnTo>
                    <a:pt x="1432" y="1520"/>
                  </a:lnTo>
                  <a:lnTo>
                    <a:pt x="1432" y="1520"/>
                  </a:lnTo>
                  <a:lnTo>
                    <a:pt x="1433" y="1520"/>
                  </a:lnTo>
                  <a:lnTo>
                    <a:pt x="1433" y="1520"/>
                  </a:lnTo>
                  <a:lnTo>
                    <a:pt x="1434" y="1520"/>
                  </a:lnTo>
                  <a:lnTo>
                    <a:pt x="1434" y="1520"/>
                  </a:lnTo>
                  <a:lnTo>
                    <a:pt x="1435" y="1520"/>
                  </a:lnTo>
                  <a:lnTo>
                    <a:pt x="1435" y="1520"/>
                  </a:lnTo>
                  <a:lnTo>
                    <a:pt x="1436" y="1520"/>
                  </a:lnTo>
                  <a:lnTo>
                    <a:pt x="1436" y="1520"/>
                  </a:lnTo>
                  <a:lnTo>
                    <a:pt x="1437" y="1520"/>
                  </a:lnTo>
                  <a:lnTo>
                    <a:pt x="1437" y="1520"/>
                  </a:lnTo>
                  <a:lnTo>
                    <a:pt x="1438" y="1520"/>
                  </a:lnTo>
                  <a:lnTo>
                    <a:pt x="1438" y="1520"/>
                  </a:lnTo>
                  <a:lnTo>
                    <a:pt x="1439" y="1520"/>
                  </a:lnTo>
                  <a:lnTo>
                    <a:pt x="1439" y="1520"/>
                  </a:lnTo>
                  <a:lnTo>
                    <a:pt x="1440" y="1520"/>
                  </a:lnTo>
                  <a:lnTo>
                    <a:pt x="1440" y="1520"/>
                  </a:lnTo>
                  <a:lnTo>
                    <a:pt x="1441" y="1520"/>
                  </a:lnTo>
                  <a:lnTo>
                    <a:pt x="1441" y="1520"/>
                  </a:lnTo>
                  <a:lnTo>
                    <a:pt x="1442" y="1520"/>
                  </a:lnTo>
                  <a:lnTo>
                    <a:pt x="1442" y="1520"/>
                  </a:lnTo>
                  <a:lnTo>
                    <a:pt x="1443" y="1520"/>
                  </a:lnTo>
                  <a:lnTo>
                    <a:pt x="1443" y="1520"/>
                  </a:lnTo>
                  <a:lnTo>
                    <a:pt x="1444" y="1520"/>
                  </a:lnTo>
                  <a:lnTo>
                    <a:pt x="1445" y="1520"/>
                  </a:lnTo>
                  <a:lnTo>
                    <a:pt x="1445" y="1520"/>
                  </a:lnTo>
                  <a:lnTo>
                    <a:pt x="1446" y="1520"/>
                  </a:lnTo>
                  <a:lnTo>
                    <a:pt x="1446" y="1520"/>
                  </a:lnTo>
                  <a:lnTo>
                    <a:pt x="1447" y="1520"/>
                  </a:lnTo>
                  <a:lnTo>
                    <a:pt x="1447" y="1520"/>
                  </a:lnTo>
                  <a:lnTo>
                    <a:pt x="1448" y="1520"/>
                  </a:lnTo>
                  <a:lnTo>
                    <a:pt x="1448" y="1520"/>
                  </a:lnTo>
                  <a:lnTo>
                    <a:pt x="1449" y="1520"/>
                  </a:lnTo>
                  <a:lnTo>
                    <a:pt x="1449" y="1520"/>
                  </a:lnTo>
                  <a:lnTo>
                    <a:pt x="1450" y="1520"/>
                  </a:lnTo>
                  <a:lnTo>
                    <a:pt x="1450" y="1520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52" y="1520"/>
                  </a:lnTo>
                  <a:lnTo>
                    <a:pt x="1452" y="1520"/>
                  </a:lnTo>
                  <a:lnTo>
                    <a:pt x="1453" y="1520"/>
                  </a:lnTo>
                  <a:lnTo>
                    <a:pt x="1453" y="1520"/>
                  </a:lnTo>
                  <a:lnTo>
                    <a:pt x="1454" y="1520"/>
                  </a:lnTo>
                  <a:lnTo>
                    <a:pt x="1454" y="1520"/>
                  </a:lnTo>
                  <a:lnTo>
                    <a:pt x="1455" y="1520"/>
                  </a:lnTo>
                  <a:lnTo>
                    <a:pt x="1455" y="1520"/>
                  </a:lnTo>
                  <a:lnTo>
                    <a:pt x="1456" y="1520"/>
                  </a:lnTo>
                  <a:lnTo>
                    <a:pt x="1456" y="1520"/>
                  </a:lnTo>
                  <a:lnTo>
                    <a:pt x="1457" y="1520"/>
                  </a:lnTo>
                  <a:lnTo>
                    <a:pt x="1457" y="1520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59" y="1520"/>
                  </a:lnTo>
                  <a:lnTo>
                    <a:pt x="1459" y="1520"/>
                  </a:lnTo>
                  <a:lnTo>
                    <a:pt x="1460" y="1520"/>
                  </a:lnTo>
                  <a:lnTo>
                    <a:pt x="1460" y="1520"/>
                  </a:lnTo>
                  <a:lnTo>
                    <a:pt x="1461" y="1520"/>
                  </a:lnTo>
                  <a:lnTo>
                    <a:pt x="1461" y="1520"/>
                  </a:lnTo>
                  <a:lnTo>
                    <a:pt x="1462" y="1520"/>
                  </a:lnTo>
                  <a:lnTo>
                    <a:pt x="1462" y="1520"/>
                  </a:lnTo>
                  <a:lnTo>
                    <a:pt x="1463" y="1520"/>
                  </a:lnTo>
                  <a:lnTo>
                    <a:pt x="1463" y="1520"/>
                  </a:lnTo>
                  <a:lnTo>
                    <a:pt x="1464" y="1520"/>
                  </a:lnTo>
                  <a:lnTo>
                    <a:pt x="1464" y="1520"/>
                  </a:lnTo>
                  <a:lnTo>
                    <a:pt x="1465" y="1520"/>
                  </a:lnTo>
                  <a:lnTo>
                    <a:pt x="1465" y="1520"/>
                  </a:lnTo>
                  <a:lnTo>
                    <a:pt x="1466" y="1520"/>
                  </a:lnTo>
                  <a:lnTo>
                    <a:pt x="1466" y="1520"/>
                  </a:lnTo>
                  <a:lnTo>
                    <a:pt x="1467" y="1520"/>
                  </a:lnTo>
                  <a:lnTo>
                    <a:pt x="1467" y="1520"/>
                  </a:lnTo>
                  <a:lnTo>
                    <a:pt x="1468" y="1520"/>
                  </a:lnTo>
                  <a:lnTo>
                    <a:pt x="1468" y="1520"/>
                  </a:lnTo>
                  <a:lnTo>
                    <a:pt x="1469" y="1520"/>
                  </a:lnTo>
                  <a:lnTo>
                    <a:pt x="1469" y="1520"/>
                  </a:lnTo>
                  <a:lnTo>
                    <a:pt x="1470" y="1520"/>
                  </a:lnTo>
                  <a:lnTo>
                    <a:pt x="1470" y="1520"/>
                  </a:lnTo>
                  <a:lnTo>
                    <a:pt x="1471" y="1520"/>
                  </a:lnTo>
                  <a:lnTo>
                    <a:pt x="1471" y="1520"/>
                  </a:lnTo>
                  <a:lnTo>
                    <a:pt x="1472" y="1520"/>
                  </a:lnTo>
                  <a:lnTo>
                    <a:pt x="1472" y="1520"/>
                  </a:lnTo>
                  <a:lnTo>
                    <a:pt x="1473" y="1520"/>
                  </a:lnTo>
                  <a:lnTo>
                    <a:pt x="1473" y="1520"/>
                  </a:lnTo>
                  <a:lnTo>
                    <a:pt x="1474" y="1520"/>
                  </a:lnTo>
                  <a:lnTo>
                    <a:pt x="1474" y="1520"/>
                  </a:lnTo>
                  <a:lnTo>
                    <a:pt x="1475" y="1520"/>
                  </a:lnTo>
                  <a:lnTo>
                    <a:pt x="1475" y="1520"/>
                  </a:lnTo>
                  <a:lnTo>
                    <a:pt x="1476" y="1520"/>
                  </a:lnTo>
                  <a:lnTo>
                    <a:pt x="1476" y="1520"/>
                  </a:lnTo>
                  <a:lnTo>
                    <a:pt x="1477" y="1520"/>
                  </a:lnTo>
                  <a:lnTo>
                    <a:pt x="1477" y="1520"/>
                  </a:lnTo>
                  <a:lnTo>
                    <a:pt x="1478" y="1520"/>
                  </a:lnTo>
                  <a:lnTo>
                    <a:pt x="1478" y="1520"/>
                  </a:lnTo>
                  <a:lnTo>
                    <a:pt x="1479" y="1520"/>
                  </a:lnTo>
                  <a:lnTo>
                    <a:pt x="1479" y="1520"/>
                  </a:lnTo>
                  <a:lnTo>
                    <a:pt x="1480" y="1520"/>
                  </a:lnTo>
                  <a:lnTo>
                    <a:pt x="1480" y="1520"/>
                  </a:lnTo>
                  <a:lnTo>
                    <a:pt x="1481" y="1520"/>
                  </a:lnTo>
                  <a:lnTo>
                    <a:pt x="1481" y="1520"/>
                  </a:lnTo>
                  <a:lnTo>
                    <a:pt x="1482" y="1520"/>
                  </a:lnTo>
                  <a:lnTo>
                    <a:pt x="1482" y="1520"/>
                  </a:lnTo>
                  <a:lnTo>
                    <a:pt x="1483" y="1520"/>
                  </a:lnTo>
                  <a:lnTo>
                    <a:pt x="1483" y="1520"/>
                  </a:lnTo>
                  <a:lnTo>
                    <a:pt x="1484" y="1520"/>
                  </a:lnTo>
                  <a:lnTo>
                    <a:pt x="1484" y="1520"/>
                  </a:lnTo>
                  <a:lnTo>
                    <a:pt x="1485" y="1520"/>
                  </a:lnTo>
                  <a:lnTo>
                    <a:pt x="1485" y="1520"/>
                  </a:lnTo>
                  <a:lnTo>
                    <a:pt x="1486" y="1520"/>
                  </a:lnTo>
                  <a:lnTo>
                    <a:pt x="1486" y="1520"/>
                  </a:lnTo>
                  <a:lnTo>
                    <a:pt x="1487" y="1520"/>
                  </a:lnTo>
                  <a:lnTo>
                    <a:pt x="1487" y="1520"/>
                  </a:lnTo>
                  <a:lnTo>
                    <a:pt x="1488" y="1520"/>
                  </a:lnTo>
                  <a:lnTo>
                    <a:pt x="1488" y="1520"/>
                  </a:lnTo>
                  <a:lnTo>
                    <a:pt x="1489" y="1520"/>
                  </a:lnTo>
                  <a:lnTo>
                    <a:pt x="1489" y="1520"/>
                  </a:lnTo>
                  <a:lnTo>
                    <a:pt x="1490" y="1520"/>
                  </a:lnTo>
                  <a:lnTo>
                    <a:pt x="1490" y="1520"/>
                  </a:lnTo>
                  <a:lnTo>
                    <a:pt x="1491" y="1520"/>
                  </a:lnTo>
                  <a:lnTo>
                    <a:pt x="1491" y="1520"/>
                  </a:lnTo>
                  <a:lnTo>
                    <a:pt x="1492" y="1520"/>
                  </a:lnTo>
                  <a:lnTo>
                    <a:pt x="1492" y="1520"/>
                  </a:lnTo>
                  <a:lnTo>
                    <a:pt x="1493" y="1520"/>
                  </a:lnTo>
                  <a:lnTo>
                    <a:pt x="1493" y="1520"/>
                  </a:lnTo>
                  <a:lnTo>
                    <a:pt x="1494" y="1520"/>
                  </a:lnTo>
                  <a:lnTo>
                    <a:pt x="1494" y="1520"/>
                  </a:lnTo>
                  <a:lnTo>
                    <a:pt x="1495" y="1520"/>
                  </a:lnTo>
                  <a:lnTo>
                    <a:pt x="1495" y="1520"/>
                  </a:lnTo>
                  <a:lnTo>
                    <a:pt x="1496" y="1520"/>
                  </a:lnTo>
                  <a:lnTo>
                    <a:pt x="1496" y="1520"/>
                  </a:lnTo>
                  <a:lnTo>
                    <a:pt x="1497" y="1520"/>
                  </a:lnTo>
                  <a:lnTo>
                    <a:pt x="1497" y="1520"/>
                  </a:lnTo>
                  <a:lnTo>
                    <a:pt x="1498" y="1520"/>
                  </a:lnTo>
                  <a:lnTo>
                    <a:pt x="1498" y="1520"/>
                  </a:lnTo>
                  <a:lnTo>
                    <a:pt x="1499" y="1520"/>
                  </a:lnTo>
                  <a:lnTo>
                    <a:pt x="1499" y="1520"/>
                  </a:lnTo>
                  <a:lnTo>
                    <a:pt x="1500" y="1520"/>
                  </a:lnTo>
                  <a:lnTo>
                    <a:pt x="1500" y="1520"/>
                  </a:lnTo>
                  <a:lnTo>
                    <a:pt x="1501" y="1520"/>
                  </a:lnTo>
                  <a:lnTo>
                    <a:pt x="1501" y="1520"/>
                  </a:lnTo>
                  <a:lnTo>
                    <a:pt x="1502" y="1520"/>
                  </a:lnTo>
                  <a:lnTo>
                    <a:pt x="1502" y="1520"/>
                  </a:lnTo>
                  <a:lnTo>
                    <a:pt x="1503" y="1520"/>
                  </a:lnTo>
                  <a:lnTo>
                    <a:pt x="1503" y="1520"/>
                  </a:lnTo>
                  <a:lnTo>
                    <a:pt x="1504" y="1520"/>
                  </a:lnTo>
                  <a:lnTo>
                    <a:pt x="1504" y="1520"/>
                  </a:lnTo>
                  <a:lnTo>
                    <a:pt x="1505" y="1520"/>
                  </a:lnTo>
                  <a:lnTo>
                    <a:pt x="1505" y="1520"/>
                  </a:lnTo>
                  <a:lnTo>
                    <a:pt x="1506" y="1520"/>
                  </a:lnTo>
                  <a:lnTo>
                    <a:pt x="1506" y="1520"/>
                  </a:lnTo>
                  <a:lnTo>
                    <a:pt x="1507" y="1520"/>
                  </a:lnTo>
                  <a:lnTo>
                    <a:pt x="1507" y="1520"/>
                  </a:lnTo>
                  <a:lnTo>
                    <a:pt x="1508" y="1520"/>
                  </a:lnTo>
                  <a:lnTo>
                    <a:pt x="1508" y="1520"/>
                  </a:lnTo>
                  <a:lnTo>
                    <a:pt x="1509" y="1520"/>
                  </a:lnTo>
                  <a:lnTo>
                    <a:pt x="1509" y="1520"/>
                  </a:lnTo>
                  <a:lnTo>
                    <a:pt x="1510" y="1520"/>
                  </a:lnTo>
                  <a:lnTo>
                    <a:pt x="1510" y="1520"/>
                  </a:lnTo>
                  <a:lnTo>
                    <a:pt x="1511" y="1520"/>
                  </a:lnTo>
                  <a:lnTo>
                    <a:pt x="1511" y="1520"/>
                  </a:lnTo>
                  <a:lnTo>
                    <a:pt x="1512" y="1520"/>
                  </a:lnTo>
                  <a:lnTo>
                    <a:pt x="1512" y="1520"/>
                  </a:lnTo>
                  <a:lnTo>
                    <a:pt x="1513" y="1520"/>
                  </a:lnTo>
                  <a:lnTo>
                    <a:pt x="1513" y="1520"/>
                  </a:lnTo>
                  <a:lnTo>
                    <a:pt x="1514" y="1520"/>
                  </a:lnTo>
                  <a:lnTo>
                    <a:pt x="1514" y="1520"/>
                  </a:lnTo>
                  <a:lnTo>
                    <a:pt x="1515" y="1520"/>
                  </a:lnTo>
                  <a:lnTo>
                    <a:pt x="1515" y="1520"/>
                  </a:lnTo>
                  <a:lnTo>
                    <a:pt x="1516" y="1520"/>
                  </a:lnTo>
                  <a:lnTo>
                    <a:pt x="1516" y="1520"/>
                  </a:lnTo>
                  <a:lnTo>
                    <a:pt x="1517" y="1520"/>
                  </a:lnTo>
                  <a:lnTo>
                    <a:pt x="1517" y="1520"/>
                  </a:lnTo>
                  <a:lnTo>
                    <a:pt x="1518" y="1520"/>
                  </a:lnTo>
                  <a:lnTo>
                    <a:pt x="1518" y="1520"/>
                  </a:lnTo>
                  <a:lnTo>
                    <a:pt x="1519" y="1520"/>
                  </a:lnTo>
                  <a:lnTo>
                    <a:pt x="1519" y="1520"/>
                  </a:lnTo>
                  <a:lnTo>
                    <a:pt x="1520" y="1520"/>
                  </a:lnTo>
                  <a:lnTo>
                    <a:pt x="1520" y="1520"/>
                  </a:lnTo>
                  <a:lnTo>
                    <a:pt x="1521" y="1520"/>
                  </a:lnTo>
                  <a:lnTo>
                    <a:pt x="1521" y="1520"/>
                  </a:lnTo>
                  <a:lnTo>
                    <a:pt x="1522" y="1520"/>
                  </a:lnTo>
                  <a:lnTo>
                    <a:pt x="1522" y="1520"/>
                  </a:lnTo>
                  <a:lnTo>
                    <a:pt x="1523" y="1520"/>
                  </a:lnTo>
                  <a:lnTo>
                    <a:pt x="1523" y="1520"/>
                  </a:lnTo>
                  <a:lnTo>
                    <a:pt x="1524" y="1520"/>
                  </a:lnTo>
                  <a:lnTo>
                    <a:pt x="1524" y="1520"/>
                  </a:lnTo>
                  <a:lnTo>
                    <a:pt x="1525" y="1520"/>
                  </a:lnTo>
                  <a:lnTo>
                    <a:pt x="1525" y="1520"/>
                  </a:lnTo>
                  <a:lnTo>
                    <a:pt x="1526" y="1520"/>
                  </a:lnTo>
                  <a:lnTo>
                    <a:pt x="1526" y="1520"/>
                  </a:lnTo>
                  <a:lnTo>
                    <a:pt x="1527" y="1520"/>
                  </a:lnTo>
                  <a:lnTo>
                    <a:pt x="1527" y="1520"/>
                  </a:lnTo>
                  <a:lnTo>
                    <a:pt x="1528" y="1520"/>
                  </a:lnTo>
                  <a:lnTo>
                    <a:pt x="1528" y="1520"/>
                  </a:lnTo>
                  <a:lnTo>
                    <a:pt x="1529" y="1520"/>
                  </a:lnTo>
                  <a:lnTo>
                    <a:pt x="1529" y="1520"/>
                  </a:lnTo>
                  <a:lnTo>
                    <a:pt x="1530" y="1520"/>
                  </a:lnTo>
                  <a:lnTo>
                    <a:pt x="1530" y="1520"/>
                  </a:lnTo>
                  <a:lnTo>
                    <a:pt x="1531" y="1517"/>
                  </a:lnTo>
                  <a:lnTo>
                    <a:pt x="1531" y="1520"/>
                  </a:lnTo>
                  <a:lnTo>
                    <a:pt x="1532" y="1520"/>
                  </a:lnTo>
                  <a:lnTo>
                    <a:pt x="1532" y="1520"/>
                  </a:lnTo>
                  <a:lnTo>
                    <a:pt x="1533" y="1520"/>
                  </a:lnTo>
                  <a:lnTo>
                    <a:pt x="1533" y="1520"/>
                  </a:lnTo>
                  <a:lnTo>
                    <a:pt x="1534" y="1520"/>
                  </a:lnTo>
                  <a:lnTo>
                    <a:pt x="1534" y="1520"/>
                  </a:lnTo>
                  <a:lnTo>
                    <a:pt x="1535" y="1520"/>
                  </a:lnTo>
                  <a:lnTo>
                    <a:pt x="1535" y="1520"/>
                  </a:lnTo>
                  <a:lnTo>
                    <a:pt x="1536" y="1520"/>
                  </a:lnTo>
                  <a:lnTo>
                    <a:pt x="1536" y="1520"/>
                  </a:lnTo>
                  <a:lnTo>
                    <a:pt x="1537" y="1520"/>
                  </a:lnTo>
                  <a:lnTo>
                    <a:pt x="1537" y="1520"/>
                  </a:lnTo>
                  <a:lnTo>
                    <a:pt x="1538" y="1520"/>
                  </a:lnTo>
                  <a:lnTo>
                    <a:pt x="1538" y="1520"/>
                  </a:lnTo>
                  <a:lnTo>
                    <a:pt x="1539" y="1520"/>
                  </a:lnTo>
                  <a:lnTo>
                    <a:pt x="1539" y="1520"/>
                  </a:lnTo>
                  <a:lnTo>
                    <a:pt x="1540" y="1520"/>
                  </a:lnTo>
                  <a:lnTo>
                    <a:pt x="1540" y="1520"/>
                  </a:lnTo>
                  <a:lnTo>
                    <a:pt x="1541" y="1520"/>
                  </a:lnTo>
                  <a:lnTo>
                    <a:pt x="1541" y="1520"/>
                  </a:lnTo>
                  <a:lnTo>
                    <a:pt x="1542" y="1520"/>
                  </a:lnTo>
                  <a:lnTo>
                    <a:pt x="1542" y="1520"/>
                  </a:lnTo>
                  <a:lnTo>
                    <a:pt x="1543" y="1520"/>
                  </a:lnTo>
                  <a:lnTo>
                    <a:pt x="1543" y="1520"/>
                  </a:lnTo>
                  <a:lnTo>
                    <a:pt x="1544" y="1520"/>
                  </a:lnTo>
                  <a:lnTo>
                    <a:pt x="1544" y="1520"/>
                  </a:lnTo>
                  <a:lnTo>
                    <a:pt x="1545" y="1520"/>
                  </a:lnTo>
                  <a:lnTo>
                    <a:pt x="1545" y="1520"/>
                  </a:lnTo>
                  <a:lnTo>
                    <a:pt x="1546" y="1520"/>
                  </a:lnTo>
                  <a:lnTo>
                    <a:pt x="1546" y="1520"/>
                  </a:lnTo>
                  <a:lnTo>
                    <a:pt x="1547" y="1520"/>
                  </a:lnTo>
                  <a:lnTo>
                    <a:pt x="1547" y="1520"/>
                  </a:lnTo>
                  <a:lnTo>
                    <a:pt x="1548" y="1520"/>
                  </a:lnTo>
                  <a:lnTo>
                    <a:pt x="1548" y="1520"/>
                  </a:lnTo>
                  <a:lnTo>
                    <a:pt x="1549" y="1520"/>
                  </a:lnTo>
                  <a:lnTo>
                    <a:pt x="1549" y="1520"/>
                  </a:lnTo>
                  <a:lnTo>
                    <a:pt x="1550" y="1520"/>
                  </a:lnTo>
                  <a:lnTo>
                    <a:pt x="1550" y="1520"/>
                  </a:lnTo>
                  <a:lnTo>
                    <a:pt x="1551" y="1520"/>
                  </a:lnTo>
                  <a:lnTo>
                    <a:pt x="1551" y="1520"/>
                  </a:lnTo>
                  <a:lnTo>
                    <a:pt x="1552" y="1520"/>
                  </a:lnTo>
                  <a:lnTo>
                    <a:pt x="1552" y="1520"/>
                  </a:lnTo>
                  <a:lnTo>
                    <a:pt x="1553" y="1520"/>
                  </a:lnTo>
                  <a:lnTo>
                    <a:pt x="1553" y="1520"/>
                  </a:lnTo>
                  <a:lnTo>
                    <a:pt x="1554" y="1520"/>
                  </a:lnTo>
                  <a:lnTo>
                    <a:pt x="1554" y="1520"/>
                  </a:lnTo>
                  <a:lnTo>
                    <a:pt x="1555" y="1520"/>
                  </a:lnTo>
                  <a:lnTo>
                    <a:pt x="1555" y="1520"/>
                  </a:lnTo>
                  <a:lnTo>
                    <a:pt x="1556" y="1520"/>
                  </a:lnTo>
                  <a:lnTo>
                    <a:pt x="1556" y="1520"/>
                  </a:lnTo>
                  <a:lnTo>
                    <a:pt x="1557" y="1520"/>
                  </a:lnTo>
                  <a:lnTo>
                    <a:pt x="1557" y="1520"/>
                  </a:lnTo>
                  <a:lnTo>
                    <a:pt x="1558" y="1520"/>
                  </a:lnTo>
                  <a:lnTo>
                    <a:pt x="1558" y="1520"/>
                  </a:lnTo>
                  <a:lnTo>
                    <a:pt x="1559" y="1515"/>
                  </a:lnTo>
                  <a:lnTo>
                    <a:pt x="1559" y="1520"/>
                  </a:lnTo>
                  <a:lnTo>
                    <a:pt x="1560" y="1520"/>
                  </a:lnTo>
                  <a:lnTo>
                    <a:pt x="1560" y="1520"/>
                  </a:lnTo>
                  <a:lnTo>
                    <a:pt x="1561" y="1520"/>
                  </a:lnTo>
                  <a:lnTo>
                    <a:pt x="1561" y="1520"/>
                  </a:lnTo>
                  <a:lnTo>
                    <a:pt x="1562" y="1520"/>
                  </a:lnTo>
                  <a:lnTo>
                    <a:pt x="1562" y="1520"/>
                  </a:lnTo>
                  <a:lnTo>
                    <a:pt x="1563" y="1520"/>
                  </a:lnTo>
                  <a:lnTo>
                    <a:pt x="1563" y="1520"/>
                  </a:lnTo>
                  <a:lnTo>
                    <a:pt x="1564" y="1520"/>
                  </a:lnTo>
                  <a:lnTo>
                    <a:pt x="1564" y="1520"/>
                  </a:lnTo>
                  <a:lnTo>
                    <a:pt x="1565" y="1520"/>
                  </a:lnTo>
                  <a:lnTo>
                    <a:pt x="1565" y="1520"/>
                  </a:lnTo>
                  <a:lnTo>
                    <a:pt x="1566" y="1520"/>
                  </a:lnTo>
                  <a:lnTo>
                    <a:pt x="1566" y="1520"/>
                  </a:lnTo>
                  <a:lnTo>
                    <a:pt x="1567" y="1520"/>
                  </a:lnTo>
                  <a:lnTo>
                    <a:pt x="1567" y="1520"/>
                  </a:lnTo>
                  <a:lnTo>
                    <a:pt x="1568" y="1520"/>
                  </a:lnTo>
                  <a:lnTo>
                    <a:pt x="1568" y="1520"/>
                  </a:lnTo>
                  <a:lnTo>
                    <a:pt x="1569" y="1520"/>
                  </a:lnTo>
                  <a:lnTo>
                    <a:pt x="1569" y="1520"/>
                  </a:lnTo>
                  <a:lnTo>
                    <a:pt x="1570" y="1520"/>
                  </a:lnTo>
                  <a:lnTo>
                    <a:pt x="1570" y="1520"/>
                  </a:lnTo>
                  <a:lnTo>
                    <a:pt x="1571" y="1520"/>
                  </a:lnTo>
                  <a:lnTo>
                    <a:pt x="1571" y="1520"/>
                  </a:lnTo>
                  <a:lnTo>
                    <a:pt x="1572" y="1520"/>
                  </a:lnTo>
                  <a:lnTo>
                    <a:pt x="1572" y="1520"/>
                  </a:lnTo>
                  <a:lnTo>
                    <a:pt x="1573" y="1520"/>
                  </a:lnTo>
                  <a:lnTo>
                    <a:pt x="1573" y="1520"/>
                  </a:lnTo>
                  <a:lnTo>
                    <a:pt x="1574" y="1520"/>
                  </a:lnTo>
                  <a:lnTo>
                    <a:pt x="1574" y="1520"/>
                  </a:lnTo>
                  <a:lnTo>
                    <a:pt x="1575" y="1520"/>
                  </a:lnTo>
                  <a:lnTo>
                    <a:pt x="1575" y="1520"/>
                  </a:lnTo>
                  <a:lnTo>
                    <a:pt x="1576" y="1520"/>
                  </a:lnTo>
                  <a:lnTo>
                    <a:pt x="1576" y="1520"/>
                  </a:lnTo>
                  <a:lnTo>
                    <a:pt x="1577" y="1520"/>
                  </a:lnTo>
                  <a:lnTo>
                    <a:pt x="1577" y="1520"/>
                  </a:lnTo>
                  <a:lnTo>
                    <a:pt x="1578" y="1520"/>
                  </a:lnTo>
                  <a:lnTo>
                    <a:pt x="1578" y="1520"/>
                  </a:lnTo>
                  <a:lnTo>
                    <a:pt x="1579" y="1520"/>
                  </a:lnTo>
                  <a:lnTo>
                    <a:pt x="1579" y="1520"/>
                  </a:lnTo>
                  <a:lnTo>
                    <a:pt x="1580" y="1520"/>
                  </a:lnTo>
                  <a:lnTo>
                    <a:pt x="1580" y="1520"/>
                  </a:lnTo>
                  <a:lnTo>
                    <a:pt x="1581" y="1504"/>
                  </a:lnTo>
                  <a:lnTo>
                    <a:pt x="1581" y="1520"/>
                  </a:lnTo>
                  <a:lnTo>
                    <a:pt x="1582" y="1520"/>
                  </a:lnTo>
                  <a:lnTo>
                    <a:pt x="1582" y="1520"/>
                  </a:lnTo>
                  <a:lnTo>
                    <a:pt x="1583" y="1520"/>
                  </a:lnTo>
                  <a:lnTo>
                    <a:pt x="1583" y="1520"/>
                  </a:lnTo>
                  <a:lnTo>
                    <a:pt x="1584" y="1520"/>
                  </a:lnTo>
                  <a:lnTo>
                    <a:pt x="1584" y="1520"/>
                  </a:lnTo>
                  <a:lnTo>
                    <a:pt x="1585" y="1520"/>
                  </a:lnTo>
                  <a:lnTo>
                    <a:pt x="1585" y="1520"/>
                  </a:lnTo>
                  <a:lnTo>
                    <a:pt x="1586" y="1520"/>
                  </a:lnTo>
                  <a:lnTo>
                    <a:pt x="1586" y="1520"/>
                  </a:lnTo>
                  <a:lnTo>
                    <a:pt x="1587" y="1520"/>
                  </a:lnTo>
                  <a:lnTo>
                    <a:pt x="1587" y="1520"/>
                  </a:lnTo>
                  <a:lnTo>
                    <a:pt x="1588" y="1520"/>
                  </a:lnTo>
                  <a:lnTo>
                    <a:pt x="1588" y="1520"/>
                  </a:lnTo>
                  <a:lnTo>
                    <a:pt x="1589" y="1520"/>
                  </a:lnTo>
                  <a:lnTo>
                    <a:pt x="1589" y="1520"/>
                  </a:lnTo>
                  <a:lnTo>
                    <a:pt x="1590" y="1520"/>
                  </a:lnTo>
                  <a:lnTo>
                    <a:pt x="1590" y="1520"/>
                  </a:lnTo>
                  <a:lnTo>
                    <a:pt x="1591" y="1520"/>
                  </a:lnTo>
                  <a:lnTo>
                    <a:pt x="1591" y="1520"/>
                  </a:lnTo>
                  <a:lnTo>
                    <a:pt x="1592" y="1520"/>
                  </a:lnTo>
                  <a:lnTo>
                    <a:pt x="1592" y="1520"/>
                  </a:lnTo>
                  <a:lnTo>
                    <a:pt x="1593" y="1520"/>
                  </a:lnTo>
                  <a:lnTo>
                    <a:pt x="1593" y="1520"/>
                  </a:lnTo>
                  <a:lnTo>
                    <a:pt x="1594" y="1520"/>
                  </a:lnTo>
                  <a:lnTo>
                    <a:pt x="1594" y="1520"/>
                  </a:lnTo>
                  <a:lnTo>
                    <a:pt x="1595" y="1520"/>
                  </a:lnTo>
                  <a:lnTo>
                    <a:pt x="1595" y="1520"/>
                  </a:lnTo>
                  <a:lnTo>
                    <a:pt x="1596" y="1520"/>
                  </a:lnTo>
                  <a:lnTo>
                    <a:pt x="1596" y="1520"/>
                  </a:lnTo>
                  <a:lnTo>
                    <a:pt x="1597" y="1520"/>
                  </a:lnTo>
                  <a:lnTo>
                    <a:pt x="1597" y="1520"/>
                  </a:lnTo>
                  <a:lnTo>
                    <a:pt x="1598" y="1520"/>
                  </a:lnTo>
                  <a:lnTo>
                    <a:pt x="1598" y="1520"/>
                  </a:lnTo>
                  <a:lnTo>
                    <a:pt x="1599" y="1520"/>
                  </a:lnTo>
                  <a:lnTo>
                    <a:pt x="1599" y="1520"/>
                  </a:lnTo>
                  <a:lnTo>
                    <a:pt x="1600" y="1520"/>
                  </a:lnTo>
                  <a:lnTo>
                    <a:pt x="1600" y="1520"/>
                  </a:lnTo>
                  <a:lnTo>
                    <a:pt x="1601" y="1520"/>
                  </a:lnTo>
                  <a:lnTo>
                    <a:pt x="1601" y="1520"/>
                  </a:lnTo>
                  <a:lnTo>
                    <a:pt x="1602" y="1520"/>
                  </a:lnTo>
                  <a:lnTo>
                    <a:pt x="1602" y="1520"/>
                  </a:lnTo>
                  <a:lnTo>
                    <a:pt x="1603" y="1520"/>
                  </a:lnTo>
                  <a:lnTo>
                    <a:pt x="1603" y="1520"/>
                  </a:lnTo>
                  <a:lnTo>
                    <a:pt x="1604" y="1520"/>
                  </a:lnTo>
                  <a:lnTo>
                    <a:pt x="1604" y="1520"/>
                  </a:lnTo>
                  <a:lnTo>
                    <a:pt x="1605" y="1520"/>
                  </a:lnTo>
                  <a:lnTo>
                    <a:pt x="1605" y="1520"/>
                  </a:lnTo>
                  <a:lnTo>
                    <a:pt x="1606" y="1520"/>
                  </a:lnTo>
                  <a:lnTo>
                    <a:pt x="1606" y="1520"/>
                  </a:lnTo>
                  <a:lnTo>
                    <a:pt x="1607" y="1520"/>
                  </a:lnTo>
                  <a:lnTo>
                    <a:pt x="1607" y="1520"/>
                  </a:lnTo>
                  <a:lnTo>
                    <a:pt x="1608" y="1520"/>
                  </a:lnTo>
                  <a:lnTo>
                    <a:pt x="1608" y="1520"/>
                  </a:lnTo>
                  <a:lnTo>
                    <a:pt x="1609" y="1516"/>
                  </a:lnTo>
                  <a:lnTo>
                    <a:pt x="1609" y="1520"/>
                  </a:lnTo>
                  <a:lnTo>
                    <a:pt x="1610" y="1520"/>
                  </a:lnTo>
                  <a:lnTo>
                    <a:pt x="1610" y="1520"/>
                  </a:lnTo>
                  <a:lnTo>
                    <a:pt x="1611" y="1520"/>
                  </a:lnTo>
                  <a:lnTo>
                    <a:pt x="1611" y="1520"/>
                  </a:lnTo>
                  <a:lnTo>
                    <a:pt x="1612" y="1520"/>
                  </a:lnTo>
                  <a:lnTo>
                    <a:pt x="1612" y="1520"/>
                  </a:lnTo>
                  <a:lnTo>
                    <a:pt x="1613" y="1520"/>
                  </a:lnTo>
                  <a:lnTo>
                    <a:pt x="1613" y="1520"/>
                  </a:lnTo>
                  <a:lnTo>
                    <a:pt x="1614" y="1520"/>
                  </a:lnTo>
                  <a:lnTo>
                    <a:pt x="1614" y="1520"/>
                  </a:lnTo>
                  <a:lnTo>
                    <a:pt x="1615" y="1520"/>
                  </a:lnTo>
                  <a:lnTo>
                    <a:pt x="1615" y="1520"/>
                  </a:lnTo>
                  <a:lnTo>
                    <a:pt x="1616" y="1520"/>
                  </a:lnTo>
                  <a:lnTo>
                    <a:pt x="1616" y="1520"/>
                  </a:lnTo>
                  <a:lnTo>
                    <a:pt x="1617" y="1520"/>
                  </a:lnTo>
                  <a:lnTo>
                    <a:pt x="1617" y="1520"/>
                  </a:lnTo>
                  <a:lnTo>
                    <a:pt x="1618" y="1520"/>
                  </a:lnTo>
                  <a:lnTo>
                    <a:pt x="1618" y="1520"/>
                  </a:lnTo>
                  <a:lnTo>
                    <a:pt x="1619" y="1520"/>
                  </a:lnTo>
                  <a:lnTo>
                    <a:pt x="1619" y="1520"/>
                  </a:lnTo>
                  <a:lnTo>
                    <a:pt x="1620" y="1520"/>
                  </a:lnTo>
                  <a:lnTo>
                    <a:pt x="1620" y="1520"/>
                  </a:lnTo>
                  <a:lnTo>
                    <a:pt x="1621" y="1520"/>
                  </a:lnTo>
                  <a:lnTo>
                    <a:pt x="1621" y="1520"/>
                  </a:lnTo>
                  <a:lnTo>
                    <a:pt x="1622" y="1520"/>
                  </a:lnTo>
                  <a:lnTo>
                    <a:pt x="1622" y="1520"/>
                  </a:lnTo>
                  <a:lnTo>
                    <a:pt x="1623" y="1520"/>
                  </a:lnTo>
                  <a:lnTo>
                    <a:pt x="1623" y="1520"/>
                  </a:lnTo>
                  <a:lnTo>
                    <a:pt x="1624" y="1520"/>
                  </a:lnTo>
                  <a:lnTo>
                    <a:pt x="1624" y="1520"/>
                  </a:lnTo>
                  <a:lnTo>
                    <a:pt x="1625" y="1520"/>
                  </a:lnTo>
                  <a:lnTo>
                    <a:pt x="1625" y="1515"/>
                  </a:lnTo>
                  <a:lnTo>
                    <a:pt x="1626" y="1520"/>
                  </a:lnTo>
                  <a:lnTo>
                    <a:pt x="1626" y="1520"/>
                  </a:lnTo>
                  <a:lnTo>
                    <a:pt x="1627" y="1520"/>
                  </a:lnTo>
                  <a:lnTo>
                    <a:pt x="1627" y="1520"/>
                  </a:lnTo>
                  <a:lnTo>
                    <a:pt x="1628" y="1520"/>
                  </a:lnTo>
                  <a:lnTo>
                    <a:pt x="1628" y="1520"/>
                  </a:lnTo>
                  <a:lnTo>
                    <a:pt x="1629" y="1520"/>
                  </a:lnTo>
                  <a:lnTo>
                    <a:pt x="1629" y="1520"/>
                  </a:lnTo>
                  <a:lnTo>
                    <a:pt x="1630" y="1520"/>
                  </a:lnTo>
                  <a:lnTo>
                    <a:pt x="1630" y="1520"/>
                  </a:lnTo>
                  <a:lnTo>
                    <a:pt x="1631" y="1468"/>
                  </a:lnTo>
                  <a:lnTo>
                    <a:pt x="1631" y="1520"/>
                  </a:lnTo>
                  <a:lnTo>
                    <a:pt x="1632" y="1490"/>
                  </a:lnTo>
                  <a:lnTo>
                    <a:pt x="1632" y="1520"/>
                  </a:lnTo>
                  <a:lnTo>
                    <a:pt x="1633" y="1520"/>
                  </a:lnTo>
                  <a:lnTo>
                    <a:pt x="1633" y="1520"/>
                  </a:lnTo>
                  <a:lnTo>
                    <a:pt x="1634" y="1520"/>
                  </a:lnTo>
                  <a:lnTo>
                    <a:pt x="1634" y="1520"/>
                  </a:lnTo>
                  <a:lnTo>
                    <a:pt x="1635" y="1520"/>
                  </a:lnTo>
                  <a:lnTo>
                    <a:pt x="1635" y="1520"/>
                  </a:lnTo>
                  <a:lnTo>
                    <a:pt x="1636" y="1520"/>
                  </a:lnTo>
                  <a:lnTo>
                    <a:pt x="1636" y="1520"/>
                  </a:lnTo>
                  <a:lnTo>
                    <a:pt x="1637" y="1520"/>
                  </a:lnTo>
                  <a:lnTo>
                    <a:pt x="1637" y="1520"/>
                  </a:lnTo>
                  <a:lnTo>
                    <a:pt x="1638" y="1520"/>
                  </a:lnTo>
                  <a:lnTo>
                    <a:pt x="1638" y="1520"/>
                  </a:lnTo>
                  <a:lnTo>
                    <a:pt x="1639" y="1520"/>
                  </a:lnTo>
                  <a:lnTo>
                    <a:pt x="1639" y="1519"/>
                  </a:lnTo>
                  <a:lnTo>
                    <a:pt x="1640" y="1520"/>
                  </a:lnTo>
                  <a:lnTo>
                    <a:pt x="1640" y="1520"/>
                  </a:lnTo>
                  <a:lnTo>
                    <a:pt x="1641" y="1520"/>
                  </a:lnTo>
                  <a:lnTo>
                    <a:pt x="1641" y="1520"/>
                  </a:lnTo>
                  <a:lnTo>
                    <a:pt x="1642" y="1520"/>
                  </a:lnTo>
                  <a:lnTo>
                    <a:pt x="1642" y="1518"/>
                  </a:lnTo>
                  <a:lnTo>
                    <a:pt x="1643" y="1519"/>
                  </a:lnTo>
                  <a:lnTo>
                    <a:pt x="1643" y="1520"/>
                  </a:lnTo>
                  <a:lnTo>
                    <a:pt x="1644" y="1517"/>
                  </a:lnTo>
                  <a:lnTo>
                    <a:pt x="1644" y="1520"/>
                  </a:lnTo>
                  <a:lnTo>
                    <a:pt x="1645" y="1520"/>
                  </a:lnTo>
                  <a:lnTo>
                    <a:pt x="1645" y="1519"/>
                  </a:lnTo>
                  <a:lnTo>
                    <a:pt x="1646" y="1518"/>
                  </a:lnTo>
                  <a:lnTo>
                    <a:pt x="1646" y="1520"/>
                  </a:lnTo>
                  <a:lnTo>
                    <a:pt x="1647" y="1520"/>
                  </a:lnTo>
                  <a:lnTo>
                    <a:pt x="1647" y="1520"/>
                  </a:lnTo>
                  <a:lnTo>
                    <a:pt x="1648" y="1520"/>
                  </a:lnTo>
                  <a:lnTo>
                    <a:pt x="1648" y="1518"/>
                  </a:lnTo>
                  <a:lnTo>
                    <a:pt x="1649" y="1520"/>
                  </a:lnTo>
                  <a:lnTo>
                    <a:pt x="1649" y="1520"/>
                  </a:lnTo>
                  <a:lnTo>
                    <a:pt x="1650" y="1520"/>
                  </a:lnTo>
                  <a:lnTo>
                    <a:pt x="1650" y="1519"/>
                  </a:lnTo>
                  <a:lnTo>
                    <a:pt x="1651" y="1520"/>
                  </a:lnTo>
                  <a:lnTo>
                    <a:pt x="1651" y="1520"/>
                  </a:lnTo>
                  <a:lnTo>
                    <a:pt x="1652" y="1520"/>
                  </a:lnTo>
                  <a:lnTo>
                    <a:pt x="1652" y="1519"/>
                  </a:lnTo>
                  <a:lnTo>
                    <a:pt x="1653" y="1520"/>
                  </a:lnTo>
                  <a:lnTo>
                    <a:pt x="1653" y="1520"/>
                  </a:lnTo>
                  <a:lnTo>
                    <a:pt x="1654" y="1519"/>
                  </a:lnTo>
                  <a:lnTo>
                    <a:pt x="1654" y="1520"/>
                  </a:lnTo>
                  <a:lnTo>
                    <a:pt x="1655" y="1520"/>
                  </a:lnTo>
                  <a:lnTo>
                    <a:pt x="1655" y="1519"/>
                  </a:lnTo>
                  <a:lnTo>
                    <a:pt x="1656" y="1518"/>
                  </a:lnTo>
                  <a:lnTo>
                    <a:pt x="1656" y="1520"/>
                  </a:lnTo>
                  <a:lnTo>
                    <a:pt x="1657" y="1519"/>
                  </a:lnTo>
                  <a:lnTo>
                    <a:pt x="1657" y="1518"/>
                  </a:lnTo>
                  <a:lnTo>
                    <a:pt x="1658" y="1520"/>
                  </a:lnTo>
                  <a:lnTo>
                    <a:pt x="1658" y="1520"/>
                  </a:lnTo>
                  <a:lnTo>
                    <a:pt x="1659" y="1519"/>
                  </a:lnTo>
                  <a:lnTo>
                    <a:pt x="1659" y="1520"/>
                  </a:lnTo>
                  <a:lnTo>
                    <a:pt x="1660" y="1518"/>
                  </a:lnTo>
                  <a:lnTo>
                    <a:pt x="1660" y="1520"/>
                  </a:lnTo>
                  <a:lnTo>
                    <a:pt x="1661" y="1520"/>
                  </a:lnTo>
                  <a:lnTo>
                    <a:pt x="1661" y="1518"/>
                  </a:lnTo>
                  <a:lnTo>
                    <a:pt x="1662" y="1520"/>
                  </a:lnTo>
                  <a:lnTo>
                    <a:pt x="1662" y="1519"/>
                  </a:lnTo>
                  <a:lnTo>
                    <a:pt x="1663" y="1520"/>
                  </a:lnTo>
                  <a:lnTo>
                    <a:pt x="1663" y="1520"/>
                  </a:lnTo>
                  <a:lnTo>
                    <a:pt x="1664" y="1519"/>
                  </a:lnTo>
                  <a:lnTo>
                    <a:pt x="1664" y="1520"/>
                  </a:lnTo>
                  <a:lnTo>
                    <a:pt x="1665" y="1518"/>
                  </a:lnTo>
                  <a:lnTo>
                    <a:pt x="1665" y="1520"/>
                  </a:lnTo>
                  <a:lnTo>
                    <a:pt x="1666" y="1520"/>
                  </a:lnTo>
                  <a:lnTo>
                    <a:pt x="1666" y="1519"/>
                  </a:lnTo>
                  <a:lnTo>
                    <a:pt x="1667" y="1520"/>
                  </a:lnTo>
                  <a:lnTo>
                    <a:pt x="1667" y="1520"/>
                  </a:lnTo>
                  <a:lnTo>
                    <a:pt x="1668" y="1519"/>
                  </a:lnTo>
                  <a:lnTo>
                    <a:pt x="1668" y="1520"/>
                  </a:lnTo>
                  <a:lnTo>
                    <a:pt x="1669" y="1520"/>
                  </a:lnTo>
                  <a:lnTo>
                    <a:pt x="1669" y="1517"/>
                  </a:lnTo>
                  <a:lnTo>
                    <a:pt x="1670" y="1520"/>
                  </a:lnTo>
                  <a:lnTo>
                    <a:pt x="1670" y="1520"/>
                  </a:lnTo>
                  <a:lnTo>
                    <a:pt x="1671" y="1519"/>
                  </a:lnTo>
                  <a:lnTo>
                    <a:pt x="1671" y="1520"/>
                  </a:lnTo>
                  <a:lnTo>
                    <a:pt x="1672" y="1519"/>
                  </a:lnTo>
                  <a:lnTo>
                    <a:pt x="1672" y="1520"/>
                  </a:lnTo>
                  <a:lnTo>
                    <a:pt x="1673" y="1518"/>
                  </a:lnTo>
                  <a:lnTo>
                    <a:pt x="1673" y="1520"/>
                  </a:lnTo>
                  <a:lnTo>
                    <a:pt x="1674" y="1520"/>
                  </a:lnTo>
                  <a:lnTo>
                    <a:pt x="1674" y="1518"/>
                  </a:lnTo>
                  <a:lnTo>
                    <a:pt x="1675" y="1520"/>
                  </a:lnTo>
                  <a:lnTo>
                    <a:pt x="1675" y="1520"/>
                  </a:lnTo>
                  <a:lnTo>
                    <a:pt x="1676" y="1519"/>
                  </a:lnTo>
                  <a:lnTo>
                    <a:pt x="1676" y="1520"/>
                  </a:lnTo>
                  <a:lnTo>
                    <a:pt x="1677" y="1519"/>
                  </a:lnTo>
                  <a:lnTo>
                    <a:pt x="1677" y="1520"/>
                  </a:lnTo>
                  <a:lnTo>
                    <a:pt x="1678" y="1520"/>
                  </a:lnTo>
                  <a:lnTo>
                    <a:pt x="1678" y="1519"/>
                  </a:lnTo>
                  <a:lnTo>
                    <a:pt x="1679" y="1520"/>
                  </a:lnTo>
                  <a:lnTo>
                    <a:pt x="1679" y="1519"/>
                  </a:lnTo>
                  <a:lnTo>
                    <a:pt x="1680" y="1520"/>
                  </a:lnTo>
                  <a:lnTo>
                    <a:pt x="1680" y="1518"/>
                  </a:lnTo>
                  <a:lnTo>
                    <a:pt x="1681" y="1520"/>
                  </a:lnTo>
                  <a:lnTo>
                    <a:pt x="1681" y="1520"/>
                  </a:lnTo>
                  <a:lnTo>
                    <a:pt x="1682" y="1518"/>
                  </a:lnTo>
                  <a:lnTo>
                    <a:pt x="1682" y="1520"/>
                  </a:lnTo>
                  <a:lnTo>
                    <a:pt x="1683" y="1517"/>
                  </a:lnTo>
                  <a:lnTo>
                    <a:pt x="1683" y="1520"/>
                  </a:lnTo>
                  <a:lnTo>
                    <a:pt x="1684" y="1520"/>
                  </a:lnTo>
                  <a:lnTo>
                    <a:pt x="1684" y="1520"/>
                  </a:lnTo>
                  <a:lnTo>
                    <a:pt x="1685" y="1512"/>
                  </a:lnTo>
                  <a:lnTo>
                    <a:pt x="1685" y="1520"/>
                  </a:lnTo>
                  <a:lnTo>
                    <a:pt x="1686" y="1520"/>
                  </a:lnTo>
                  <a:lnTo>
                    <a:pt x="1686" y="1506"/>
                  </a:lnTo>
                  <a:lnTo>
                    <a:pt x="1687" y="1500"/>
                  </a:lnTo>
                  <a:lnTo>
                    <a:pt x="1687" y="1520"/>
                  </a:lnTo>
                  <a:lnTo>
                    <a:pt x="1688" y="1490"/>
                  </a:lnTo>
                  <a:lnTo>
                    <a:pt x="1688" y="1520"/>
                  </a:lnTo>
                  <a:lnTo>
                    <a:pt x="1689" y="1477"/>
                  </a:lnTo>
                  <a:lnTo>
                    <a:pt x="1689" y="1520"/>
                  </a:lnTo>
                  <a:lnTo>
                    <a:pt x="1690" y="1444"/>
                  </a:lnTo>
                  <a:lnTo>
                    <a:pt x="1690" y="1520"/>
                  </a:lnTo>
                  <a:lnTo>
                    <a:pt x="1691" y="1418"/>
                  </a:lnTo>
                  <a:lnTo>
                    <a:pt x="1691" y="1520"/>
                  </a:lnTo>
                  <a:lnTo>
                    <a:pt x="1692" y="1520"/>
                  </a:lnTo>
                  <a:lnTo>
                    <a:pt x="1692" y="1369"/>
                  </a:lnTo>
                  <a:lnTo>
                    <a:pt x="1693" y="1520"/>
                  </a:lnTo>
                  <a:lnTo>
                    <a:pt x="1693" y="1520"/>
                  </a:lnTo>
                  <a:lnTo>
                    <a:pt x="1694" y="1268"/>
                  </a:lnTo>
                  <a:lnTo>
                    <a:pt x="1694" y="1520"/>
                  </a:lnTo>
                  <a:lnTo>
                    <a:pt x="1695" y="1185"/>
                  </a:lnTo>
                  <a:lnTo>
                    <a:pt x="1695" y="1520"/>
                  </a:lnTo>
                  <a:lnTo>
                    <a:pt x="1696" y="1087"/>
                  </a:lnTo>
                  <a:lnTo>
                    <a:pt x="1696" y="1520"/>
                  </a:lnTo>
                  <a:lnTo>
                    <a:pt x="1697" y="1520"/>
                  </a:lnTo>
                  <a:lnTo>
                    <a:pt x="1697" y="894"/>
                  </a:lnTo>
                  <a:lnTo>
                    <a:pt x="1698" y="807"/>
                  </a:lnTo>
                  <a:lnTo>
                    <a:pt x="1698" y="1520"/>
                  </a:lnTo>
                  <a:lnTo>
                    <a:pt x="1699" y="1520"/>
                  </a:lnTo>
                  <a:lnTo>
                    <a:pt x="1699" y="621"/>
                  </a:lnTo>
                  <a:lnTo>
                    <a:pt x="1700" y="1520"/>
                  </a:lnTo>
                  <a:lnTo>
                    <a:pt x="1700" y="458"/>
                  </a:lnTo>
                  <a:lnTo>
                    <a:pt x="1701" y="1520"/>
                  </a:lnTo>
                  <a:lnTo>
                    <a:pt x="1701" y="1520"/>
                  </a:lnTo>
                  <a:lnTo>
                    <a:pt x="1702" y="250"/>
                  </a:lnTo>
                  <a:lnTo>
                    <a:pt x="1702" y="1520"/>
                  </a:lnTo>
                  <a:lnTo>
                    <a:pt x="1703" y="1520"/>
                  </a:lnTo>
                  <a:lnTo>
                    <a:pt x="1703" y="118"/>
                  </a:lnTo>
                  <a:lnTo>
                    <a:pt x="1704" y="112"/>
                  </a:lnTo>
                  <a:lnTo>
                    <a:pt x="1704" y="1520"/>
                  </a:lnTo>
                  <a:lnTo>
                    <a:pt x="1705" y="1520"/>
                  </a:lnTo>
                  <a:lnTo>
                    <a:pt x="1705" y="49"/>
                  </a:lnTo>
                  <a:lnTo>
                    <a:pt x="1706" y="0"/>
                  </a:lnTo>
                  <a:lnTo>
                    <a:pt x="1706" y="1520"/>
                  </a:lnTo>
                  <a:lnTo>
                    <a:pt x="1707" y="36"/>
                  </a:lnTo>
                  <a:lnTo>
                    <a:pt x="1707" y="1520"/>
                  </a:lnTo>
                  <a:lnTo>
                    <a:pt x="1708" y="92"/>
                  </a:lnTo>
                  <a:lnTo>
                    <a:pt x="1708" y="161"/>
                  </a:lnTo>
                  <a:lnTo>
                    <a:pt x="1709" y="1520"/>
                  </a:lnTo>
                  <a:lnTo>
                    <a:pt x="1709" y="257"/>
                  </a:lnTo>
                  <a:lnTo>
                    <a:pt x="1710" y="349"/>
                  </a:lnTo>
                  <a:lnTo>
                    <a:pt x="1710" y="1520"/>
                  </a:lnTo>
                  <a:lnTo>
                    <a:pt x="1711" y="452"/>
                  </a:lnTo>
                  <a:lnTo>
                    <a:pt x="1711" y="1520"/>
                  </a:lnTo>
                  <a:lnTo>
                    <a:pt x="1712" y="1520"/>
                  </a:lnTo>
                  <a:lnTo>
                    <a:pt x="1712" y="620"/>
                  </a:lnTo>
                  <a:lnTo>
                    <a:pt x="1713" y="1520"/>
                  </a:lnTo>
                  <a:lnTo>
                    <a:pt x="1713" y="730"/>
                  </a:lnTo>
                  <a:lnTo>
                    <a:pt x="1714" y="1520"/>
                  </a:lnTo>
                  <a:lnTo>
                    <a:pt x="1714" y="863"/>
                  </a:lnTo>
                  <a:lnTo>
                    <a:pt x="1715" y="945"/>
                  </a:lnTo>
                  <a:lnTo>
                    <a:pt x="1715" y="1520"/>
                  </a:lnTo>
                  <a:lnTo>
                    <a:pt x="1716" y="1520"/>
                  </a:lnTo>
                  <a:lnTo>
                    <a:pt x="1716" y="1051"/>
                  </a:lnTo>
                  <a:lnTo>
                    <a:pt x="1717" y="1520"/>
                  </a:lnTo>
                  <a:lnTo>
                    <a:pt x="1717" y="1520"/>
                  </a:lnTo>
                  <a:lnTo>
                    <a:pt x="1718" y="1163"/>
                  </a:lnTo>
                  <a:lnTo>
                    <a:pt x="1718" y="1520"/>
                  </a:lnTo>
                  <a:lnTo>
                    <a:pt x="1719" y="1238"/>
                  </a:lnTo>
                  <a:lnTo>
                    <a:pt x="1719" y="1520"/>
                  </a:lnTo>
                  <a:lnTo>
                    <a:pt x="1720" y="1276"/>
                  </a:lnTo>
                  <a:lnTo>
                    <a:pt x="1720" y="1318"/>
                  </a:lnTo>
                  <a:lnTo>
                    <a:pt x="1721" y="1520"/>
                  </a:lnTo>
                  <a:lnTo>
                    <a:pt x="1721" y="1520"/>
                  </a:lnTo>
                  <a:lnTo>
                    <a:pt x="1722" y="1371"/>
                  </a:lnTo>
                  <a:lnTo>
                    <a:pt x="1722" y="1520"/>
                  </a:lnTo>
                  <a:lnTo>
                    <a:pt x="1723" y="1520"/>
                  </a:lnTo>
                  <a:lnTo>
                    <a:pt x="1723" y="1406"/>
                  </a:lnTo>
                  <a:lnTo>
                    <a:pt x="1724" y="1520"/>
                  </a:lnTo>
                  <a:lnTo>
                    <a:pt x="1724" y="1421"/>
                  </a:lnTo>
                  <a:lnTo>
                    <a:pt x="1725" y="1520"/>
                  </a:lnTo>
                  <a:lnTo>
                    <a:pt x="1725" y="1520"/>
                  </a:lnTo>
                  <a:lnTo>
                    <a:pt x="1726" y="1446"/>
                  </a:lnTo>
                  <a:lnTo>
                    <a:pt x="1726" y="1520"/>
                  </a:lnTo>
                  <a:lnTo>
                    <a:pt x="1727" y="1520"/>
                  </a:lnTo>
                  <a:lnTo>
                    <a:pt x="1727" y="1462"/>
                  </a:lnTo>
                  <a:lnTo>
                    <a:pt x="1728" y="1520"/>
                  </a:lnTo>
                  <a:lnTo>
                    <a:pt x="1728" y="1472"/>
                  </a:lnTo>
                  <a:lnTo>
                    <a:pt x="1729" y="1520"/>
                  </a:lnTo>
                  <a:lnTo>
                    <a:pt x="1729" y="1478"/>
                  </a:lnTo>
                  <a:lnTo>
                    <a:pt x="1730" y="1520"/>
                  </a:lnTo>
                  <a:lnTo>
                    <a:pt x="1730" y="1520"/>
                  </a:lnTo>
                  <a:lnTo>
                    <a:pt x="1731" y="1485"/>
                  </a:lnTo>
                  <a:lnTo>
                    <a:pt x="1731" y="1520"/>
                  </a:lnTo>
                  <a:lnTo>
                    <a:pt x="1732" y="1520"/>
                  </a:lnTo>
                  <a:lnTo>
                    <a:pt x="1732" y="1485"/>
                  </a:lnTo>
                  <a:lnTo>
                    <a:pt x="1733" y="1520"/>
                  </a:lnTo>
                  <a:lnTo>
                    <a:pt x="1733" y="1520"/>
                  </a:lnTo>
                  <a:lnTo>
                    <a:pt x="1734" y="1489"/>
                  </a:lnTo>
                  <a:lnTo>
                    <a:pt x="1734" y="1520"/>
                  </a:lnTo>
                  <a:lnTo>
                    <a:pt x="1735" y="1496"/>
                  </a:lnTo>
                  <a:lnTo>
                    <a:pt x="1735" y="1520"/>
                  </a:lnTo>
                  <a:lnTo>
                    <a:pt x="1736" y="1496"/>
                  </a:lnTo>
                  <a:lnTo>
                    <a:pt x="1736" y="1520"/>
                  </a:lnTo>
                  <a:lnTo>
                    <a:pt x="1737" y="1500"/>
                  </a:lnTo>
                  <a:lnTo>
                    <a:pt x="1737" y="1501"/>
                  </a:lnTo>
                  <a:lnTo>
                    <a:pt x="1738" y="1520"/>
                  </a:lnTo>
                  <a:lnTo>
                    <a:pt x="1738" y="1520"/>
                  </a:lnTo>
                  <a:lnTo>
                    <a:pt x="1739" y="1500"/>
                  </a:lnTo>
                  <a:lnTo>
                    <a:pt x="1739" y="1520"/>
                  </a:lnTo>
                  <a:lnTo>
                    <a:pt x="1740" y="1504"/>
                  </a:lnTo>
                  <a:lnTo>
                    <a:pt x="1740" y="1520"/>
                  </a:lnTo>
                  <a:lnTo>
                    <a:pt x="1741" y="1520"/>
                  </a:lnTo>
                  <a:lnTo>
                    <a:pt x="1741" y="1506"/>
                  </a:lnTo>
                  <a:lnTo>
                    <a:pt x="1742" y="1520"/>
                  </a:lnTo>
                  <a:lnTo>
                    <a:pt x="1742" y="1504"/>
                  </a:lnTo>
                  <a:lnTo>
                    <a:pt x="1743" y="1520"/>
                  </a:lnTo>
                  <a:lnTo>
                    <a:pt x="1743" y="1520"/>
                  </a:lnTo>
                  <a:lnTo>
                    <a:pt x="1744" y="1506"/>
                  </a:lnTo>
                  <a:lnTo>
                    <a:pt x="1744" y="1505"/>
                  </a:lnTo>
                  <a:lnTo>
                    <a:pt x="1745" y="1520"/>
                  </a:lnTo>
                  <a:lnTo>
                    <a:pt x="1745" y="1520"/>
                  </a:lnTo>
                  <a:lnTo>
                    <a:pt x="1746" y="1507"/>
                  </a:lnTo>
                  <a:lnTo>
                    <a:pt x="1746" y="1520"/>
                  </a:lnTo>
                  <a:lnTo>
                    <a:pt x="1747" y="1520"/>
                  </a:lnTo>
                  <a:lnTo>
                    <a:pt x="1747" y="1508"/>
                  </a:lnTo>
                  <a:lnTo>
                    <a:pt x="1748" y="1520"/>
                  </a:lnTo>
                  <a:lnTo>
                    <a:pt x="1748" y="1520"/>
                  </a:lnTo>
                  <a:lnTo>
                    <a:pt x="1749" y="1507"/>
                  </a:lnTo>
                  <a:lnTo>
                    <a:pt x="1749" y="1520"/>
                  </a:lnTo>
                  <a:lnTo>
                    <a:pt x="1750" y="1508"/>
                  </a:lnTo>
                  <a:lnTo>
                    <a:pt x="1750" y="1520"/>
                  </a:lnTo>
                  <a:lnTo>
                    <a:pt x="1751" y="1520"/>
                  </a:lnTo>
                  <a:lnTo>
                    <a:pt x="1751" y="1510"/>
                  </a:lnTo>
                  <a:lnTo>
                    <a:pt x="1752" y="1520"/>
                  </a:lnTo>
                  <a:lnTo>
                    <a:pt x="1752" y="1520"/>
                  </a:lnTo>
                  <a:lnTo>
                    <a:pt x="1753" y="1511"/>
                  </a:lnTo>
                  <a:lnTo>
                    <a:pt x="1753" y="1520"/>
                  </a:lnTo>
                  <a:lnTo>
                    <a:pt x="1754" y="1512"/>
                  </a:lnTo>
                  <a:lnTo>
                    <a:pt x="1754" y="1520"/>
                  </a:lnTo>
                  <a:lnTo>
                    <a:pt x="1755" y="1512"/>
                  </a:lnTo>
                  <a:lnTo>
                    <a:pt x="1755" y="1520"/>
                  </a:lnTo>
                  <a:lnTo>
                    <a:pt x="1756" y="1520"/>
                  </a:lnTo>
                  <a:lnTo>
                    <a:pt x="1756" y="1512"/>
                  </a:lnTo>
                  <a:lnTo>
                    <a:pt x="1757" y="1520"/>
                  </a:lnTo>
                  <a:lnTo>
                    <a:pt x="1757" y="1513"/>
                  </a:lnTo>
                  <a:lnTo>
                    <a:pt x="1758" y="1520"/>
                  </a:lnTo>
                  <a:lnTo>
                    <a:pt x="1758" y="1520"/>
                  </a:lnTo>
                  <a:lnTo>
                    <a:pt x="1759" y="1513"/>
                  </a:lnTo>
                  <a:lnTo>
                    <a:pt x="1759" y="1520"/>
                  </a:lnTo>
                  <a:lnTo>
                    <a:pt x="1760" y="1520"/>
                  </a:lnTo>
                  <a:lnTo>
                    <a:pt x="1760" y="1520"/>
                  </a:lnTo>
                  <a:lnTo>
                    <a:pt x="1761" y="1514"/>
                  </a:lnTo>
                  <a:lnTo>
                    <a:pt x="1761" y="1520"/>
                  </a:lnTo>
                  <a:lnTo>
                    <a:pt x="1762" y="1511"/>
                  </a:lnTo>
                  <a:lnTo>
                    <a:pt x="1762" y="1520"/>
                  </a:lnTo>
                  <a:lnTo>
                    <a:pt x="1763" y="1520"/>
                  </a:lnTo>
                  <a:lnTo>
                    <a:pt x="1763" y="1520"/>
                  </a:lnTo>
                  <a:lnTo>
                    <a:pt x="1764" y="1512"/>
                  </a:lnTo>
                  <a:lnTo>
                    <a:pt x="1764" y="1520"/>
                  </a:lnTo>
                  <a:lnTo>
                    <a:pt x="1765" y="1520"/>
                  </a:lnTo>
                  <a:lnTo>
                    <a:pt x="1765" y="1512"/>
                  </a:lnTo>
                  <a:lnTo>
                    <a:pt x="1766" y="1520"/>
                  </a:lnTo>
                  <a:lnTo>
                    <a:pt x="1766" y="1512"/>
                  </a:lnTo>
                  <a:lnTo>
                    <a:pt x="1767" y="1520"/>
                  </a:lnTo>
                  <a:lnTo>
                    <a:pt x="1767" y="1520"/>
                  </a:lnTo>
                  <a:lnTo>
                    <a:pt x="1768" y="1512"/>
                  </a:lnTo>
                  <a:lnTo>
                    <a:pt x="1768" y="1520"/>
                  </a:lnTo>
                  <a:lnTo>
                    <a:pt x="1769" y="1513"/>
                  </a:lnTo>
                  <a:lnTo>
                    <a:pt x="1769" y="1520"/>
                  </a:lnTo>
                  <a:lnTo>
                    <a:pt x="1770" y="1520"/>
                  </a:lnTo>
                  <a:lnTo>
                    <a:pt x="1770" y="1514"/>
                  </a:lnTo>
                  <a:lnTo>
                    <a:pt x="1771" y="1520"/>
                  </a:lnTo>
                  <a:lnTo>
                    <a:pt x="1771" y="1520"/>
                  </a:lnTo>
                  <a:lnTo>
                    <a:pt x="1772" y="1514"/>
                  </a:lnTo>
                  <a:lnTo>
                    <a:pt x="1772" y="1520"/>
                  </a:lnTo>
                  <a:lnTo>
                    <a:pt x="1773" y="1515"/>
                  </a:lnTo>
                  <a:lnTo>
                    <a:pt x="1773" y="1520"/>
                  </a:lnTo>
                  <a:lnTo>
                    <a:pt x="1774" y="1513"/>
                  </a:lnTo>
                  <a:lnTo>
                    <a:pt x="1774" y="1520"/>
                  </a:lnTo>
                  <a:lnTo>
                    <a:pt x="1775" y="1520"/>
                  </a:lnTo>
                  <a:lnTo>
                    <a:pt x="1775" y="1515"/>
                  </a:lnTo>
                  <a:lnTo>
                    <a:pt x="1776" y="1520"/>
                  </a:lnTo>
                  <a:lnTo>
                    <a:pt x="1776" y="1520"/>
                  </a:lnTo>
                  <a:lnTo>
                    <a:pt x="1777" y="1514"/>
                  </a:lnTo>
                  <a:lnTo>
                    <a:pt x="1777" y="1520"/>
                  </a:lnTo>
                  <a:lnTo>
                    <a:pt x="1778" y="1520"/>
                  </a:lnTo>
                  <a:lnTo>
                    <a:pt x="1778" y="1520"/>
                  </a:lnTo>
                  <a:lnTo>
                    <a:pt x="1779" y="1514"/>
                  </a:lnTo>
                  <a:lnTo>
                    <a:pt x="1779" y="1520"/>
                  </a:lnTo>
                  <a:lnTo>
                    <a:pt x="1780" y="1515"/>
                  </a:lnTo>
                  <a:lnTo>
                    <a:pt x="1780" y="1520"/>
                  </a:lnTo>
                  <a:lnTo>
                    <a:pt x="1781" y="1510"/>
                  </a:lnTo>
                  <a:lnTo>
                    <a:pt x="1781" y="1520"/>
                  </a:lnTo>
                  <a:lnTo>
                    <a:pt x="1782" y="1520"/>
                  </a:lnTo>
                  <a:lnTo>
                    <a:pt x="1782" y="1514"/>
                  </a:lnTo>
                  <a:lnTo>
                    <a:pt x="1783" y="1520"/>
                  </a:lnTo>
                  <a:lnTo>
                    <a:pt x="1783" y="1514"/>
                  </a:lnTo>
                  <a:lnTo>
                    <a:pt x="1784" y="1520"/>
                  </a:lnTo>
                  <a:lnTo>
                    <a:pt x="1784" y="1514"/>
                  </a:lnTo>
                  <a:lnTo>
                    <a:pt x="1785" y="1520"/>
                  </a:lnTo>
                  <a:lnTo>
                    <a:pt x="1785" y="1514"/>
                  </a:lnTo>
                  <a:lnTo>
                    <a:pt x="1786" y="1520"/>
                  </a:lnTo>
                  <a:lnTo>
                    <a:pt x="1786" y="1513"/>
                  </a:lnTo>
                  <a:lnTo>
                    <a:pt x="1787" y="1520"/>
                  </a:lnTo>
                  <a:lnTo>
                    <a:pt x="1787" y="1514"/>
                  </a:lnTo>
                  <a:lnTo>
                    <a:pt x="1788" y="1520"/>
                  </a:lnTo>
                  <a:lnTo>
                    <a:pt x="1788" y="1520"/>
                  </a:lnTo>
                  <a:lnTo>
                    <a:pt x="1789" y="1514"/>
                  </a:lnTo>
                  <a:lnTo>
                    <a:pt x="1789" y="1520"/>
                  </a:lnTo>
                  <a:lnTo>
                    <a:pt x="1790" y="1515"/>
                  </a:lnTo>
                  <a:lnTo>
                    <a:pt x="1790" y="1520"/>
                  </a:lnTo>
                  <a:lnTo>
                    <a:pt x="1791" y="1520"/>
                  </a:lnTo>
                  <a:lnTo>
                    <a:pt x="1791" y="1515"/>
                  </a:lnTo>
                  <a:lnTo>
                    <a:pt x="1792" y="1520"/>
                  </a:lnTo>
                  <a:lnTo>
                    <a:pt x="1792" y="1520"/>
                  </a:lnTo>
                  <a:lnTo>
                    <a:pt x="1793" y="1517"/>
                  </a:lnTo>
                  <a:lnTo>
                    <a:pt x="1793" y="1520"/>
                  </a:lnTo>
                  <a:lnTo>
                    <a:pt x="1794" y="1516"/>
                  </a:lnTo>
                  <a:lnTo>
                    <a:pt x="1794" y="1520"/>
                  </a:lnTo>
                  <a:lnTo>
                    <a:pt x="1795" y="1520"/>
                  </a:lnTo>
                  <a:lnTo>
                    <a:pt x="1795" y="1517"/>
                  </a:lnTo>
                  <a:lnTo>
                    <a:pt x="1796" y="1516"/>
                  </a:lnTo>
                  <a:lnTo>
                    <a:pt x="1796" y="1520"/>
                  </a:lnTo>
                  <a:lnTo>
                    <a:pt x="1797" y="1520"/>
                  </a:lnTo>
                  <a:lnTo>
                    <a:pt x="1797" y="1520"/>
                  </a:lnTo>
                  <a:lnTo>
                    <a:pt x="1798" y="1520"/>
                  </a:lnTo>
                  <a:lnTo>
                    <a:pt x="1798" y="1517"/>
                  </a:lnTo>
                  <a:lnTo>
                    <a:pt x="1799" y="1520"/>
                  </a:lnTo>
                  <a:lnTo>
                    <a:pt x="1799" y="1520"/>
                  </a:lnTo>
                  <a:lnTo>
                    <a:pt x="1800" y="1520"/>
                  </a:lnTo>
                  <a:lnTo>
                    <a:pt x="1800" y="1517"/>
                  </a:lnTo>
                  <a:lnTo>
                    <a:pt x="1801" y="1520"/>
                  </a:lnTo>
                  <a:lnTo>
                    <a:pt x="1801" y="1520"/>
                  </a:lnTo>
                  <a:lnTo>
                    <a:pt x="1802" y="1520"/>
                  </a:lnTo>
                  <a:lnTo>
                    <a:pt x="1802" y="1520"/>
                  </a:lnTo>
                  <a:lnTo>
                    <a:pt x="1803" y="1518"/>
                  </a:lnTo>
                  <a:lnTo>
                    <a:pt x="1803" y="1520"/>
                  </a:lnTo>
                  <a:lnTo>
                    <a:pt x="1804" y="1518"/>
                  </a:lnTo>
                  <a:lnTo>
                    <a:pt x="1804" y="1520"/>
                  </a:lnTo>
                  <a:lnTo>
                    <a:pt x="1805" y="1520"/>
                  </a:lnTo>
                  <a:lnTo>
                    <a:pt x="1805" y="1518"/>
                  </a:lnTo>
                  <a:lnTo>
                    <a:pt x="1806" y="1520"/>
                  </a:lnTo>
                  <a:lnTo>
                    <a:pt x="1806" y="1518"/>
                  </a:lnTo>
                  <a:lnTo>
                    <a:pt x="1807" y="1520"/>
                  </a:lnTo>
                  <a:lnTo>
                    <a:pt x="1807" y="1520"/>
                  </a:lnTo>
                  <a:lnTo>
                    <a:pt x="1808" y="1520"/>
                  </a:lnTo>
                  <a:lnTo>
                    <a:pt x="1808" y="1518"/>
                  </a:lnTo>
                  <a:lnTo>
                    <a:pt x="1809" y="1520"/>
                  </a:lnTo>
                  <a:lnTo>
                    <a:pt x="1809" y="1518"/>
                  </a:lnTo>
                  <a:lnTo>
                    <a:pt x="1810" y="1520"/>
                  </a:lnTo>
                  <a:lnTo>
                    <a:pt x="1810" y="1520"/>
                  </a:lnTo>
                  <a:lnTo>
                    <a:pt x="1811" y="1520"/>
                  </a:lnTo>
                  <a:lnTo>
                    <a:pt x="1811" y="1519"/>
                  </a:lnTo>
                  <a:lnTo>
                    <a:pt x="1812" y="1520"/>
                  </a:lnTo>
                  <a:lnTo>
                    <a:pt x="1812" y="1519"/>
                  </a:lnTo>
                  <a:lnTo>
                    <a:pt x="1813" y="1520"/>
                  </a:lnTo>
                  <a:lnTo>
                    <a:pt x="1813" y="1520"/>
                  </a:lnTo>
                  <a:lnTo>
                    <a:pt x="1814" y="1519"/>
                  </a:lnTo>
                  <a:lnTo>
                    <a:pt x="1814" y="1520"/>
                  </a:lnTo>
                  <a:lnTo>
                    <a:pt x="1815" y="1519"/>
                  </a:lnTo>
                  <a:lnTo>
                    <a:pt x="1815" y="1520"/>
                  </a:lnTo>
                  <a:lnTo>
                    <a:pt x="1816" y="1520"/>
                  </a:lnTo>
                  <a:lnTo>
                    <a:pt x="1816" y="1518"/>
                  </a:lnTo>
                  <a:lnTo>
                    <a:pt x="1817" y="1520"/>
                  </a:lnTo>
                  <a:lnTo>
                    <a:pt x="1817" y="1520"/>
                  </a:lnTo>
                  <a:lnTo>
                    <a:pt x="1818" y="1520"/>
                  </a:lnTo>
                  <a:lnTo>
                    <a:pt x="1818" y="1518"/>
                  </a:lnTo>
                  <a:lnTo>
                    <a:pt x="1819" y="1520"/>
                  </a:lnTo>
                  <a:lnTo>
                    <a:pt x="1819" y="1520"/>
                  </a:lnTo>
                  <a:lnTo>
                    <a:pt x="1820" y="1520"/>
                  </a:lnTo>
                  <a:lnTo>
                    <a:pt x="1820" y="1519"/>
                  </a:lnTo>
                  <a:lnTo>
                    <a:pt x="1821" y="1518"/>
                  </a:lnTo>
                  <a:lnTo>
                    <a:pt x="1821" y="1520"/>
                  </a:lnTo>
                  <a:lnTo>
                    <a:pt x="1822" y="1518"/>
                  </a:lnTo>
                  <a:lnTo>
                    <a:pt x="1822" y="1520"/>
                  </a:lnTo>
                  <a:lnTo>
                    <a:pt x="1823" y="1519"/>
                  </a:lnTo>
                  <a:lnTo>
                    <a:pt x="1823" y="1520"/>
                  </a:lnTo>
                  <a:lnTo>
                    <a:pt x="1824" y="1520"/>
                  </a:lnTo>
                  <a:lnTo>
                    <a:pt x="1824" y="1518"/>
                  </a:lnTo>
                  <a:lnTo>
                    <a:pt x="1825" y="1520"/>
                  </a:lnTo>
                  <a:lnTo>
                    <a:pt x="1825" y="1520"/>
                  </a:lnTo>
                  <a:lnTo>
                    <a:pt x="1826" y="1518"/>
                  </a:lnTo>
                  <a:lnTo>
                    <a:pt x="1826" y="1520"/>
                  </a:lnTo>
                  <a:lnTo>
                    <a:pt x="1827" y="1519"/>
                  </a:lnTo>
                  <a:lnTo>
                    <a:pt x="1827" y="1520"/>
                  </a:lnTo>
                  <a:lnTo>
                    <a:pt x="1828" y="1520"/>
                  </a:lnTo>
                  <a:lnTo>
                    <a:pt x="1828" y="1519"/>
                  </a:lnTo>
                  <a:lnTo>
                    <a:pt x="1829" y="1520"/>
                  </a:lnTo>
                  <a:lnTo>
                    <a:pt x="1829" y="1520"/>
                  </a:lnTo>
                  <a:lnTo>
                    <a:pt x="1830" y="1519"/>
                  </a:lnTo>
                  <a:lnTo>
                    <a:pt x="1830" y="1520"/>
                  </a:lnTo>
                  <a:lnTo>
                    <a:pt x="1831" y="1518"/>
                  </a:lnTo>
                  <a:lnTo>
                    <a:pt x="1831" y="1520"/>
                  </a:lnTo>
                  <a:lnTo>
                    <a:pt x="1832" y="1520"/>
                  </a:lnTo>
                  <a:lnTo>
                    <a:pt x="1832" y="1519"/>
                  </a:lnTo>
                  <a:lnTo>
                    <a:pt x="1833" y="1520"/>
                  </a:lnTo>
                  <a:lnTo>
                    <a:pt x="1833" y="1520"/>
                  </a:lnTo>
                  <a:lnTo>
                    <a:pt x="1834" y="1519"/>
                  </a:lnTo>
                  <a:lnTo>
                    <a:pt x="1834" y="1520"/>
                  </a:lnTo>
                  <a:lnTo>
                    <a:pt x="1835" y="1520"/>
                  </a:lnTo>
                  <a:lnTo>
                    <a:pt x="1835" y="1518"/>
                  </a:lnTo>
                  <a:lnTo>
                    <a:pt x="1836" y="1519"/>
                  </a:lnTo>
                  <a:lnTo>
                    <a:pt x="1836" y="1520"/>
                  </a:lnTo>
                  <a:lnTo>
                    <a:pt x="1837" y="1519"/>
                  </a:lnTo>
                  <a:lnTo>
                    <a:pt x="1837" y="1519"/>
                  </a:lnTo>
                  <a:lnTo>
                    <a:pt x="1838" y="1520"/>
                  </a:lnTo>
                  <a:lnTo>
                    <a:pt x="1838" y="1520"/>
                  </a:lnTo>
                  <a:lnTo>
                    <a:pt x="1839" y="1519"/>
                  </a:lnTo>
                  <a:lnTo>
                    <a:pt x="1839" y="1520"/>
                  </a:lnTo>
                  <a:lnTo>
                    <a:pt x="1840" y="1519"/>
                  </a:lnTo>
                  <a:lnTo>
                    <a:pt x="1840" y="1520"/>
                  </a:lnTo>
                  <a:lnTo>
                    <a:pt x="1841" y="1520"/>
                  </a:lnTo>
                  <a:lnTo>
                    <a:pt x="1841" y="1519"/>
                  </a:lnTo>
                  <a:lnTo>
                    <a:pt x="1842" y="1520"/>
                  </a:lnTo>
                  <a:lnTo>
                    <a:pt x="1842" y="1519"/>
                  </a:lnTo>
                  <a:lnTo>
                    <a:pt x="1843" y="1520"/>
                  </a:lnTo>
                  <a:lnTo>
                    <a:pt x="1843" y="1519"/>
                  </a:lnTo>
                  <a:lnTo>
                    <a:pt x="1844" y="1520"/>
                  </a:lnTo>
                  <a:lnTo>
                    <a:pt x="1844" y="1520"/>
                  </a:lnTo>
                  <a:lnTo>
                    <a:pt x="1845" y="1519"/>
                  </a:lnTo>
                  <a:lnTo>
                    <a:pt x="1845" y="1520"/>
                  </a:lnTo>
                  <a:lnTo>
                    <a:pt x="1846" y="1519"/>
                  </a:lnTo>
                  <a:lnTo>
                    <a:pt x="1846" y="1520"/>
                  </a:lnTo>
                  <a:lnTo>
                    <a:pt x="1847" y="1520"/>
                  </a:lnTo>
                  <a:lnTo>
                    <a:pt x="1847" y="1519"/>
                  </a:lnTo>
                  <a:lnTo>
                    <a:pt x="1848" y="1519"/>
                  </a:lnTo>
                  <a:lnTo>
                    <a:pt x="1848" y="1520"/>
                  </a:lnTo>
                  <a:lnTo>
                    <a:pt x="1849" y="1519"/>
                  </a:lnTo>
                  <a:lnTo>
                    <a:pt x="1849" y="1520"/>
                  </a:lnTo>
                  <a:lnTo>
                    <a:pt x="1850" y="1520"/>
                  </a:lnTo>
                  <a:lnTo>
                    <a:pt x="1850" y="1519"/>
                  </a:lnTo>
                  <a:lnTo>
                    <a:pt x="1851" y="1520"/>
                  </a:lnTo>
                  <a:lnTo>
                    <a:pt x="1851" y="1520"/>
                  </a:lnTo>
                  <a:lnTo>
                    <a:pt x="1852" y="1520"/>
                  </a:lnTo>
                  <a:lnTo>
                    <a:pt x="1852" y="1520"/>
                  </a:lnTo>
                  <a:lnTo>
                    <a:pt x="1853" y="1520"/>
                  </a:lnTo>
                  <a:lnTo>
                    <a:pt x="1853" y="1520"/>
                  </a:lnTo>
                  <a:lnTo>
                    <a:pt x="1854" y="1520"/>
                  </a:lnTo>
                  <a:lnTo>
                    <a:pt x="1854" y="1520"/>
                  </a:lnTo>
                  <a:lnTo>
                    <a:pt x="1855" y="1519"/>
                  </a:lnTo>
                  <a:lnTo>
                    <a:pt x="1855" y="1520"/>
                  </a:lnTo>
                  <a:lnTo>
                    <a:pt x="1856" y="1520"/>
                  </a:lnTo>
                  <a:lnTo>
                    <a:pt x="1856" y="1519"/>
                  </a:lnTo>
                  <a:lnTo>
                    <a:pt x="1857" y="1520"/>
                  </a:lnTo>
                  <a:lnTo>
                    <a:pt x="1857" y="1520"/>
                  </a:lnTo>
                  <a:lnTo>
                    <a:pt x="1858" y="1520"/>
                  </a:lnTo>
                  <a:lnTo>
                    <a:pt x="1858" y="1519"/>
                  </a:lnTo>
                  <a:lnTo>
                    <a:pt x="1859" y="1520"/>
                  </a:lnTo>
                  <a:lnTo>
                    <a:pt x="1859" y="1520"/>
                  </a:lnTo>
                  <a:lnTo>
                    <a:pt x="1860" y="1520"/>
                  </a:lnTo>
                  <a:lnTo>
                    <a:pt x="1860" y="1520"/>
                  </a:lnTo>
                  <a:lnTo>
                    <a:pt x="1861" y="1520"/>
                  </a:lnTo>
                  <a:lnTo>
                    <a:pt x="1861" y="1520"/>
                  </a:lnTo>
                  <a:lnTo>
                    <a:pt x="1862" y="1520"/>
                  </a:lnTo>
                  <a:lnTo>
                    <a:pt x="1862" y="1520"/>
                  </a:lnTo>
                  <a:lnTo>
                    <a:pt x="1863" y="1519"/>
                  </a:lnTo>
                  <a:lnTo>
                    <a:pt x="1863" y="1520"/>
                  </a:lnTo>
                  <a:lnTo>
                    <a:pt x="1864" y="1520"/>
                  </a:lnTo>
                  <a:lnTo>
                    <a:pt x="1864" y="1520"/>
                  </a:lnTo>
                  <a:lnTo>
                    <a:pt x="1865" y="1519"/>
                  </a:lnTo>
                  <a:lnTo>
                    <a:pt x="1865" y="1520"/>
                  </a:lnTo>
                  <a:lnTo>
                    <a:pt x="1866" y="1519"/>
                  </a:lnTo>
                  <a:lnTo>
                    <a:pt x="1866" y="1519"/>
                  </a:lnTo>
                  <a:lnTo>
                    <a:pt x="1867" y="1520"/>
                  </a:lnTo>
                  <a:lnTo>
                    <a:pt x="1867" y="1520"/>
                  </a:lnTo>
                  <a:lnTo>
                    <a:pt x="1868" y="1519"/>
                  </a:lnTo>
                  <a:lnTo>
                    <a:pt x="1868" y="1520"/>
                  </a:lnTo>
                  <a:lnTo>
                    <a:pt x="1869" y="1519"/>
                  </a:lnTo>
                  <a:lnTo>
                    <a:pt x="1869" y="1520"/>
                  </a:lnTo>
                  <a:lnTo>
                    <a:pt x="1870" y="1520"/>
                  </a:lnTo>
                  <a:lnTo>
                    <a:pt x="1870" y="1520"/>
                  </a:lnTo>
                  <a:lnTo>
                    <a:pt x="1871" y="1517"/>
                  </a:lnTo>
                  <a:lnTo>
                    <a:pt x="1871" y="1520"/>
                  </a:lnTo>
                  <a:lnTo>
                    <a:pt x="1872" y="1517"/>
                  </a:lnTo>
                  <a:lnTo>
                    <a:pt x="1872" y="1520"/>
                  </a:lnTo>
                  <a:lnTo>
                    <a:pt x="1873" y="1515"/>
                  </a:lnTo>
                  <a:lnTo>
                    <a:pt x="1873" y="1520"/>
                  </a:lnTo>
                  <a:lnTo>
                    <a:pt x="1874" y="1512"/>
                  </a:lnTo>
                  <a:lnTo>
                    <a:pt x="1874" y="1520"/>
                  </a:lnTo>
                  <a:lnTo>
                    <a:pt x="1875" y="1508"/>
                  </a:lnTo>
                  <a:lnTo>
                    <a:pt x="1875" y="1520"/>
                  </a:lnTo>
                  <a:lnTo>
                    <a:pt x="1876" y="1505"/>
                  </a:lnTo>
                  <a:lnTo>
                    <a:pt x="1876" y="1520"/>
                  </a:lnTo>
                  <a:lnTo>
                    <a:pt x="1877" y="1520"/>
                  </a:lnTo>
                  <a:lnTo>
                    <a:pt x="1877" y="1520"/>
                  </a:lnTo>
                  <a:lnTo>
                    <a:pt x="1878" y="1495"/>
                  </a:lnTo>
                  <a:lnTo>
                    <a:pt x="1878" y="1520"/>
                  </a:lnTo>
                  <a:lnTo>
                    <a:pt x="1879" y="1520"/>
                  </a:lnTo>
                  <a:lnTo>
                    <a:pt x="1879" y="1473"/>
                  </a:lnTo>
                  <a:lnTo>
                    <a:pt x="1880" y="1520"/>
                  </a:lnTo>
                  <a:lnTo>
                    <a:pt x="1880" y="1460"/>
                  </a:lnTo>
                  <a:lnTo>
                    <a:pt x="1881" y="1520"/>
                  </a:lnTo>
                  <a:lnTo>
                    <a:pt x="1881" y="1520"/>
                  </a:lnTo>
                  <a:lnTo>
                    <a:pt x="1882" y="1432"/>
                  </a:lnTo>
                  <a:lnTo>
                    <a:pt x="1882" y="1520"/>
                  </a:lnTo>
                  <a:lnTo>
                    <a:pt x="1883" y="1405"/>
                  </a:lnTo>
                  <a:lnTo>
                    <a:pt x="1883" y="1520"/>
                  </a:lnTo>
                  <a:lnTo>
                    <a:pt x="1884" y="1380"/>
                  </a:lnTo>
                  <a:lnTo>
                    <a:pt x="1884" y="1520"/>
                  </a:lnTo>
                  <a:lnTo>
                    <a:pt x="1885" y="1338"/>
                  </a:lnTo>
                  <a:lnTo>
                    <a:pt x="1885" y="1520"/>
                  </a:lnTo>
                  <a:lnTo>
                    <a:pt x="1886" y="1520"/>
                  </a:lnTo>
                  <a:lnTo>
                    <a:pt x="1886" y="1268"/>
                  </a:lnTo>
                  <a:lnTo>
                    <a:pt x="1887" y="1520"/>
                  </a:lnTo>
                  <a:lnTo>
                    <a:pt x="1887" y="1520"/>
                  </a:lnTo>
                  <a:lnTo>
                    <a:pt x="1888" y="1195"/>
                  </a:lnTo>
                  <a:lnTo>
                    <a:pt x="1888" y="1520"/>
                  </a:lnTo>
                  <a:lnTo>
                    <a:pt x="1889" y="1117"/>
                  </a:lnTo>
                  <a:lnTo>
                    <a:pt x="1889" y="1520"/>
                  </a:lnTo>
                  <a:lnTo>
                    <a:pt x="1890" y="1031"/>
                  </a:lnTo>
                  <a:lnTo>
                    <a:pt x="1890" y="1520"/>
                  </a:lnTo>
                  <a:lnTo>
                    <a:pt x="1891" y="1520"/>
                  </a:lnTo>
                  <a:lnTo>
                    <a:pt x="1891" y="945"/>
                  </a:lnTo>
                  <a:lnTo>
                    <a:pt x="1892" y="1520"/>
                  </a:lnTo>
                  <a:lnTo>
                    <a:pt x="1892" y="1520"/>
                  </a:lnTo>
                  <a:lnTo>
                    <a:pt x="1893" y="1520"/>
                  </a:lnTo>
                  <a:lnTo>
                    <a:pt x="1893" y="806"/>
                  </a:lnTo>
                  <a:lnTo>
                    <a:pt x="1894" y="1520"/>
                  </a:lnTo>
                  <a:lnTo>
                    <a:pt x="1894" y="1520"/>
                  </a:lnTo>
                  <a:lnTo>
                    <a:pt x="1895" y="701"/>
                  </a:lnTo>
                  <a:lnTo>
                    <a:pt x="1895" y="1520"/>
                  </a:lnTo>
                  <a:lnTo>
                    <a:pt x="1896" y="1520"/>
                  </a:lnTo>
                  <a:lnTo>
                    <a:pt x="1896" y="611"/>
                  </a:lnTo>
                  <a:lnTo>
                    <a:pt x="1897" y="1520"/>
                  </a:lnTo>
                  <a:lnTo>
                    <a:pt x="1897" y="1520"/>
                  </a:lnTo>
                  <a:lnTo>
                    <a:pt x="1898" y="533"/>
                  </a:lnTo>
                  <a:lnTo>
                    <a:pt x="1898" y="1520"/>
                  </a:lnTo>
                  <a:lnTo>
                    <a:pt x="1899" y="1520"/>
                  </a:lnTo>
                  <a:lnTo>
                    <a:pt x="1899" y="506"/>
                  </a:lnTo>
                  <a:lnTo>
                    <a:pt x="1900" y="1520"/>
                  </a:lnTo>
                  <a:lnTo>
                    <a:pt x="1900" y="543"/>
                  </a:lnTo>
                  <a:lnTo>
                    <a:pt x="1901" y="1520"/>
                  </a:lnTo>
                  <a:lnTo>
                    <a:pt x="1901" y="1520"/>
                  </a:lnTo>
                  <a:lnTo>
                    <a:pt x="1902" y="584"/>
                  </a:lnTo>
                  <a:lnTo>
                    <a:pt x="1902" y="1520"/>
                  </a:lnTo>
                  <a:lnTo>
                    <a:pt x="1903" y="611"/>
                  </a:lnTo>
                  <a:lnTo>
                    <a:pt x="1903" y="1520"/>
                  </a:lnTo>
                  <a:lnTo>
                    <a:pt x="1904" y="1520"/>
                  </a:lnTo>
                  <a:lnTo>
                    <a:pt x="1904" y="684"/>
                  </a:lnTo>
                  <a:lnTo>
                    <a:pt x="1905" y="1520"/>
                  </a:lnTo>
                  <a:lnTo>
                    <a:pt x="1905" y="1520"/>
                  </a:lnTo>
                  <a:lnTo>
                    <a:pt x="1906" y="764"/>
                  </a:lnTo>
                  <a:lnTo>
                    <a:pt x="1906" y="789"/>
                  </a:lnTo>
                  <a:lnTo>
                    <a:pt x="1907" y="1520"/>
                  </a:lnTo>
                  <a:lnTo>
                    <a:pt x="1907" y="869"/>
                  </a:lnTo>
                  <a:lnTo>
                    <a:pt x="1908" y="1520"/>
                  </a:lnTo>
                  <a:lnTo>
                    <a:pt x="1908" y="1520"/>
                  </a:lnTo>
                  <a:lnTo>
                    <a:pt x="1909" y="960"/>
                  </a:lnTo>
                  <a:lnTo>
                    <a:pt x="1909" y="1520"/>
                  </a:lnTo>
                  <a:lnTo>
                    <a:pt x="1910" y="1028"/>
                  </a:lnTo>
                  <a:lnTo>
                    <a:pt x="1910" y="1520"/>
                  </a:lnTo>
                  <a:lnTo>
                    <a:pt x="1911" y="1520"/>
                  </a:lnTo>
                  <a:lnTo>
                    <a:pt x="1911" y="1073"/>
                  </a:lnTo>
                  <a:lnTo>
                    <a:pt x="1912" y="1107"/>
                  </a:lnTo>
                  <a:lnTo>
                    <a:pt x="1912" y="1520"/>
                  </a:lnTo>
                  <a:lnTo>
                    <a:pt x="1913" y="1170"/>
                  </a:lnTo>
                  <a:lnTo>
                    <a:pt x="1913" y="1520"/>
                  </a:lnTo>
                  <a:lnTo>
                    <a:pt x="1914" y="1213"/>
                  </a:lnTo>
                  <a:lnTo>
                    <a:pt x="1914" y="1520"/>
                  </a:lnTo>
                  <a:lnTo>
                    <a:pt x="1915" y="1255"/>
                  </a:lnTo>
                  <a:lnTo>
                    <a:pt x="1915" y="1520"/>
                  </a:lnTo>
                  <a:lnTo>
                    <a:pt x="1916" y="1520"/>
                  </a:lnTo>
                  <a:lnTo>
                    <a:pt x="1916" y="1287"/>
                  </a:lnTo>
                  <a:lnTo>
                    <a:pt x="1917" y="1520"/>
                  </a:lnTo>
                  <a:lnTo>
                    <a:pt x="1917" y="1520"/>
                  </a:lnTo>
                  <a:lnTo>
                    <a:pt x="1918" y="1340"/>
                  </a:lnTo>
                  <a:lnTo>
                    <a:pt x="1918" y="1520"/>
                  </a:lnTo>
                  <a:lnTo>
                    <a:pt x="1919" y="1345"/>
                  </a:lnTo>
                  <a:lnTo>
                    <a:pt x="1919" y="1520"/>
                  </a:lnTo>
                  <a:lnTo>
                    <a:pt x="1920" y="1380"/>
                  </a:lnTo>
                  <a:lnTo>
                    <a:pt x="1920" y="1395"/>
                  </a:lnTo>
                  <a:lnTo>
                    <a:pt x="1921" y="1520"/>
                  </a:lnTo>
                  <a:lnTo>
                    <a:pt x="1921" y="1407"/>
                  </a:lnTo>
                  <a:lnTo>
                    <a:pt x="1922" y="1520"/>
                  </a:lnTo>
                  <a:lnTo>
                    <a:pt x="1922" y="1520"/>
                  </a:lnTo>
                  <a:lnTo>
                    <a:pt x="1923" y="1421"/>
                  </a:lnTo>
                  <a:lnTo>
                    <a:pt x="1923" y="1520"/>
                  </a:lnTo>
                  <a:lnTo>
                    <a:pt x="1924" y="1433"/>
                  </a:lnTo>
                  <a:lnTo>
                    <a:pt x="1924" y="1520"/>
                  </a:lnTo>
                  <a:lnTo>
                    <a:pt x="1925" y="1456"/>
                  </a:lnTo>
                  <a:lnTo>
                    <a:pt x="1925" y="1458"/>
                  </a:lnTo>
                  <a:lnTo>
                    <a:pt x="1926" y="1520"/>
                  </a:lnTo>
                  <a:lnTo>
                    <a:pt x="1926" y="1520"/>
                  </a:lnTo>
                  <a:lnTo>
                    <a:pt x="1927" y="1463"/>
                  </a:lnTo>
                  <a:lnTo>
                    <a:pt x="1927" y="1520"/>
                  </a:lnTo>
                  <a:lnTo>
                    <a:pt x="1928" y="1469"/>
                  </a:lnTo>
                  <a:lnTo>
                    <a:pt x="1928" y="1473"/>
                  </a:lnTo>
                  <a:lnTo>
                    <a:pt x="1929" y="1520"/>
                  </a:lnTo>
                  <a:lnTo>
                    <a:pt x="1929" y="1479"/>
                  </a:lnTo>
                  <a:lnTo>
                    <a:pt x="1930" y="1520"/>
                  </a:lnTo>
                  <a:lnTo>
                    <a:pt x="1930" y="1486"/>
                  </a:lnTo>
                  <a:lnTo>
                    <a:pt x="1931" y="1520"/>
                  </a:lnTo>
                  <a:lnTo>
                    <a:pt x="1931" y="1520"/>
                  </a:lnTo>
                  <a:lnTo>
                    <a:pt x="1932" y="1491"/>
                  </a:lnTo>
                  <a:lnTo>
                    <a:pt x="1932" y="1520"/>
                  </a:lnTo>
                  <a:lnTo>
                    <a:pt x="1933" y="1495"/>
                  </a:lnTo>
                  <a:lnTo>
                    <a:pt x="1933" y="1520"/>
                  </a:lnTo>
                  <a:lnTo>
                    <a:pt x="1934" y="1520"/>
                  </a:lnTo>
                  <a:lnTo>
                    <a:pt x="1934" y="1497"/>
                  </a:lnTo>
                  <a:lnTo>
                    <a:pt x="1935" y="1501"/>
                  </a:lnTo>
                  <a:lnTo>
                    <a:pt x="1935" y="1520"/>
                  </a:lnTo>
                  <a:lnTo>
                    <a:pt x="1936" y="1502"/>
                  </a:lnTo>
                  <a:lnTo>
                    <a:pt x="1936" y="1520"/>
                  </a:lnTo>
                  <a:lnTo>
                    <a:pt x="1937" y="1520"/>
                  </a:lnTo>
                  <a:lnTo>
                    <a:pt x="1937" y="1520"/>
                  </a:lnTo>
                  <a:lnTo>
                    <a:pt x="1938" y="1506"/>
                  </a:lnTo>
                  <a:lnTo>
                    <a:pt x="1938" y="1520"/>
                  </a:lnTo>
                  <a:lnTo>
                    <a:pt x="1939" y="1507"/>
                  </a:lnTo>
                  <a:lnTo>
                    <a:pt x="1939" y="1520"/>
                  </a:lnTo>
                  <a:lnTo>
                    <a:pt x="1940" y="1508"/>
                  </a:lnTo>
                  <a:lnTo>
                    <a:pt x="1940" y="1520"/>
                  </a:lnTo>
                  <a:lnTo>
                    <a:pt x="1941" y="1520"/>
                  </a:lnTo>
                  <a:lnTo>
                    <a:pt x="1941" y="1506"/>
                  </a:lnTo>
                  <a:lnTo>
                    <a:pt x="1942" y="1520"/>
                  </a:lnTo>
                  <a:lnTo>
                    <a:pt x="1942" y="1520"/>
                  </a:lnTo>
                  <a:lnTo>
                    <a:pt x="1943" y="1511"/>
                  </a:lnTo>
                  <a:lnTo>
                    <a:pt x="1943" y="1520"/>
                  </a:lnTo>
                  <a:lnTo>
                    <a:pt x="1944" y="1510"/>
                  </a:lnTo>
                  <a:lnTo>
                    <a:pt x="1944" y="1520"/>
                  </a:lnTo>
                  <a:lnTo>
                    <a:pt x="1945" y="1520"/>
                  </a:lnTo>
                  <a:lnTo>
                    <a:pt x="1945" y="1513"/>
                  </a:lnTo>
                  <a:lnTo>
                    <a:pt x="1946" y="1520"/>
                  </a:lnTo>
                  <a:lnTo>
                    <a:pt x="1946" y="1513"/>
                  </a:lnTo>
                  <a:lnTo>
                    <a:pt x="1947" y="1520"/>
                  </a:lnTo>
                  <a:lnTo>
                    <a:pt x="1947" y="1520"/>
                  </a:lnTo>
                  <a:lnTo>
                    <a:pt x="1948" y="1510"/>
                  </a:lnTo>
                  <a:lnTo>
                    <a:pt x="1948" y="1520"/>
                  </a:lnTo>
                  <a:lnTo>
                    <a:pt x="1949" y="1520"/>
                  </a:lnTo>
                  <a:lnTo>
                    <a:pt x="1949" y="1508"/>
                  </a:lnTo>
                  <a:lnTo>
                    <a:pt x="1950" y="1520"/>
                  </a:lnTo>
                  <a:lnTo>
                    <a:pt x="1950" y="1513"/>
                  </a:lnTo>
                  <a:lnTo>
                    <a:pt x="1951" y="1520"/>
                  </a:lnTo>
                  <a:lnTo>
                    <a:pt x="1951" y="1520"/>
                  </a:lnTo>
                  <a:lnTo>
                    <a:pt x="1952" y="1513"/>
                  </a:lnTo>
                  <a:lnTo>
                    <a:pt x="1952" y="1520"/>
                  </a:lnTo>
                  <a:lnTo>
                    <a:pt x="1953" y="1512"/>
                  </a:lnTo>
                  <a:lnTo>
                    <a:pt x="1953" y="1520"/>
                  </a:lnTo>
                  <a:lnTo>
                    <a:pt x="1954" y="1515"/>
                  </a:lnTo>
                  <a:lnTo>
                    <a:pt x="1954" y="1513"/>
                  </a:lnTo>
                  <a:lnTo>
                    <a:pt x="1955" y="1520"/>
                  </a:lnTo>
                  <a:lnTo>
                    <a:pt x="1955" y="1515"/>
                  </a:lnTo>
                  <a:lnTo>
                    <a:pt x="1956" y="1520"/>
                  </a:lnTo>
                  <a:lnTo>
                    <a:pt x="1956" y="1520"/>
                  </a:lnTo>
                  <a:lnTo>
                    <a:pt x="1957" y="1516"/>
                  </a:lnTo>
                  <a:lnTo>
                    <a:pt x="1957" y="1515"/>
                  </a:lnTo>
                  <a:lnTo>
                    <a:pt x="1958" y="1520"/>
                  </a:lnTo>
                  <a:lnTo>
                    <a:pt x="1958" y="1517"/>
                  </a:lnTo>
                  <a:lnTo>
                    <a:pt x="1959" y="1520"/>
                  </a:lnTo>
                  <a:lnTo>
                    <a:pt x="1959" y="1520"/>
                  </a:lnTo>
                  <a:lnTo>
                    <a:pt x="1960" y="1517"/>
                  </a:lnTo>
                  <a:lnTo>
                    <a:pt x="1960" y="1520"/>
                  </a:lnTo>
                  <a:lnTo>
                    <a:pt x="1961" y="1517"/>
                  </a:lnTo>
                  <a:lnTo>
                    <a:pt x="1961" y="1520"/>
                  </a:lnTo>
                  <a:lnTo>
                    <a:pt x="1962" y="1517"/>
                  </a:lnTo>
                  <a:lnTo>
                    <a:pt x="1962" y="1517"/>
                  </a:lnTo>
                  <a:lnTo>
                    <a:pt x="1963" y="1520"/>
                  </a:lnTo>
                  <a:lnTo>
                    <a:pt x="1963" y="1520"/>
                  </a:lnTo>
                  <a:lnTo>
                    <a:pt x="1964" y="1518"/>
                  </a:lnTo>
                  <a:lnTo>
                    <a:pt x="1964" y="1520"/>
                  </a:lnTo>
                  <a:lnTo>
                    <a:pt x="1965" y="1520"/>
                  </a:lnTo>
                  <a:lnTo>
                    <a:pt x="1965" y="1519"/>
                  </a:lnTo>
                  <a:lnTo>
                    <a:pt x="1966" y="1519"/>
                  </a:lnTo>
                  <a:lnTo>
                    <a:pt x="1966" y="1520"/>
                  </a:lnTo>
                  <a:lnTo>
                    <a:pt x="1967" y="1520"/>
                  </a:lnTo>
                  <a:lnTo>
                    <a:pt x="1967" y="1520"/>
                  </a:lnTo>
                  <a:lnTo>
                    <a:pt x="1968" y="1520"/>
                  </a:lnTo>
                  <a:lnTo>
                    <a:pt x="1968" y="1518"/>
                  </a:lnTo>
                  <a:lnTo>
                    <a:pt x="1969" y="1520"/>
                  </a:lnTo>
                  <a:lnTo>
                    <a:pt x="1969" y="1520"/>
                  </a:lnTo>
                  <a:lnTo>
                    <a:pt x="1970" y="1518"/>
                  </a:lnTo>
                  <a:lnTo>
                    <a:pt x="1970" y="1520"/>
                  </a:lnTo>
                  <a:lnTo>
                    <a:pt x="1971" y="1518"/>
                  </a:lnTo>
                  <a:lnTo>
                    <a:pt x="1971" y="1520"/>
                  </a:lnTo>
                  <a:lnTo>
                    <a:pt x="1972" y="1518"/>
                  </a:lnTo>
                  <a:lnTo>
                    <a:pt x="1972" y="1520"/>
                  </a:lnTo>
                  <a:lnTo>
                    <a:pt x="1973" y="1519"/>
                  </a:lnTo>
                  <a:lnTo>
                    <a:pt x="1973" y="1520"/>
                  </a:lnTo>
                  <a:lnTo>
                    <a:pt x="1974" y="1520"/>
                  </a:lnTo>
                  <a:lnTo>
                    <a:pt x="1974" y="1520"/>
                  </a:lnTo>
                  <a:lnTo>
                    <a:pt x="1975" y="1518"/>
                  </a:lnTo>
                  <a:lnTo>
                    <a:pt x="1975" y="1520"/>
                  </a:lnTo>
                  <a:lnTo>
                    <a:pt x="1976" y="1520"/>
                  </a:lnTo>
                  <a:lnTo>
                    <a:pt x="1976" y="1519"/>
                  </a:lnTo>
                  <a:lnTo>
                    <a:pt x="1977" y="1520"/>
                  </a:lnTo>
                  <a:lnTo>
                    <a:pt x="1977" y="1520"/>
                  </a:lnTo>
                  <a:lnTo>
                    <a:pt x="1978" y="1520"/>
                  </a:lnTo>
                  <a:lnTo>
                    <a:pt x="1978" y="1520"/>
                  </a:lnTo>
                  <a:lnTo>
                    <a:pt x="1979" y="1520"/>
                  </a:lnTo>
                  <a:lnTo>
                    <a:pt x="1979" y="1520"/>
                  </a:lnTo>
                  <a:lnTo>
                    <a:pt x="1980" y="1518"/>
                  </a:lnTo>
                  <a:lnTo>
                    <a:pt x="1980" y="1520"/>
                  </a:lnTo>
                  <a:lnTo>
                    <a:pt x="1981" y="1520"/>
                  </a:lnTo>
                  <a:lnTo>
                    <a:pt x="1981" y="1520"/>
                  </a:lnTo>
                  <a:lnTo>
                    <a:pt x="1982" y="1520"/>
                  </a:lnTo>
                  <a:lnTo>
                    <a:pt x="1982" y="1520"/>
                  </a:lnTo>
                  <a:lnTo>
                    <a:pt x="1983" y="1520"/>
                  </a:lnTo>
                  <a:lnTo>
                    <a:pt x="1983" y="1519"/>
                  </a:lnTo>
                  <a:lnTo>
                    <a:pt x="1984" y="1520"/>
                  </a:lnTo>
                  <a:lnTo>
                    <a:pt x="1984" y="1519"/>
                  </a:lnTo>
                  <a:lnTo>
                    <a:pt x="1985" y="1520"/>
                  </a:lnTo>
                  <a:lnTo>
                    <a:pt x="1985" y="1520"/>
                  </a:lnTo>
                  <a:lnTo>
                    <a:pt x="1986" y="1518"/>
                  </a:lnTo>
                  <a:lnTo>
                    <a:pt x="1986" y="1520"/>
                  </a:lnTo>
                  <a:lnTo>
                    <a:pt x="1987" y="1520"/>
                  </a:lnTo>
                  <a:lnTo>
                    <a:pt x="1987" y="1519"/>
                  </a:lnTo>
                  <a:lnTo>
                    <a:pt x="1988" y="1520"/>
                  </a:lnTo>
                  <a:lnTo>
                    <a:pt x="1988" y="1520"/>
                  </a:lnTo>
                  <a:lnTo>
                    <a:pt x="1989" y="1519"/>
                  </a:lnTo>
                  <a:lnTo>
                    <a:pt x="1989" y="1520"/>
                  </a:lnTo>
                  <a:lnTo>
                    <a:pt x="1990" y="1520"/>
                  </a:lnTo>
                  <a:lnTo>
                    <a:pt x="1990" y="1520"/>
                  </a:lnTo>
                  <a:lnTo>
                    <a:pt x="1991" y="1520"/>
                  </a:lnTo>
                  <a:lnTo>
                    <a:pt x="1991" y="1520"/>
                  </a:lnTo>
                  <a:lnTo>
                    <a:pt x="1992" y="1520"/>
                  </a:lnTo>
                  <a:lnTo>
                    <a:pt x="1992" y="1520"/>
                  </a:lnTo>
                  <a:lnTo>
                    <a:pt x="1993" y="1520"/>
                  </a:lnTo>
                  <a:lnTo>
                    <a:pt x="1993" y="1519"/>
                  </a:lnTo>
                  <a:lnTo>
                    <a:pt x="1994" y="1520"/>
                  </a:lnTo>
                  <a:lnTo>
                    <a:pt x="1994" y="1519"/>
                  </a:lnTo>
                  <a:lnTo>
                    <a:pt x="1995" y="1520"/>
                  </a:lnTo>
                  <a:lnTo>
                    <a:pt x="1995" y="1519"/>
                  </a:lnTo>
                  <a:lnTo>
                    <a:pt x="1996" y="1520"/>
                  </a:lnTo>
                  <a:lnTo>
                    <a:pt x="1996" y="1520"/>
                  </a:lnTo>
                  <a:lnTo>
                    <a:pt x="1997" y="1518"/>
                  </a:lnTo>
                  <a:lnTo>
                    <a:pt x="1997" y="1520"/>
                  </a:lnTo>
                  <a:lnTo>
                    <a:pt x="1998" y="1519"/>
                  </a:lnTo>
                  <a:lnTo>
                    <a:pt x="1998" y="1520"/>
                  </a:lnTo>
                  <a:lnTo>
                    <a:pt x="1999" y="1518"/>
                  </a:lnTo>
                  <a:lnTo>
                    <a:pt x="1999" y="1520"/>
                  </a:lnTo>
                  <a:lnTo>
                    <a:pt x="2000" y="1520"/>
                  </a:lnTo>
                  <a:lnTo>
                    <a:pt x="2000" y="1518"/>
                  </a:lnTo>
                  <a:lnTo>
                    <a:pt x="2001" y="1520"/>
                  </a:lnTo>
                  <a:lnTo>
                    <a:pt x="2001" y="1520"/>
                  </a:lnTo>
                  <a:lnTo>
                    <a:pt x="2002" y="1519"/>
                  </a:lnTo>
                  <a:lnTo>
                    <a:pt x="2002" y="1520"/>
                  </a:lnTo>
                  <a:lnTo>
                    <a:pt x="2003" y="1520"/>
                  </a:lnTo>
                  <a:lnTo>
                    <a:pt x="2003" y="1519"/>
                  </a:lnTo>
                  <a:lnTo>
                    <a:pt x="2004" y="1520"/>
                  </a:lnTo>
                  <a:lnTo>
                    <a:pt x="2004" y="1520"/>
                  </a:lnTo>
                  <a:lnTo>
                    <a:pt x="2005" y="1519"/>
                  </a:lnTo>
                  <a:lnTo>
                    <a:pt x="2005" y="1520"/>
                  </a:lnTo>
                  <a:lnTo>
                    <a:pt x="2006" y="1519"/>
                  </a:lnTo>
                  <a:lnTo>
                    <a:pt x="2006" y="1520"/>
                  </a:lnTo>
                  <a:lnTo>
                    <a:pt x="2007" y="1520"/>
                  </a:lnTo>
                  <a:lnTo>
                    <a:pt x="2007" y="1518"/>
                  </a:lnTo>
                  <a:lnTo>
                    <a:pt x="2008" y="1519"/>
                  </a:lnTo>
                  <a:lnTo>
                    <a:pt x="2008" y="1520"/>
                  </a:lnTo>
                  <a:lnTo>
                    <a:pt x="2009" y="1519"/>
                  </a:lnTo>
                  <a:lnTo>
                    <a:pt x="2009" y="1520"/>
                  </a:lnTo>
                  <a:lnTo>
                    <a:pt x="2010" y="1520"/>
                  </a:lnTo>
                  <a:lnTo>
                    <a:pt x="2010" y="1519"/>
                  </a:lnTo>
                  <a:lnTo>
                    <a:pt x="2011" y="1520"/>
                  </a:lnTo>
                  <a:lnTo>
                    <a:pt x="2011" y="1519"/>
                  </a:lnTo>
                  <a:lnTo>
                    <a:pt x="2012" y="1520"/>
                  </a:lnTo>
                  <a:lnTo>
                    <a:pt x="2012" y="1520"/>
                  </a:lnTo>
                  <a:lnTo>
                    <a:pt x="2013" y="1519"/>
                  </a:lnTo>
                  <a:lnTo>
                    <a:pt x="2013" y="1520"/>
                  </a:lnTo>
                  <a:lnTo>
                    <a:pt x="2014" y="1519"/>
                  </a:lnTo>
                  <a:lnTo>
                    <a:pt x="2014" y="1520"/>
                  </a:lnTo>
                  <a:lnTo>
                    <a:pt x="2015" y="1519"/>
                  </a:lnTo>
                  <a:lnTo>
                    <a:pt x="2015" y="1520"/>
                  </a:lnTo>
                  <a:lnTo>
                    <a:pt x="2016" y="1519"/>
                  </a:lnTo>
                  <a:lnTo>
                    <a:pt x="2016" y="1520"/>
                  </a:lnTo>
                  <a:lnTo>
                    <a:pt x="2017" y="1520"/>
                  </a:lnTo>
                  <a:lnTo>
                    <a:pt x="2017" y="1519"/>
                  </a:lnTo>
                  <a:lnTo>
                    <a:pt x="2018" y="1520"/>
                  </a:lnTo>
                  <a:lnTo>
                    <a:pt x="2018" y="1520"/>
                  </a:lnTo>
                  <a:lnTo>
                    <a:pt x="2019" y="1520"/>
                  </a:lnTo>
                  <a:lnTo>
                    <a:pt x="2019" y="1519"/>
                  </a:lnTo>
                  <a:lnTo>
                    <a:pt x="2020" y="1520"/>
                  </a:lnTo>
                  <a:lnTo>
                    <a:pt x="2020" y="1520"/>
                  </a:lnTo>
                  <a:lnTo>
                    <a:pt x="2021" y="1519"/>
                  </a:lnTo>
                  <a:lnTo>
                    <a:pt x="2021" y="1519"/>
                  </a:lnTo>
                  <a:lnTo>
                    <a:pt x="2022" y="1520"/>
                  </a:lnTo>
                  <a:lnTo>
                    <a:pt x="2022" y="1520"/>
                  </a:lnTo>
                  <a:lnTo>
                    <a:pt x="2023" y="1520"/>
                  </a:lnTo>
                  <a:lnTo>
                    <a:pt x="2023" y="1520"/>
                  </a:lnTo>
                  <a:lnTo>
                    <a:pt x="2024" y="1518"/>
                  </a:lnTo>
                  <a:lnTo>
                    <a:pt x="2024" y="1520"/>
                  </a:lnTo>
                  <a:lnTo>
                    <a:pt x="2025" y="1520"/>
                  </a:lnTo>
                  <a:lnTo>
                    <a:pt x="2025" y="1520"/>
                  </a:lnTo>
                  <a:lnTo>
                    <a:pt x="2026" y="1518"/>
                  </a:lnTo>
                  <a:lnTo>
                    <a:pt x="2026" y="1520"/>
                  </a:lnTo>
                  <a:lnTo>
                    <a:pt x="2027" y="1519"/>
                  </a:lnTo>
                  <a:lnTo>
                    <a:pt x="2027" y="1520"/>
                  </a:lnTo>
                  <a:lnTo>
                    <a:pt x="2028" y="1520"/>
                  </a:lnTo>
                  <a:lnTo>
                    <a:pt x="2028" y="1520"/>
                  </a:lnTo>
                  <a:lnTo>
                    <a:pt x="2029" y="1519"/>
                  </a:lnTo>
                  <a:lnTo>
                    <a:pt x="2029" y="1520"/>
                  </a:lnTo>
                  <a:lnTo>
                    <a:pt x="2030" y="1520"/>
                  </a:lnTo>
                  <a:lnTo>
                    <a:pt x="2030" y="1520"/>
                  </a:lnTo>
                  <a:lnTo>
                    <a:pt x="2031" y="1520"/>
                  </a:lnTo>
                  <a:lnTo>
                    <a:pt x="2031" y="1520"/>
                  </a:lnTo>
                  <a:lnTo>
                    <a:pt x="2032" y="1519"/>
                  </a:lnTo>
                  <a:lnTo>
                    <a:pt x="2032" y="1520"/>
                  </a:lnTo>
                  <a:lnTo>
                    <a:pt x="2033" y="1520"/>
                  </a:lnTo>
                  <a:lnTo>
                    <a:pt x="2033" y="1518"/>
                  </a:lnTo>
                  <a:lnTo>
                    <a:pt x="2034" y="1520"/>
                  </a:lnTo>
                  <a:lnTo>
                    <a:pt x="2034" y="1520"/>
                  </a:lnTo>
                  <a:lnTo>
                    <a:pt x="2035" y="1519"/>
                  </a:lnTo>
                  <a:lnTo>
                    <a:pt x="2035" y="1520"/>
                  </a:lnTo>
                  <a:lnTo>
                    <a:pt x="2036" y="1519"/>
                  </a:lnTo>
                  <a:lnTo>
                    <a:pt x="2036" y="1520"/>
                  </a:lnTo>
                  <a:lnTo>
                    <a:pt x="2037" y="1519"/>
                  </a:lnTo>
                  <a:lnTo>
                    <a:pt x="2037" y="1520"/>
                  </a:lnTo>
                  <a:lnTo>
                    <a:pt x="2038" y="1519"/>
                  </a:lnTo>
                  <a:lnTo>
                    <a:pt x="2038" y="1520"/>
                  </a:lnTo>
                  <a:lnTo>
                    <a:pt x="2039" y="1520"/>
                  </a:lnTo>
                  <a:lnTo>
                    <a:pt x="2039" y="1519"/>
                  </a:lnTo>
                  <a:lnTo>
                    <a:pt x="2040" y="1520"/>
                  </a:lnTo>
                  <a:lnTo>
                    <a:pt x="2040" y="1519"/>
                  </a:lnTo>
                  <a:lnTo>
                    <a:pt x="2041" y="1520"/>
                  </a:lnTo>
                  <a:lnTo>
                    <a:pt x="2041" y="1520"/>
                  </a:lnTo>
                  <a:lnTo>
                    <a:pt x="2042" y="1519"/>
                  </a:lnTo>
                  <a:lnTo>
                    <a:pt x="2042" y="1519"/>
                  </a:lnTo>
                  <a:lnTo>
                    <a:pt x="2043" y="1520"/>
                  </a:lnTo>
                  <a:lnTo>
                    <a:pt x="2043" y="1520"/>
                  </a:lnTo>
                  <a:lnTo>
                    <a:pt x="2044" y="1518"/>
                  </a:lnTo>
                  <a:lnTo>
                    <a:pt x="2044" y="1520"/>
                  </a:lnTo>
                  <a:lnTo>
                    <a:pt x="2045" y="1519"/>
                  </a:lnTo>
                  <a:lnTo>
                    <a:pt x="2045" y="1520"/>
                  </a:lnTo>
                  <a:lnTo>
                    <a:pt x="2046" y="1518"/>
                  </a:lnTo>
                  <a:lnTo>
                    <a:pt x="2046" y="1520"/>
                  </a:lnTo>
                  <a:lnTo>
                    <a:pt x="2047" y="1520"/>
                  </a:lnTo>
                  <a:lnTo>
                    <a:pt x="2047" y="1520"/>
                  </a:lnTo>
                  <a:lnTo>
                    <a:pt x="2048" y="1520"/>
                  </a:lnTo>
                  <a:lnTo>
                    <a:pt x="2048" y="1519"/>
                  </a:lnTo>
                  <a:lnTo>
                    <a:pt x="2049" y="1519"/>
                  </a:lnTo>
                  <a:lnTo>
                    <a:pt x="2049" y="1520"/>
                  </a:lnTo>
                  <a:lnTo>
                    <a:pt x="2050" y="1520"/>
                  </a:lnTo>
                  <a:lnTo>
                    <a:pt x="2050" y="1520"/>
                  </a:lnTo>
                  <a:lnTo>
                    <a:pt x="2051" y="1519"/>
                  </a:lnTo>
                  <a:lnTo>
                    <a:pt x="2051" y="1520"/>
                  </a:lnTo>
                  <a:lnTo>
                    <a:pt x="2052" y="1520"/>
                  </a:lnTo>
                  <a:lnTo>
                    <a:pt x="2052" y="1519"/>
                  </a:lnTo>
                  <a:lnTo>
                    <a:pt x="2053" y="1519"/>
                  </a:lnTo>
                  <a:lnTo>
                    <a:pt x="2053" y="1520"/>
                  </a:lnTo>
                  <a:lnTo>
                    <a:pt x="2054" y="1520"/>
                  </a:lnTo>
                  <a:lnTo>
                    <a:pt x="2054" y="1519"/>
                  </a:lnTo>
                  <a:lnTo>
                    <a:pt x="2055" y="1519"/>
                  </a:lnTo>
                  <a:lnTo>
                    <a:pt x="2055" y="1520"/>
                  </a:lnTo>
                  <a:lnTo>
                    <a:pt x="2056" y="1520"/>
                  </a:lnTo>
                  <a:lnTo>
                    <a:pt x="2056" y="1520"/>
                  </a:lnTo>
                  <a:lnTo>
                    <a:pt x="2057" y="1520"/>
                  </a:lnTo>
                  <a:lnTo>
                    <a:pt x="2057" y="1520"/>
                  </a:lnTo>
                  <a:lnTo>
                    <a:pt x="2058" y="1520"/>
                  </a:lnTo>
                  <a:lnTo>
                    <a:pt x="2058" y="1520"/>
                  </a:lnTo>
                  <a:lnTo>
                    <a:pt x="2059" y="1520"/>
                  </a:lnTo>
                  <a:lnTo>
                    <a:pt x="2059" y="1520"/>
                  </a:lnTo>
                  <a:lnTo>
                    <a:pt x="2060" y="1520"/>
                  </a:lnTo>
                  <a:lnTo>
                    <a:pt x="2060" y="1520"/>
                  </a:lnTo>
                  <a:lnTo>
                    <a:pt x="2061" y="1520"/>
                  </a:lnTo>
                  <a:lnTo>
                    <a:pt x="2061" y="1520"/>
                  </a:lnTo>
                  <a:lnTo>
                    <a:pt x="2062" y="1519"/>
                  </a:lnTo>
                  <a:lnTo>
                    <a:pt x="2062" y="1520"/>
                  </a:lnTo>
                  <a:lnTo>
                    <a:pt x="2063" y="1520"/>
                  </a:lnTo>
                  <a:lnTo>
                    <a:pt x="2063" y="1520"/>
                  </a:lnTo>
                  <a:lnTo>
                    <a:pt x="2064" y="1520"/>
                  </a:lnTo>
                  <a:lnTo>
                    <a:pt x="2064" y="1520"/>
                  </a:lnTo>
                  <a:lnTo>
                    <a:pt x="2065" y="1519"/>
                  </a:lnTo>
                  <a:lnTo>
                    <a:pt x="2066" y="1520"/>
                  </a:lnTo>
                  <a:lnTo>
                    <a:pt x="2066" y="1520"/>
                  </a:lnTo>
                  <a:lnTo>
                    <a:pt x="2067" y="1520"/>
                  </a:lnTo>
                  <a:lnTo>
                    <a:pt x="2067" y="1520"/>
                  </a:lnTo>
                  <a:lnTo>
                    <a:pt x="2068" y="1520"/>
                  </a:lnTo>
                  <a:lnTo>
                    <a:pt x="2068" y="1520"/>
                  </a:lnTo>
                  <a:lnTo>
                    <a:pt x="2069" y="1520"/>
                  </a:lnTo>
                  <a:lnTo>
                    <a:pt x="2069" y="1520"/>
                  </a:lnTo>
                  <a:lnTo>
                    <a:pt x="2070" y="1520"/>
                  </a:lnTo>
                  <a:lnTo>
                    <a:pt x="2070" y="1520"/>
                  </a:lnTo>
                  <a:lnTo>
                    <a:pt x="2071" y="1520"/>
                  </a:lnTo>
                  <a:lnTo>
                    <a:pt x="2071" y="1520"/>
                  </a:lnTo>
                  <a:lnTo>
                    <a:pt x="2072" y="1520"/>
                  </a:lnTo>
                  <a:lnTo>
                    <a:pt x="2072" y="1520"/>
                  </a:lnTo>
                  <a:lnTo>
                    <a:pt x="2073" y="1520"/>
                  </a:lnTo>
                  <a:lnTo>
                    <a:pt x="2073" y="1520"/>
                  </a:lnTo>
                  <a:lnTo>
                    <a:pt x="2074" y="1520"/>
                  </a:lnTo>
                  <a:lnTo>
                    <a:pt x="2074" y="1520"/>
                  </a:lnTo>
                  <a:lnTo>
                    <a:pt x="2075" y="1520"/>
                  </a:lnTo>
                  <a:lnTo>
                    <a:pt x="2075" y="1520"/>
                  </a:lnTo>
                  <a:lnTo>
                    <a:pt x="2076" y="1520"/>
                  </a:lnTo>
                  <a:lnTo>
                    <a:pt x="2076" y="1520"/>
                  </a:lnTo>
                  <a:lnTo>
                    <a:pt x="2077" y="1520"/>
                  </a:lnTo>
                  <a:lnTo>
                    <a:pt x="2077" y="1520"/>
                  </a:lnTo>
                  <a:lnTo>
                    <a:pt x="2078" y="1520"/>
                  </a:lnTo>
                  <a:lnTo>
                    <a:pt x="2078" y="1520"/>
                  </a:lnTo>
                  <a:lnTo>
                    <a:pt x="2079" y="1520"/>
                  </a:lnTo>
                  <a:lnTo>
                    <a:pt x="2079" y="1520"/>
                  </a:lnTo>
                  <a:lnTo>
                    <a:pt x="2080" y="1520"/>
                  </a:lnTo>
                  <a:lnTo>
                    <a:pt x="2080" y="1520"/>
                  </a:lnTo>
                  <a:lnTo>
                    <a:pt x="2081" y="1520"/>
                  </a:lnTo>
                  <a:lnTo>
                    <a:pt x="2081" y="1520"/>
                  </a:lnTo>
                  <a:lnTo>
                    <a:pt x="2082" y="1520"/>
                  </a:lnTo>
                  <a:lnTo>
                    <a:pt x="2082" y="1520"/>
                  </a:lnTo>
                  <a:lnTo>
                    <a:pt x="2083" y="1520"/>
                  </a:lnTo>
                  <a:lnTo>
                    <a:pt x="2083" y="1520"/>
                  </a:lnTo>
                  <a:lnTo>
                    <a:pt x="2084" y="1520"/>
                  </a:lnTo>
                  <a:lnTo>
                    <a:pt x="2084" y="1520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6" y="1520"/>
                  </a:lnTo>
                  <a:lnTo>
                    <a:pt x="2086" y="1520"/>
                  </a:lnTo>
                  <a:lnTo>
                    <a:pt x="2087" y="1520"/>
                  </a:lnTo>
                  <a:lnTo>
                    <a:pt x="2087" y="1520"/>
                  </a:lnTo>
                  <a:lnTo>
                    <a:pt x="2088" y="1520"/>
                  </a:lnTo>
                  <a:lnTo>
                    <a:pt x="2088" y="1520"/>
                  </a:lnTo>
                  <a:lnTo>
                    <a:pt x="2089" y="1520"/>
                  </a:lnTo>
                  <a:lnTo>
                    <a:pt x="2089" y="1520"/>
                  </a:lnTo>
                  <a:lnTo>
                    <a:pt x="2090" y="1520"/>
                  </a:lnTo>
                  <a:lnTo>
                    <a:pt x="2090" y="1520"/>
                  </a:lnTo>
                  <a:lnTo>
                    <a:pt x="2091" y="1520"/>
                  </a:lnTo>
                  <a:lnTo>
                    <a:pt x="2091" y="1520"/>
                  </a:lnTo>
                  <a:lnTo>
                    <a:pt x="2092" y="1520"/>
                  </a:lnTo>
                  <a:lnTo>
                    <a:pt x="2092" y="1520"/>
                  </a:lnTo>
                  <a:lnTo>
                    <a:pt x="2093" y="1520"/>
                  </a:lnTo>
                  <a:lnTo>
                    <a:pt x="2093" y="1520"/>
                  </a:lnTo>
                  <a:lnTo>
                    <a:pt x="2094" y="1518"/>
                  </a:lnTo>
                  <a:lnTo>
                    <a:pt x="2094" y="1520"/>
                  </a:lnTo>
                  <a:lnTo>
                    <a:pt x="2095" y="1520"/>
                  </a:lnTo>
                  <a:lnTo>
                    <a:pt x="2095" y="1518"/>
                  </a:lnTo>
                  <a:lnTo>
                    <a:pt x="2096" y="1520"/>
                  </a:lnTo>
                  <a:lnTo>
                    <a:pt x="2096" y="1520"/>
                  </a:lnTo>
                  <a:lnTo>
                    <a:pt x="2097" y="1518"/>
                  </a:lnTo>
                  <a:lnTo>
                    <a:pt x="2097" y="1520"/>
                  </a:lnTo>
                  <a:lnTo>
                    <a:pt x="2098" y="1517"/>
                  </a:lnTo>
                  <a:lnTo>
                    <a:pt x="2098" y="1520"/>
                  </a:lnTo>
                  <a:lnTo>
                    <a:pt x="2099" y="1516"/>
                  </a:lnTo>
                  <a:lnTo>
                    <a:pt x="2099" y="1520"/>
                  </a:lnTo>
                  <a:lnTo>
                    <a:pt x="2100" y="1514"/>
                  </a:lnTo>
                  <a:lnTo>
                    <a:pt x="2100" y="1520"/>
                  </a:lnTo>
                  <a:lnTo>
                    <a:pt x="2101" y="1514"/>
                  </a:lnTo>
                  <a:lnTo>
                    <a:pt x="2101" y="1520"/>
                  </a:lnTo>
                  <a:lnTo>
                    <a:pt x="2102" y="1520"/>
                  </a:lnTo>
                  <a:lnTo>
                    <a:pt x="2102" y="1511"/>
                  </a:lnTo>
                  <a:lnTo>
                    <a:pt x="2103" y="1520"/>
                  </a:lnTo>
                  <a:lnTo>
                    <a:pt x="2103" y="1508"/>
                  </a:lnTo>
                  <a:lnTo>
                    <a:pt x="2104" y="1520"/>
                  </a:lnTo>
                  <a:lnTo>
                    <a:pt x="2104" y="1520"/>
                  </a:lnTo>
                  <a:lnTo>
                    <a:pt x="2105" y="1504"/>
                  </a:lnTo>
                  <a:lnTo>
                    <a:pt x="2105" y="1520"/>
                  </a:lnTo>
                  <a:lnTo>
                    <a:pt x="2106" y="1520"/>
                  </a:lnTo>
                  <a:lnTo>
                    <a:pt x="2106" y="1500"/>
                  </a:lnTo>
                  <a:lnTo>
                    <a:pt x="2107" y="1520"/>
                  </a:lnTo>
                  <a:lnTo>
                    <a:pt x="2107" y="1520"/>
                  </a:lnTo>
                  <a:lnTo>
                    <a:pt x="2108" y="1496"/>
                  </a:lnTo>
                  <a:lnTo>
                    <a:pt x="2108" y="1520"/>
                  </a:lnTo>
                  <a:lnTo>
                    <a:pt x="2109" y="1520"/>
                  </a:lnTo>
                  <a:lnTo>
                    <a:pt x="2109" y="1520"/>
                  </a:lnTo>
                  <a:lnTo>
                    <a:pt x="2110" y="1520"/>
                  </a:lnTo>
                  <a:lnTo>
                    <a:pt x="2110" y="1495"/>
                  </a:lnTo>
                  <a:lnTo>
                    <a:pt x="2111" y="1520"/>
                  </a:lnTo>
                  <a:lnTo>
                    <a:pt x="2111" y="1520"/>
                  </a:lnTo>
                  <a:lnTo>
                    <a:pt x="2112" y="1520"/>
                  </a:lnTo>
                  <a:lnTo>
                    <a:pt x="2112" y="1494"/>
                  </a:lnTo>
                  <a:lnTo>
                    <a:pt x="2113" y="1520"/>
                  </a:lnTo>
                  <a:lnTo>
                    <a:pt x="2113" y="1520"/>
                  </a:lnTo>
                  <a:lnTo>
                    <a:pt x="2114" y="1493"/>
                  </a:lnTo>
                  <a:lnTo>
                    <a:pt x="2114" y="1520"/>
                  </a:lnTo>
                  <a:lnTo>
                    <a:pt x="2115" y="1520"/>
                  </a:lnTo>
                  <a:lnTo>
                    <a:pt x="2115" y="1491"/>
                  </a:lnTo>
                  <a:lnTo>
                    <a:pt x="2116" y="1520"/>
                  </a:lnTo>
                  <a:lnTo>
                    <a:pt x="2116" y="1493"/>
                  </a:lnTo>
                  <a:lnTo>
                    <a:pt x="2117" y="1520"/>
                  </a:lnTo>
                  <a:lnTo>
                    <a:pt x="2117" y="1520"/>
                  </a:lnTo>
                  <a:lnTo>
                    <a:pt x="2118" y="1494"/>
                  </a:lnTo>
                  <a:lnTo>
                    <a:pt x="2118" y="1496"/>
                  </a:lnTo>
                  <a:lnTo>
                    <a:pt x="2119" y="1520"/>
                  </a:lnTo>
                  <a:lnTo>
                    <a:pt x="2119" y="1520"/>
                  </a:lnTo>
                  <a:lnTo>
                    <a:pt x="2120" y="1500"/>
                  </a:lnTo>
                  <a:lnTo>
                    <a:pt x="2120" y="1520"/>
                  </a:lnTo>
                  <a:lnTo>
                    <a:pt x="2121" y="1502"/>
                  </a:lnTo>
                  <a:lnTo>
                    <a:pt x="2121" y="1520"/>
                  </a:lnTo>
                  <a:lnTo>
                    <a:pt x="2122" y="1520"/>
                  </a:lnTo>
                  <a:lnTo>
                    <a:pt x="2122" y="1504"/>
                  </a:lnTo>
                  <a:lnTo>
                    <a:pt x="2123" y="1520"/>
                  </a:lnTo>
                  <a:lnTo>
                    <a:pt x="2123" y="1520"/>
                  </a:lnTo>
                  <a:lnTo>
                    <a:pt x="2124" y="1504"/>
                  </a:lnTo>
                  <a:lnTo>
                    <a:pt x="2124" y="1520"/>
                  </a:lnTo>
                  <a:lnTo>
                    <a:pt x="2125" y="1508"/>
                  </a:lnTo>
                  <a:lnTo>
                    <a:pt x="2125" y="1520"/>
                  </a:lnTo>
                  <a:lnTo>
                    <a:pt x="2126" y="1520"/>
                  </a:lnTo>
                  <a:lnTo>
                    <a:pt x="2126" y="1520"/>
                  </a:lnTo>
                  <a:lnTo>
                    <a:pt x="2127" y="1509"/>
                  </a:lnTo>
                  <a:lnTo>
                    <a:pt x="2127" y="1520"/>
                  </a:lnTo>
                  <a:lnTo>
                    <a:pt x="2128" y="1510"/>
                  </a:lnTo>
                  <a:lnTo>
                    <a:pt x="2128" y="1520"/>
                  </a:lnTo>
                  <a:lnTo>
                    <a:pt x="2129" y="1510"/>
                  </a:lnTo>
                  <a:lnTo>
                    <a:pt x="2129" y="1520"/>
                  </a:lnTo>
                  <a:lnTo>
                    <a:pt x="2130" y="1511"/>
                  </a:lnTo>
                  <a:lnTo>
                    <a:pt x="2130" y="1520"/>
                  </a:lnTo>
                  <a:lnTo>
                    <a:pt x="2131" y="1520"/>
                  </a:lnTo>
                  <a:lnTo>
                    <a:pt x="2131" y="1512"/>
                  </a:lnTo>
                  <a:lnTo>
                    <a:pt x="2132" y="1511"/>
                  </a:lnTo>
                  <a:lnTo>
                    <a:pt x="2132" y="1520"/>
                  </a:lnTo>
                  <a:lnTo>
                    <a:pt x="2133" y="1520"/>
                  </a:lnTo>
                  <a:lnTo>
                    <a:pt x="2133" y="1520"/>
                  </a:lnTo>
                  <a:lnTo>
                    <a:pt x="2134" y="1520"/>
                  </a:lnTo>
                  <a:lnTo>
                    <a:pt x="2134" y="1512"/>
                  </a:lnTo>
                  <a:lnTo>
                    <a:pt x="2135" y="1520"/>
                  </a:lnTo>
                  <a:lnTo>
                    <a:pt x="2135" y="1520"/>
                  </a:lnTo>
                  <a:lnTo>
                    <a:pt x="2136" y="1511"/>
                  </a:lnTo>
                  <a:lnTo>
                    <a:pt x="2136" y="1520"/>
                  </a:lnTo>
                  <a:lnTo>
                    <a:pt x="2137" y="1512"/>
                  </a:lnTo>
                  <a:lnTo>
                    <a:pt x="2137" y="1520"/>
                  </a:lnTo>
                  <a:lnTo>
                    <a:pt x="2138" y="1513"/>
                  </a:lnTo>
                  <a:lnTo>
                    <a:pt x="2138" y="1520"/>
                  </a:lnTo>
                  <a:lnTo>
                    <a:pt x="2139" y="1510"/>
                  </a:lnTo>
                  <a:lnTo>
                    <a:pt x="2139" y="1520"/>
                  </a:lnTo>
                  <a:lnTo>
                    <a:pt x="2140" y="1520"/>
                  </a:lnTo>
                  <a:lnTo>
                    <a:pt x="2140" y="1512"/>
                  </a:lnTo>
                  <a:lnTo>
                    <a:pt x="2141" y="1520"/>
                  </a:lnTo>
                  <a:lnTo>
                    <a:pt x="2141" y="1512"/>
                  </a:lnTo>
                  <a:lnTo>
                    <a:pt x="2142" y="1513"/>
                  </a:lnTo>
                  <a:lnTo>
                    <a:pt x="2142" y="1520"/>
                  </a:lnTo>
                  <a:lnTo>
                    <a:pt x="2143" y="1512"/>
                  </a:lnTo>
                  <a:lnTo>
                    <a:pt x="2143" y="1520"/>
                  </a:lnTo>
                  <a:lnTo>
                    <a:pt x="2144" y="1511"/>
                  </a:lnTo>
                  <a:lnTo>
                    <a:pt x="2144" y="1520"/>
                  </a:lnTo>
                  <a:lnTo>
                    <a:pt x="2145" y="1512"/>
                  </a:lnTo>
                  <a:lnTo>
                    <a:pt x="2145" y="1520"/>
                  </a:lnTo>
                  <a:lnTo>
                    <a:pt x="2146" y="1520"/>
                  </a:lnTo>
                  <a:lnTo>
                    <a:pt x="2146" y="1511"/>
                  </a:lnTo>
                  <a:lnTo>
                    <a:pt x="2147" y="1520"/>
                  </a:lnTo>
                  <a:lnTo>
                    <a:pt x="2147" y="1513"/>
                  </a:lnTo>
                  <a:lnTo>
                    <a:pt x="2148" y="1511"/>
                  </a:lnTo>
                  <a:lnTo>
                    <a:pt x="2149" y="1520"/>
                  </a:lnTo>
                  <a:lnTo>
                    <a:pt x="2149" y="1512"/>
                  </a:lnTo>
                  <a:lnTo>
                    <a:pt x="2150" y="1520"/>
                  </a:lnTo>
                  <a:lnTo>
                    <a:pt x="2150" y="1510"/>
                  </a:lnTo>
                  <a:lnTo>
                    <a:pt x="2151" y="1520"/>
                  </a:lnTo>
                  <a:lnTo>
                    <a:pt x="2151" y="1511"/>
                  </a:lnTo>
                  <a:lnTo>
                    <a:pt x="2152" y="1520"/>
                  </a:lnTo>
                  <a:lnTo>
                    <a:pt x="2152" y="1520"/>
                  </a:lnTo>
                  <a:lnTo>
                    <a:pt x="2153" y="1513"/>
                  </a:lnTo>
                  <a:lnTo>
                    <a:pt x="2153" y="1520"/>
                  </a:lnTo>
                  <a:lnTo>
                    <a:pt x="2154" y="1520"/>
                  </a:lnTo>
                  <a:lnTo>
                    <a:pt x="2154" y="1512"/>
                  </a:lnTo>
                  <a:lnTo>
                    <a:pt x="2155" y="1520"/>
                  </a:lnTo>
                  <a:lnTo>
                    <a:pt x="2155" y="1520"/>
                  </a:lnTo>
                  <a:lnTo>
                    <a:pt x="2156" y="1513"/>
                  </a:lnTo>
                  <a:lnTo>
                    <a:pt x="2156" y="1520"/>
                  </a:lnTo>
                  <a:lnTo>
                    <a:pt x="2157" y="1520"/>
                  </a:lnTo>
                  <a:lnTo>
                    <a:pt x="2157" y="1513"/>
                  </a:lnTo>
                  <a:lnTo>
                    <a:pt x="2158" y="1520"/>
                  </a:lnTo>
                  <a:lnTo>
                    <a:pt x="2158" y="1513"/>
                  </a:lnTo>
                  <a:lnTo>
                    <a:pt x="2159" y="1514"/>
                  </a:lnTo>
                  <a:lnTo>
                    <a:pt x="2159" y="1520"/>
                  </a:lnTo>
                  <a:lnTo>
                    <a:pt x="2160" y="1520"/>
                  </a:lnTo>
                  <a:lnTo>
                    <a:pt x="2160" y="1514"/>
                  </a:lnTo>
                  <a:lnTo>
                    <a:pt x="2161" y="1520"/>
                  </a:lnTo>
                  <a:lnTo>
                    <a:pt x="2161" y="1520"/>
                  </a:lnTo>
                  <a:lnTo>
                    <a:pt x="2162" y="1520"/>
                  </a:lnTo>
                  <a:lnTo>
                    <a:pt x="2162" y="1515"/>
                  </a:lnTo>
                  <a:lnTo>
                    <a:pt x="2163" y="1520"/>
                  </a:lnTo>
                  <a:lnTo>
                    <a:pt x="2163" y="1520"/>
                  </a:lnTo>
                  <a:lnTo>
                    <a:pt x="2164" y="1514"/>
                  </a:lnTo>
                  <a:lnTo>
                    <a:pt x="2164" y="1520"/>
                  </a:lnTo>
                  <a:lnTo>
                    <a:pt x="2165" y="1514"/>
                  </a:lnTo>
                  <a:lnTo>
                    <a:pt x="2165" y="1520"/>
                  </a:lnTo>
                  <a:lnTo>
                    <a:pt x="2166" y="1516"/>
                  </a:lnTo>
                  <a:lnTo>
                    <a:pt x="2166" y="1520"/>
                  </a:lnTo>
                  <a:lnTo>
                    <a:pt x="2167" y="1516"/>
                  </a:lnTo>
                  <a:lnTo>
                    <a:pt x="2167" y="1520"/>
                  </a:lnTo>
                  <a:lnTo>
                    <a:pt x="2168" y="1516"/>
                  </a:lnTo>
                  <a:lnTo>
                    <a:pt x="2168" y="1520"/>
                  </a:lnTo>
                  <a:lnTo>
                    <a:pt x="2169" y="1520"/>
                  </a:lnTo>
                  <a:lnTo>
                    <a:pt x="2169" y="1520"/>
                  </a:lnTo>
                  <a:lnTo>
                    <a:pt x="2170" y="1516"/>
                  </a:lnTo>
                  <a:lnTo>
                    <a:pt x="2170" y="1520"/>
                  </a:lnTo>
                  <a:lnTo>
                    <a:pt x="2171" y="1520"/>
                  </a:lnTo>
                  <a:lnTo>
                    <a:pt x="2171" y="1516"/>
                  </a:lnTo>
                  <a:lnTo>
                    <a:pt x="2172" y="1517"/>
                  </a:lnTo>
                  <a:lnTo>
                    <a:pt x="2172" y="1520"/>
                  </a:lnTo>
                  <a:lnTo>
                    <a:pt x="2173" y="1516"/>
                  </a:lnTo>
                  <a:lnTo>
                    <a:pt x="2173" y="1520"/>
                  </a:lnTo>
                  <a:lnTo>
                    <a:pt x="2174" y="1520"/>
                  </a:lnTo>
                  <a:lnTo>
                    <a:pt x="2174" y="1515"/>
                  </a:lnTo>
                  <a:lnTo>
                    <a:pt x="2175" y="1520"/>
                  </a:lnTo>
                  <a:lnTo>
                    <a:pt x="2175" y="1520"/>
                  </a:lnTo>
                  <a:lnTo>
                    <a:pt x="2176" y="1516"/>
                  </a:lnTo>
                  <a:lnTo>
                    <a:pt x="2176" y="1520"/>
                  </a:lnTo>
                  <a:lnTo>
                    <a:pt x="2177" y="1520"/>
                  </a:lnTo>
                  <a:lnTo>
                    <a:pt x="2177" y="1515"/>
                  </a:lnTo>
                  <a:lnTo>
                    <a:pt x="2178" y="1516"/>
                  </a:lnTo>
                  <a:lnTo>
                    <a:pt x="2178" y="1520"/>
                  </a:lnTo>
                  <a:lnTo>
                    <a:pt x="2179" y="1515"/>
                  </a:lnTo>
                  <a:lnTo>
                    <a:pt x="2179" y="1520"/>
                  </a:lnTo>
                  <a:lnTo>
                    <a:pt x="2180" y="1516"/>
                  </a:lnTo>
                  <a:lnTo>
                    <a:pt x="2180" y="1520"/>
                  </a:lnTo>
                  <a:lnTo>
                    <a:pt x="2181" y="1514"/>
                  </a:lnTo>
                  <a:lnTo>
                    <a:pt x="2181" y="1520"/>
                  </a:lnTo>
                  <a:lnTo>
                    <a:pt x="2182" y="1520"/>
                  </a:lnTo>
                  <a:lnTo>
                    <a:pt x="2182" y="1514"/>
                  </a:lnTo>
                  <a:lnTo>
                    <a:pt x="2183" y="1520"/>
                  </a:lnTo>
                  <a:lnTo>
                    <a:pt x="2183" y="1514"/>
                  </a:lnTo>
                  <a:lnTo>
                    <a:pt x="2184" y="1520"/>
                  </a:lnTo>
                  <a:lnTo>
                    <a:pt x="2184" y="1520"/>
                  </a:lnTo>
                  <a:lnTo>
                    <a:pt x="2185" y="1513"/>
                  </a:lnTo>
                  <a:lnTo>
                    <a:pt x="2185" y="1520"/>
                  </a:lnTo>
                  <a:lnTo>
                    <a:pt x="2186" y="1514"/>
                  </a:lnTo>
                  <a:lnTo>
                    <a:pt x="2186" y="1520"/>
                  </a:lnTo>
                  <a:lnTo>
                    <a:pt x="2187" y="1520"/>
                  </a:lnTo>
                  <a:lnTo>
                    <a:pt x="2187" y="1513"/>
                  </a:lnTo>
                  <a:lnTo>
                    <a:pt x="2188" y="1520"/>
                  </a:lnTo>
                  <a:lnTo>
                    <a:pt x="2188" y="1520"/>
                  </a:lnTo>
                  <a:lnTo>
                    <a:pt x="2189" y="1514"/>
                  </a:lnTo>
                  <a:lnTo>
                    <a:pt x="2189" y="1520"/>
                  </a:lnTo>
                  <a:lnTo>
                    <a:pt x="2190" y="1514"/>
                  </a:lnTo>
                  <a:lnTo>
                    <a:pt x="2190" y="1520"/>
                  </a:lnTo>
                  <a:lnTo>
                    <a:pt x="2191" y="1512"/>
                  </a:lnTo>
                  <a:lnTo>
                    <a:pt x="2191" y="1520"/>
                  </a:lnTo>
                  <a:lnTo>
                    <a:pt x="2192" y="1511"/>
                  </a:lnTo>
                  <a:lnTo>
                    <a:pt x="2192" y="1520"/>
                  </a:lnTo>
                  <a:lnTo>
                    <a:pt x="2193" y="1520"/>
                  </a:lnTo>
                  <a:lnTo>
                    <a:pt x="2193" y="1512"/>
                  </a:lnTo>
                  <a:lnTo>
                    <a:pt x="2194" y="1511"/>
                  </a:lnTo>
                  <a:lnTo>
                    <a:pt x="2194" y="1520"/>
                  </a:lnTo>
                  <a:lnTo>
                    <a:pt x="2195" y="1520"/>
                  </a:lnTo>
                  <a:lnTo>
                    <a:pt x="2195" y="1512"/>
                  </a:lnTo>
                  <a:lnTo>
                    <a:pt x="2196" y="1510"/>
                  </a:lnTo>
                  <a:lnTo>
                    <a:pt x="2196" y="1520"/>
                  </a:lnTo>
                  <a:lnTo>
                    <a:pt x="2197" y="1520"/>
                  </a:lnTo>
                  <a:lnTo>
                    <a:pt x="2197" y="1509"/>
                  </a:lnTo>
                  <a:lnTo>
                    <a:pt x="2198" y="1520"/>
                  </a:lnTo>
                  <a:lnTo>
                    <a:pt x="2198" y="1509"/>
                  </a:lnTo>
                  <a:lnTo>
                    <a:pt x="2199" y="1520"/>
                  </a:lnTo>
                  <a:lnTo>
                    <a:pt x="2199" y="1510"/>
                  </a:lnTo>
                  <a:lnTo>
                    <a:pt x="2200" y="1520"/>
                  </a:lnTo>
                  <a:lnTo>
                    <a:pt x="2200" y="1520"/>
                  </a:lnTo>
                  <a:lnTo>
                    <a:pt x="2201" y="1510"/>
                  </a:lnTo>
                  <a:lnTo>
                    <a:pt x="2201" y="1520"/>
                  </a:lnTo>
                  <a:lnTo>
                    <a:pt x="2202" y="1512"/>
                  </a:lnTo>
                  <a:lnTo>
                    <a:pt x="2202" y="1520"/>
                  </a:lnTo>
                  <a:lnTo>
                    <a:pt x="2203" y="1510"/>
                  </a:lnTo>
                  <a:lnTo>
                    <a:pt x="2203" y="1520"/>
                  </a:lnTo>
                  <a:lnTo>
                    <a:pt x="2204" y="1520"/>
                  </a:lnTo>
                  <a:lnTo>
                    <a:pt x="2204" y="1509"/>
                  </a:lnTo>
                  <a:lnTo>
                    <a:pt x="2205" y="1520"/>
                  </a:lnTo>
                  <a:lnTo>
                    <a:pt x="2205" y="1520"/>
                  </a:lnTo>
                  <a:lnTo>
                    <a:pt x="2206" y="1509"/>
                  </a:lnTo>
                  <a:lnTo>
                    <a:pt x="2206" y="1520"/>
                  </a:lnTo>
                  <a:lnTo>
                    <a:pt x="2207" y="1509"/>
                  </a:lnTo>
                  <a:lnTo>
                    <a:pt x="2207" y="1520"/>
                  </a:lnTo>
                  <a:lnTo>
                    <a:pt x="2208" y="1509"/>
                  </a:lnTo>
                  <a:lnTo>
                    <a:pt x="2208" y="1520"/>
                  </a:lnTo>
                  <a:lnTo>
                    <a:pt x="2209" y="1520"/>
                  </a:lnTo>
                  <a:lnTo>
                    <a:pt x="2209" y="1507"/>
                  </a:lnTo>
                  <a:lnTo>
                    <a:pt x="2210" y="1508"/>
                  </a:lnTo>
                  <a:lnTo>
                    <a:pt x="2210" y="1520"/>
                  </a:lnTo>
                  <a:lnTo>
                    <a:pt x="2211" y="1520"/>
                  </a:lnTo>
                  <a:lnTo>
                    <a:pt x="2211" y="1507"/>
                  </a:lnTo>
                  <a:lnTo>
                    <a:pt x="2212" y="1520"/>
                  </a:lnTo>
                  <a:lnTo>
                    <a:pt x="2212" y="1520"/>
                  </a:lnTo>
                  <a:lnTo>
                    <a:pt x="2213" y="1508"/>
                  </a:lnTo>
                  <a:lnTo>
                    <a:pt x="2213" y="1509"/>
                  </a:lnTo>
                  <a:lnTo>
                    <a:pt x="2214" y="1520"/>
                  </a:lnTo>
                  <a:lnTo>
                    <a:pt x="2214" y="1520"/>
                  </a:lnTo>
                  <a:lnTo>
                    <a:pt x="2215" y="1507"/>
                  </a:lnTo>
                  <a:lnTo>
                    <a:pt x="2215" y="1520"/>
                  </a:lnTo>
                  <a:lnTo>
                    <a:pt x="2216" y="1508"/>
                  </a:lnTo>
                  <a:lnTo>
                    <a:pt x="2216" y="1520"/>
                  </a:lnTo>
                  <a:lnTo>
                    <a:pt x="2217" y="1508"/>
                  </a:lnTo>
                  <a:lnTo>
                    <a:pt x="2217" y="1520"/>
                  </a:lnTo>
                  <a:lnTo>
                    <a:pt x="2218" y="1520"/>
                  </a:lnTo>
                  <a:lnTo>
                    <a:pt x="2218" y="1509"/>
                  </a:lnTo>
                  <a:lnTo>
                    <a:pt x="2219" y="1520"/>
                  </a:lnTo>
                  <a:lnTo>
                    <a:pt x="2219" y="1520"/>
                  </a:lnTo>
                  <a:lnTo>
                    <a:pt x="2220" y="1508"/>
                  </a:lnTo>
                  <a:lnTo>
                    <a:pt x="2220" y="1520"/>
                  </a:lnTo>
                  <a:lnTo>
                    <a:pt x="2221" y="1520"/>
                  </a:lnTo>
                  <a:lnTo>
                    <a:pt x="2221" y="1509"/>
                  </a:lnTo>
                  <a:lnTo>
                    <a:pt x="2222" y="1520"/>
                  </a:lnTo>
                  <a:lnTo>
                    <a:pt x="2222" y="1520"/>
                  </a:lnTo>
                  <a:lnTo>
                    <a:pt x="2223" y="1507"/>
                  </a:lnTo>
                  <a:lnTo>
                    <a:pt x="2223" y="1520"/>
                  </a:lnTo>
                  <a:lnTo>
                    <a:pt x="2224" y="1507"/>
                  </a:lnTo>
                  <a:lnTo>
                    <a:pt x="2224" y="1509"/>
                  </a:lnTo>
                  <a:lnTo>
                    <a:pt x="2225" y="1520"/>
                  </a:lnTo>
                  <a:lnTo>
                    <a:pt x="2225" y="1520"/>
                  </a:lnTo>
                  <a:lnTo>
                    <a:pt x="2226" y="1507"/>
                  </a:lnTo>
                  <a:lnTo>
                    <a:pt x="2226" y="1520"/>
                  </a:lnTo>
                  <a:lnTo>
                    <a:pt x="2227" y="1520"/>
                  </a:lnTo>
                  <a:lnTo>
                    <a:pt x="2227" y="1520"/>
                  </a:lnTo>
                  <a:lnTo>
                    <a:pt x="2228" y="1507"/>
                  </a:lnTo>
                  <a:lnTo>
                    <a:pt x="2228" y="1520"/>
                  </a:lnTo>
                  <a:lnTo>
                    <a:pt x="2229" y="1506"/>
                  </a:lnTo>
                  <a:lnTo>
                    <a:pt x="2229" y="1520"/>
                  </a:lnTo>
                  <a:lnTo>
                    <a:pt x="2230" y="1520"/>
                  </a:lnTo>
                  <a:lnTo>
                    <a:pt x="2230" y="1508"/>
                  </a:lnTo>
                  <a:lnTo>
                    <a:pt x="2231" y="1508"/>
                  </a:lnTo>
                  <a:lnTo>
                    <a:pt x="2231" y="1520"/>
                  </a:lnTo>
                  <a:lnTo>
                    <a:pt x="2232" y="1505"/>
                  </a:lnTo>
                  <a:lnTo>
                    <a:pt x="2232" y="1520"/>
                  </a:lnTo>
                  <a:lnTo>
                    <a:pt x="2233" y="1520"/>
                  </a:lnTo>
                  <a:lnTo>
                    <a:pt x="2233" y="1509"/>
                  </a:lnTo>
                  <a:lnTo>
                    <a:pt x="2234" y="1511"/>
                  </a:lnTo>
                  <a:lnTo>
                    <a:pt x="2234" y="1520"/>
                  </a:lnTo>
                  <a:lnTo>
                    <a:pt x="2235" y="1508"/>
                  </a:lnTo>
                  <a:lnTo>
                    <a:pt x="2235" y="1520"/>
                  </a:lnTo>
                  <a:lnTo>
                    <a:pt x="2236" y="1520"/>
                  </a:lnTo>
                  <a:lnTo>
                    <a:pt x="2236" y="1520"/>
                  </a:lnTo>
                  <a:lnTo>
                    <a:pt x="2237" y="1520"/>
                  </a:lnTo>
                  <a:lnTo>
                    <a:pt x="2237" y="1520"/>
                  </a:lnTo>
                  <a:lnTo>
                    <a:pt x="2238" y="1508"/>
                  </a:lnTo>
                  <a:lnTo>
                    <a:pt x="2238" y="1520"/>
                  </a:lnTo>
                  <a:lnTo>
                    <a:pt x="2239" y="1509"/>
                  </a:lnTo>
                  <a:lnTo>
                    <a:pt x="2239" y="1520"/>
                  </a:lnTo>
                  <a:lnTo>
                    <a:pt x="2240" y="1510"/>
                  </a:lnTo>
                  <a:lnTo>
                    <a:pt x="2240" y="1520"/>
                  </a:lnTo>
                  <a:lnTo>
                    <a:pt x="2241" y="1520"/>
                  </a:lnTo>
                  <a:lnTo>
                    <a:pt x="2241" y="1510"/>
                  </a:lnTo>
                  <a:lnTo>
                    <a:pt x="2242" y="1520"/>
                  </a:lnTo>
                  <a:lnTo>
                    <a:pt x="2242" y="1520"/>
                  </a:lnTo>
                  <a:lnTo>
                    <a:pt x="2243" y="1509"/>
                  </a:lnTo>
                  <a:lnTo>
                    <a:pt x="2243" y="1520"/>
                  </a:lnTo>
                  <a:lnTo>
                    <a:pt x="2244" y="1510"/>
                  </a:lnTo>
                  <a:lnTo>
                    <a:pt x="2244" y="1520"/>
                  </a:lnTo>
                  <a:lnTo>
                    <a:pt x="2245" y="1509"/>
                  </a:lnTo>
                  <a:lnTo>
                    <a:pt x="2245" y="1520"/>
                  </a:lnTo>
                  <a:lnTo>
                    <a:pt x="2246" y="1520"/>
                  </a:lnTo>
                  <a:lnTo>
                    <a:pt x="2246" y="1510"/>
                  </a:lnTo>
                  <a:lnTo>
                    <a:pt x="2247" y="1520"/>
                  </a:lnTo>
                  <a:lnTo>
                    <a:pt x="2247" y="1510"/>
                  </a:lnTo>
                  <a:lnTo>
                    <a:pt x="2248" y="1510"/>
                  </a:lnTo>
                  <a:lnTo>
                    <a:pt x="2248" y="1520"/>
                  </a:lnTo>
                  <a:lnTo>
                    <a:pt x="2249" y="1520"/>
                  </a:lnTo>
                  <a:lnTo>
                    <a:pt x="2249" y="1510"/>
                  </a:lnTo>
                  <a:lnTo>
                    <a:pt x="2250" y="1520"/>
                  </a:lnTo>
                  <a:lnTo>
                    <a:pt x="2250" y="1520"/>
                  </a:lnTo>
                  <a:lnTo>
                    <a:pt x="2251" y="1509"/>
                  </a:lnTo>
                  <a:lnTo>
                    <a:pt x="2251" y="1520"/>
                  </a:lnTo>
                  <a:lnTo>
                    <a:pt x="2252" y="1511"/>
                  </a:lnTo>
                  <a:lnTo>
                    <a:pt x="2252" y="1512"/>
                  </a:lnTo>
                  <a:lnTo>
                    <a:pt x="2253" y="1520"/>
                  </a:lnTo>
                  <a:lnTo>
                    <a:pt x="2253" y="1520"/>
                  </a:lnTo>
                  <a:lnTo>
                    <a:pt x="2254" y="1510"/>
                  </a:lnTo>
                  <a:lnTo>
                    <a:pt x="2254" y="1520"/>
                  </a:lnTo>
                  <a:lnTo>
                    <a:pt x="2255" y="1510"/>
                  </a:lnTo>
                  <a:lnTo>
                    <a:pt x="2255" y="1520"/>
                  </a:lnTo>
                  <a:lnTo>
                    <a:pt x="2256" y="1511"/>
                  </a:lnTo>
                  <a:lnTo>
                    <a:pt x="2256" y="1511"/>
                  </a:lnTo>
                  <a:lnTo>
                    <a:pt x="2257" y="1520"/>
                  </a:lnTo>
                  <a:lnTo>
                    <a:pt x="2257" y="1511"/>
                  </a:lnTo>
                  <a:lnTo>
                    <a:pt x="2258" y="1520"/>
                  </a:lnTo>
                  <a:lnTo>
                    <a:pt x="2258" y="1511"/>
                  </a:lnTo>
                  <a:lnTo>
                    <a:pt x="2259" y="1520"/>
                  </a:lnTo>
                  <a:lnTo>
                    <a:pt x="2259" y="1520"/>
                  </a:lnTo>
                  <a:lnTo>
                    <a:pt x="2260" y="1511"/>
                  </a:lnTo>
                  <a:lnTo>
                    <a:pt x="2260" y="1520"/>
                  </a:lnTo>
                  <a:lnTo>
                    <a:pt x="2261" y="1520"/>
                  </a:lnTo>
                  <a:lnTo>
                    <a:pt x="2261" y="1520"/>
                  </a:lnTo>
                  <a:lnTo>
                    <a:pt x="2262" y="1520"/>
                  </a:lnTo>
                  <a:lnTo>
                    <a:pt x="2262" y="1511"/>
                  </a:lnTo>
                  <a:lnTo>
                    <a:pt x="2263" y="1520"/>
                  </a:lnTo>
                  <a:lnTo>
                    <a:pt x="2263" y="1510"/>
                  </a:lnTo>
                  <a:lnTo>
                    <a:pt x="2264" y="1520"/>
                  </a:lnTo>
                  <a:lnTo>
                    <a:pt x="2264" y="1520"/>
                  </a:lnTo>
                  <a:lnTo>
                    <a:pt x="2265" y="1511"/>
                  </a:lnTo>
                  <a:lnTo>
                    <a:pt x="2265" y="1520"/>
                  </a:lnTo>
                  <a:lnTo>
                    <a:pt x="2266" y="1520"/>
                  </a:lnTo>
                  <a:lnTo>
                    <a:pt x="2266" y="1511"/>
                  </a:lnTo>
                  <a:lnTo>
                    <a:pt x="2267" y="1512"/>
                  </a:lnTo>
                  <a:lnTo>
                    <a:pt x="2267" y="1520"/>
                  </a:lnTo>
                  <a:lnTo>
                    <a:pt x="2268" y="1520"/>
                  </a:lnTo>
                  <a:lnTo>
                    <a:pt x="2268" y="1520"/>
                  </a:lnTo>
                  <a:lnTo>
                    <a:pt x="2269" y="1512"/>
                  </a:lnTo>
                  <a:lnTo>
                    <a:pt x="2269" y="1520"/>
                  </a:lnTo>
                  <a:lnTo>
                    <a:pt x="2270" y="1512"/>
                  </a:lnTo>
                  <a:lnTo>
                    <a:pt x="2270" y="1520"/>
                  </a:lnTo>
                  <a:lnTo>
                    <a:pt x="2271" y="1511"/>
                  </a:lnTo>
                  <a:lnTo>
                    <a:pt x="2271" y="1520"/>
                  </a:lnTo>
                  <a:lnTo>
                    <a:pt x="2272" y="1520"/>
                  </a:lnTo>
                  <a:lnTo>
                    <a:pt x="2272" y="1510"/>
                  </a:lnTo>
                  <a:lnTo>
                    <a:pt x="2273" y="1520"/>
                  </a:lnTo>
                  <a:lnTo>
                    <a:pt x="2273" y="1511"/>
                  </a:lnTo>
                  <a:lnTo>
                    <a:pt x="2274" y="1512"/>
                  </a:lnTo>
                  <a:lnTo>
                    <a:pt x="2274" y="1520"/>
                  </a:lnTo>
                  <a:lnTo>
                    <a:pt x="2275" y="1512"/>
                  </a:lnTo>
                  <a:lnTo>
                    <a:pt x="2275" y="1509"/>
                  </a:lnTo>
                  <a:lnTo>
                    <a:pt x="2276" y="1520"/>
                  </a:lnTo>
                  <a:lnTo>
                    <a:pt x="2276" y="1511"/>
                  </a:lnTo>
                  <a:lnTo>
                    <a:pt x="2277" y="1520"/>
                  </a:lnTo>
                  <a:lnTo>
                    <a:pt x="2277" y="1510"/>
                  </a:lnTo>
                  <a:lnTo>
                    <a:pt x="2278" y="1520"/>
                  </a:lnTo>
                  <a:lnTo>
                    <a:pt x="2278" y="1511"/>
                  </a:lnTo>
                  <a:lnTo>
                    <a:pt x="2279" y="1509"/>
                  </a:lnTo>
                  <a:lnTo>
                    <a:pt x="2279" y="1520"/>
                  </a:lnTo>
                  <a:lnTo>
                    <a:pt x="2280" y="1520"/>
                  </a:lnTo>
                  <a:lnTo>
                    <a:pt x="2280" y="1509"/>
                  </a:lnTo>
                  <a:lnTo>
                    <a:pt x="2281" y="1511"/>
                  </a:lnTo>
                  <a:lnTo>
                    <a:pt x="2281" y="1520"/>
                  </a:lnTo>
                  <a:lnTo>
                    <a:pt x="2282" y="1511"/>
                  </a:lnTo>
                  <a:lnTo>
                    <a:pt x="2282" y="1520"/>
                  </a:lnTo>
                  <a:lnTo>
                    <a:pt x="2283" y="1520"/>
                  </a:lnTo>
                  <a:lnTo>
                    <a:pt x="2283" y="1511"/>
                  </a:lnTo>
                  <a:lnTo>
                    <a:pt x="2284" y="1520"/>
                  </a:lnTo>
                  <a:lnTo>
                    <a:pt x="2284" y="1511"/>
                  </a:lnTo>
                  <a:lnTo>
                    <a:pt x="2285" y="1520"/>
                  </a:lnTo>
                  <a:lnTo>
                    <a:pt x="2285" y="1520"/>
                  </a:lnTo>
                  <a:lnTo>
                    <a:pt x="2286" y="1513"/>
                  </a:lnTo>
                  <a:lnTo>
                    <a:pt x="2286" y="1520"/>
                  </a:lnTo>
                  <a:lnTo>
                    <a:pt x="2287" y="1511"/>
                  </a:lnTo>
                  <a:lnTo>
                    <a:pt x="2287" y="1520"/>
                  </a:lnTo>
                  <a:lnTo>
                    <a:pt x="2288" y="1520"/>
                  </a:lnTo>
                  <a:lnTo>
                    <a:pt x="2288" y="1520"/>
                  </a:lnTo>
                  <a:lnTo>
                    <a:pt x="2289" y="1512"/>
                  </a:lnTo>
                  <a:lnTo>
                    <a:pt x="2289" y="1520"/>
                  </a:lnTo>
                  <a:lnTo>
                    <a:pt x="2290" y="1508"/>
                  </a:lnTo>
                  <a:lnTo>
                    <a:pt x="2290" y="1520"/>
                  </a:lnTo>
                  <a:lnTo>
                    <a:pt x="2291" y="1513"/>
                  </a:lnTo>
                  <a:lnTo>
                    <a:pt x="2291" y="1520"/>
                  </a:lnTo>
                  <a:lnTo>
                    <a:pt x="2292" y="1515"/>
                  </a:lnTo>
                  <a:lnTo>
                    <a:pt x="2292" y="1520"/>
                  </a:lnTo>
                  <a:lnTo>
                    <a:pt x="2293" y="1520"/>
                  </a:lnTo>
                  <a:lnTo>
                    <a:pt x="2293" y="1514"/>
                  </a:lnTo>
                  <a:lnTo>
                    <a:pt x="2294" y="1513"/>
                  </a:lnTo>
                  <a:lnTo>
                    <a:pt x="2294" y="1520"/>
                  </a:lnTo>
                  <a:lnTo>
                    <a:pt x="2295" y="1520"/>
                  </a:lnTo>
                  <a:lnTo>
                    <a:pt x="2295" y="1514"/>
                  </a:lnTo>
                  <a:lnTo>
                    <a:pt x="2296" y="1520"/>
                  </a:lnTo>
                  <a:lnTo>
                    <a:pt x="2296" y="1520"/>
                  </a:lnTo>
                  <a:lnTo>
                    <a:pt x="2297" y="1514"/>
                  </a:lnTo>
                  <a:lnTo>
                    <a:pt x="2297" y="1520"/>
                  </a:lnTo>
                  <a:lnTo>
                    <a:pt x="2298" y="1516"/>
                  </a:lnTo>
                  <a:lnTo>
                    <a:pt x="2298" y="1515"/>
                  </a:lnTo>
                  <a:lnTo>
                    <a:pt x="2299" y="1520"/>
                  </a:lnTo>
                  <a:lnTo>
                    <a:pt x="2299" y="1515"/>
                  </a:lnTo>
                  <a:lnTo>
                    <a:pt x="2300" y="1520"/>
                  </a:lnTo>
                  <a:lnTo>
                    <a:pt x="2300" y="1520"/>
                  </a:lnTo>
                  <a:lnTo>
                    <a:pt x="2301" y="1516"/>
                  </a:lnTo>
                  <a:lnTo>
                    <a:pt x="2301" y="1514"/>
                  </a:lnTo>
                  <a:lnTo>
                    <a:pt x="2302" y="1520"/>
                  </a:lnTo>
                  <a:lnTo>
                    <a:pt x="2302" y="1515"/>
                  </a:lnTo>
                  <a:lnTo>
                    <a:pt x="2303" y="1520"/>
                  </a:lnTo>
                  <a:lnTo>
                    <a:pt x="2303" y="1516"/>
                  </a:lnTo>
                  <a:lnTo>
                    <a:pt x="2304" y="1520"/>
                  </a:lnTo>
                  <a:lnTo>
                    <a:pt x="2304" y="1516"/>
                  </a:lnTo>
                  <a:lnTo>
                    <a:pt x="2305" y="1520"/>
                  </a:lnTo>
                  <a:lnTo>
                    <a:pt x="2305" y="1515"/>
                  </a:lnTo>
                  <a:lnTo>
                    <a:pt x="2306" y="1515"/>
                  </a:lnTo>
                  <a:lnTo>
                    <a:pt x="2306" y="1520"/>
                  </a:lnTo>
                  <a:lnTo>
                    <a:pt x="2307" y="1514"/>
                  </a:lnTo>
                  <a:lnTo>
                    <a:pt x="2307" y="1520"/>
                  </a:lnTo>
                  <a:lnTo>
                    <a:pt x="2308" y="1515"/>
                  </a:lnTo>
                  <a:lnTo>
                    <a:pt x="2308" y="1520"/>
                  </a:lnTo>
                  <a:lnTo>
                    <a:pt x="2309" y="1516"/>
                  </a:lnTo>
                  <a:lnTo>
                    <a:pt x="2309" y="1520"/>
                  </a:lnTo>
                  <a:lnTo>
                    <a:pt x="2310" y="1520"/>
                  </a:lnTo>
                  <a:lnTo>
                    <a:pt x="2310" y="1514"/>
                  </a:lnTo>
                  <a:lnTo>
                    <a:pt x="2311" y="1520"/>
                  </a:lnTo>
                  <a:lnTo>
                    <a:pt x="2311" y="1517"/>
                  </a:lnTo>
                  <a:lnTo>
                    <a:pt x="2312" y="1520"/>
                  </a:lnTo>
                  <a:lnTo>
                    <a:pt x="2312" y="1515"/>
                  </a:lnTo>
                  <a:lnTo>
                    <a:pt x="2313" y="1520"/>
                  </a:lnTo>
                  <a:lnTo>
                    <a:pt x="2313" y="1517"/>
                  </a:lnTo>
                  <a:lnTo>
                    <a:pt x="2314" y="1520"/>
                  </a:lnTo>
                  <a:lnTo>
                    <a:pt x="2314" y="1516"/>
                  </a:lnTo>
                  <a:lnTo>
                    <a:pt x="2315" y="1520"/>
                  </a:lnTo>
                  <a:lnTo>
                    <a:pt x="2315" y="1515"/>
                  </a:lnTo>
                  <a:lnTo>
                    <a:pt x="2316" y="1520"/>
                  </a:lnTo>
                  <a:lnTo>
                    <a:pt x="2316" y="1517"/>
                  </a:lnTo>
                  <a:lnTo>
                    <a:pt x="2317" y="1520"/>
                  </a:lnTo>
                  <a:lnTo>
                    <a:pt x="2317" y="1516"/>
                  </a:lnTo>
                  <a:lnTo>
                    <a:pt x="2318" y="1520"/>
                  </a:lnTo>
                  <a:lnTo>
                    <a:pt x="2318" y="1520"/>
                  </a:lnTo>
                  <a:lnTo>
                    <a:pt x="2319" y="1517"/>
                  </a:lnTo>
                  <a:lnTo>
                    <a:pt x="2319" y="1520"/>
                  </a:lnTo>
                  <a:lnTo>
                    <a:pt x="2320" y="1520"/>
                  </a:lnTo>
                  <a:lnTo>
                    <a:pt x="2320" y="1520"/>
                  </a:lnTo>
                  <a:lnTo>
                    <a:pt x="2321" y="1520"/>
                  </a:lnTo>
                  <a:lnTo>
                    <a:pt x="2321" y="1516"/>
                  </a:lnTo>
                  <a:lnTo>
                    <a:pt x="2322" y="1520"/>
                  </a:lnTo>
                  <a:lnTo>
                    <a:pt x="2322" y="1520"/>
                  </a:lnTo>
                  <a:lnTo>
                    <a:pt x="2323" y="1516"/>
                  </a:lnTo>
                  <a:lnTo>
                    <a:pt x="2323" y="1520"/>
                  </a:lnTo>
                  <a:lnTo>
                    <a:pt x="2324" y="1520"/>
                  </a:lnTo>
                  <a:lnTo>
                    <a:pt x="2324" y="1520"/>
                  </a:lnTo>
                  <a:lnTo>
                    <a:pt x="2325" y="1517"/>
                  </a:lnTo>
                  <a:lnTo>
                    <a:pt x="2325" y="1520"/>
                  </a:lnTo>
                  <a:lnTo>
                    <a:pt x="2326" y="1517"/>
                  </a:lnTo>
                  <a:lnTo>
                    <a:pt x="2326" y="1520"/>
                  </a:lnTo>
                  <a:lnTo>
                    <a:pt x="2327" y="1520"/>
                  </a:lnTo>
                  <a:lnTo>
                    <a:pt x="2327" y="1518"/>
                  </a:lnTo>
                  <a:lnTo>
                    <a:pt x="2328" y="1520"/>
                  </a:lnTo>
                  <a:lnTo>
                    <a:pt x="2328" y="1517"/>
                  </a:lnTo>
                  <a:lnTo>
                    <a:pt x="2329" y="1520"/>
                  </a:lnTo>
                  <a:lnTo>
                    <a:pt x="2329" y="1520"/>
                  </a:lnTo>
                  <a:lnTo>
                    <a:pt x="2330" y="1517"/>
                  </a:lnTo>
                  <a:lnTo>
                    <a:pt x="2330" y="1520"/>
                  </a:lnTo>
                  <a:lnTo>
                    <a:pt x="2331" y="1520"/>
                  </a:lnTo>
                  <a:lnTo>
                    <a:pt x="2331" y="1516"/>
                  </a:lnTo>
                  <a:lnTo>
                    <a:pt x="2332" y="1520"/>
                  </a:lnTo>
                  <a:lnTo>
                    <a:pt x="2332" y="1517"/>
                  </a:lnTo>
                  <a:lnTo>
                    <a:pt x="2333" y="1516"/>
                  </a:lnTo>
                  <a:lnTo>
                    <a:pt x="2333" y="1520"/>
                  </a:lnTo>
                  <a:lnTo>
                    <a:pt x="2334" y="1520"/>
                  </a:lnTo>
                  <a:lnTo>
                    <a:pt x="2334" y="1520"/>
                  </a:lnTo>
                  <a:lnTo>
                    <a:pt x="2335" y="1518"/>
                  </a:lnTo>
                  <a:lnTo>
                    <a:pt x="2335" y="1520"/>
                  </a:lnTo>
                  <a:lnTo>
                    <a:pt x="2336" y="1518"/>
                  </a:lnTo>
                  <a:lnTo>
                    <a:pt x="2336" y="1520"/>
                  </a:lnTo>
                  <a:lnTo>
                    <a:pt x="2337" y="1517"/>
                  </a:lnTo>
                  <a:lnTo>
                    <a:pt x="2337" y="1520"/>
                  </a:lnTo>
                  <a:lnTo>
                    <a:pt x="2338" y="1518"/>
                  </a:lnTo>
                  <a:lnTo>
                    <a:pt x="2338" y="1520"/>
                  </a:lnTo>
                  <a:lnTo>
                    <a:pt x="2339" y="1518"/>
                  </a:lnTo>
                  <a:lnTo>
                    <a:pt x="2339" y="1520"/>
                  </a:lnTo>
                  <a:lnTo>
                    <a:pt x="2340" y="1518"/>
                  </a:lnTo>
                  <a:lnTo>
                    <a:pt x="2340" y="1520"/>
                  </a:lnTo>
                  <a:lnTo>
                    <a:pt x="2341" y="1518"/>
                  </a:lnTo>
                  <a:lnTo>
                    <a:pt x="2341" y="1520"/>
                  </a:lnTo>
                  <a:lnTo>
                    <a:pt x="2342" y="1520"/>
                  </a:lnTo>
                  <a:lnTo>
                    <a:pt x="2342" y="1518"/>
                  </a:lnTo>
                  <a:lnTo>
                    <a:pt x="2343" y="1520"/>
                  </a:lnTo>
                  <a:lnTo>
                    <a:pt x="2343" y="1520"/>
                  </a:lnTo>
                  <a:lnTo>
                    <a:pt x="2344" y="1518"/>
                  </a:lnTo>
                  <a:lnTo>
                    <a:pt x="2344" y="1520"/>
                  </a:lnTo>
                  <a:lnTo>
                    <a:pt x="2345" y="1518"/>
                  </a:lnTo>
                  <a:lnTo>
                    <a:pt x="2345" y="1520"/>
                  </a:lnTo>
                  <a:lnTo>
                    <a:pt x="2346" y="1518"/>
                  </a:lnTo>
                  <a:lnTo>
                    <a:pt x="2346" y="1520"/>
                  </a:lnTo>
                  <a:lnTo>
                    <a:pt x="2347" y="1518"/>
                  </a:lnTo>
                  <a:lnTo>
                    <a:pt x="2347" y="1520"/>
                  </a:lnTo>
                  <a:lnTo>
                    <a:pt x="2348" y="1520"/>
                  </a:lnTo>
                  <a:lnTo>
                    <a:pt x="2348" y="1518"/>
                  </a:lnTo>
                  <a:lnTo>
                    <a:pt x="2349" y="1520"/>
                  </a:lnTo>
                  <a:lnTo>
                    <a:pt x="2349" y="1520"/>
                  </a:lnTo>
                  <a:lnTo>
                    <a:pt x="2350" y="1520"/>
                  </a:lnTo>
                  <a:lnTo>
                    <a:pt x="2350" y="1519"/>
                  </a:lnTo>
                  <a:lnTo>
                    <a:pt x="2351" y="1520"/>
                  </a:lnTo>
                  <a:lnTo>
                    <a:pt x="2351" y="1520"/>
                  </a:lnTo>
                  <a:lnTo>
                    <a:pt x="2352" y="1519"/>
                  </a:lnTo>
                  <a:lnTo>
                    <a:pt x="2352" y="1520"/>
                  </a:lnTo>
                  <a:lnTo>
                    <a:pt x="2353" y="1518"/>
                  </a:lnTo>
                  <a:lnTo>
                    <a:pt x="2353" y="1520"/>
                  </a:lnTo>
                  <a:lnTo>
                    <a:pt x="2354" y="1520"/>
                  </a:lnTo>
                  <a:lnTo>
                    <a:pt x="2354" y="1520"/>
                  </a:lnTo>
                  <a:lnTo>
                    <a:pt x="2355" y="1518"/>
                  </a:lnTo>
                  <a:lnTo>
                    <a:pt x="2355" y="1520"/>
                  </a:lnTo>
                  <a:lnTo>
                    <a:pt x="2356" y="1518"/>
                  </a:lnTo>
                  <a:lnTo>
                    <a:pt x="2356" y="1520"/>
                  </a:lnTo>
                  <a:lnTo>
                    <a:pt x="2357" y="1520"/>
                  </a:lnTo>
                  <a:lnTo>
                    <a:pt x="2357" y="1520"/>
                  </a:lnTo>
                  <a:lnTo>
                    <a:pt x="2358" y="1518"/>
                  </a:lnTo>
                  <a:lnTo>
                    <a:pt x="2358" y="1520"/>
                  </a:lnTo>
                  <a:lnTo>
                    <a:pt x="2359" y="1518"/>
                  </a:lnTo>
                  <a:lnTo>
                    <a:pt x="2359" y="1520"/>
                  </a:lnTo>
                  <a:lnTo>
                    <a:pt x="2360" y="1520"/>
                  </a:lnTo>
                  <a:lnTo>
                    <a:pt x="2360" y="1518"/>
                  </a:lnTo>
                  <a:lnTo>
                    <a:pt x="2361" y="1520"/>
                  </a:lnTo>
                  <a:lnTo>
                    <a:pt x="2361" y="1520"/>
                  </a:lnTo>
                  <a:lnTo>
                    <a:pt x="2362" y="1518"/>
                  </a:lnTo>
                  <a:lnTo>
                    <a:pt x="2362" y="1520"/>
                  </a:lnTo>
                  <a:lnTo>
                    <a:pt x="2363" y="1520"/>
                  </a:lnTo>
                  <a:lnTo>
                    <a:pt x="2363" y="1519"/>
                  </a:lnTo>
                  <a:lnTo>
                    <a:pt x="2364" y="1520"/>
                  </a:lnTo>
                  <a:lnTo>
                    <a:pt x="2364" y="1520"/>
                  </a:lnTo>
                  <a:lnTo>
                    <a:pt x="2365" y="1519"/>
                  </a:lnTo>
                  <a:lnTo>
                    <a:pt x="2365" y="1520"/>
                  </a:lnTo>
                  <a:lnTo>
                    <a:pt x="2366" y="1519"/>
                  </a:lnTo>
                  <a:lnTo>
                    <a:pt x="2366" y="1520"/>
                  </a:lnTo>
                  <a:lnTo>
                    <a:pt x="2367" y="1520"/>
                  </a:lnTo>
                  <a:lnTo>
                    <a:pt x="2367" y="1519"/>
                  </a:lnTo>
                  <a:lnTo>
                    <a:pt x="2368" y="1520"/>
                  </a:lnTo>
                  <a:lnTo>
                    <a:pt x="2368" y="1519"/>
                  </a:lnTo>
                  <a:lnTo>
                    <a:pt x="2369" y="1520"/>
                  </a:lnTo>
                  <a:lnTo>
                    <a:pt x="2369" y="1520"/>
                  </a:lnTo>
                  <a:lnTo>
                    <a:pt x="2370" y="1518"/>
                  </a:lnTo>
                  <a:lnTo>
                    <a:pt x="2370" y="1520"/>
                  </a:lnTo>
                  <a:lnTo>
                    <a:pt x="2371" y="1518"/>
                  </a:lnTo>
                  <a:lnTo>
                    <a:pt x="2371" y="1520"/>
                  </a:lnTo>
                  <a:lnTo>
                    <a:pt x="2372" y="1517"/>
                  </a:lnTo>
                  <a:lnTo>
                    <a:pt x="2372" y="1520"/>
                  </a:lnTo>
                  <a:lnTo>
                    <a:pt x="2373" y="1520"/>
                  </a:lnTo>
                  <a:lnTo>
                    <a:pt x="2373" y="1520"/>
                  </a:lnTo>
                  <a:lnTo>
                    <a:pt x="2374" y="1518"/>
                  </a:lnTo>
                  <a:lnTo>
                    <a:pt x="2374" y="1520"/>
                  </a:lnTo>
                  <a:lnTo>
                    <a:pt x="2375" y="1520"/>
                  </a:lnTo>
                  <a:lnTo>
                    <a:pt x="2375" y="1518"/>
                  </a:lnTo>
                  <a:lnTo>
                    <a:pt x="2376" y="1520"/>
                  </a:lnTo>
                  <a:lnTo>
                    <a:pt x="2376" y="1518"/>
                  </a:lnTo>
                  <a:lnTo>
                    <a:pt x="2377" y="1520"/>
                  </a:lnTo>
                  <a:lnTo>
                    <a:pt x="2377" y="1518"/>
                  </a:lnTo>
                  <a:lnTo>
                    <a:pt x="2378" y="1520"/>
                  </a:lnTo>
                  <a:lnTo>
                    <a:pt x="2378" y="1519"/>
                  </a:lnTo>
                  <a:lnTo>
                    <a:pt x="2379" y="1520"/>
                  </a:lnTo>
                  <a:lnTo>
                    <a:pt x="2379" y="1520"/>
                  </a:lnTo>
                  <a:lnTo>
                    <a:pt x="2380" y="1519"/>
                  </a:lnTo>
                  <a:lnTo>
                    <a:pt x="2380" y="1520"/>
                  </a:lnTo>
                  <a:lnTo>
                    <a:pt x="2381" y="1520"/>
                  </a:lnTo>
                  <a:lnTo>
                    <a:pt x="2381" y="1519"/>
                  </a:lnTo>
                  <a:lnTo>
                    <a:pt x="2382" y="1520"/>
                  </a:lnTo>
                  <a:lnTo>
                    <a:pt x="2382" y="1518"/>
                  </a:lnTo>
                  <a:lnTo>
                    <a:pt x="2383" y="1520"/>
                  </a:lnTo>
                  <a:lnTo>
                    <a:pt x="2383" y="1520"/>
                  </a:lnTo>
                  <a:lnTo>
                    <a:pt x="2384" y="1518"/>
                  </a:lnTo>
                  <a:lnTo>
                    <a:pt x="2384" y="1520"/>
                  </a:lnTo>
                  <a:lnTo>
                    <a:pt x="2385" y="1520"/>
                  </a:lnTo>
                  <a:lnTo>
                    <a:pt x="2385" y="1519"/>
                  </a:lnTo>
                  <a:lnTo>
                    <a:pt x="2386" y="1520"/>
                  </a:lnTo>
                  <a:lnTo>
                    <a:pt x="2386" y="1520"/>
                  </a:lnTo>
                  <a:lnTo>
                    <a:pt x="2387" y="1519"/>
                  </a:lnTo>
                  <a:lnTo>
                    <a:pt x="2387" y="1520"/>
                  </a:lnTo>
                  <a:lnTo>
                    <a:pt x="2388" y="1520"/>
                  </a:lnTo>
                  <a:lnTo>
                    <a:pt x="2388" y="1519"/>
                  </a:lnTo>
                  <a:lnTo>
                    <a:pt x="2389" y="1520"/>
                  </a:lnTo>
                  <a:lnTo>
                    <a:pt x="2389" y="1520"/>
                  </a:lnTo>
                  <a:lnTo>
                    <a:pt x="2390" y="1519"/>
                  </a:lnTo>
                  <a:lnTo>
                    <a:pt x="2390" y="1520"/>
                  </a:lnTo>
                  <a:lnTo>
                    <a:pt x="2391" y="1518"/>
                  </a:lnTo>
                  <a:lnTo>
                    <a:pt x="2391" y="1520"/>
                  </a:lnTo>
                  <a:lnTo>
                    <a:pt x="2392" y="1520"/>
                  </a:lnTo>
                  <a:lnTo>
                    <a:pt x="2392" y="1520"/>
                  </a:lnTo>
                  <a:lnTo>
                    <a:pt x="2393" y="1519"/>
                  </a:lnTo>
                  <a:lnTo>
                    <a:pt x="2393" y="1520"/>
                  </a:lnTo>
                  <a:lnTo>
                    <a:pt x="2394" y="1519"/>
                  </a:lnTo>
                  <a:lnTo>
                    <a:pt x="2394" y="1520"/>
                  </a:lnTo>
                  <a:lnTo>
                    <a:pt x="2395" y="1520"/>
                  </a:lnTo>
                  <a:lnTo>
                    <a:pt x="2395" y="1519"/>
                  </a:lnTo>
                  <a:lnTo>
                    <a:pt x="2396" y="1520"/>
                  </a:lnTo>
                  <a:lnTo>
                    <a:pt x="2396" y="1520"/>
                  </a:lnTo>
                  <a:lnTo>
                    <a:pt x="2397" y="1518"/>
                  </a:lnTo>
                  <a:lnTo>
                    <a:pt x="2397" y="1520"/>
                  </a:lnTo>
                  <a:lnTo>
                    <a:pt x="2398" y="1519"/>
                  </a:lnTo>
                  <a:lnTo>
                    <a:pt x="2398" y="1520"/>
                  </a:lnTo>
                  <a:lnTo>
                    <a:pt x="2399" y="1519"/>
                  </a:lnTo>
                  <a:lnTo>
                    <a:pt x="2399" y="1520"/>
                  </a:lnTo>
                  <a:lnTo>
                    <a:pt x="2400" y="1519"/>
                  </a:lnTo>
                  <a:lnTo>
                    <a:pt x="2400" y="1520"/>
                  </a:lnTo>
                  <a:lnTo>
                    <a:pt x="2401" y="1520"/>
                  </a:lnTo>
                  <a:lnTo>
                    <a:pt x="2401" y="1519"/>
                  </a:lnTo>
                  <a:lnTo>
                    <a:pt x="2402" y="1520"/>
                  </a:lnTo>
                  <a:lnTo>
                    <a:pt x="2402" y="1520"/>
                  </a:lnTo>
                  <a:lnTo>
                    <a:pt x="2403" y="1519"/>
                  </a:lnTo>
                  <a:lnTo>
                    <a:pt x="2403" y="1520"/>
                  </a:lnTo>
                  <a:lnTo>
                    <a:pt x="2404" y="1520"/>
                  </a:lnTo>
                  <a:lnTo>
                    <a:pt x="2404" y="1520"/>
                  </a:lnTo>
                  <a:lnTo>
                    <a:pt x="2405" y="1519"/>
                  </a:lnTo>
                  <a:lnTo>
                    <a:pt x="2405" y="1520"/>
                  </a:lnTo>
                  <a:lnTo>
                    <a:pt x="2406" y="1520"/>
                  </a:lnTo>
                  <a:lnTo>
                    <a:pt x="2406" y="1519"/>
                  </a:lnTo>
                  <a:lnTo>
                    <a:pt x="2407" y="1520"/>
                  </a:lnTo>
                  <a:lnTo>
                    <a:pt x="2407" y="1518"/>
                  </a:lnTo>
                  <a:lnTo>
                    <a:pt x="2408" y="1520"/>
                  </a:lnTo>
                  <a:lnTo>
                    <a:pt x="2408" y="1520"/>
                  </a:lnTo>
                  <a:lnTo>
                    <a:pt x="2409" y="1519"/>
                  </a:lnTo>
                  <a:lnTo>
                    <a:pt x="2409" y="1520"/>
                  </a:lnTo>
                  <a:lnTo>
                    <a:pt x="2410" y="1520"/>
                  </a:lnTo>
                  <a:lnTo>
                    <a:pt x="2410" y="1520"/>
                  </a:lnTo>
                  <a:lnTo>
                    <a:pt x="2411" y="1520"/>
                  </a:lnTo>
                  <a:lnTo>
                    <a:pt x="2411" y="1518"/>
                  </a:lnTo>
                  <a:lnTo>
                    <a:pt x="2412" y="1520"/>
                  </a:lnTo>
                  <a:lnTo>
                    <a:pt x="2412" y="1519"/>
                  </a:lnTo>
                  <a:lnTo>
                    <a:pt x="2413" y="1520"/>
                  </a:lnTo>
                  <a:lnTo>
                    <a:pt x="2413" y="1519"/>
                  </a:lnTo>
                  <a:lnTo>
                    <a:pt x="2414" y="1520"/>
                  </a:lnTo>
                  <a:lnTo>
                    <a:pt x="2414" y="1519"/>
                  </a:lnTo>
                  <a:lnTo>
                    <a:pt x="2415" y="1519"/>
                  </a:lnTo>
                  <a:lnTo>
                    <a:pt x="2415" y="1520"/>
                  </a:lnTo>
                  <a:lnTo>
                    <a:pt x="2416" y="1520"/>
                  </a:lnTo>
                  <a:lnTo>
                    <a:pt x="2416" y="1518"/>
                  </a:lnTo>
                  <a:lnTo>
                    <a:pt x="2417" y="1520"/>
                  </a:lnTo>
                  <a:lnTo>
                    <a:pt x="2417" y="1520"/>
                  </a:lnTo>
                  <a:lnTo>
                    <a:pt x="2418" y="1519"/>
                  </a:lnTo>
                  <a:lnTo>
                    <a:pt x="2418" y="1520"/>
                  </a:lnTo>
                  <a:lnTo>
                    <a:pt x="2419" y="1519"/>
                  </a:lnTo>
                  <a:lnTo>
                    <a:pt x="2419" y="1520"/>
                  </a:lnTo>
                  <a:lnTo>
                    <a:pt x="2420" y="1519"/>
                  </a:lnTo>
                  <a:lnTo>
                    <a:pt x="2420" y="1520"/>
                  </a:lnTo>
                  <a:lnTo>
                    <a:pt x="2421" y="1518"/>
                  </a:lnTo>
                  <a:lnTo>
                    <a:pt x="2421" y="1520"/>
                  </a:lnTo>
                  <a:lnTo>
                    <a:pt x="2422" y="1516"/>
                  </a:lnTo>
                  <a:lnTo>
                    <a:pt x="2422" y="1520"/>
                  </a:lnTo>
                  <a:lnTo>
                    <a:pt x="2423" y="1518"/>
                  </a:lnTo>
                  <a:lnTo>
                    <a:pt x="2423" y="1520"/>
                  </a:lnTo>
                  <a:lnTo>
                    <a:pt x="2424" y="1517"/>
                  </a:lnTo>
                  <a:lnTo>
                    <a:pt x="2424" y="1520"/>
                  </a:lnTo>
                  <a:lnTo>
                    <a:pt x="2425" y="1517"/>
                  </a:lnTo>
                  <a:lnTo>
                    <a:pt x="2425" y="1520"/>
                  </a:lnTo>
                  <a:lnTo>
                    <a:pt x="2426" y="1520"/>
                  </a:lnTo>
                  <a:lnTo>
                    <a:pt x="2426" y="1520"/>
                  </a:lnTo>
                  <a:lnTo>
                    <a:pt x="2427" y="1516"/>
                  </a:lnTo>
                  <a:lnTo>
                    <a:pt x="2427" y="1520"/>
                  </a:lnTo>
                  <a:lnTo>
                    <a:pt x="2428" y="1516"/>
                  </a:lnTo>
                  <a:lnTo>
                    <a:pt x="2428" y="1520"/>
                  </a:lnTo>
                  <a:lnTo>
                    <a:pt x="2429" y="1517"/>
                  </a:lnTo>
                  <a:lnTo>
                    <a:pt x="2429" y="1520"/>
                  </a:lnTo>
                  <a:lnTo>
                    <a:pt x="2430" y="1517"/>
                  </a:lnTo>
                  <a:lnTo>
                    <a:pt x="2430" y="1520"/>
                  </a:lnTo>
                  <a:lnTo>
                    <a:pt x="2431" y="1519"/>
                  </a:lnTo>
                  <a:lnTo>
                    <a:pt x="2431" y="1520"/>
                  </a:lnTo>
                  <a:lnTo>
                    <a:pt x="2432" y="1520"/>
                  </a:lnTo>
                  <a:lnTo>
                    <a:pt x="2432" y="1520"/>
                  </a:lnTo>
                  <a:lnTo>
                    <a:pt x="2433" y="1520"/>
                  </a:lnTo>
                  <a:lnTo>
                    <a:pt x="2433" y="1520"/>
                  </a:lnTo>
                  <a:lnTo>
                    <a:pt x="2434" y="1520"/>
                  </a:lnTo>
                  <a:lnTo>
                    <a:pt x="2434" y="1518"/>
                  </a:lnTo>
                  <a:lnTo>
                    <a:pt x="2435" y="1518"/>
                  </a:lnTo>
                  <a:lnTo>
                    <a:pt x="2435" y="1520"/>
                  </a:lnTo>
                  <a:lnTo>
                    <a:pt x="2436" y="1520"/>
                  </a:lnTo>
                  <a:lnTo>
                    <a:pt x="2436" y="1519"/>
                  </a:lnTo>
                  <a:lnTo>
                    <a:pt x="2437" y="1519"/>
                  </a:lnTo>
                  <a:lnTo>
                    <a:pt x="2437" y="1520"/>
                  </a:lnTo>
                  <a:lnTo>
                    <a:pt x="2438" y="1520"/>
                  </a:lnTo>
                  <a:lnTo>
                    <a:pt x="2438" y="1520"/>
                  </a:lnTo>
                  <a:lnTo>
                    <a:pt x="2439" y="1520"/>
                  </a:lnTo>
                  <a:lnTo>
                    <a:pt x="2439" y="1518"/>
                  </a:lnTo>
                  <a:lnTo>
                    <a:pt x="2440" y="1520"/>
                  </a:lnTo>
                  <a:lnTo>
                    <a:pt x="2440" y="1520"/>
                  </a:lnTo>
                  <a:lnTo>
                    <a:pt x="2441" y="1520"/>
                  </a:lnTo>
                  <a:lnTo>
                    <a:pt x="2441" y="1520"/>
                  </a:lnTo>
                  <a:lnTo>
                    <a:pt x="2442" y="1519"/>
                  </a:lnTo>
                  <a:lnTo>
                    <a:pt x="2442" y="1520"/>
                  </a:lnTo>
                  <a:lnTo>
                    <a:pt x="2443" y="1520"/>
                  </a:lnTo>
                  <a:lnTo>
                    <a:pt x="2443" y="1519"/>
                  </a:lnTo>
                  <a:lnTo>
                    <a:pt x="2444" y="1518"/>
                  </a:lnTo>
                  <a:lnTo>
                    <a:pt x="2444" y="1520"/>
                  </a:lnTo>
                  <a:lnTo>
                    <a:pt x="2445" y="1520"/>
                  </a:lnTo>
                  <a:lnTo>
                    <a:pt x="2445" y="1520"/>
                  </a:lnTo>
                  <a:lnTo>
                    <a:pt x="2446" y="1520"/>
                  </a:lnTo>
                  <a:lnTo>
                    <a:pt x="2446" y="1520"/>
                  </a:lnTo>
                  <a:lnTo>
                    <a:pt x="2447" y="1520"/>
                  </a:lnTo>
                  <a:lnTo>
                    <a:pt x="2447" y="1519"/>
                  </a:lnTo>
                  <a:lnTo>
                    <a:pt x="2448" y="1520"/>
                  </a:lnTo>
                  <a:lnTo>
                    <a:pt x="2448" y="1520"/>
                  </a:lnTo>
                  <a:lnTo>
                    <a:pt x="2449" y="1520"/>
                  </a:lnTo>
                  <a:lnTo>
                    <a:pt x="2449" y="1519"/>
                  </a:lnTo>
                  <a:lnTo>
                    <a:pt x="2450" y="1520"/>
                  </a:lnTo>
                  <a:lnTo>
                    <a:pt x="2450" y="1520"/>
                  </a:lnTo>
                  <a:lnTo>
                    <a:pt x="2451" y="1520"/>
                  </a:lnTo>
                  <a:lnTo>
                    <a:pt x="2451" y="1520"/>
                  </a:lnTo>
                  <a:lnTo>
                    <a:pt x="2452" y="1520"/>
                  </a:lnTo>
                  <a:lnTo>
                    <a:pt x="2452" y="1519"/>
                  </a:lnTo>
                  <a:lnTo>
                    <a:pt x="2453" y="1518"/>
                  </a:lnTo>
                  <a:lnTo>
                    <a:pt x="2453" y="1520"/>
                  </a:lnTo>
                  <a:lnTo>
                    <a:pt x="2454" y="1519"/>
                  </a:lnTo>
                  <a:lnTo>
                    <a:pt x="2454" y="1520"/>
                  </a:lnTo>
                  <a:lnTo>
                    <a:pt x="2455" y="1520"/>
                  </a:lnTo>
                  <a:lnTo>
                    <a:pt x="2455" y="1520"/>
                  </a:lnTo>
                  <a:lnTo>
                    <a:pt x="2456" y="1519"/>
                  </a:lnTo>
                  <a:lnTo>
                    <a:pt x="2456" y="1520"/>
                  </a:lnTo>
                  <a:lnTo>
                    <a:pt x="2457" y="1520"/>
                  </a:lnTo>
                  <a:lnTo>
                    <a:pt x="2457" y="1520"/>
                  </a:lnTo>
                  <a:lnTo>
                    <a:pt x="2458" y="1520"/>
                  </a:lnTo>
                  <a:lnTo>
                    <a:pt x="2458" y="1520"/>
                  </a:lnTo>
                  <a:lnTo>
                    <a:pt x="2459" y="1520"/>
                  </a:lnTo>
                  <a:lnTo>
                    <a:pt x="2459" y="1520"/>
                  </a:lnTo>
                  <a:lnTo>
                    <a:pt x="2460" y="1520"/>
                  </a:lnTo>
                  <a:lnTo>
                    <a:pt x="2460" y="1518"/>
                  </a:lnTo>
                  <a:lnTo>
                    <a:pt x="2461" y="1520"/>
                  </a:lnTo>
                  <a:lnTo>
                    <a:pt x="2461" y="1520"/>
                  </a:lnTo>
                  <a:lnTo>
                    <a:pt x="2462" y="1520"/>
                  </a:lnTo>
                  <a:lnTo>
                    <a:pt x="2462" y="1517"/>
                  </a:lnTo>
                  <a:lnTo>
                    <a:pt x="2463" y="1520"/>
                  </a:lnTo>
                  <a:lnTo>
                    <a:pt x="2463" y="1519"/>
                  </a:lnTo>
                  <a:lnTo>
                    <a:pt x="2464" y="1520"/>
                  </a:lnTo>
                  <a:lnTo>
                    <a:pt x="2464" y="1517"/>
                  </a:lnTo>
                  <a:lnTo>
                    <a:pt x="2465" y="1520"/>
                  </a:lnTo>
                  <a:lnTo>
                    <a:pt x="2465" y="1520"/>
                  </a:lnTo>
                  <a:lnTo>
                    <a:pt x="2466" y="1518"/>
                  </a:lnTo>
                  <a:lnTo>
                    <a:pt x="2466" y="1520"/>
                  </a:lnTo>
                  <a:lnTo>
                    <a:pt x="2467" y="1520"/>
                  </a:lnTo>
                  <a:lnTo>
                    <a:pt x="2467" y="1520"/>
                  </a:lnTo>
                  <a:lnTo>
                    <a:pt x="2468" y="1517"/>
                  </a:lnTo>
                  <a:lnTo>
                    <a:pt x="2468" y="1520"/>
                  </a:lnTo>
                  <a:lnTo>
                    <a:pt x="2469" y="1517"/>
                  </a:lnTo>
                  <a:lnTo>
                    <a:pt x="2469" y="1520"/>
                  </a:lnTo>
                  <a:lnTo>
                    <a:pt x="2470" y="1520"/>
                  </a:lnTo>
                  <a:lnTo>
                    <a:pt x="2470" y="1517"/>
                  </a:lnTo>
                  <a:lnTo>
                    <a:pt x="2471" y="1518"/>
                  </a:lnTo>
                  <a:lnTo>
                    <a:pt x="2471" y="1520"/>
                  </a:lnTo>
                  <a:lnTo>
                    <a:pt x="2472" y="1518"/>
                  </a:lnTo>
                  <a:lnTo>
                    <a:pt x="2472" y="1520"/>
                  </a:lnTo>
                  <a:lnTo>
                    <a:pt x="2473" y="1517"/>
                  </a:lnTo>
                  <a:lnTo>
                    <a:pt x="2473" y="1520"/>
                  </a:lnTo>
                  <a:lnTo>
                    <a:pt x="2474" y="1520"/>
                  </a:lnTo>
                  <a:lnTo>
                    <a:pt x="2474" y="1518"/>
                  </a:lnTo>
                  <a:lnTo>
                    <a:pt x="2475" y="1520"/>
                  </a:lnTo>
                  <a:lnTo>
                    <a:pt x="2475" y="1520"/>
                  </a:lnTo>
                  <a:lnTo>
                    <a:pt x="2476" y="1518"/>
                  </a:lnTo>
                  <a:lnTo>
                    <a:pt x="2476" y="1520"/>
                  </a:lnTo>
                  <a:lnTo>
                    <a:pt x="2477" y="1516"/>
                  </a:lnTo>
                  <a:lnTo>
                    <a:pt x="2477" y="1520"/>
                  </a:lnTo>
                  <a:lnTo>
                    <a:pt x="2478" y="1520"/>
                  </a:lnTo>
                  <a:lnTo>
                    <a:pt x="2478" y="1518"/>
                  </a:lnTo>
                  <a:lnTo>
                    <a:pt x="2479" y="1520"/>
                  </a:lnTo>
                  <a:lnTo>
                    <a:pt x="2479" y="1518"/>
                  </a:lnTo>
                  <a:lnTo>
                    <a:pt x="2480" y="1520"/>
                  </a:lnTo>
                  <a:lnTo>
                    <a:pt x="2480" y="1520"/>
                  </a:lnTo>
                  <a:lnTo>
                    <a:pt x="2481" y="1520"/>
                  </a:lnTo>
                  <a:lnTo>
                    <a:pt x="2481" y="1519"/>
                  </a:lnTo>
                  <a:lnTo>
                    <a:pt x="2482" y="1520"/>
                  </a:lnTo>
                  <a:lnTo>
                    <a:pt x="2482" y="1520"/>
                  </a:lnTo>
                  <a:lnTo>
                    <a:pt x="2483" y="1520"/>
                  </a:lnTo>
                  <a:lnTo>
                    <a:pt x="2483" y="1520"/>
                  </a:lnTo>
                  <a:lnTo>
                    <a:pt x="2484" y="1519"/>
                  </a:lnTo>
                  <a:lnTo>
                    <a:pt x="2484" y="1520"/>
                  </a:lnTo>
                  <a:lnTo>
                    <a:pt x="2485" y="1519"/>
                  </a:lnTo>
                  <a:lnTo>
                    <a:pt x="2485" y="1520"/>
                  </a:lnTo>
                  <a:lnTo>
                    <a:pt x="2486" y="1520"/>
                  </a:lnTo>
                  <a:lnTo>
                    <a:pt x="2486" y="1520"/>
                  </a:lnTo>
                  <a:lnTo>
                    <a:pt x="2487" y="1518"/>
                  </a:lnTo>
                  <a:lnTo>
                    <a:pt x="2487" y="1520"/>
                  </a:lnTo>
                  <a:lnTo>
                    <a:pt x="2488" y="1520"/>
                  </a:lnTo>
                  <a:lnTo>
                    <a:pt x="2488" y="1519"/>
                  </a:lnTo>
                  <a:lnTo>
                    <a:pt x="2489" y="1520"/>
                  </a:lnTo>
                  <a:lnTo>
                    <a:pt x="2489" y="1520"/>
                  </a:lnTo>
                  <a:lnTo>
                    <a:pt x="2490" y="1520"/>
                  </a:lnTo>
                  <a:lnTo>
                    <a:pt x="2490" y="1520"/>
                  </a:lnTo>
                  <a:lnTo>
                    <a:pt x="2491" y="1520"/>
                  </a:lnTo>
                  <a:lnTo>
                    <a:pt x="2491" y="1520"/>
                  </a:lnTo>
                  <a:lnTo>
                    <a:pt x="2492" y="1520"/>
                  </a:lnTo>
                  <a:lnTo>
                    <a:pt x="2492" y="1520"/>
                  </a:lnTo>
                  <a:lnTo>
                    <a:pt x="2493" y="1520"/>
                  </a:lnTo>
                  <a:lnTo>
                    <a:pt x="2493" y="1520"/>
                  </a:lnTo>
                  <a:lnTo>
                    <a:pt x="2494" y="1519"/>
                  </a:lnTo>
                  <a:lnTo>
                    <a:pt x="2494" y="1520"/>
                  </a:lnTo>
                  <a:lnTo>
                    <a:pt x="2495" y="1519"/>
                  </a:lnTo>
                  <a:lnTo>
                    <a:pt x="2495" y="1520"/>
                  </a:lnTo>
                  <a:lnTo>
                    <a:pt x="2496" y="1520"/>
                  </a:lnTo>
                  <a:lnTo>
                    <a:pt x="2496" y="1519"/>
                  </a:lnTo>
                  <a:lnTo>
                    <a:pt x="2497" y="1520"/>
                  </a:lnTo>
                  <a:lnTo>
                    <a:pt x="2497" y="1519"/>
                  </a:lnTo>
                  <a:lnTo>
                    <a:pt x="2498" y="1520"/>
                  </a:lnTo>
                  <a:lnTo>
                    <a:pt x="2498" y="1520"/>
                  </a:lnTo>
                  <a:lnTo>
                    <a:pt x="2499" y="1519"/>
                  </a:lnTo>
                  <a:lnTo>
                    <a:pt x="2499" y="1520"/>
                  </a:lnTo>
                  <a:lnTo>
                    <a:pt x="2500" y="1519"/>
                  </a:lnTo>
                  <a:lnTo>
                    <a:pt x="2500" y="1520"/>
                  </a:lnTo>
                  <a:lnTo>
                    <a:pt x="2501" y="1519"/>
                  </a:lnTo>
                  <a:lnTo>
                    <a:pt x="2501" y="1520"/>
                  </a:lnTo>
                  <a:lnTo>
                    <a:pt x="2502" y="1519"/>
                  </a:lnTo>
                  <a:lnTo>
                    <a:pt x="2502" y="1520"/>
                  </a:lnTo>
                  <a:lnTo>
                    <a:pt x="2503" y="1520"/>
                  </a:lnTo>
                  <a:lnTo>
                    <a:pt x="2503" y="1519"/>
                  </a:lnTo>
                  <a:lnTo>
                    <a:pt x="2504" y="1520"/>
                  </a:lnTo>
                  <a:lnTo>
                    <a:pt x="2504" y="1520"/>
                  </a:lnTo>
                  <a:lnTo>
                    <a:pt x="2505" y="1520"/>
                  </a:lnTo>
                  <a:lnTo>
                    <a:pt x="2505" y="1519"/>
                  </a:lnTo>
                  <a:lnTo>
                    <a:pt x="2506" y="1520"/>
                  </a:lnTo>
                  <a:lnTo>
                    <a:pt x="2506" y="1520"/>
                  </a:lnTo>
                  <a:lnTo>
                    <a:pt x="2507" y="1519"/>
                  </a:lnTo>
                  <a:lnTo>
                    <a:pt x="2507" y="1520"/>
                  </a:lnTo>
                  <a:lnTo>
                    <a:pt x="2508" y="1520"/>
                  </a:lnTo>
                  <a:lnTo>
                    <a:pt x="2508" y="1520"/>
                  </a:lnTo>
                  <a:lnTo>
                    <a:pt x="2509" y="1519"/>
                  </a:lnTo>
                  <a:lnTo>
                    <a:pt x="2509" y="1520"/>
                  </a:lnTo>
                  <a:lnTo>
                    <a:pt x="2510" y="1518"/>
                  </a:lnTo>
                  <a:lnTo>
                    <a:pt x="2510" y="1520"/>
                  </a:lnTo>
                  <a:lnTo>
                    <a:pt x="2511" y="1520"/>
                  </a:lnTo>
                  <a:lnTo>
                    <a:pt x="2511" y="1520"/>
                  </a:lnTo>
                  <a:lnTo>
                    <a:pt x="2512" y="1518"/>
                  </a:lnTo>
                  <a:lnTo>
                    <a:pt x="2512" y="1520"/>
                  </a:lnTo>
                  <a:lnTo>
                    <a:pt x="2513" y="1520"/>
                  </a:lnTo>
                  <a:lnTo>
                    <a:pt x="2513" y="1520"/>
                  </a:lnTo>
                  <a:lnTo>
                    <a:pt x="2514" y="1519"/>
                  </a:lnTo>
                  <a:lnTo>
                    <a:pt x="2514" y="1520"/>
                  </a:lnTo>
                  <a:lnTo>
                    <a:pt x="2515" y="1520"/>
                  </a:lnTo>
                  <a:lnTo>
                    <a:pt x="2515" y="1520"/>
                  </a:lnTo>
                  <a:lnTo>
                    <a:pt x="2516" y="1518"/>
                  </a:lnTo>
                  <a:lnTo>
                    <a:pt x="2516" y="1520"/>
                  </a:lnTo>
                  <a:lnTo>
                    <a:pt x="2517" y="1520"/>
                  </a:lnTo>
                  <a:lnTo>
                    <a:pt x="2517" y="1520"/>
                  </a:lnTo>
                  <a:lnTo>
                    <a:pt x="2518" y="1518"/>
                  </a:lnTo>
                  <a:lnTo>
                    <a:pt x="2518" y="1520"/>
                  </a:lnTo>
                  <a:lnTo>
                    <a:pt x="2519" y="1520"/>
                  </a:lnTo>
                  <a:lnTo>
                    <a:pt x="2519" y="1520"/>
                  </a:lnTo>
                  <a:lnTo>
                    <a:pt x="2520" y="1519"/>
                  </a:lnTo>
                  <a:lnTo>
                    <a:pt x="2520" y="1520"/>
                  </a:lnTo>
                  <a:lnTo>
                    <a:pt x="2521" y="1519"/>
                  </a:lnTo>
                  <a:lnTo>
                    <a:pt x="2521" y="1520"/>
                  </a:lnTo>
                  <a:lnTo>
                    <a:pt x="2522" y="1518"/>
                  </a:lnTo>
                  <a:lnTo>
                    <a:pt x="2522" y="1520"/>
                  </a:lnTo>
                  <a:lnTo>
                    <a:pt x="2523" y="1520"/>
                  </a:lnTo>
                  <a:lnTo>
                    <a:pt x="2523" y="1519"/>
                  </a:lnTo>
                  <a:lnTo>
                    <a:pt x="2524" y="1520"/>
                  </a:lnTo>
                  <a:lnTo>
                    <a:pt x="2524" y="1520"/>
                  </a:lnTo>
                  <a:lnTo>
                    <a:pt x="2525" y="1519"/>
                  </a:lnTo>
                  <a:lnTo>
                    <a:pt x="2525" y="1520"/>
                  </a:lnTo>
                  <a:lnTo>
                    <a:pt x="2526" y="1518"/>
                  </a:lnTo>
                  <a:lnTo>
                    <a:pt x="2526" y="1520"/>
                  </a:lnTo>
                  <a:lnTo>
                    <a:pt x="2527" y="1520"/>
                  </a:lnTo>
                  <a:lnTo>
                    <a:pt x="2527" y="1518"/>
                  </a:lnTo>
                  <a:lnTo>
                    <a:pt x="2528" y="1520"/>
                  </a:lnTo>
                  <a:lnTo>
                    <a:pt x="2528" y="1520"/>
                  </a:lnTo>
                  <a:lnTo>
                    <a:pt x="2529" y="1519"/>
                  </a:lnTo>
                  <a:lnTo>
                    <a:pt x="2529" y="1520"/>
                  </a:lnTo>
                  <a:lnTo>
                    <a:pt x="2530" y="1520"/>
                  </a:lnTo>
                  <a:lnTo>
                    <a:pt x="2530" y="1520"/>
                  </a:lnTo>
                  <a:lnTo>
                    <a:pt x="2531" y="1518"/>
                  </a:lnTo>
                  <a:lnTo>
                    <a:pt x="2531" y="1520"/>
                  </a:lnTo>
                  <a:lnTo>
                    <a:pt x="2532" y="1517"/>
                  </a:lnTo>
                  <a:lnTo>
                    <a:pt x="2532" y="1520"/>
                  </a:lnTo>
                  <a:lnTo>
                    <a:pt x="2533" y="1516"/>
                  </a:lnTo>
                  <a:lnTo>
                    <a:pt x="2533" y="1520"/>
                  </a:lnTo>
                  <a:lnTo>
                    <a:pt x="2534" y="1520"/>
                  </a:lnTo>
                  <a:lnTo>
                    <a:pt x="2534" y="1520"/>
                  </a:lnTo>
                  <a:lnTo>
                    <a:pt x="2535" y="1517"/>
                  </a:lnTo>
                  <a:lnTo>
                    <a:pt x="2535" y="1520"/>
                  </a:lnTo>
                  <a:lnTo>
                    <a:pt x="2536" y="1520"/>
                  </a:lnTo>
                  <a:lnTo>
                    <a:pt x="2536" y="1517"/>
                  </a:lnTo>
                  <a:lnTo>
                    <a:pt x="2537" y="1520"/>
                  </a:lnTo>
                  <a:lnTo>
                    <a:pt x="2537" y="1516"/>
                  </a:lnTo>
                  <a:lnTo>
                    <a:pt x="2538" y="1520"/>
                  </a:lnTo>
                  <a:lnTo>
                    <a:pt x="2538" y="1516"/>
                  </a:lnTo>
                  <a:lnTo>
                    <a:pt x="2539" y="1520"/>
                  </a:lnTo>
                  <a:lnTo>
                    <a:pt x="2539" y="1520"/>
                  </a:lnTo>
                  <a:lnTo>
                    <a:pt x="2540" y="1518"/>
                  </a:lnTo>
                  <a:lnTo>
                    <a:pt x="2540" y="1520"/>
                  </a:lnTo>
                  <a:lnTo>
                    <a:pt x="2541" y="1516"/>
                  </a:lnTo>
                  <a:lnTo>
                    <a:pt x="2541" y="1520"/>
                  </a:lnTo>
                  <a:lnTo>
                    <a:pt x="2542" y="1517"/>
                  </a:lnTo>
                  <a:lnTo>
                    <a:pt x="2542" y="1520"/>
                  </a:lnTo>
                  <a:lnTo>
                    <a:pt x="2543" y="1517"/>
                  </a:lnTo>
                  <a:lnTo>
                    <a:pt x="2543" y="1520"/>
                  </a:lnTo>
                  <a:lnTo>
                    <a:pt x="2544" y="1520"/>
                  </a:lnTo>
                  <a:lnTo>
                    <a:pt x="2544" y="1520"/>
                  </a:lnTo>
                  <a:lnTo>
                    <a:pt x="2545" y="1518"/>
                  </a:lnTo>
                  <a:lnTo>
                    <a:pt x="2545" y="1520"/>
                  </a:lnTo>
                  <a:lnTo>
                    <a:pt x="2546" y="1520"/>
                  </a:lnTo>
                  <a:lnTo>
                    <a:pt x="2546" y="1516"/>
                  </a:lnTo>
                  <a:lnTo>
                    <a:pt x="2547" y="1517"/>
                  </a:lnTo>
                  <a:lnTo>
                    <a:pt x="2547" y="1520"/>
                  </a:lnTo>
                  <a:lnTo>
                    <a:pt x="2548" y="1518"/>
                  </a:lnTo>
                  <a:lnTo>
                    <a:pt x="2548" y="1520"/>
                  </a:lnTo>
                  <a:lnTo>
                    <a:pt x="2549" y="1520"/>
                  </a:lnTo>
                  <a:lnTo>
                    <a:pt x="2549" y="1520"/>
                  </a:lnTo>
                  <a:lnTo>
                    <a:pt x="2550" y="1520"/>
                  </a:lnTo>
                  <a:lnTo>
                    <a:pt x="2550" y="1518"/>
                  </a:lnTo>
                  <a:lnTo>
                    <a:pt x="2551" y="1517"/>
                  </a:lnTo>
                  <a:lnTo>
                    <a:pt x="2551" y="1520"/>
                  </a:lnTo>
                  <a:lnTo>
                    <a:pt x="2552" y="1519"/>
                  </a:lnTo>
                  <a:lnTo>
                    <a:pt x="2552" y="1520"/>
                  </a:lnTo>
                  <a:lnTo>
                    <a:pt x="2553" y="1519"/>
                  </a:lnTo>
                  <a:lnTo>
                    <a:pt x="2553" y="1520"/>
                  </a:lnTo>
                  <a:lnTo>
                    <a:pt x="2554" y="1520"/>
                  </a:lnTo>
                  <a:lnTo>
                    <a:pt x="2554" y="1519"/>
                  </a:lnTo>
                  <a:lnTo>
                    <a:pt x="2555" y="1520"/>
                  </a:lnTo>
                  <a:lnTo>
                    <a:pt x="2555" y="1520"/>
                  </a:lnTo>
                  <a:lnTo>
                    <a:pt x="2556" y="1520"/>
                  </a:lnTo>
                  <a:lnTo>
                    <a:pt x="2556" y="1520"/>
                  </a:lnTo>
                  <a:lnTo>
                    <a:pt x="2557" y="1520"/>
                  </a:lnTo>
                  <a:lnTo>
                    <a:pt x="2557" y="1520"/>
                  </a:lnTo>
                  <a:lnTo>
                    <a:pt x="2558" y="1520"/>
                  </a:lnTo>
                  <a:lnTo>
                    <a:pt x="2558" y="1519"/>
                  </a:lnTo>
                  <a:lnTo>
                    <a:pt x="2559" y="1520"/>
                  </a:lnTo>
                  <a:lnTo>
                    <a:pt x="2559" y="1518"/>
                  </a:lnTo>
                  <a:lnTo>
                    <a:pt x="2560" y="1520"/>
                  </a:lnTo>
                  <a:lnTo>
                    <a:pt x="2560" y="1519"/>
                  </a:lnTo>
                  <a:lnTo>
                    <a:pt x="2561" y="1517"/>
                  </a:lnTo>
                  <a:lnTo>
                    <a:pt x="2561" y="1520"/>
                  </a:lnTo>
                  <a:lnTo>
                    <a:pt x="2562" y="1519"/>
                  </a:lnTo>
                  <a:lnTo>
                    <a:pt x="2562" y="1520"/>
                  </a:lnTo>
                  <a:lnTo>
                    <a:pt x="2563" y="1520"/>
                  </a:lnTo>
                  <a:lnTo>
                    <a:pt x="2563" y="1520"/>
                  </a:lnTo>
                  <a:lnTo>
                    <a:pt x="2564" y="1520"/>
                  </a:lnTo>
                  <a:lnTo>
                    <a:pt x="2564" y="1515"/>
                  </a:lnTo>
                  <a:lnTo>
                    <a:pt x="2565" y="1520"/>
                  </a:lnTo>
                  <a:lnTo>
                    <a:pt x="2565" y="1520"/>
                  </a:lnTo>
                  <a:lnTo>
                    <a:pt x="2566" y="1520"/>
                  </a:lnTo>
                  <a:lnTo>
                    <a:pt x="2566" y="1519"/>
                  </a:lnTo>
                  <a:lnTo>
                    <a:pt x="2567" y="1520"/>
                  </a:lnTo>
                  <a:lnTo>
                    <a:pt x="2567" y="1520"/>
                  </a:lnTo>
                  <a:lnTo>
                    <a:pt x="2568" y="1519"/>
                  </a:lnTo>
                  <a:lnTo>
                    <a:pt x="2568" y="1520"/>
                  </a:lnTo>
                  <a:lnTo>
                    <a:pt x="2569" y="1516"/>
                  </a:lnTo>
                  <a:lnTo>
                    <a:pt x="2569" y="1520"/>
                  </a:lnTo>
                  <a:lnTo>
                    <a:pt x="2570" y="1516"/>
                  </a:lnTo>
                  <a:lnTo>
                    <a:pt x="2570" y="1520"/>
                  </a:lnTo>
                  <a:lnTo>
                    <a:pt x="2571" y="1519"/>
                  </a:lnTo>
                  <a:lnTo>
                    <a:pt x="2571" y="1520"/>
                  </a:lnTo>
                  <a:lnTo>
                    <a:pt x="2572" y="1519"/>
                  </a:lnTo>
                  <a:lnTo>
                    <a:pt x="2572" y="1520"/>
                  </a:lnTo>
                  <a:lnTo>
                    <a:pt x="2573" y="1520"/>
                  </a:lnTo>
                  <a:lnTo>
                    <a:pt x="2573" y="1518"/>
                  </a:lnTo>
                  <a:lnTo>
                    <a:pt x="2574" y="1515"/>
                  </a:lnTo>
                  <a:lnTo>
                    <a:pt x="2574" y="1520"/>
                  </a:lnTo>
                  <a:lnTo>
                    <a:pt x="2575" y="1513"/>
                  </a:lnTo>
                  <a:lnTo>
                    <a:pt x="2575" y="1520"/>
                  </a:lnTo>
                  <a:lnTo>
                    <a:pt x="2576" y="1520"/>
                  </a:lnTo>
                  <a:lnTo>
                    <a:pt x="2576" y="1516"/>
                  </a:lnTo>
                  <a:lnTo>
                    <a:pt x="2577" y="1518"/>
                  </a:lnTo>
                  <a:lnTo>
                    <a:pt x="2577" y="1520"/>
                  </a:lnTo>
                  <a:lnTo>
                    <a:pt x="2578" y="1520"/>
                  </a:lnTo>
                  <a:lnTo>
                    <a:pt x="2578" y="1518"/>
                  </a:lnTo>
                  <a:lnTo>
                    <a:pt x="2579" y="1519"/>
                  </a:lnTo>
                  <a:lnTo>
                    <a:pt x="2579" y="1520"/>
                  </a:lnTo>
                  <a:lnTo>
                    <a:pt x="2580" y="1520"/>
                  </a:lnTo>
                  <a:lnTo>
                    <a:pt x="2580" y="1517"/>
                  </a:lnTo>
                  <a:lnTo>
                    <a:pt x="2581" y="1520"/>
                  </a:lnTo>
                  <a:lnTo>
                    <a:pt x="2581" y="1513"/>
                  </a:lnTo>
                  <a:lnTo>
                    <a:pt x="2582" y="1518"/>
                  </a:lnTo>
                  <a:lnTo>
                    <a:pt x="2582" y="1520"/>
                  </a:lnTo>
                  <a:lnTo>
                    <a:pt x="2583" y="1520"/>
                  </a:lnTo>
                  <a:lnTo>
                    <a:pt x="2583" y="1514"/>
                  </a:lnTo>
                  <a:lnTo>
                    <a:pt x="2584" y="1520"/>
                  </a:lnTo>
                  <a:lnTo>
                    <a:pt x="2584" y="1514"/>
                  </a:lnTo>
                  <a:lnTo>
                    <a:pt x="2585" y="1520"/>
                  </a:lnTo>
                  <a:lnTo>
                    <a:pt x="2585" y="1516"/>
                  </a:lnTo>
                  <a:lnTo>
                    <a:pt x="2586" y="1517"/>
                  </a:lnTo>
                  <a:lnTo>
                    <a:pt x="2586" y="1520"/>
                  </a:lnTo>
                  <a:lnTo>
                    <a:pt x="2587" y="1516"/>
                  </a:lnTo>
                  <a:lnTo>
                    <a:pt x="2587" y="1520"/>
                  </a:lnTo>
                  <a:lnTo>
                    <a:pt x="2588" y="1520"/>
                  </a:lnTo>
                  <a:lnTo>
                    <a:pt x="2588" y="1520"/>
                  </a:lnTo>
                  <a:lnTo>
                    <a:pt x="2589" y="1517"/>
                  </a:lnTo>
                  <a:lnTo>
                    <a:pt x="2589" y="1520"/>
                  </a:lnTo>
                  <a:lnTo>
                    <a:pt x="2590" y="1520"/>
                  </a:lnTo>
                  <a:lnTo>
                    <a:pt x="2590" y="1520"/>
                  </a:lnTo>
                  <a:lnTo>
                    <a:pt x="2591" y="1518"/>
                  </a:lnTo>
                  <a:lnTo>
                    <a:pt x="2591" y="1520"/>
                  </a:lnTo>
                  <a:lnTo>
                    <a:pt x="2592" y="1520"/>
                  </a:lnTo>
                  <a:lnTo>
                    <a:pt x="2592" y="1517"/>
                  </a:lnTo>
                  <a:lnTo>
                    <a:pt x="2593" y="1518"/>
                  </a:lnTo>
                  <a:lnTo>
                    <a:pt x="2593" y="1520"/>
                  </a:lnTo>
                  <a:lnTo>
                    <a:pt x="2594" y="1520"/>
                  </a:lnTo>
                  <a:lnTo>
                    <a:pt x="2594" y="1520"/>
                  </a:lnTo>
                  <a:lnTo>
                    <a:pt x="2595" y="1520"/>
                  </a:lnTo>
                  <a:lnTo>
                    <a:pt x="2595" y="1520"/>
                  </a:lnTo>
                  <a:lnTo>
                    <a:pt x="2596" y="1520"/>
                  </a:lnTo>
                  <a:lnTo>
                    <a:pt x="2596" y="1519"/>
                  </a:lnTo>
                  <a:lnTo>
                    <a:pt x="2597" y="1520"/>
                  </a:lnTo>
                  <a:lnTo>
                    <a:pt x="2597" y="1520"/>
                  </a:lnTo>
                  <a:lnTo>
                    <a:pt x="2598" y="1520"/>
                  </a:lnTo>
                  <a:lnTo>
                    <a:pt x="2598" y="1516"/>
                  </a:lnTo>
                  <a:lnTo>
                    <a:pt x="2599" y="1520"/>
                  </a:lnTo>
                  <a:lnTo>
                    <a:pt x="2599" y="1517"/>
                  </a:lnTo>
                  <a:lnTo>
                    <a:pt x="2600" y="1520"/>
                  </a:lnTo>
                  <a:lnTo>
                    <a:pt x="2600" y="1520"/>
                  </a:lnTo>
                  <a:lnTo>
                    <a:pt x="2601" y="1519"/>
                  </a:lnTo>
                  <a:lnTo>
                    <a:pt x="2601" y="1520"/>
                  </a:lnTo>
                  <a:lnTo>
                    <a:pt x="2602" y="1520"/>
                  </a:lnTo>
                  <a:lnTo>
                    <a:pt x="2602" y="1520"/>
                  </a:lnTo>
                  <a:lnTo>
                    <a:pt x="2603" y="1514"/>
                  </a:lnTo>
                  <a:lnTo>
                    <a:pt x="2603" y="1520"/>
                  </a:lnTo>
                  <a:lnTo>
                    <a:pt x="2604" y="1518"/>
                  </a:lnTo>
                  <a:lnTo>
                    <a:pt x="2604" y="1520"/>
                  </a:lnTo>
                  <a:lnTo>
                    <a:pt x="2605" y="1516"/>
                  </a:lnTo>
                  <a:lnTo>
                    <a:pt x="2605" y="1520"/>
                  </a:lnTo>
                  <a:lnTo>
                    <a:pt x="2606" y="1520"/>
                  </a:lnTo>
                  <a:lnTo>
                    <a:pt x="2606" y="1518"/>
                  </a:lnTo>
                  <a:lnTo>
                    <a:pt x="2607" y="1520"/>
                  </a:lnTo>
                  <a:lnTo>
                    <a:pt x="2607" y="1518"/>
                  </a:lnTo>
                  <a:lnTo>
                    <a:pt x="2608" y="1520"/>
                  </a:lnTo>
                  <a:lnTo>
                    <a:pt x="2608" y="1519"/>
                  </a:lnTo>
                  <a:lnTo>
                    <a:pt x="2609" y="1520"/>
                  </a:lnTo>
                  <a:lnTo>
                    <a:pt x="2609" y="1520"/>
                  </a:lnTo>
                  <a:lnTo>
                    <a:pt x="2610" y="1520"/>
                  </a:lnTo>
                  <a:lnTo>
                    <a:pt x="2610" y="1520"/>
                  </a:lnTo>
                  <a:lnTo>
                    <a:pt x="2611" y="1520"/>
                  </a:lnTo>
                  <a:lnTo>
                    <a:pt x="2611" y="1519"/>
                  </a:lnTo>
                  <a:lnTo>
                    <a:pt x="2612" y="1520"/>
                  </a:lnTo>
                  <a:lnTo>
                    <a:pt x="2612" y="1520"/>
                  </a:lnTo>
                  <a:lnTo>
                    <a:pt x="2613" y="1520"/>
                  </a:lnTo>
                  <a:lnTo>
                    <a:pt x="2613" y="1520"/>
                  </a:lnTo>
                  <a:lnTo>
                    <a:pt x="2614" y="1517"/>
                  </a:lnTo>
                  <a:lnTo>
                    <a:pt x="2614" y="1520"/>
                  </a:lnTo>
                  <a:lnTo>
                    <a:pt x="2615" y="1520"/>
                  </a:lnTo>
                  <a:lnTo>
                    <a:pt x="2615" y="1520"/>
                  </a:lnTo>
                  <a:lnTo>
                    <a:pt x="2616" y="1519"/>
                  </a:lnTo>
                  <a:lnTo>
                    <a:pt x="2616" y="1520"/>
                  </a:lnTo>
                  <a:lnTo>
                    <a:pt x="2617" y="1519"/>
                  </a:lnTo>
                  <a:lnTo>
                    <a:pt x="2617" y="1520"/>
                  </a:lnTo>
                  <a:lnTo>
                    <a:pt x="2618" y="1520"/>
                  </a:lnTo>
                  <a:lnTo>
                    <a:pt x="2618" y="1520"/>
                  </a:lnTo>
                  <a:lnTo>
                    <a:pt x="2619" y="1518"/>
                  </a:lnTo>
                  <a:lnTo>
                    <a:pt x="2619" y="1520"/>
                  </a:lnTo>
                  <a:lnTo>
                    <a:pt x="2620" y="1520"/>
                  </a:lnTo>
                  <a:lnTo>
                    <a:pt x="2620" y="1520"/>
                  </a:lnTo>
                  <a:lnTo>
                    <a:pt x="2621" y="1520"/>
                  </a:lnTo>
                  <a:lnTo>
                    <a:pt x="2621" y="1517"/>
                  </a:lnTo>
                  <a:lnTo>
                    <a:pt x="2622" y="1520"/>
                  </a:lnTo>
                  <a:lnTo>
                    <a:pt x="2622" y="1520"/>
                  </a:lnTo>
                  <a:lnTo>
                    <a:pt x="2623" y="1520"/>
                  </a:lnTo>
                  <a:lnTo>
                    <a:pt x="2623" y="1519"/>
                  </a:lnTo>
                  <a:lnTo>
                    <a:pt x="2624" y="1520"/>
                  </a:lnTo>
                  <a:lnTo>
                    <a:pt x="2624" y="1520"/>
                  </a:lnTo>
                  <a:lnTo>
                    <a:pt x="2625" y="1520"/>
                  </a:lnTo>
                  <a:lnTo>
                    <a:pt x="2625" y="1520"/>
                  </a:lnTo>
                  <a:lnTo>
                    <a:pt x="2626" y="1520"/>
                  </a:lnTo>
                  <a:lnTo>
                    <a:pt x="2626" y="1520"/>
                  </a:lnTo>
                  <a:lnTo>
                    <a:pt x="2627" y="1520"/>
                  </a:lnTo>
                  <a:lnTo>
                    <a:pt x="2627" y="1519"/>
                  </a:lnTo>
                  <a:lnTo>
                    <a:pt x="2628" y="1518"/>
                  </a:lnTo>
                  <a:lnTo>
                    <a:pt x="2628" y="1520"/>
                  </a:lnTo>
                  <a:lnTo>
                    <a:pt x="2629" y="1520"/>
                  </a:lnTo>
                  <a:lnTo>
                    <a:pt x="2629" y="1520"/>
                  </a:lnTo>
                  <a:lnTo>
                    <a:pt x="2630" y="1519"/>
                  </a:lnTo>
                  <a:lnTo>
                    <a:pt x="2630" y="1520"/>
                  </a:lnTo>
                  <a:lnTo>
                    <a:pt x="2631" y="1519"/>
                  </a:lnTo>
                  <a:lnTo>
                    <a:pt x="2631" y="1520"/>
                  </a:lnTo>
                  <a:lnTo>
                    <a:pt x="2632" y="1518"/>
                  </a:lnTo>
                  <a:lnTo>
                    <a:pt x="2632" y="1520"/>
                  </a:lnTo>
                  <a:lnTo>
                    <a:pt x="2633" y="1519"/>
                  </a:lnTo>
                  <a:lnTo>
                    <a:pt x="2633" y="1520"/>
                  </a:lnTo>
                  <a:lnTo>
                    <a:pt x="2634" y="1520"/>
                  </a:lnTo>
                  <a:lnTo>
                    <a:pt x="2634" y="1520"/>
                  </a:lnTo>
                  <a:lnTo>
                    <a:pt x="2635" y="1519"/>
                  </a:lnTo>
                  <a:lnTo>
                    <a:pt x="2635" y="1520"/>
                  </a:lnTo>
                  <a:lnTo>
                    <a:pt x="2636" y="1520"/>
                  </a:lnTo>
                  <a:lnTo>
                    <a:pt x="2636" y="1520"/>
                  </a:lnTo>
                  <a:lnTo>
                    <a:pt x="2637" y="1520"/>
                  </a:lnTo>
                  <a:lnTo>
                    <a:pt x="2637" y="1520"/>
                  </a:lnTo>
                  <a:lnTo>
                    <a:pt x="2638" y="1519"/>
                  </a:lnTo>
                  <a:lnTo>
                    <a:pt x="2638" y="1520"/>
                  </a:lnTo>
                  <a:lnTo>
                    <a:pt x="2639" y="1520"/>
                  </a:lnTo>
                  <a:lnTo>
                    <a:pt x="2639" y="1520"/>
                  </a:lnTo>
                  <a:lnTo>
                    <a:pt x="2640" y="1519"/>
                  </a:lnTo>
                  <a:lnTo>
                    <a:pt x="2640" y="1520"/>
                  </a:lnTo>
                  <a:lnTo>
                    <a:pt x="2641" y="1520"/>
                  </a:lnTo>
                  <a:lnTo>
                    <a:pt x="2641" y="1520"/>
                  </a:lnTo>
                  <a:lnTo>
                    <a:pt x="2642" y="1520"/>
                  </a:lnTo>
                  <a:lnTo>
                    <a:pt x="2642" y="1520"/>
                  </a:lnTo>
                  <a:lnTo>
                    <a:pt x="2643" y="1518"/>
                  </a:lnTo>
                  <a:lnTo>
                    <a:pt x="2643" y="1520"/>
                  </a:lnTo>
                  <a:lnTo>
                    <a:pt x="2644" y="1520"/>
                  </a:lnTo>
                  <a:lnTo>
                    <a:pt x="2644" y="1520"/>
                  </a:lnTo>
                  <a:lnTo>
                    <a:pt x="2645" y="1520"/>
                  </a:lnTo>
                  <a:lnTo>
                    <a:pt x="2645" y="1520"/>
                  </a:lnTo>
                  <a:lnTo>
                    <a:pt x="2646" y="1519"/>
                  </a:lnTo>
                  <a:lnTo>
                    <a:pt x="2646" y="1520"/>
                  </a:lnTo>
                  <a:lnTo>
                    <a:pt x="2647" y="1520"/>
                  </a:lnTo>
                  <a:lnTo>
                    <a:pt x="2647" y="1520"/>
                  </a:lnTo>
                  <a:lnTo>
                    <a:pt x="2648" y="1520"/>
                  </a:lnTo>
                  <a:lnTo>
                    <a:pt x="2648" y="1520"/>
                  </a:lnTo>
                  <a:lnTo>
                    <a:pt x="2649" y="1518"/>
                  </a:lnTo>
                  <a:lnTo>
                    <a:pt x="2649" y="1520"/>
                  </a:lnTo>
                  <a:lnTo>
                    <a:pt x="2650" y="1519"/>
                  </a:lnTo>
                  <a:lnTo>
                    <a:pt x="2650" y="1520"/>
                  </a:lnTo>
                  <a:lnTo>
                    <a:pt x="2651" y="1519"/>
                  </a:lnTo>
                  <a:lnTo>
                    <a:pt x="2651" y="1520"/>
                  </a:lnTo>
                  <a:lnTo>
                    <a:pt x="2652" y="1520"/>
                  </a:lnTo>
                  <a:lnTo>
                    <a:pt x="2652" y="1520"/>
                  </a:lnTo>
                  <a:lnTo>
                    <a:pt x="2653" y="1519"/>
                  </a:lnTo>
                  <a:lnTo>
                    <a:pt x="2653" y="1520"/>
                  </a:lnTo>
                  <a:lnTo>
                    <a:pt x="2654" y="1519"/>
                  </a:lnTo>
                  <a:lnTo>
                    <a:pt x="2654" y="1520"/>
                  </a:lnTo>
                  <a:lnTo>
                    <a:pt x="2655" y="1520"/>
                  </a:lnTo>
                  <a:lnTo>
                    <a:pt x="2655" y="1520"/>
                  </a:lnTo>
                  <a:lnTo>
                    <a:pt x="2656" y="1520"/>
                  </a:lnTo>
                  <a:lnTo>
                    <a:pt x="2656" y="1519"/>
                  </a:lnTo>
                  <a:lnTo>
                    <a:pt x="2657" y="1520"/>
                  </a:lnTo>
                  <a:lnTo>
                    <a:pt x="2657" y="1520"/>
                  </a:lnTo>
                  <a:lnTo>
                    <a:pt x="2658" y="1519"/>
                  </a:lnTo>
                  <a:lnTo>
                    <a:pt x="2658" y="1520"/>
                  </a:lnTo>
                  <a:lnTo>
                    <a:pt x="2659" y="1520"/>
                  </a:lnTo>
                  <a:lnTo>
                    <a:pt x="2659" y="1520"/>
                  </a:lnTo>
                  <a:lnTo>
                    <a:pt x="2660" y="1520"/>
                  </a:lnTo>
                  <a:lnTo>
                    <a:pt x="2660" y="1519"/>
                  </a:lnTo>
                  <a:lnTo>
                    <a:pt x="2661" y="1520"/>
                  </a:lnTo>
                  <a:lnTo>
                    <a:pt x="2661" y="1520"/>
                  </a:lnTo>
                  <a:lnTo>
                    <a:pt x="2662" y="1520"/>
                  </a:lnTo>
                  <a:lnTo>
                    <a:pt x="2662" y="1520"/>
                  </a:lnTo>
                  <a:lnTo>
                    <a:pt x="2663" y="1520"/>
                  </a:lnTo>
                  <a:lnTo>
                    <a:pt x="2663" y="1519"/>
                  </a:lnTo>
                  <a:lnTo>
                    <a:pt x="2664" y="1520"/>
                  </a:lnTo>
                  <a:lnTo>
                    <a:pt x="2664" y="1520"/>
                  </a:lnTo>
                  <a:lnTo>
                    <a:pt x="2665" y="1519"/>
                  </a:lnTo>
                  <a:lnTo>
                    <a:pt x="2665" y="1520"/>
                  </a:lnTo>
                  <a:lnTo>
                    <a:pt x="2666" y="1520"/>
                  </a:lnTo>
                  <a:lnTo>
                    <a:pt x="2666" y="1520"/>
                  </a:lnTo>
                  <a:lnTo>
                    <a:pt x="2667" y="1520"/>
                  </a:lnTo>
                  <a:lnTo>
                    <a:pt x="2667" y="1520"/>
                  </a:lnTo>
                  <a:lnTo>
                    <a:pt x="2668" y="1518"/>
                  </a:lnTo>
                  <a:lnTo>
                    <a:pt x="2668" y="1520"/>
                  </a:lnTo>
                  <a:lnTo>
                    <a:pt x="2669" y="1520"/>
                  </a:lnTo>
                  <a:lnTo>
                    <a:pt x="2669" y="1520"/>
                  </a:lnTo>
                  <a:lnTo>
                    <a:pt x="2670" y="1520"/>
                  </a:lnTo>
                  <a:lnTo>
                    <a:pt x="2670" y="1520"/>
                  </a:lnTo>
                  <a:lnTo>
                    <a:pt x="2671" y="1520"/>
                  </a:lnTo>
                  <a:lnTo>
                    <a:pt x="2671" y="1520"/>
                  </a:lnTo>
                  <a:lnTo>
                    <a:pt x="2672" y="1520"/>
                  </a:lnTo>
                  <a:lnTo>
                    <a:pt x="2672" y="1520"/>
                  </a:lnTo>
                  <a:lnTo>
                    <a:pt x="2673" y="1517"/>
                  </a:lnTo>
                  <a:lnTo>
                    <a:pt x="2673" y="1520"/>
                  </a:lnTo>
                  <a:lnTo>
                    <a:pt x="2674" y="1520"/>
                  </a:lnTo>
                  <a:lnTo>
                    <a:pt x="2674" y="1518"/>
                  </a:lnTo>
                  <a:lnTo>
                    <a:pt x="2675" y="1520"/>
                  </a:lnTo>
                  <a:lnTo>
                    <a:pt x="2675" y="1520"/>
                  </a:lnTo>
                  <a:lnTo>
                    <a:pt x="2676" y="1519"/>
                  </a:lnTo>
                  <a:lnTo>
                    <a:pt x="2676" y="1520"/>
                  </a:lnTo>
                  <a:lnTo>
                    <a:pt x="2677" y="1520"/>
                  </a:lnTo>
                  <a:lnTo>
                    <a:pt x="2677" y="1520"/>
                  </a:lnTo>
                  <a:lnTo>
                    <a:pt x="2678" y="1518"/>
                  </a:lnTo>
                  <a:lnTo>
                    <a:pt x="2678" y="1520"/>
                  </a:lnTo>
                  <a:lnTo>
                    <a:pt x="2679" y="1520"/>
                  </a:lnTo>
                  <a:lnTo>
                    <a:pt x="2679" y="1520"/>
                  </a:lnTo>
                  <a:lnTo>
                    <a:pt x="2680" y="1520"/>
                  </a:lnTo>
                  <a:lnTo>
                    <a:pt x="2680" y="1520"/>
                  </a:lnTo>
                  <a:lnTo>
                    <a:pt x="2681" y="1520"/>
                  </a:lnTo>
                  <a:lnTo>
                    <a:pt x="2681" y="1520"/>
                  </a:lnTo>
                  <a:lnTo>
                    <a:pt x="2682" y="1520"/>
                  </a:lnTo>
                  <a:lnTo>
                    <a:pt x="2682" y="1520"/>
                  </a:lnTo>
                  <a:lnTo>
                    <a:pt x="2683" y="1518"/>
                  </a:lnTo>
                  <a:lnTo>
                    <a:pt x="2683" y="1520"/>
                  </a:lnTo>
                  <a:lnTo>
                    <a:pt x="2684" y="1520"/>
                  </a:lnTo>
                  <a:lnTo>
                    <a:pt x="2684" y="1519"/>
                  </a:lnTo>
                  <a:lnTo>
                    <a:pt x="2685" y="1520"/>
                  </a:lnTo>
                  <a:lnTo>
                    <a:pt x="2685" y="1520"/>
                  </a:lnTo>
                  <a:lnTo>
                    <a:pt x="2686" y="1520"/>
                  </a:lnTo>
                  <a:lnTo>
                    <a:pt x="2686" y="1520"/>
                  </a:lnTo>
                  <a:lnTo>
                    <a:pt x="2687" y="1520"/>
                  </a:lnTo>
                  <a:lnTo>
                    <a:pt x="2687" y="1520"/>
                  </a:lnTo>
                  <a:lnTo>
                    <a:pt x="2688" y="1520"/>
                  </a:lnTo>
                  <a:lnTo>
                    <a:pt x="2688" y="1518"/>
                  </a:lnTo>
                  <a:lnTo>
                    <a:pt x="2689" y="1520"/>
                  </a:lnTo>
                  <a:lnTo>
                    <a:pt x="2689" y="1520"/>
                  </a:lnTo>
                  <a:lnTo>
                    <a:pt x="2690" y="1520"/>
                  </a:lnTo>
                  <a:lnTo>
                    <a:pt x="2690" y="1520"/>
                  </a:lnTo>
                  <a:lnTo>
                    <a:pt x="2691" y="1516"/>
                  </a:lnTo>
                  <a:lnTo>
                    <a:pt x="2691" y="1520"/>
                  </a:lnTo>
                  <a:lnTo>
                    <a:pt x="2692" y="1520"/>
                  </a:lnTo>
                  <a:lnTo>
                    <a:pt x="2692" y="1520"/>
                  </a:lnTo>
                  <a:lnTo>
                    <a:pt x="2693" y="1519"/>
                  </a:lnTo>
                  <a:lnTo>
                    <a:pt x="2693" y="1520"/>
                  </a:lnTo>
                  <a:lnTo>
                    <a:pt x="2694" y="1520"/>
                  </a:lnTo>
                  <a:lnTo>
                    <a:pt x="2694" y="1519"/>
                  </a:lnTo>
                  <a:lnTo>
                    <a:pt x="2695" y="1520"/>
                  </a:lnTo>
                  <a:lnTo>
                    <a:pt x="2695" y="1520"/>
                  </a:lnTo>
                  <a:lnTo>
                    <a:pt x="2696" y="1518"/>
                  </a:lnTo>
                  <a:lnTo>
                    <a:pt x="2696" y="1520"/>
                  </a:lnTo>
                  <a:lnTo>
                    <a:pt x="2697" y="1517"/>
                  </a:lnTo>
                  <a:lnTo>
                    <a:pt x="2697" y="1520"/>
                  </a:lnTo>
                  <a:lnTo>
                    <a:pt x="2698" y="1520"/>
                  </a:lnTo>
                  <a:lnTo>
                    <a:pt x="2698" y="1520"/>
                  </a:lnTo>
                  <a:lnTo>
                    <a:pt x="2699" y="1520"/>
                  </a:lnTo>
                  <a:lnTo>
                    <a:pt x="2699" y="1520"/>
                  </a:lnTo>
                  <a:lnTo>
                    <a:pt x="2700" y="1516"/>
                  </a:lnTo>
                  <a:lnTo>
                    <a:pt x="2700" y="1520"/>
                  </a:lnTo>
                  <a:lnTo>
                    <a:pt x="2701" y="1520"/>
                  </a:lnTo>
                  <a:lnTo>
                    <a:pt x="2701" y="1520"/>
                  </a:lnTo>
                  <a:lnTo>
                    <a:pt x="2702" y="1520"/>
                  </a:lnTo>
                  <a:lnTo>
                    <a:pt x="2702" y="1514"/>
                  </a:lnTo>
                  <a:lnTo>
                    <a:pt x="2703" y="1520"/>
                  </a:lnTo>
                  <a:lnTo>
                    <a:pt x="2703" y="1517"/>
                  </a:lnTo>
                  <a:lnTo>
                    <a:pt x="2704" y="1520"/>
                  </a:lnTo>
                  <a:lnTo>
                    <a:pt x="2704" y="1520"/>
                  </a:lnTo>
                  <a:lnTo>
                    <a:pt x="2705" y="1520"/>
                  </a:lnTo>
                  <a:lnTo>
                    <a:pt x="2705" y="1518"/>
                  </a:lnTo>
                  <a:lnTo>
                    <a:pt x="2706" y="1516"/>
                  </a:lnTo>
                  <a:lnTo>
                    <a:pt x="2706" y="1520"/>
                  </a:lnTo>
                  <a:lnTo>
                    <a:pt x="2707" y="1517"/>
                  </a:lnTo>
                  <a:lnTo>
                    <a:pt x="2707" y="1520"/>
                  </a:lnTo>
                  <a:lnTo>
                    <a:pt x="2708" y="1520"/>
                  </a:lnTo>
                  <a:lnTo>
                    <a:pt x="2708" y="1516"/>
                  </a:lnTo>
                  <a:lnTo>
                    <a:pt x="2709" y="1520"/>
                  </a:lnTo>
                  <a:lnTo>
                    <a:pt x="2709" y="1520"/>
                  </a:lnTo>
                  <a:lnTo>
                    <a:pt x="2710" y="1520"/>
                  </a:lnTo>
                  <a:lnTo>
                    <a:pt x="2710" y="1517"/>
                  </a:lnTo>
                  <a:lnTo>
                    <a:pt x="2711" y="1519"/>
                  </a:lnTo>
                  <a:lnTo>
                    <a:pt x="2711" y="1520"/>
                  </a:lnTo>
                  <a:lnTo>
                    <a:pt x="2712" y="1520"/>
                  </a:lnTo>
                  <a:lnTo>
                    <a:pt x="2712" y="1516"/>
                  </a:lnTo>
                  <a:lnTo>
                    <a:pt x="2713" y="1518"/>
                  </a:lnTo>
                  <a:lnTo>
                    <a:pt x="2713" y="1520"/>
                  </a:lnTo>
                  <a:lnTo>
                    <a:pt x="2714" y="1518"/>
                  </a:lnTo>
                  <a:lnTo>
                    <a:pt x="2714" y="1520"/>
                  </a:lnTo>
                  <a:lnTo>
                    <a:pt x="2715" y="1519"/>
                  </a:lnTo>
                  <a:lnTo>
                    <a:pt x="2715" y="1520"/>
                  </a:lnTo>
                  <a:lnTo>
                    <a:pt x="2716" y="1520"/>
                  </a:lnTo>
                  <a:lnTo>
                    <a:pt x="2716" y="1516"/>
                  </a:lnTo>
                  <a:lnTo>
                    <a:pt x="2717" y="1520"/>
                  </a:lnTo>
                  <a:lnTo>
                    <a:pt x="2717" y="1520"/>
                  </a:lnTo>
                  <a:lnTo>
                    <a:pt x="2718" y="1520"/>
                  </a:lnTo>
                  <a:lnTo>
                    <a:pt x="2718" y="1517"/>
                  </a:lnTo>
                  <a:lnTo>
                    <a:pt x="2719" y="1520"/>
                  </a:lnTo>
                  <a:lnTo>
                    <a:pt x="2719" y="1520"/>
                  </a:lnTo>
                  <a:lnTo>
                    <a:pt x="2720" y="1507"/>
                  </a:lnTo>
                  <a:lnTo>
                    <a:pt x="2720" y="1520"/>
                  </a:lnTo>
                  <a:lnTo>
                    <a:pt x="2721" y="1508"/>
                  </a:lnTo>
                  <a:lnTo>
                    <a:pt x="2721" y="1520"/>
                  </a:lnTo>
                  <a:lnTo>
                    <a:pt x="2722" y="1519"/>
                  </a:lnTo>
                  <a:lnTo>
                    <a:pt x="2722" y="1520"/>
                  </a:lnTo>
                  <a:lnTo>
                    <a:pt x="2723" y="1520"/>
                  </a:lnTo>
                  <a:lnTo>
                    <a:pt x="2723" y="1520"/>
                  </a:lnTo>
                  <a:lnTo>
                    <a:pt x="2724" y="1520"/>
                  </a:lnTo>
                  <a:lnTo>
                    <a:pt x="2724" y="1520"/>
                  </a:lnTo>
                  <a:lnTo>
                    <a:pt x="2725" y="1520"/>
                  </a:lnTo>
                  <a:lnTo>
                    <a:pt x="2725" y="1515"/>
                  </a:lnTo>
                  <a:lnTo>
                    <a:pt x="2726" y="1520"/>
                  </a:lnTo>
                  <a:lnTo>
                    <a:pt x="2726" y="1518"/>
                  </a:lnTo>
                  <a:lnTo>
                    <a:pt x="2727" y="1520"/>
                  </a:lnTo>
                  <a:lnTo>
                    <a:pt x="2727" y="1514"/>
                  </a:lnTo>
                  <a:lnTo>
                    <a:pt x="2728" y="1514"/>
                  </a:lnTo>
                  <a:lnTo>
                    <a:pt x="2728" y="1520"/>
                  </a:lnTo>
                  <a:lnTo>
                    <a:pt x="2729" y="1519"/>
                  </a:lnTo>
                  <a:lnTo>
                    <a:pt x="2729" y="1520"/>
                  </a:lnTo>
                  <a:lnTo>
                    <a:pt x="2730" y="1520"/>
                  </a:lnTo>
                  <a:lnTo>
                    <a:pt x="2730" y="1520"/>
                  </a:lnTo>
                  <a:lnTo>
                    <a:pt x="2731" y="1519"/>
                  </a:lnTo>
                  <a:lnTo>
                    <a:pt x="2731" y="1520"/>
                  </a:lnTo>
                  <a:lnTo>
                    <a:pt x="2732" y="1518"/>
                  </a:lnTo>
                  <a:lnTo>
                    <a:pt x="2732" y="1520"/>
                  </a:lnTo>
                  <a:lnTo>
                    <a:pt x="2733" y="1519"/>
                  </a:lnTo>
                  <a:lnTo>
                    <a:pt x="2733" y="1520"/>
                  </a:lnTo>
                  <a:lnTo>
                    <a:pt x="2734" y="1518"/>
                  </a:lnTo>
                  <a:lnTo>
                    <a:pt x="2734" y="1520"/>
                  </a:lnTo>
                  <a:lnTo>
                    <a:pt x="2735" y="1520"/>
                  </a:lnTo>
                  <a:lnTo>
                    <a:pt x="2735" y="1519"/>
                  </a:lnTo>
                  <a:lnTo>
                    <a:pt x="2736" y="1520"/>
                  </a:lnTo>
                  <a:lnTo>
                    <a:pt x="2736" y="1516"/>
                  </a:lnTo>
                  <a:lnTo>
                    <a:pt x="2737" y="1520"/>
                  </a:lnTo>
                  <a:lnTo>
                    <a:pt x="2737" y="1514"/>
                  </a:lnTo>
                  <a:lnTo>
                    <a:pt x="2738" y="1520"/>
                  </a:lnTo>
                  <a:lnTo>
                    <a:pt x="2738" y="1517"/>
                  </a:lnTo>
                  <a:lnTo>
                    <a:pt x="2739" y="1520"/>
                  </a:lnTo>
                  <a:lnTo>
                    <a:pt x="2739" y="1520"/>
                  </a:lnTo>
                  <a:lnTo>
                    <a:pt x="2740" y="1518"/>
                  </a:lnTo>
                  <a:lnTo>
                    <a:pt x="2740" y="1520"/>
                  </a:lnTo>
                  <a:lnTo>
                    <a:pt x="2741" y="1520"/>
                  </a:lnTo>
                  <a:lnTo>
                    <a:pt x="2741" y="1520"/>
                  </a:lnTo>
                  <a:lnTo>
                    <a:pt x="2742" y="1515"/>
                  </a:lnTo>
                  <a:lnTo>
                    <a:pt x="2742" y="1520"/>
                  </a:lnTo>
                  <a:lnTo>
                    <a:pt x="2743" y="1520"/>
                  </a:lnTo>
                  <a:lnTo>
                    <a:pt x="2743" y="1520"/>
                  </a:lnTo>
                  <a:lnTo>
                    <a:pt x="2744" y="1514"/>
                  </a:lnTo>
                  <a:lnTo>
                    <a:pt x="2744" y="1520"/>
                  </a:lnTo>
                  <a:lnTo>
                    <a:pt x="2745" y="1520"/>
                  </a:lnTo>
                  <a:lnTo>
                    <a:pt x="2745" y="1520"/>
                  </a:lnTo>
                  <a:lnTo>
                    <a:pt x="2746" y="1517"/>
                  </a:lnTo>
                  <a:lnTo>
                    <a:pt x="2746" y="1520"/>
                  </a:lnTo>
                  <a:lnTo>
                    <a:pt x="2747" y="1516"/>
                  </a:lnTo>
                  <a:lnTo>
                    <a:pt x="2747" y="1520"/>
                  </a:lnTo>
                  <a:lnTo>
                    <a:pt x="2748" y="1516"/>
                  </a:lnTo>
                  <a:lnTo>
                    <a:pt x="2748" y="1520"/>
                  </a:lnTo>
                  <a:lnTo>
                    <a:pt x="2749" y="1520"/>
                  </a:lnTo>
                  <a:lnTo>
                    <a:pt x="2749" y="1520"/>
                  </a:lnTo>
                  <a:lnTo>
                    <a:pt x="2750" y="1516"/>
                  </a:lnTo>
                  <a:lnTo>
                    <a:pt x="2750" y="1520"/>
                  </a:lnTo>
                  <a:lnTo>
                    <a:pt x="2751" y="1520"/>
                  </a:lnTo>
                  <a:lnTo>
                    <a:pt x="2751" y="1520"/>
                  </a:lnTo>
                  <a:lnTo>
                    <a:pt x="2752" y="1515"/>
                  </a:lnTo>
                  <a:lnTo>
                    <a:pt x="2752" y="1520"/>
                  </a:lnTo>
                  <a:lnTo>
                    <a:pt x="2753" y="1520"/>
                  </a:lnTo>
                  <a:lnTo>
                    <a:pt x="2753" y="1520"/>
                  </a:lnTo>
                  <a:lnTo>
                    <a:pt x="2754" y="1516"/>
                  </a:lnTo>
                  <a:lnTo>
                    <a:pt x="2754" y="1520"/>
                  </a:lnTo>
                  <a:lnTo>
                    <a:pt x="2755" y="1518"/>
                  </a:lnTo>
                  <a:lnTo>
                    <a:pt x="2755" y="1520"/>
                  </a:lnTo>
                  <a:lnTo>
                    <a:pt x="2756" y="1520"/>
                  </a:lnTo>
                  <a:lnTo>
                    <a:pt x="2756" y="1520"/>
                  </a:lnTo>
                  <a:lnTo>
                    <a:pt x="2757" y="1518"/>
                  </a:lnTo>
                  <a:lnTo>
                    <a:pt x="2757" y="1520"/>
                  </a:lnTo>
                  <a:lnTo>
                    <a:pt x="2758" y="1516"/>
                  </a:lnTo>
                  <a:lnTo>
                    <a:pt x="2758" y="1520"/>
                  </a:lnTo>
                  <a:lnTo>
                    <a:pt x="2759" y="1520"/>
                  </a:lnTo>
                  <a:lnTo>
                    <a:pt x="2759" y="1519"/>
                  </a:lnTo>
                  <a:lnTo>
                    <a:pt x="2760" y="1520"/>
                  </a:lnTo>
                  <a:lnTo>
                    <a:pt x="2760" y="1518"/>
                  </a:lnTo>
                  <a:lnTo>
                    <a:pt x="2761" y="1520"/>
                  </a:lnTo>
                  <a:lnTo>
                    <a:pt x="2761" y="1516"/>
                  </a:lnTo>
                  <a:lnTo>
                    <a:pt x="2762" y="1520"/>
                  </a:lnTo>
                  <a:lnTo>
                    <a:pt x="2762" y="1518"/>
                  </a:lnTo>
                  <a:lnTo>
                    <a:pt x="2763" y="1520"/>
                  </a:lnTo>
                  <a:lnTo>
                    <a:pt x="2763" y="1515"/>
                  </a:lnTo>
                  <a:lnTo>
                    <a:pt x="2764" y="1520"/>
                  </a:lnTo>
                  <a:lnTo>
                    <a:pt x="2764" y="1520"/>
                  </a:lnTo>
                  <a:lnTo>
                    <a:pt x="2765" y="1517"/>
                  </a:lnTo>
                  <a:lnTo>
                    <a:pt x="2765" y="1520"/>
                  </a:lnTo>
                  <a:lnTo>
                    <a:pt x="2766" y="1516"/>
                  </a:lnTo>
                  <a:lnTo>
                    <a:pt x="2766" y="1520"/>
                  </a:lnTo>
                  <a:lnTo>
                    <a:pt x="2767" y="1514"/>
                  </a:lnTo>
                  <a:lnTo>
                    <a:pt x="2767" y="1520"/>
                  </a:lnTo>
                  <a:lnTo>
                    <a:pt x="2768" y="1517"/>
                  </a:lnTo>
                  <a:lnTo>
                    <a:pt x="2768" y="1520"/>
                  </a:lnTo>
                  <a:lnTo>
                    <a:pt x="2769" y="1520"/>
                  </a:lnTo>
                  <a:lnTo>
                    <a:pt x="2769" y="1517"/>
                  </a:lnTo>
                  <a:lnTo>
                    <a:pt x="2770" y="1520"/>
                  </a:lnTo>
                  <a:lnTo>
                    <a:pt x="2770" y="1515"/>
                  </a:lnTo>
                  <a:lnTo>
                    <a:pt x="2771" y="1516"/>
                  </a:lnTo>
                  <a:lnTo>
                    <a:pt x="2771" y="1520"/>
                  </a:lnTo>
                  <a:lnTo>
                    <a:pt x="2772" y="1520"/>
                  </a:lnTo>
                  <a:lnTo>
                    <a:pt x="2772" y="1515"/>
                  </a:lnTo>
                  <a:lnTo>
                    <a:pt x="2773" y="1520"/>
                  </a:lnTo>
                  <a:lnTo>
                    <a:pt x="2773" y="1520"/>
                  </a:lnTo>
                  <a:lnTo>
                    <a:pt x="2774" y="1518"/>
                  </a:lnTo>
                  <a:lnTo>
                    <a:pt x="2774" y="1520"/>
                  </a:lnTo>
                  <a:lnTo>
                    <a:pt x="2775" y="1516"/>
                  </a:lnTo>
                  <a:lnTo>
                    <a:pt x="2775" y="1520"/>
                  </a:lnTo>
                  <a:lnTo>
                    <a:pt x="2776" y="1520"/>
                  </a:lnTo>
                  <a:lnTo>
                    <a:pt x="2776" y="1520"/>
                  </a:lnTo>
                  <a:lnTo>
                    <a:pt x="2777" y="1514"/>
                  </a:lnTo>
                  <a:lnTo>
                    <a:pt x="2777" y="1520"/>
                  </a:lnTo>
                  <a:lnTo>
                    <a:pt x="2778" y="1520"/>
                  </a:lnTo>
                  <a:lnTo>
                    <a:pt x="2778" y="1520"/>
                  </a:lnTo>
                  <a:lnTo>
                    <a:pt x="2779" y="1515"/>
                  </a:lnTo>
                  <a:lnTo>
                    <a:pt x="2779" y="1520"/>
                  </a:lnTo>
                  <a:lnTo>
                    <a:pt x="2780" y="1520"/>
                  </a:lnTo>
                  <a:lnTo>
                    <a:pt x="2780" y="1515"/>
                  </a:lnTo>
                  <a:lnTo>
                    <a:pt x="2781" y="1520"/>
                  </a:lnTo>
                  <a:lnTo>
                    <a:pt x="2781" y="1520"/>
                  </a:lnTo>
                  <a:lnTo>
                    <a:pt x="2782" y="1520"/>
                  </a:lnTo>
                  <a:lnTo>
                    <a:pt x="2782" y="1508"/>
                  </a:lnTo>
                  <a:lnTo>
                    <a:pt x="2783" y="1520"/>
                  </a:lnTo>
                  <a:lnTo>
                    <a:pt x="2783" y="1506"/>
                  </a:lnTo>
                  <a:lnTo>
                    <a:pt x="2784" y="1509"/>
                  </a:lnTo>
                  <a:lnTo>
                    <a:pt x="2784" y="1520"/>
                  </a:lnTo>
                  <a:lnTo>
                    <a:pt x="2785" y="1520"/>
                  </a:lnTo>
                  <a:lnTo>
                    <a:pt x="2785" y="1507"/>
                  </a:lnTo>
                  <a:lnTo>
                    <a:pt x="2786" y="1520"/>
                  </a:lnTo>
                  <a:lnTo>
                    <a:pt x="2786" y="1507"/>
                  </a:lnTo>
                  <a:lnTo>
                    <a:pt x="2787" y="1520"/>
                  </a:lnTo>
                  <a:lnTo>
                    <a:pt x="2787" y="1520"/>
                  </a:lnTo>
                  <a:lnTo>
                    <a:pt x="2788" y="1520"/>
                  </a:lnTo>
                  <a:lnTo>
                    <a:pt x="2788" y="1504"/>
                  </a:lnTo>
                  <a:lnTo>
                    <a:pt x="2789" y="1520"/>
                  </a:lnTo>
                  <a:lnTo>
                    <a:pt x="2789" y="1505"/>
                  </a:lnTo>
                  <a:lnTo>
                    <a:pt x="2790" y="1501"/>
                  </a:lnTo>
                  <a:lnTo>
                    <a:pt x="2790" y="1520"/>
                  </a:lnTo>
                  <a:lnTo>
                    <a:pt x="2791" y="1520"/>
                  </a:lnTo>
                  <a:lnTo>
                    <a:pt x="2791" y="1498"/>
                  </a:lnTo>
                  <a:lnTo>
                    <a:pt x="2792" y="1520"/>
                  </a:lnTo>
                  <a:lnTo>
                    <a:pt x="2792" y="1520"/>
                  </a:lnTo>
                  <a:lnTo>
                    <a:pt x="2793" y="1498"/>
                  </a:lnTo>
                  <a:lnTo>
                    <a:pt x="2793" y="1520"/>
                  </a:lnTo>
                  <a:lnTo>
                    <a:pt x="2794" y="1497"/>
                  </a:lnTo>
                  <a:lnTo>
                    <a:pt x="2794" y="1520"/>
                  </a:lnTo>
                  <a:lnTo>
                    <a:pt x="2795" y="1500"/>
                  </a:lnTo>
                  <a:lnTo>
                    <a:pt x="2795" y="1520"/>
                  </a:lnTo>
                  <a:lnTo>
                    <a:pt x="2796" y="1494"/>
                  </a:lnTo>
                  <a:lnTo>
                    <a:pt x="2796" y="1520"/>
                  </a:lnTo>
                  <a:lnTo>
                    <a:pt x="2797" y="1486"/>
                  </a:lnTo>
                  <a:lnTo>
                    <a:pt x="2797" y="1520"/>
                  </a:lnTo>
                  <a:lnTo>
                    <a:pt x="2798" y="1520"/>
                  </a:lnTo>
                  <a:lnTo>
                    <a:pt x="2798" y="1487"/>
                  </a:lnTo>
                  <a:lnTo>
                    <a:pt x="2799" y="1520"/>
                  </a:lnTo>
                  <a:lnTo>
                    <a:pt x="2799" y="1520"/>
                  </a:lnTo>
                  <a:lnTo>
                    <a:pt x="2800" y="1476"/>
                  </a:lnTo>
                  <a:lnTo>
                    <a:pt x="2800" y="1520"/>
                  </a:lnTo>
                  <a:lnTo>
                    <a:pt x="2801" y="1520"/>
                  </a:lnTo>
                  <a:lnTo>
                    <a:pt x="2801" y="1477"/>
                  </a:lnTo>
                  <a:lnTo>
                    <a:pt x="2802" y="1520"/>
                  </a:lnTo>
                  <a:lnTo>
                    <a:pt x="2802" y="1520"/>
                  </a:lnTo>
                  <a:lnTo>
                    <a:pt x="2803" y="1470"/>
                  </a:lnTo>
                  <a:lnTo>
                    <a:pt x="2803" y="1520"/>
                  </a:lnTo>
                  <a:lnTo>
                    <a:pt x="2804" y="1458"/>
                  </a:lnTo>
                  <a:lnTo>
                    <a:pt x="2804" y="1520"/>
                  </a:lnTo>
                  <a:lnTo>
                    <a:pt x="2805" y="1462"/>
                  </a:lnTo>
                  <a:lnTo>
                    <a:pt x="2805" y="1520"/>
                  </a:lnTo>
                  <a:lnTo>
                    <a:pt x="2806" y="1458"/>
                  </a:lnTo>
                  <a:lnTo>
                    <a:pt x="2806" y="1520"/>
                  </a:lnTo>
                  <a:lnTo>
                    <a:pt x="2807" y="1455"/>
                  </a:lnTo>
                  <a:lnTo>
                    <a:pt x="2807" y="1520"/>
                  </a:lnTo>
                  <a:lnTo>
                    <a:pt x="2808" y="1447"/>
                  </a:lnTo>
                  <a:lnTo>
                    <a:pt x="2808" y="1520"/>
                  </a:lnTo>
                  <a:lnTo>
                    <a:pt x="2809" y="1520"/>
                  </a:lnTo>
                  <a:lnTo>
                    <a:pt x="2809" y="1445"/>
                  </a:lnTo>
                  <a:lnTo>
                    <a:pt x="2810" y="1520"/>
                  </a:lnTo>
                  <a:lnTo>
                    <a:pt x="2810" y="1520"/>
                  </a:lnTo>
                  <a:lnTo>
                    <a:pt x="2811" y="1444"/>
                  </a:lnTo>
                  <a:lnTo>
                    <a:pt x="2811" y="1520"/>
                  </a:lnTo>
                  <a:lnTo>
                    <a:pt x="2812" y="1435"/>
                  </a:lnTo>
                  <a:lnTo>
                    <a:pt x="2812" y="1520"/>
                  </a:lnTo>
                  <a:lnTo>
                    <a:pt x="2813" y="1426"/>
                  </a:lnTo>
                  <a:lnTo>
                    <a:pt x="2813" y="1520"/>
                  </a:lnTo>
                  <a:lnTo>
                    <a:pt x="2814" y="1417"/>
                  </a:lnTo>
                  <a:lnTo>
                    <a:pt x="2814" y="1520"/>
                  </a:lnTo>
                  <a:lnTo>
                    <a:pt x="2815" y="1414"/>
                  </a:lnTo>
                  <a:lnTo>
                    <a:pt x="2815" y="1520"/>
                  </a:lnTo>
                  <a:lnTo>
                    <a:pt x="2816" y="1520"/>
                  </a:lnTo>
                  <a:lnTo>
                    <a:pt x="2816" y="1405"/>
                  </a:lnTo>
                  <a:lnTo>
                    <a:pt x="2817" y="1520"/>
                  </a:lnTo>
                  <a:lnTo>
                    <a:pt x="2817" y="1520"/>
                  </a:lnTo>
                  <a:lnTo>
                    <a:pt x="2818" y="1412"/>
                  </a:lnTo>
                  <a:lnTo>
                    <a:pt x="2818" y="1520"/>
                  </a:lnTo>
                  <a:lnTo>
                    <a:pt x="2819" y="1520"/>
                  </a:lnTo>
                  <a:lnTo>
                    <a:pt x="2819" y="1427"/>
                  </a:lnTo>
                  <a:lnTo>
                    <a:pt x="2820" y="1419"/>
                  </a:lnTo>
                  <a:lnTo>
                    <a:pt x="2820" y="1520"/>
                  </a:lnTo>
                  <a:lnTo>
                    <a:pt x="2821" y="1413"/>
                  </a:lnTo>
                  <a:lnTo>
                    <a:pt x="2821" y="1520"/>
                  </a:lnTo>
                  <a:lnTo>
                    <a:pt x="2822" y="1399"/>
                  </a:lnTo>
                  <a:lnTo>
                    <a:pt x="2822" y="1520"/>
                  </a:lnTo>
                  <a:lnTo>
                    <a:pt x="2823" y="1408"/>
                  </a:lnTo>
                  <a:lnTo>
                    <a:pt x="2823" y="1520"/>
                  </a:lnTo>
                  <a:lnTo>
                    <a:pt x="2824" y="1418"/>
                  </a:lnTo>
                  <a:lnTo>
                    <a:pt x="2824" y="1520"/>
                  </a:lnTo>
                  <a:lnTo>
                    <a:pt x="2825" y="1431"/>
                  </a:lnTo>
                  <a:lnTo>
                    <a:pt x="2825" y="1520"/>
                  </a:lnTo>
                  <a:lnTo>
                    <a:pt x="2826" y="1411"/>
                  </a:lnTo>
                  <a:lnTo>
                    <a:pt x="2826" y="1520"/>
                  </a:lnTo>
                  <a:lnTo>
                    <a:pt x="2827" y="1436"/>
                  </a:lnTo>
                  <a:lnTo>
                    <a:pt x="2827" y="1520"/>
                  </a:lnTo>
                  <a:lnTo>
                    <a:pt x="2828" y="1520"/>
                  </a:lnTo>
                  <a:lnTo>
                    <a:pt x="2828" y="1426"/>
                  </a:lnTo>
                  <a:lnTo>
                    <a:pt x="2829" y="1520"/>
                  </a:lnTo>
                  <a:lnTo>
                    <a:pt x="2829" y="1437"/>
                  </a:lnTo>
                  <a:lnTo>
                    <a:pt x="2830" y="1520"/>
                  </a:lnTo>
                  <a:lnTo>
                    <a:pt x="2830" y="1520"/>
                  </a:lnTo>
                  <a:lnTo>
                    <a:pt x="2831" y="1457"/>
                  </a:lnTo>
                  <a:lnTo>
                    <a:pt x="2831" y="1520"/>
                  </a:lnTo>
                  <a:lnTo>
                    <a:pt x="2832" y="1520"/>
                  </a:lnTo>
                  <a:lnTo>
                    <a:pt x="2832" y="1456"/>
                  </a:lnTo>
                  <a:lnTo>
                    <a:pt x="2833" y="1520"/>
                  </a:lnTo>
                  <a:lnTo>
                    <a:pt x="2833" y="1520"/>
                  </a:lnTo>
                  <a:lnTo>
                    <a:pt x="2834" y="1455"/>
                  </a:lnTo>
                  <a:lnTo>
                    <a:pt x="2834" y="1520"/>
                  </a:lnTo>
                  <a:lnTo>
                    <a:pt x="2835" y="1520"/>
                  </a:lnTo>
                  <a:lnTo>
                    <a:pt x="2835" y="1465"/>
                  </a:lnTo>
                  <a:lnTo>
                    <a:pt x="2836" y="1474"/>
                  </a:lnTo>
                  <a:lnTo>
                    <a:pt x="2836" y="1520"/>
                  </a:lnTo>
                  <a:lnTo>
                    <a:pt x="2837" y="1520"/>
                  </a:lnTo>
                  <a:lnTo>
                    <a:pt x="2837" y="1473"/>
                  </a:lnTo>
                  <a:lnTo>
                    <a:pt x="2838" y="1520"/>
                  </a:lnTo>
                  <a:lnTo>
                    <a:pt x="2838" y="1465"/>
                  </a:lnTo>
                  <a:lnTo>
                    <a:pt x="2839" y="1520"/>
                  </a:lnTo>
                  <a:lnTo>
                    <a:pt x="2839" y="1520"/>
                  </a:lnTo>
                  <a:lnTo>
                    <a:pt x="2840" y="1478"/>
                  </a:lnTo>
                  <a:lnTo>
                    <a:pt x="2840" y="1475"/>
                  </a:lnTo>
                  <a:lnTo>
                    <a:pt x="2841" y="1520"/>
                  </a:lnTo>
                  <a:lnTo>
                    <a:pt x="2841" y="1520"/>
                  </a:lnTo>
                  <a:lnTo>
                    <a:pt x="2842" y="1477"/>
                  </a:lnTo>
                  <a:lnTo>
                    <a:pt x="2842" y="1520"/>
                  </a:lnTo>
                  <a:lnTo>
                    <a:pt x="2843" y="1520"/>
                  </a:lnTo>
                  <a:lnTo>
                    <a:pt x="2843" y="1483"/>
                  </a:lnTo>
                  <a:lnTo>
                    <a:pt x="2844" y="1520"/>
                  </a:lnTo>
                  <a:lnTo>
                    <a:pt x="2844" y="1520"/>
                  </a:lnTo>
                  <a:lnTo>
                    <a:pt x="2845" y="1488"/>
                  </a:lnTo>
                  <a:lnTo>
                    <a:pt x="2845" y="1520"/>
                  </a:lnTo>
                  <a:lnTo>
                    <a:pt x="2846" y="1488"/>
                  </a:lnTo>
                  <a:lnTo>
                    <a:pt x="2846" y="1520"/>
                  </a:lnTo>
                  <a:lnTo>
                    <a:pt x="2847" y="1520"/>
                  </a:lnTo>
                  <a:lnTo>
                    <a:pt x="2847" y="1487"/>
                  </a:lnTo>
                  <a:lnTo>
                    <a:pt x="2848" y="1497"/>
                  </a:lnTo>
                  <a:lnTo>
                    <a:pt x="2848" y="1520"/>
                  </a:lnTo>
                  <a:lnTo>
                    <a:pt x="2849" y="1520"/>
                  </a:lnTo>
                  <a:lnTo>
                    <a:pt x="2849" y="1501"/>
                  </a:lnTo>
                  <a:lnTo>
                    <a:pt x="2850" y="1494"/>
                  </a:lnTo>
                  <a:lnTo>
                    <a:pt x="2850" y="1520"/>
                  </a:lnTo>
                  <a:lnTo>
                    <a:pt x="2851" y="1520"/>
                  </a:lnTo>
                  <a:lnTo>
                    <a:pt x="2851" y="1500"/>
                  </a:lnTo>
                  <a:lnTo>
                    <a:pt x="2852" y="1520"/>
                  </a:lnTo>
                  <a:lnTo>
                    <a:pt x="2852" y="1520"/>
                  </a:lnTo>
                  <a:lnTo>
                    <a:pt x="2853" y="1502"/>
                  </a:lnTo>
                  <a:lnTo>
                    <a:pt x="2853" y="1520"/>
                  </a:lnTo>
                  <a:lnTo>
                    <a:pt x="2854" y="1511"/>
                  </a:lnTo>
                  <a:lnTo>
                    <a:pt x="2854" y="1520"/>
                  </a:lnTo>
                  <a:lnTo>
                    <a:pt x="2855" y="1520"/>
                  </a:lnTo>
                  <a:lnTo>
                    <a:pt x="2855" y="1500"/>
                  </a:lnTo>
                  <a:lnTo>
                    <a:pt x="2856" y="1520"/>
                  </a:lnTo>
                  <a:lnTo>
                    <a:pt x="2856" y="1520"/>
                  </a:lnTo>
                  <a:lnTo>
                    <a:pt x="2857" y="1499"/>
                  </a:lnTo>
                  <a:lnTo>
                    <a:pt x="2857" y="1520"/>
                  </a:lnTo>
                  <a:lnTo>
                    <a:pt x="2858" y="1506"/>
                  </a:lnTo>
                  <a:lnTo>
                    <a:pt x="2858" y="1520"/>
                  </a:lnTo>
                  <a:lnTo>
                    <a:pt x="2859" y="1505"/>
                  </a:lnTo>
                  <a:lnTo>
                    <a:pt x="2859" y="1520"/>
                  </a:lnTo>
                  <a:lnTo>
                    <a:pt x="2860" y="1520"/>
                  </a:lnTo>
                  <a:lnTo>
                    <a:pt x="2860" y="1508"/>
                  </a:lnTo>
                  <a:lnTo>
                    <a:pt x="2861" y="1520"/>
                  </a:lnTo>
                  <a:lnTo>
                    <a:pt x="2861" y="1512"/>
                  </a:lnTo>
                  <a:lnTo>
                    <a:pt x="2862" y="1520"/>
                  </a:lnTo>
                  <a:lnTo>
                    <a:pt x="2862" y="1514"/>
                  </a:lnTo>
                  <a:lnTo>
                    <a:pt x="2863" y="1512"/>
                  </a:lnTo>
                  <a:lnTo>
                    <a:pt x="2863" y="1520"/>
                  </a:lnTo>
                  <a:lnTo>
                    <a:pt x="2864" y="1509"/>
                  </a:lnTo>
                  <a:lnTo>
                    <a:pt x="2864" y="1520"/>
                  </a:lnTo>
                  <a:lnTo>
                    <a:pt x="2865" y="1509"/>
                  </a:lnTo>
                  <a:lnTo>
                    <a:pt x="2865" y="1520"/>
                  </a:lnTo>
                  <a:lnTo>
                    <a:pt x="2866" y="1513"/>
                  </a:lnTo>
                  <a:lnTo>
                    <a:pt x="2866" y="1520"/>
                  </a:lnTo>
                  <a:lnTo>
                    <a:pt x="2867" y="1520"/>
                  </a:lnTo>
                  <a:lnTo>
                    <a:pt x="2867" y="1510"/>
                  </a:lnTo>
                  <a:lnTo>
                    <a:pt x="2868" y="1520"/>
                  </a:lnTo>
                  <a:lnTo>
                    <a:pt x="2868" y="1513"/>
                  </a:lnTo>
                  <a:lnTo>
                    <a:pt x="2869" y="1520"/>
                  </a:lnTo>
                  <a:lnTo>
                    <a:pt x="2869" y="1514"/>
                  </a:lnTo>
                  <a:lnTo>
                    <a:pt x="2870" y="1520"/>
                  </a:lnTo>
                  <a:lnTo>
                    <a:pt x="2870" y="1520"/>
                  </a:lnTo>
                  <a:lnTo>
                    <a:pt x="2871" y="1516"/>
                  </a:lnTo>
                  <a:lnTo>
                    <a:pt x="2871" y="1520"/>
                  </a:lnTo>
                  <a:lnTo>
                    <a:pt x="2872" y="1513"/>
                  </a:lnTo>
                  <a:lnTo>
                    <a:pt x="2872" y="1520"/>
                  </a:lnTo>
                  <a:lnTo>
                    <a:pt x="2873" y="1520"/>
                  </a:lnTo>
                  <a:lnTo>
                    <a:pt x="2873" y="1513"/>
                  </a:lnTo>
                  <a:lnTo>
                    <a:pt x="2874" y="1520"/>
                  </a:lnTo>
                  <a:lnTo>
                    <a:pt x="2874" y="1515"/>
                  </a:lnTo>
                  <a:lnTo>
                    <a:pt x="2875" y="1520"/>
                  </a:lnTo>
                  <a:lnTo>
                    <a:pt x="2875" y="1515"/>
                  </a:lnTo>
                  <a:lnTo>
                    <a:pt x="2876" y="1519"/>
                  </a:lnTo>
                  <a:lnTo>
                    <a:pt x="2876" y="1520"/>
                  </a:lnTo>
                  <a:lnTo>
                    <a:pt x="2877" y="1520"/>
                  </a:lnTo>
                  <a:lnTo>
                    <a:pt x="2877" y="1514"/>
                  </a:lnTo>
                  <a:lnTo>
                    <a:pt x="2878" y="1520"/>
                  </a:lnTo>
                  <a:lnTo>
                    <a:pt x="2878" y="1514"/>
                  </a:lnTo>
                  <a:lnTo>
                    <a:pt x="2879" y="1520"/>
                  </a:lnTo>
                  <a:lnTo>
                    <a:pt x="2879" y="1519"/>
                  </a:lnTo>
                  <a:lnTo>
                    <a:pt x="2880" y="1519"/>
                  </a:lnTo>
                  <a:lnTo>
                    <a:pt x="2880" y="1520"/>
                  </a:lnTo>
                  <a:lnTo>
                    <a:pt x="2881" y="1520"/>
                  </a:lnTo>
                  <a:lnTo>
                    <a:pt x="2881" y="1516"/>
                  </a:lnTo>
                  <a:lnTo>
                    <a:pt x="2882" y="1520"/>
                  </a:lnTo>
                  <a:lnTo>
                    <a:pt x="2882" y="1518"/>
                  </a:lnTo>
                  <a:lnTo>
                    <a:pt x="2883" y="1518"/>
                  </a:lnTo>
                  <a:lnTo>
                    <a:pt x="2883" y="1520"/>
                  </a:lnTo>
                  <a:lnTo>
                    <a:pt x="2884" y="1520"/>
                  </a:lnTo>
                  <a:lnTo>
                    <a:pt x="2884" y="1516"/>
                  </a:lnTo>
                  <a:lnTo>
                    <a:pt x="2885" y="1519"/>
                  </a:lnTo>
                  <a:lnTo>
                    <a:pt x="2885" y="1520"/>
                  </a:lnTo>
                  <a:lnTo>
                    <a:pt x="2886" y="1520"/>
                  </a:lnTo>
                  <a:lnTo>
                    <a:pt x="2886" y="1516"/>
                  </a:lnTo>
                  <a:lnTo>
                    <a:pt x="2887" y="1519"/>
                  </a:lnTo>
                  <a:lnTo>
                    <a:pt x="2887" y="1520"/>
                  </a:lnTo>
                  <a:lnTo>
                    <a:pt x="2888" y="1520"/>
                  </a:lnTo>
                  <a:lnTo>
                    <a:pt x="2888" y="1517"/>
                  </a:lnTo>
                  <a:lnTo>
                    <a:pt x="2889" y="1519"/>
                  </a:lnTo>
                  <a:lnTo>
                    <a:pt x="2889" y="1520"/>
                  </a:lnTo>
                  <a:lnTo>
                    <a:pt x="2890" y="1517"/>
                  </a:lnTo>
                  <a:lnTo>
                    <a:pt x="2890" y="1520"/>
                  </a:lnTo>
                  <a:lnTo>
                    <a:pt x="2891" y="1516"/>
                  </a:lnTo>
                  <a:lnTo>
                    <a:pt x="2891" y="1520"/>
                  </a:lnTo>
                  <a:lnTo>
                    <a:pt x="2892" y="1517"/>
                  </a:lnTo>
                  <a:lnTo>
                    <a:pt x="2892" y="1520"/>
                  </a:lnTo>
                  <a:lnTo>
                    <a:pt x="2893" y="1520"/>
                  </a:lnTo>
                  <a:lnTo>
                    <a:pt x="2893" y="1517"/>
                  </a:lnTo>
                  <a:lnTo>
                    <a:pt x="2894" y="1520"/>
                  </a:lnTo>
                  <a:lnTo>
                    <a:pt x="2894" y="1519"/>
                  </a:lnTo>
                  <a:lnTo>
                    <a:pt x="2895" y="1520"/>
                  </a:lnTo>
                  <a:lnTo>
                    <a:pt x="2895" y="1520"/>
                  </a:lnTo>
                  <a:lnTo>
                    <a:pt x="2896" y="1519"/>
                  </a:lnTo>
                  <a:lnTo>
                    <a:pt x="2896" y="1520"/>
                  </a:lnTo>
                  <a:lnTo>
                    <a:pt x="2897" y="1519"/>
                  </a:lnTo>
                  <a:lnTo>
                    <a:pt x="2897" y="1520"/>
                  </a:lnTo>
                  <a:lnTo>
                    <a:pt x="2898" y="1517"/>
                  </a:lnTo>
                  <a:lnTo>
                    <a:pt x="2898" y="1520"/>
                  </a:lnTo>
                  <a:lnTo>
                    <a:pt x="2899" y="1518"/>
                  </a:lnTo>
                  <a:lnTo>
                    <a:pt x="2899" y="1520"/>
                  </a:lnTo>
                  <a:lnTo>
                    <a:pt x="2900" y="1520"/>
                  </a:lnTo>
                  <a:lnTo>
                    <a:pt x="2900" y="1519"/>
                  </a:lnTo>
                  <a:lnTo>
                    <a:pt x="2901" y="1519"/>
                  </a:lnTo>
                  <a:lnTo>
                    <a:pt x="2901" y="1520"/>
                  </a:lnTo>
                  <a:lnTo>
                    <a:pt x="2902" y="1520"/>
                  </a:lnTo>
                  <a:lnTo>
                    <a:pt x="2902" y="1520"/>
                  </a:lnTo>
                  <a:lnTo>
                    <a:pt x="2903" y="1520"/>
                  </a:lnTo>
                  <a:lnTo>
                    <a:pt x="2903" y="1519"/>
                  </a:lnTo>
                  <a:lnTo>
                    <a:pt x="2904" y="1520"/>
                  </a:lnTo>
                  <a:lnTo>
                    <a:pt x="2904" y="1520"/>
                  </a:lnTo>
                  <a:lnTo>
                    <a:pt x="2905" y="1520"/>
                  </a:lnTo>
                  <a:lnTo>
                    <a:pt x="2905" y="1517"/>
                  </a:lnTo>
                  <a:lnTo>
                    <a:pt x="2906" y="1520"/>
                  </a:lnTo>
                  <a:lnTo>
                    <a:pt x="2906" y="1519"/>
                  </a:lnTo>
                  <a:lnTo>
                    <a:pt x="2907" y="1520"/>
                  </a:lnTo>
                  <a:lnTo>
                    <a:pt x="2907" y="1519"/>
                  </a:lnTo>
                  <a:lnTo>
                    <a:pt x="2908" y="1520"/>
                  </a:lnTo>
                  <a:lnTo>
                    <a:pt x="2908" y="1520"/>
                  </a:lnTo>
                  <a:lnTo>
                    <a:pt x="2909" y="1520"/>
                  </a:lnTo>
                  <a:lnTo>
                    <a:pt x="2909" y="1520"/>
                  </a:lnTo>
                  <a:lnTo>
                    <a:pt x="2910" y="1520"/>
                  </a:lnTo>
                  <a:lnTo>
                    <a:pt x="2910" y="1519"/>
                  </a:lnTo>
                  <a:lnTo>
                    <a:pt x="2911" y="1520"/>
                  </a:lnTo>
                  <a:lnTo>
                    <a:pt x="2911" y="1520"/>
                  </a:lnTo>
                  <a:lnTo>
                    <a:pt x="2912" y="1519"/>
                  </a:lnTo>
                  <a:lnTo>
                    <a:pt x="2912" y="1520"/>
                  </a:lnTo>
                  <a:lnTo>
                    <a:pt x="2913" y="1520"/>
                  </a:lnTo>
                  <a:lnTo>
                    <a:pt x="2913" y="1519"/>
                  </a:lnTo>
                  <a:lnTo>
                    <a:pt x="2914" y="1520"/>
                  </a:lnTo>
                  <a:lnTo>
                    <a:pt x="2914" y="1520"/>
                  </a:lnTo>
                  <a:lnTo>
                    <a:pt x="2915" y="1520"/>
                  </a:lnTo>
                  <a:lnTo>
                    <a:pt x="2915" y="1520"/>
                  </a:lnTo>
                  <a:lnTo>
                    <a:pt x="2916" y="1516"/>
                  </a:lnTo>
                  <a:lnTo>
                    <a:pt x="2916" y="1520"/>
                  </a:lnTo>
                  <a:lnTo>
                    <a:pt x="2917" y="1520"/>
                  </a:lnTo>
                  <a:lnTo>
                    <a:pt x="2917" y="1520"/>
                  </a:lnTo>
                  <a:lnTo>
                    <a:pt x="2918" y="1520"/>
                  </a:lnTo>
                  <a:lnTo>
                    <a:pt x="2918" y="1518"/>
                  </a:lnTo>
                  <a:lnTo>
                    <a:pt x="2919" y="1518"/>
                  </a:lnTo>
                  <a:lnTo>
                    <a:pt x="2919" y="1520"/>
                  </a:lnTo>
                  <a:lnTo>
                    <a:pt x="2920" y="1518"/>
                  </a:lnTo>
                  <a:lnTo>
                    <a:pt x="2920" y="1520"/>
                  </a:lnTo>
                  <a:lnTo>
                    <a:pt x="2921" y="1518"/>
                  </a:lnTo>
                  <a:lnTo>
                    <a:pt x="2921" y="1520"/>
                  </a:lnTo>
                  <a:lnTo>
                    <a:pt x="2922" y="1520"/>
                  </a:lnTo>
                  <a:lnTo>
                    <a:pt x="2922" y="1520"/>
                  </a:lnTo>
                  <a:lnTo>
                    <a:pt x="2923" y="1520"/>
                  </a:lnTo>
                  <a:lnTo>
                    <a:pt x="2923" y="1520"/>
                  </a:lnTo>
                  <a:lnTo>
                    <a:pt x="2924" y="1520"/>
                  </a:lnTo>
                  <a:lnTo>
                    <a:pt x="2924" y="1520"/>
                  </a:lnTo>
                  <a:lnTo>
                    <a:pt x="2925" y="1520"/>
                  </a:lnTo>
                  <a:lnTo>
                    <a:pt x="2925" y="1520"/>
                  </a:lnTo>
                  <a:lnTo>
                    <a:pt x="2926" y="1520"/>
                  </a:lnTo>
                  <a:lnTo>
                    <a:pt x="2926" y="1520"/>
                  </a:lnTo>
                  <a:lnTo>
                    <a:pt x="2927" y="1520"/>
                  </a:lnTo>
                  <a:lnTo>
                    <a:pt x="2927" y="1516"/>
                  </a:lnTo>
                  <a:lnTo>
                    <a:pt x="2928" y="1520"/>
                  </a:lnTo>
                  <a:lnTo>
                    <a:pt x="2928" y="1520"/>
                  </a:lnTo>
                  <a:lnTo>
                    <a:pt x="2929" y="1512"/>
                  </a:lnTo>
                  <a:lnTo>
                    <a:pt x="2929" y="1520"/>
                  </a:lnTo>
                  <a:lnTo>
                    <a:pt x="2930" y="1520"/>
                  </a:lnTo>
                  <a:lnTo>
                    <a:pt x="2930" y="1520"/>
                  </a:lnTo>
                  <a:lnTo>
                    <a:pt x="2931" y="1520"/>
                  </a:lnTo>
                  <a:lnTo>
                    <a:pt x="2931" y="1520"/>
                  </a:lnTo>
                  <a:lnTo>
                    <a:pt x="2932" y="1520"/>
                  </a:lnTo>
                  <a:lnTo>
                    <a:pt x="2932" y="1520"/>
                  </a:lnTo>
                  <a:lnTo>
                    <a:pt x="2933" y="1520"/>
                  </a:lnTo>
                  <a:lnTo>
                    <a:pt x="2933" y="1520"/>
                  </a:lnTo>
                  <a:lnTo>
                    <a:pt x="2934" y="1520"/>
                  </a:lnTo>
                  <a:lnTo>
                    <a:pt x="2934" y="1520"/>
                  </a:lnTo>
                  <a:lnTo>
                    <a:pt x="2935" y="1520"/>
                  </a:lnTo>
                  <a:lnTo>
                    <a:pt x="2935" y="1520"/>
                  </a:lnTo>
                  <a:lnTo>
                    <a:pt x="2936" y="1516"/>
                  </a:lnTo>
                  <a:lnTo>
                    <a:pt x="2936" y="1520"/>
                  </a:lnTo>
                  <a:lnTo>
                    <a:pt x="2937" y="1520"/>
                  </a:lnTo>
                  <a:lnTo>
                    <a:pt x="2937" y="1520"/>
                  </a:lnTo>
                  <a:lnTo>
                    <a:pt x="2938" y="1514"/>
                  </a:lnTo>
                  <a:lnTo>
                    <a:pt x="2938" y="1520"/>
                  </a:lnTo>
                  <a:lnTo>
                    <a:pt x="2939" y="1517"/>
                  </a:lnTo>
                  <a:lnTo>
                    <a:pt x="2939" y="1520"/>
                  </a:lnTo>
                  <a:lnTo>
                    <a:pt x="2940" y="1515"/>
                  </a:lnTo>
                  <a:lnTo>
                    <a:pt x="2940" y="1520"/>
                  </a:lnTo>
                  <a:lnTo>
                    <a:pt x="2941" y="1517"/>
                  </a:lnTo>
                  <a:lnTo>
                    <a:pt x="2941" y="1520"/>
                  </a:lnTo>
                  <a:lnTo>
                    <a:pt x="2942" y="1520"/>
                  </a:lnTo>
                  <a:lnTo>
                    <a:pt x="2942" y="1520"/>
                  </a:lnTo>
                  <a:lnTo>
                    <a:pt x="2943" y="1515"/>
                  </a:lnTo>
                  <a:lnTo>
                    <a:pt x="2943" y="1520"/>
                  </a:lnTo>
                  <a:lnTo>
                    <a:pt x="2944" y="1520"/>
                  </a:lnTo>
                  <a:lnTo>
                    <a:pt x="2944" y="1520"/>
                  </a:lnTo>
                  <a:lnTo>
                    <a:pt x="2945" y="1520"/>
                  </a:lnTo>
                  <a:lnTo>
                    <a:pt x="2945" y="1520"/>
                  </a:lnTo>
                  <a:lnTo>
                    <a:pt x="2946" y="1520"/>
                  </a:lnTo>
                  <a:lnTo>
                    <a:pt x="2946" y="1518"/>
                  </a:lnTo>
                  <a:lnTo>
                    <a:pt x="2947" y="1520"/>
                  </a:lnTo>
                  <a:lnTo>
                    <a:pt x="2947" y="1518"/>
                  </a:lnTo>
                  <a:lnTo>
                    <a:pt x="2948" y="1520"/>
                  </a:lnTo>
                  <a:lnTo>
                    <a:pt x="2948" y="1512"/>
                  </a:lnTo>
                  <a:lnTo>
                    <a:pt x="2949" y="1520"/>
                  </a:lnTo>
                  <a:lnTo>
                    <a:pt x="2949" y="1518"/>
                  </a:lnTo>
                  <a:lnTo>
                    <a:pt x="2950" y="1520"/>
                  </a:lnTo>
                  <a:lnTo>
                    <a:pt x="2950" y="1520"/>
                  </a:lnTo>
                  <a:lnTo>
                    <a:pt x="2951" y="1512"/>
                  </a:lnTo>
                  <a:lnTo>
                    <a:pt x="2951" y="1520"/>
                  </a:lnTo>
                  <a:lnTo>
                    <a:pt x="2952" y="1520"/>
                  </a:lnTo>
                  <a:lnTo>
                    <a:pt x="2952" y="1520"/>
                  </a:lnTo>
                  <a:lnTo>
                    <a:pt x="2953" y="1515"/>
                  </a:lnTo>
                  <a:lnTo>
                    <a:pt x="2953" y="1520"/>
                  </a:lnTo>
                  <a:lnTo>
                    <a:pt x="2954" y="1520"/>
                  </a:lnTo>
                  <a:lnTo>
                    <a:pt x="2954" y="1520"/>
                  </a:lnTo>
                  <a:lnTo>
                    <a:pt x="2955" y="1513"/>
                  </a:lnTo>
                  <a:lnTo>
                    <a:pt x="2955" y="1520"/>
                  </a:lnTo>
                  <a:lnTo>
                    <a:pt x="2956" y="1515"/>
                  </a:lnTo>
                  <a:lnTo>
                    <a:pt x="2956" y="1520"/>
                  </a:lnTo>
                  <a:lnTo>
                    <a:pt x="2957" y="1514"/>
                  </a:lnTo>
                  <a:lnTo>
                    <a:pt x="2957" y="1520"/>
                  </a:lnTo>
                  <a:lnTo>
                    <a:pt x="2958" y="1520"/>
                  </a:lnTo>
                  <a:lnTo>
                    <a:pt x="2958" y="1518"/>
                  </a:lnTo>
                  <a:lnTo>
                    <a:pt x="2959" y="1520"/>
                  </a:lnTo>
                  <a:lnTo>
                    <a:pt x="2959" y="1515"/>
                  </a:lnTo>
                  <a:lnTo>
                    <a:pt x="2960" y="1520"/>
                  </a:lnTo>
                  <a:lnTo>
                    <a:pt x="2960" y="1520"/>
                  </a:lnTo>
                  <a:lnTo>
                    <a:pt x="2961" y="1514"/>
                  </a:lnTo>
                  <a:lnTo>
                    <a:pt x="2961" y="1520"/>
                  </a:lnTo>
                  <a:lnTo>
                    <a:pt x="2962" y="1520"/>
                  </a:lnTo>
                  <a:lnTo>
                    <a:pt x="2962" y="1511"/>
                  </a:lnTo>
                  <a:lnTo>
                    <a:pt x="2963" y="1520"/>
                  </a:lnTo>
                  <a:lnTo>
                    <a:pt x="2963" y="1515"/>
                  </a:lnTo>
                  <a:lnTo>
                    <a:pt x="2964" y="1520"/>
                  </a:lnTo>
                  <a:lnTo>
                    <a:pt x="2964" y="1520"/>
                  </a:lnTo>
                  <a:lnTo>
                    <a:pt x="2965" y="1513"/>
                  </a:lnTo>
                  <a:lnTo>
                    <a:pt x="2965" y="1520"/>
                  </a:lnTo>
                  <a:lnTo>
                    <a:pt x="2966" y="1513"/>
                  </a:lnTo>
                  <a:lnTo>
                    <a:pt x="2966" y="1520"/>
                  </a:lnTo>
                  <a:lnTo>
                    <a:pt x="2967" y="1520"/>
                  </a:lnTo>
                  <a:lnTo>
                    <a:pt x="2967" y="1514"/>
                  </a:lnTo>
                  <a:lnTo>
                    <a:pt x="2968" y="1520"/>
                  </a:lnTo>
                  <a:lnTo>
                    <a:pt x="2968" y="1514"/>
                  </a:lnTo>
                  <a:lnTo>
                    <a:pt x="2969" y="1520"/>
                  </a:lnTo>
                  <a:lnTo>
                    <a:pt x="2969" y="1519"/>
                  </a:lnTo>
                  <a:lnTo>
                    <a:pt x="2970" y="1520"/>
                  </a:lnTo>
                  <a:lnTo>
                    <a:pt x="2970" y="1513"/>
                  </a:lnTo>
                  <a:lnTo>
                    <a:pt x="2971" y="1520"/>
                  </a:lnTo>
                  <a:lnTo>
                    <a:pt x="2971" y="1515"/>
                  </a:lnTo>
                  <a:lnTo>
                    <a:pt x="2972" y="1520"/>
                  </a:lnTo>
                  <a:lnTo>
                    <a:pt x="2972" y="1520"/>
                  </a:lnTo>
                  <a:lnTo>
                    <a:pt x="2973" y="1520"/>
                  </a:lnTo>
                  <a:lnTo>
                    <a:pt x="2973" y="1511"/>
                  </a:lnTo>
                  <a:lnTo>
                    <a:pt x="2974" y="1520"/>
                  </a:lnTo>
                  <a:lnTo>
                    <a:pt x="2974" y="1520"/>
                  </a:lnTo>
                  <a:lnTo>
                    <a:pt x="2975" y="1513"/>
                  </a:lnTo>
                  <a:lnTo>
                    <a:pt x="2975" y="1520"/>
                  </a:lnTo>
                  <a:lnTo>
                    <a:pt x="2976" y="1514"/>
                  </a:lnTo>
                  <a:lnTo>
                    <a:pt x="2976" y="1520"/>
                  </a:lnTo>
                  <a:lnTo>
                    <a:pt x="2977" y="1513"/>
                  </a:lnTo>
                  <a:lnTo>
                    <a:pt x="2977" y="1520"/>
                  </a:lnTo>
                  <a:lnTo>
                    <a:pt x="2978" y="1513"/>
                  </a:lnTo>
                  <a:lnTo>
                    <a:pt x="2978" y="1520"/>
                  </a:lnTo>
                  <a:lnTo>
                    <a:pt x="2979" y="1516"/>
                  </a:lnTo>
                  <a:lnTo>
                    <a:pt x="2979" y="1520"/>
                  </a:lnTo>
                  <a:lnTo>
                    <a:pt x="2980" y="1512"/>
                  </a:lnTo>
                  <a:lnTo>
                    <a:pt x="2980" y="1520"/>
                  </a:lnTo>
                  <a:lnTo>
                    <a:pt x="2981" y="1514"/>
                  </a:lnTo>
                  <a:lnTo>
                    <a:pt x="2981" y="1520"/>
                  </a:lnTo>
                  <a:lnTo>
                    <a:pt x="2982" y="1514"/>
                  </a:lnTo>
                  <a:lnTo>
                    <a:pt x="2982" y="1520"/>
                  </a:lnTo>
                  <a:lnTo>
                    <a:pt x="2983" y="1515"/>
                  </a:lnTo>
                  <a:lnTo>
                    <a:pt x="2983" y="1520"/>
                  </a:lnTo>
                  <a:lnTo>
                    <a:pt x="2984" y="1513"/>
                  </a:lnTo>
                  <a:lnTo>
                    <a:pt x="2984" y="1520"/>
                  </a:lnTo>
                  <a:lnTo>
                    <a:pt x="2985" y="1515"/>
                  </a:lnTo>
                  <a:lnTo>
                    <a:pt x="2985" y="1520"/>
                  </a:lnTo>
                  <a:lnTo>
                    <a:pt x="2986" y="1517"/>
                  </a:lnTo>
                  <a:lnTo>
                    <a:pt x="2986" y="1520"/>
                  </a:lnTo>
                  <a:lnTo>
                    <a:pt x="2987" y="1515"/>
                  </a:lnTo>
                  <a:lnTo>
                    <a:pt x="2987" y="1520"/>
                  </a:lnTo>
                  <a:lnTo>
                    <a:pt x="2988" y="1518"/>
                  </a:lnTo>
                  <a:lnTo>
                    <a:pt x="2988" y="1520"/>
                  </a:lnTo>
                  <a:lnTo>
                    <a:pt x="2989" y="1520"/>
                  </a:lnTo>
                  <a:lnTo>
                    <a:pt x="2989" y="1510"/>
                  </a:lnTo>
                  <a:lnTo>
                    <a:pt x="2990" y="1520"/>
                  </a:lnTo>
                  <a:lnTo>
                    <a:pt x="2990" y="1520"/>
                  </a:lnTo>
                  <a:lnTo>
                    <a:pt x="2991" y="1517"/>
                  </a:lnTo>
                  <a:lnTo>
                    <a:pt x="2991" y="1520"/>
                  </a:lnTo>
                  <a:lnTo>
                    <a:pt x="2992" y="1514"/>
                  </a:lnTo>
                  <a:lnTo>
                    <a:pt x="2992" y="1520"/>
                  </a:lnTo>
                  <a:lnTo>
                    <a:pt x="2993" y="1520"/>
                  </a:lnTo>
                  <a:lnTo>
                    <a:pt x="2993" y="1514"/>
                  </a:lnTo>
                  <a:lnTo>
                    <a:pt x="2994" y="1520"/>
                  </a:lnTo>
                  <a:lnTo>
                    <a:pt x="2994" y="1519"/>
                  </a:lnTo>
                  <a:lnTo>
                    <a:pt x="2995" y="1520"/>
                  </a:lnTo>
                  <a:lnTo>
                    <a:pt x="2995" y="1520"/>
                  </a:lnTo>
                  <a:lnTo>
                    <a:pt x="2996" y="1514"/>
                  </a:lnTo>
                  <a:lnTo>
                    <a:pt x="2996" y="1520"/>
                  </a:lnTo>
                  <a:lnTo>
                    <a:pt x="2997" y="1520"/>
                  </a:lnTo>
                  <a:lnTo>
                    <a:pt x="2997" y="1515"/>
                  </a:lnTo>
                  <a:lnTo>
                    <a:pt x="2998" y="1520"/>
                  </a:lnTo>
                  <a:lnTo>
                    <a:pt x="2998" y="1517"/>
                  </a:lnTo>
                  <a:lnTo>
                    <a:pt x="2999" y="1520"/>
                  </a:lnTo>
                  <a:lnTo>
                    <a:pt x="2999" y="1518"/>
                  </a:lnTo>
                  <a:lnTo>
                    <a:pt x="3000" y="1520"/>
                  </a:lnTo>
                  <a:lnTo>
                    <a:pt x="3000" y="1520"/>
                  </a:lnTo>
                  <a:lnTo>
                    <a:pt x="3001" y="1520"/>
                  </a:lnTo>
                  <a:lnTo>
                    <a:pt x="3001" y="1514"/>
                  </a:lnTo>
                  <a:lnTo>
                    <a:pt x="3002" y="1520"/>
                  </a:lnTo>
                  <a:lnTo>
                    <a:pt x="3002" y="1518"/>
                  </a:lnTo>
                  <a:lnTo>
                    <a:pt x="3003" y="1520"/>
                  </a:lnTo>
                  <a:lnTo>
                    <a:pt x="3003" y="1512"/>
                  </a:lnTo>
                  <a:lnTo>
                    <a:pt x="3004" y="1519"/>
                  </a:lnTo>
                  <a:lnTo>
                    <a:pt x="3004" y="1520"/>
                  </a:lnTo>
                  <a:lnTo>
                    <a:pt x="3005" y="1520"/>
                  </a:lnTo>
                  <a:lnTo>
                    <a:pt x="3005" y="1513"/>
                  </a:lnTo>
                  <a:lnTo>
                    <a:pt x="3006" y="1515"/>
                  </a:lnTo>
                  <a:lnTo>
                    <a:pt x="3006" y="1520"/>
                  </a:lnTo>
                  <a:lnTo>
                    <a:pt x="3007" y="1516"/>
                  </a:lnTo>
                  <a:lnTo>
                    <a:pt x="3007" y="1520"/>
                  </a:lnTo>
                  <a:lnTo>
                    <a:pt x="3008" y="1514"/>
                  </a:lnTo>
                  <a:lnTo>
                    <a:pt x="3008" y="1520"/>
                  </a:lnTo>
                  <a:lnTo>
                    <a:pt x="3009" y="1515"/>
                  </a:lnTo>
                  <a:lnTo>
                    <a:pt x="3009" y="1520"/>
                  </a:lnTo>
                  <a:lnTo>
                    <a:pt x="3010" y="1516"/>
                  </a:lnTo>
                  <a:lnTo>
                    <a:pt x="3010" y="1520"/>
                  </a:lnTo>
                  <a:lnTo>
                    <a:pt x="3011" y="1520"/>
                  </a:lnTo>
                  <a:lnTo>
                    <a:pt x="3011" y="1520"/>
                  </a:lnTo>
                  <a:lnTo>
                    <a:pt x="3012" y="1518"/>
                  </a:lnTo>
                  <a:lnTo>
                    <a:pt x="3012" y="1520"/>
                  </a:lnTo>
                  <a:lnTo>
                    <a:pt x="3013" y="1514"/>
                  </a:lnTo>
                  <a:lnTo>
                    <a:pt x="3013" y="1520"/>
                  </a:lnTo>
                  <a:lnTo>
                    <a:pt x="3014" y="1520"/>
                  </a:lnTo>
                  <a:lnTo>
                    <a:pt x="3014" y="1520"/>
                  </a:lnTo>
                  <a:lnTo>
                    <a:pt x="3015" y="1520"/>
                  </a:lnTo>
                  <a:lnTo>
                    <a:pt x="3015" y="1510"/>
                  </a:lnTo>
                  <a:lnTo>
                    <a:pt x="3016" y="1520"/>
                  </a:lnTo>
                  <a:lnTo>
                    <a:pt x="3016" y="1512"/>
                  </a:lnTo>
                  <a:lnTo>
                    <a:pt x="3017" y="1520"/>
                  </a:lnTo>
                  <a:lnTo>
                    <a:pt x="3017" y="1520"/>
                  </a:lnTo>
                  <a:lnTo>
                    <a:pt x="3018" y="1518"/>
                  </a:lnTo>
                  <a:lnTo>
                    <a:pt x="3018" y="1520"/>
                  </a:lnTo>
                  <a:lnTo>
                    <a:pt x="3019" y="1520"/>
                  </a:lnTo>
                  <a:lnTo>
                    <a:pt x="3019" y="1510"/>
                  </a:lnTo>
                  <a:lnTo>
                    <a:pt x="3020" y="1520"/>
                  </a:lnTo>
                  <a:lnTo>
                    <a:pt x="3020" y="1520"/>
                  </a:lnTo>
                  <a:lnTo>
                    <a:pt x="3021" y="1516"/>
                  </a:lnTo>
                  <a:lnTo>
                    <a:pt x="3021" y="1520"/>
                  </a:lnTo>
                  <a:lnTo>
                    <a:pt x="3022" y="1505"/>
                  </a:lnTo>
                  <a:lnTo>
                    <a:pt x="3022" y="1520"/>
                  </a:lnTo>
                  <a:lnTo>
                    <a:pt x="3023" y="1515"/>
                  </a:lnTo>
                  <a:lnTo>
                    <a:pt x="3023" y="1520"/>
                  </a:lnTo>
                  <a:lnTo>
                    <a:pt x="3024" y="1514"/>
                  </a:lnTo>
                  <a:lnTo>
                    <a:pt x="3024" y="1520"/>
                  </a:lnTo>
                  <a:lnTo>
                    <a:pt x="3025" y="1520"/>
                  </a:lnTo>
                  <a:lnTo>
                    <a:pt x="3025" y="1513"/>
                  </a:lnTo>
                  <a:lnTo>
                    <a:pt x="3026" y="1498"/>
                  </a:lnTo>
                  <a:lnTo>
                    <a:pt x="3026" y="1520"/>
                  </a:lnTo>
                  <a:lnTo>
                    <a:pt x="3027" y="1515"/>
                  </a:lnTo>
                  <a:lnTo>
                    <a:pt x="3027" y="1520"/>
                  </a:lnTo>
                  <a:lnTo>
                    <a:pt x="3028" y="1520"/>
                  </a:lnTo>
                  <a:lnTo>
                    <a:pt x="3028" y="1512"/>
                  </a:lnTo>
                  <a:lnTo>
                    <a:pt x="3029" y="1520"/>
                  </a:lnTo>
                  <a:lnTo>
                    <a:pt x="3029" y="1504"/>
                  </a:lnTo>
                  <a:lnTo>
                    <a:pt x="3030" y="1505"/>
                  </a:lnTo>
                  <a:lnTo>
                    <a:pt x="3030" y="1520"/>
                  </a:lnTo>
                  <a:lnTo>
                    <a:pt x="3031" y="1495"/>
                  </a:lnTo>
                  <a:lnTo>
                    <a:pt x="3031" y="1520"/>
                  </a:lnTo>
                  <a:lnTo>
                    <a:pt x="3032" y="1497"/>
                  </a:lnTo>
                  <a:lnTo>
                    <a:pt x="3032" y="1520"/>
                  </a:lnTo>
                  <a:lnTo>
                    <a:pt x="3033" y="1499"/>
                  </a:lnTo>
                  <a:lnTo>
                    <a:pt x="3033" y="1520"/>
                  </a:lnTo>
                  <a:lnTo>
                    <a:pt x="3034" y="1520"/>
                  </a:lnTo>
                  <a:lnTo>
                    <a:pt x="3034" y="1501"/>
                  </a:lnTo>
                  <a:lnTo>
                    <a:pt x="3035" y="1520"/>
                  </a:lnTo>
                  <a:lnTo>
                    <a:pt x="3035" y="1520"/>
                  </a:lnTo>
                  <a:lnTo>
                    <a:pt x="3036" y="1520"/>
                  </a:lnTo>
                  <a:lnTo>
                    <a:pt x="3036" y="1487"/>
                  </a:lnTo>
                  <a:lnTo>
                    <a:pt x="3037" y="1520"/>
                  </a:lnTo>
                  <a:lnTo>
                    <a:pt x="3037" y="1504"/>
                  </a:lnTo>
                  <a:lnTo>
                    <a:pt x="3038" y="1520"/>
                  </a:lnTo>
                  <a:lnTo>
                    <a:pt x="3038" y="1504"/>
                  </a:lnTo>
                  <a:lnTo>
                    <a:pt x="3039" y="1520"/>
                  </a:lnTo>
                  <a:lnTo>
                    <a:pt x="3039" y="1508"/>
                  </a:lnTo>
                  <a:lnTo>
                    <a:pt x="3040" y="1520"/>
                  </a:lnTo>
                  <a:lnTo>
                    <a:pt x="3040" y="1520"/>
                  </a:lnTo>
                  <a:lnTo>
                    <a:pt x="3041" y="1520"/>
                  </a:lnTo>
                  <a:lnTo>
                    <a:pt x="3041" y="1513"/>
                  </a:lnTo>
                  <a:lnTo>
                    <a:pt x="3042" y="1520"/>
                  </a:lnTo>
                  <a:lnTo>
                    <a:pt x="3042" y="1501"/>
                  </a:lnTo>
                  <a:lnTo>
                    <a:pt x="3043" y="1520"/>
                  </a:lnTo>
                  <a:lnTo>
                    <a:pt x="3043" y="1503"/>
                  </a:lnTo>
                  <a:lnTo>
                    <a:pt x="3044" y="1520"/>
                  </a:lnTo>
                  <a:lnTo>
                    <a:pt x="3044" y="1520"/>
                  </a:lnTo>
                  <a:lnTo>
                    <a:pt x="3045" y="1505"/>
                  </a:lnTo>
                  <a:lnTo>
                    <a:pt x="3045" y="1520"/>
                  </a:lnTo>
                  <a:lnTo>
                    <a:pt x="3046" y="1507"/>
                  </a:lnTo>
                  <a:lnTo>
                    <a:pt x="3046" y="1520"/>
                  </a:lnTo>
                  <a:lnTo>
                    <a:pt x="3047" y="1500"/>
                  </a:lnTo>
                  <a:lnTo>
                    <a:pt x="3047" y="1520"/>
                  </a:lnTo>
                  <a:lnTo>
                    <a:pt x="3048" y="1498"/>
                  </a:lnTo>
                  <a:lnTo>
                    <a:pt x="3048" y="1520"/>
                  </a:lnTo>
                  <a:lnTo>
                    <a:pt x="3049" y="1520"/>
                  </a:lnTo>
                  <a:lnTo>
                    <a:pt x="3049" y="1502"/>
                  </a:lnTo>
                  <a:lnTo>
                    <a:pt x="3050" y="1520"/>
                  </a:lnTo>
                  <a:lnTo>
                    <a:pt x="3050" y="1497"/>
                  </a:lnTo>
                  <a:lnTo>
                    <a:pt x="3051" y="1520"/>
                  </a:lnTo>
                  <a:lnTo>
                    <a:pt x="3051" y="1495"/>
                  </a:lnTo>
                  <a:lnTo>
                    <a:pt x="3052" y="1520"/>
                  </a:lnTo>
                  <a:lnTo>
                    <a:pt x="3052" y="1488"/>
                  </a:lnTo>
                  <a:lnTo>
                    <a:pt x="3053" y="1520"/>
                  </a:lnTo>
                  <a:lnTo>
                    <a:pt x="3053" y="1490"/>
                  </a:lnTo>
                  <a:lnTo>
                    <a:pt x="3054" y="1495"/>
                  </a:lnTo>
                  <a:lnTo>
                    <a:pt x="3054" y="1520"/>
                  </a:lnTo>
                  <a:lnTo>
                    <a:pt x="3055" y="1491"/>
                  </a:lnTo>
                  <a:lnTo>
                    <a:pt x="3055" y="1520"/>
                  </a:lnTo>
                  <a:lnTo>
                    <a:pt x="3056" y="1490"/>
                  </a:lnTo>
                  <a:lnTo>
                    <a:pt x="3056" y="1520"/>
                  </a:lnTo>
                  <a:lnTo>
                    <a:pt x="3057" y="1487"/>
                  </a:lnTo>
                  <a:lnTo>
                    <a:pt x="3057" y="1520"/>
                  </a:lnTo>
                  <a:lnTo>
                    <a:pt x="3058" y="1520"/>
                  </a:lnTo>
                  <a:lnTo>
                    <a:pt x="3058" y="1485"/>
                  </a:lnTo>
                  <a:lnTo>
                    <a:pt x="3059" y="1520"/>
                  </a:lnTo>
                  <a:lnTo>
                    <a:pt x="3059" y="1482"/>
                  </a:lnTo>
                  <a:lnTo>
                    <a:pt x="3060" y="1520"/>
                  </a:lnTo>
                  <a:lnTo>
                    <a:pt x="3060" y="1520"/>
                  </a:lnTo>
                  <a:lnTo>
                    <a:pt x="3061" y="1481"/>
                  </a:lnTo>
                  <a:lnTo>
                    <a:pt x="3061" y="1520"/>
                  </a:lnTo>
                  <a:lnTo>
                    <a:pt x="3062" y="1487"/>
                  </a:lnTo>
                  <a:lnTo>
                    <a:pt x="3062" y="1520"/>
                  </a:lnTo>
                  <a:lnTo>
                    <a:pt x="3063" y="1520"/>
                  </a:lnTo>
                  <a:lnTo>
                    <a:pt x="3063" y="1467"/>
                  </a:lnTo>
                  <a:lnTo>
                    <a:pt x="3064" y="1520"/>
                  </a:lnTo>
                  <a:lnTo>
                    <a:pt x="3064" y="1520"/>
                  </a:lnTo>
                  <a:lnTo>
                    <a:pt x="3065" y="1482"/>
                  </a:lnTo>
                </a:path>
              </a:pathLst>
            </a:custGeom>
            <a:noFill/>
            <a:ln w="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1507" y="2250"/>
              <a:ext cx="1623" cy="801"/>
            </a:xfrm>
            <a:custGeom>
              <a:avLst/>
              <a:gdLst>
                <a:gd name="T0" fmla="*/ 49 w 3065"/>
                <a:gd name="T1" fmla="*/ 1520 h 1520"/>
                <a:gd name="T2" fmla="*/ 100 w 3065"/>
                <a:gd name="T3" fmla="*/ 1520 h 1520"/>
                <a:gd name="T4" fmla="*/ 150 w 3065"/>
                <a:gd name="T5" fmla="*/ 1520 h 1520"/>
                <a:gd name="T6" fmla="*/ 201 w 3065"/>
                <a:gd name="T7" fmla="*/ 1520 h 1520"/>
                <a:gd name="T8" fmla="*/ 254 w 3065"/>
                <a:gd name="T9" fmla="*/ 1520 h 1520"/>
                <a:gd name="T10" fmla="*/ 308 w 3065"/>
                <a:gd name="T11" fmla="*/ 1520 h 1520"/>
                <a:gd name="T12" fmla="*/ 362 w 3065"/>
                <a:gd name="T13" fmla="*/ 1520 h 1520"/>
                <a:gd name="T14" fmla="*/ 416 w 3065"/>
                <a:gd name="T15" fmla="*/ 1520 h 1520"/>
                <a:gd name="T16" fmla="*/ 471 w 3065"/>
                <a:gd name="T17" fmla="*/ 1520 h 1520"/>
                <a:gd name="T18" fmla="*/ 521 w 3065"/>
                <a:gd name="T19" fmla="*/ 1520 h 1520"/>
                <a:gd name="T20" fmla="*/ 568 w 3065"/>
                <a:gd name="T21" fmla="*/ 1520 h 1520"/>
                <a:gd name="T22" fmla="*/ 618 w 3065"/>
                <a:gd name="T23" fmla="*/ 1520 h 1520"/>
                <a:gd name="T24" fmla="*/ 667 w 3065"/>
                <a:gd name="T25" fmla="*/ 1520 h 1520"/>
                <a:gd name="T26" fmla="*/ 715 w 3065"/>
                <a:gd name="T27" fmla="*/ 1520 h 1520"/>
                <a:gd name="T28" fmla="*/ 763 w 3065"/>
                <a:gd name="T29" fmla="*/ 1520 h 1520"/>
                <a:gd name="T30" fmla="*/ 811 w 3065"/>
                <a:gd name="T31" fmla="*/ 1520 h 1520"/>
                <a:gd name="T32" fmla="*/ 860 w 3065"/>
                <a:gd name="T33" fmla="*/ 1520 h 1520"/>
                <a:gd name="T34" fmla="*/ 907 w 3065"/>
                <a:gd name="T35" fmla="*/ 1520 h 1520"/>
                <a:gd name="T36" fmla="*/ 955 w 3065"/>
                <a:gd name="T37" fmla="*/ 1520 h 1520"/>
                <a:gd name="T38" fmla="*/ 1003 w 3065"/>
                <a:gd name="T39" fmla="*/ 1520 h 1520"/>
                <a:gd name="T40" fmla="*/ 1050 w 3065"/>
                <a:gd name="T41" fmla="*/ 1520 h 1520"/>
                <a:gd name="T42" fmla="*/ 1098 w 3065"/>
                <a:gd name="T43" fmla="*/ 1520 h 1520"/>
                <a:gd name="T44" fmla="*/ 1145 w 3065"/>
                <a:gd name="T45" fmla="*/ 1520 h 1520"/>
                <a:gd name="T46" fmla="*/ 1193 w 3065"/>
                <a:gd name="T47" fmla="*/ 1520 h 1520"/>
                <a:gd name="T48" fmla="*/ 1240 w 3065"/>
                <a:gd name="T49" fmla="*/ 1520 h 1520"/>
                <a:gd name="T50" fmla="*/ 1288 w 3065"/>
                <a:gd name="T51" fmla="*/ 1520 h 1520"/>
                <a:gd name="T52" fmla="*/ 1335 w 3065"/>
                <a:gd name="T53" fmla="*/ 1520 h 1520"/>
                <a:gd name="T54" fmla="*/ 1383 w 3065"/>
                <a:gd name="T55" fmla="*/ 1520 h 1520"/>
                <a:gd name="T56" fmla="*/ 1431 w 3065"/>
                <a:gd name="T57" fmla="*/ 1520 h 1520"/>
                <a:gd name="T58" fmla="*/ 1478 w 3065"/>
                <a:gd name="T59" fmla="*/ 1520 h 1520"/>
                <a:gd name="T60" fmla="*/ 1526 w 3065"/>
                <a:gd name="T61" fmla="*/ 1520 h 1520"/>
                <a:gd name="T62" fmla="*/ 1573 w 3065"/>
                <a:gd name="T63" fmla="*/ 1520 h 1520"/>
                <a:gd name="T64" fmla="*/ 1621 w 3065"/>
                <a:gd name="T65" fmla="*/ 1520 h 1520"/>
                <a:gd name="T66" fmla="*/ 1668 w 3065"/>
                <a:gd name="T67" fmla="*/ 1520 h 1520"/>
                <a:gd name="T68" fmla="*/ 1716 w 3065"/>
                <a:gd name="T69" fmla="*/ 1461 h 1520"/>
                <a:gd name="T70" fmla="*/ 1763 w 3065"/>
                <a:gd name="T71" fmla="*/ 1520 h 1520"/>
                <a:gd name="T72" fmla="*/ 1811 w 3065"/>
                <a:gd name="T73" fmla="*/ 1520 h 1520"/>
                <a:gd name="T74" fmla="*/ 1858 w 3065"/>
                <a:gd name="T75" fmla="*/ 1520 h 1520"/>
                <a:gd name="T76" fmla="*/ 1906 w 3065"/>
                <a:gd name="T77" fmla="*/ 1520 h 1520"/>
                <a:gd name="T78" fmla="*/ 1953 w 3065"/>
                <a:gd name="T79" fmla="*/ 1520 h 1520"/>
                <a:gd name="T80" fmla="*/ 2001 w 3065"/>
                <a:gd name="T81" fmla="*/ 1520 h 1520"/>
                <a:gd name="T82" fmla="*/ 2048 w 3065"/>
                <a:gd name="T83" fmla="*/ 1520 h 1520"/>
                <a:gd name="T84" fmla="*/ 2096 w 3065"/>
                <a:gd name="T85" fmla="*/ 1520 h 1520"/>
                <a:gd name="T86" fmla="*/ 2144 w 3065"/>
                <a:gd name="T87" fmla="*/ 1513 h 1520"/>
                <a:gd name="T88" fmla="*/ 2192 w 3065"/>
                <a:gd name="T89" fmla="*/ 1520 h 1520"/>
                <a:gd name="T90" fmla="*/ 2240 w 3065"/>
                <a:gd name="T91" fmla="*/ 1520 h 1520"/>
                <a:gd name="T92" fmla="*/ 2287 w 3065"/>
                <a:gd name="T93" fmla="*/ 1520 h 1520"/>
                <a:gd name="T94" fmla="*/ 2335 w 3065"/>
                <a:gd name="T95" fmla="*/ 1520 h 1520"/>
                <a:gd name="T96" fmla="*/ 2382 w 3065"/>
                <a:gd name="T97" fmla="*/ 1520 h 1520"/>
                <a:gd name="T98" fmla="*/ 2430 w 3065"/>
                <a:gd name="T99" fmla="*/ 1520 h 1520"/>
                <a:gd name="T100" fmla="*/ 2477 w 3065"/>
                <a:gd name="T101" fmla="*/ 1520 h 1520"/>
                <a:gd name="T102" fmla="*/ 2525 w 3065"/>
                <a:gd name="T103" fmla="*/ 1520 h 1520"/>
                <a:gd name="T104" fmla="*/ 2572 w 3065"/>
                <a:gd name="T105" fmla="*/ 1520 h 1520"/>
                <a:gd name="T106" fmla="*/ 2620 w 3065"/>
                <a:gd name="T107" fmla="*/ 1520 h 1520"/>
                <a:gd name="T108" fmla="*/ 2667 w 3065"/>
                <a:gd name="T109" fmla="*/ 1520 h 1520"/>
                <a:gd name="T110" fmla="*/ 2715 w 3065"/>
                <a:gd name="T111" fmla="*/ 1520 h 1520"/>
                <a:gd name="T112" fmla="*/ 2762 w 3065"/>
                <a:gd name="T113" fmla="*/ 1520 h 1520"/>
                <a:gd name="T114" fmla="*/ 2810 w 3065"/>
                <a:gd name="T115" fmla="*/ 1440 h 1520"/>
                <a:gd name="T116" fmla="*/ 2857 w 3065"/>
                <a:gd name="T117" fmla="*/ 1520 h 1520"/>
                <a:gd name="T118" fmla="*/ 2905 w 3065"/>
                <a:gd name="T119" fmla="*/ 1520 h 1520"/>
                <a:gd name="T120" fmla="*/ 2952 w 3065"/>
                <a:gd name="T121" fmla="*/ 1520 h 1520"/>
                <a:gd name="T122" fmla="*/ 3000 w 3065"/>
                <a:gd name="T123" fmla="*/ 1520 h 1520"/>
                <a:gd name="T124" fmla="*/ 3047 w 3065"/>
                <a:gd name="T12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5" h="1520">
                  <a:moveTo>
                    <a:pt x="0" y="1520"/>
                  </a:moveTo>
                  <a:lnTo>
                    <a:pt x="0" y="1520"/>
                  </a:lnTo>
                  <a:lnTo>
                    <a:pt x="1" y="1520"/>
                  </a:lnTo>
                  <a:lnTo>
                    <a:pt x="1" y="1520"/>
                  </a:lnTo>
                  <a:lnTo>
                    <a:pt x="2" y="1520"/>
                  </a:lnTo>
                  <a:lnTo>
                    <a:pt x="2" y="1520"/>
                  </a:lnTo>
                  <a:lnTo>
                    <a:pt x="3" y="1520"/>
                  </a:lnTo>
                  <a:lnTo>
                    <a:pt x="3" y="1520"/>
                  </a:lnTo>
                  <a:lnTo>
                    <a:pt x="4" y="1520"/>
                  </a:lnTo>
                  <a:lnTo>
                    <a:pt x="4" y="1520"/>
                  </a:lnTo>
                  <a:lnTo>
                    <a:pt x="5" y="1520"/>
                  </a:lnTo>
                  <a:lnTo>
                    <a:pt x="5" y="1520"/>
                  </a:lnTo>
                  <a:lnTo>
                    <a:pt x="6" y="1520"/>
                  </a:lnTo>
                  <a:lnTo>
                    <a:pt x="6" y="1520"/>
                  </a:lnTo>
                  <a:lnTo>
                    <a:pt x="7" y="1520"/>
                  </a:lnTo>
                  <a:lnTo>
                    <a:pt x="7" y="1520"/>
                  </a:lnTo>
                  <a:lnTo>
                    <a:pt x="8" y="1520"/>
                  </a:lnTo>
                  <a:lnTo>
                    <a:pt x="8" y="1520"/>
                  </a:lnTo>
                  <a:lnTo>
                    <a:pt x="9" y="1520"/>
                  </a:lnTo>
                  <a:lnTo>
                    <a:pt x="9" y="1520"/>
                  </a:lnTo>
                  <a:lnTo>
                    <a:pt x="10" y="1520"/>
                  </a:lnTo>
                  <a:lnTo>
                    <a:pt x="10" y="1520"/>
                  </a:lnTo>
                  <a:lnTo>
                    <a:pt x="11" y="1520"/>
                  </a:lnTo>
                  <a:lnTo>
                    <a:pt x="11" y="1520"/>
                  </a:lnTo>
                  <a:lnTo>
                    <a:pt x="12" y="1520"/>
                  </a:lnTo>
                  <a:lnTo>
                    <a:pt x="12" y="1520"/>
                  </a:lnTo>
                  <a:lnTo>
                    <a:pt x="13" y="1520"/>
                  </a:lnTo>
                  <a:lnTo>
                    <a:pt x="13" y="1520"/>
                  </a:lnTo>
                  <a:lnTo>
                    <a:pt x="14" y="1520"/>
                  </a:lnTo>
                  <a:lnTo>
                    <a:pt x="14" y="1520"/>
                  </a:lnTo>
                  <a:lnTo>
                    <a:pt x="15" y="1520"/>
                  </a:lnTo>
                  <a:lnTo>
                    <a:pt x="15" y="1520"/>
                  </a:lnTo>
                  <a:lnTo>
                    <a:pt x="16" y="1520"/>
                  </a:lnTo>
                  <a:lnTo>
                    <a:pt x="16" y="1520"/>
                  </a:lnTo>
                  <a:lnTo>
                    <a:pt x="17" y="1520"/>
                  </a:lnTo>
                  <a:lnTo>
                    <a:pt x="17" y="1520"/>
                  </a:lnTo>
                  <a:lnTo>
                    <a:pt x="18" y="1520"/>
                  </a:lnTo>
                  <a:lnTo>
                    <a:pt x="18" y="1520"/>
                  </a:lnTo>
                  <a:lnTo>
                    <a:pt x="19" y="1520"/>
                  </a:lnTo>
                  <a:lnTo>
                    <a:pt x="19" y="1520"/>
                  </a:lnTo>
                  <a:lnTo>
                    <a:pt x="20" y="1520"/>
                  </a:lnTo>
                  <a:lnTo>
                    <a:pt x="21" y="1520"/>
                  </a:lnTo>
                  <a:lnTo>
                    <a:pt x="21" y="1520"/>
                  </a:lnTo>
                  <a:lnTo>
                    <a:pt x="22" y="1520"/>
                  </a:lnTo>
                  <a:lnTo>
                    <a:pt x="22" y="1520"/>
                  </a:lnTo>
                  <a:lnTo>
                    <a:pt x="23" y="1520"/>
                  </a:lnTo>
                  <a:lnTo>
                    <a:pt x="23" y="1520"/>
                  </a:lnTo>
                  <a:lnTo>
                    <a:pt x="24" y="1520"/>
                  </a:lnTo>
                  <a:lnTo>
                    <a:pt x="24" y="1520"/>
                  </a:lnTo>
                  <a:lnTo>
                    <a:pt x="25" y="1520"/>
                  </a:lnTo>
                  <a:lnTo>
                    <a:pt x="25" y="1520"/>
                  </a:lnTo>
                  <a:lnTo>
                    <a:pt x="26" y="1520"/>
                  </a:lnTo>
                  <a:lnTo>
                    <a:pt x="26" y="1520"/>
                  </a:lnTo>
                  <a:lnTo>
                    <a:pt x="27" y="1520"/>
                  </a:lnTo>
                  <a:lnTo>
                    <a:pt x="27" y="1520"/>
                  </a:lnTo>
                  <a:lnTo>
                    <a:pt x="28" y="1520"/>
                  </a:lnTo>
                  <a:lnTo>
                    <a:pt x="28" y="1520"/>
                  </a:lnTo>
                  <a:lnTo>
                    <a:pt x="29" y="1520"/>
                  </a:lnTo>
                  <a:lnTo>
                    <a:pt x="29" y="1520"/>
                  </a:lnTo>
                  <a:lnTo>
                    <a:pt x="30" y="1520"/>
                  </a:lnTo>
                  <a:lnTo>
                    <a:pt x="30" y="1520"/>
                  </a:lnTo>
                  <a:lnTo>
                    <a:pt x="31" y="1520"/>
                  </a:lnTo>
                  <a:lnTo>
                    <a:pt x="31" y="1520"/>
                  </a:lnTo>
                  <a:lnTo>
                    <a:pt x="32" y="1520"/>
                  </a:lnTo>
                  <a:lnTo>
                    <a:pt x="32" y="1520"/>
                  </a:lnTo>
                  <a:lnTo>
                    <a:pt x="33" y="1520"/>
                  </a:lnTo>
                  <a:lnTo>
                    <a:pt x="33" y="1520"/>
                  </a:lnTo>
                  <a:lnTo>
                    <a:pt x="34" y="1520"/>
                  </a:lnTo>
                  <a:lnTo>
                    <a:pt x="34" y="1520"/>
                  </a:lnTo>
                  <a:lnTo>
                    <a:pt x="35" y="1520"/>
                  </a:lnTo>
                  <a:lnTo>
                    <a:pt x="36" y="1520"/>
                  </a:lnTo>
                  <a:lnTo>
                    <a:pt x="36" y="1520"/>
                  </a:lnTo>
                  <a:lnTo>
                    <a:pt x="37" y="1520"/>
                  </a:lnTo>
                  <a:lnTo>
                    <a:pt x="37" y="1520"/>
                  </a:lnTo>
                  <a:lnTo>
                    <a:pt x="38" y="1520"/>
                  </a:lnTo>
                  <a:lnTo>
                    <a:pt x="38" y="1520"/>
                  </a:lnTo>
                  <a:lnTo>
                    <a:pt x="39" y="1520"/>
                  </a:lnTo>
                  <a:lnTo>
                    <a:pt x="39" y="1520"/>
                  </a:lnTo>
                  <a:lnTo>
                    <a:pt x="40" y="1520"/>
                  </a:lnTo>
                  <a:lnTo>
                    <a:pt x="40" y="1520"/>
                  </a:lnTo>
                  <a:lnTo>
                    <a:pt x="41" y="1520"/>
                  </a:lnTo>
                  <a:lnTo>
                    <a:pt x="41" y="1520"/>
                  </a:lnTo>
                  <a:lnTo>
                    <a:pt x="42" y="1520"/>
                  </a:lnTo>
                  <a:lnTo>
                    <a:pt x="42" y="1520"/>
                  </a:lnTo>
                  <a:lnTo>
                    <a:pt x="43" y="1520"/>
                  </a:lnTo>
                  <a:lnTo>
                    <a:pt x="43" y="1520"/>
                  </a:lnTo>
                  <a:lnTo>
                    <a:pt x="44" y="1520"/>
                  </a:lnTo>
                  <a:lnTo>
                    <a:pt x="44" y="1520"/>
                  </a:lnTo>
                  <a:lnTo>
                    <a:pt x="45" y="1520"/>
                  </a:lnTo>
                  <a:lnTo>
                    <a:pt x="46" y="1520"/>
                  </a:lnTo>
                  <a:lnTo>
                    <a:pt x="46" y="1520"/>
                  </a:lnTo>
                  <a:lnTo>
                    <a:pt x="47" y="1520"/>
                  </a:lnTo>
                  <a:lnTo>
                    <a:pt x="47" y="1520"/>
                  </a:lnTo>
                  <a:lnTo>
                    <a:pt x="48" y="1520"/>
                  </a:lnTo>
                  <a:lnTo>
                    <a:pt x="49" y="1520"/>
                  </a:lnTo>
                  <a:lnTo>
                    <a:pt x="49" y="1520"/>
                  </a:lnTo>
                  <a:lnTo>
                    <a:pt x="50" y="1520"/>
                  </a:lnTo>
                  <a:lnTo>
                    <a:pt x="51" y="1520"/>
                  </a:lnTo>
                  <a:lnTo>
                    <a:pt x="51" y="1520"/>
                  </a:lnTo>
                  <a:lnTo>
                    <a:pt x="52" y="1520"/>
                  </a:lnTo>
                  <a:lnTo>
                    <a:pt x="52" y="1520"/>
                  </a:lnTo>
                  <a:lnTo>
                    <a:pt x="53" y="1520"/>
                  </a:lnTo>
                  <a:lnTo>
                    <a:pt x="53" y="1520"/>
                  </a:lnTo>
                  <a:lnTo>
                    <a:pt x="54" y="1520"/>
                  </a:lnTo>
                  <a:lnTo>
                    <a:pt x="54" y="1520"/>
                  </a:lnTo>
                  <a:lnTo>
                    <a:pt x="55" y="1520"/>
                  </a:lnTo>
                  <a:lnTo>
                    <a:pt x="55" y="1520"/>
                  </a:lnTo>
                  <a:lnTo>
                    <a:pt x="56" y="1520"/>
                  </a:lnTo>
                  <a:lnTo>
                    <a:pt x="56" y="1520"/>
                  </a:lnTo>
                  <a:lnTo>
                    <a:pt x="57" y="1520"/>
                  </a:lnTo>
                  <a:lnTo>
                    <a:pt x="57" y="1520"/>
                  </a:lnTo>
                  <a:lnTo>
                    <a:pt x="58" y="1520"/>
                  </a:lnTo>
                  <a:lnTo>
                    <a:pt x="58" y="1520"/>
                  </a:lnTo>
                  <a:lnTo>
                    <a:pt x="59" y="1520"/>
                  </a:lnTo>
                  <a:lnTo>
                    <a:pt x="59" y="1520"/>
                  </a:lnTo>
                  <a:lnTo>
                    <a:pt x="60" y="1520"/>
                  </a:lnTo>
                  <a:lnTo>
                    <a:pt x="60" y="1520"/>
                  </a:lnTo>
                  <a:lnTo>
                    <a:pt x="61" y="1520"/>
                  </a:lnTo>
                  <a:lnTo>
                    <a:pt x="61" y="1520"/>
                  </a:lnTo>
                  <a:lnTo>
                    <a:pt x="62" y="1520"/>
                  </a:lnTo>
                  <a:lnTo>
                    <a:pt x="62" y="1520"/>
                  </a:lnTo>
                  <a:lnTo>
                    <a:pt x="63" y="1520"/>
                  </a:lnTo>
                  <a:lnTo>
                    <a:pt x="63" y="1520"/>
                  </a:lnTo>
                  <a:lnTo>
                    <a:pt x="64" y="1520"/>
                  </a:lnTo>
                  <a:lnTo>
                    <a:pt x="64" y="1520"/>
                  </a:lnTo>
                  <a:lnTo>
                    <a:pt x="65" y="1520"/>
                  </a:lnTo>
                  <a:lnTo>
                    <a:pt x="65" y="1520"/>
                  </a:lnTo>
                  <a:lnTo>
                    <a:pt x="66" y="1520"/>
                  </a:lnTo>
                  <a:lnTo>
                    <a:pt x="66" y="1520"/>
                  </a:lnTo>
                  <a:lnTo>
                    <a:pt x="67" y="1520"/>
                  </a:lnTo>
                  <a:lnTo>
                    <a:pt x="67" y="1520"/>
                  </a:lnTo>
                  <a:lnTo>
                    <a:pt x="68" y="1520"/>
                  </a:lnTo>
                  <a:lnTo>
                    <a:pt x="68" y="1520"/>
                  </a:lnTo>
                  <a:lnTo>
                    <a:pt x="69" y="1520"/>
                  </a:lnTo>
                  <a:lnTo>
                    <a:pt x="69" y="1520"/>
                  </a:lnTo>
                  <a:lnTo>
                    <a:pt x="70" y="1520"/>
                  </a:lnTo>
                  <a:lnTo>
                    <a:pt x="71" y="1520"/>
                  </a:lnTo>
                  <a:lnTo>
                    <a:pt x="71" y="1520"/>
                  </a:lnTo>
                  <a:lnTo>
                    <a:pt x="72" y="1520"/>
                  </a:lnTo>
                  <a:lnTo>
                    <a:pt x="72" y="1520"/>
                  </a:lnTo>
                  <a:lnTo>
                    <a:pt x="73" y="1520"/>
                  </a:lnTo>
                  <a:lnTo>
                    <a:pt x="73" y="1520"/>
                  </a:lnTo>
                  <a:lnTo>
                    <a:pt x="74" y="1520"/>
                  </a:lnTo>
                  <a:lnTo>
                    <a:pt x="74" y="1520"/>
                  </a:lnTo>
                  <a:lnTo>
                    <a:pt x="75" y="1520"/>
                  </a:lnTo>
                  <a:lnTo>
                    <a:pt x="76" y="1520"/>
                  </a:lnTo>
                  <a:lnTo>
                    <a:pt x="76" y="1520"/>
                  </a:lnTo>
                  <a:lnTo>
                    <a:pt x="77" y="1520"/>
                  </a:lnTo>
                  <a:lnTo>
                    <a:pt x="78" y="1520"/>
                  </a:lnTo>
                  <a:lnTo>
                    <a:pt x="78" y="1520"/>
                  </a:lnTo>
                  <a:lnTo>
                    <a:pt x="79" y="1520"/>
                  </a:lnTo>
                  <a:lnTo>
                    <a:pt x="79" y="1520"/>
                  </a:lnTo>
                  <a:lnTo>
                    <a:pt x="80" y="1520"/>
                  </a:lnTo>
                  <a:lnTo>
                    <a:pt x="80" y="1520"/>
                  </a:lnTo>
                  <a:lnTo>
                    <a:pt x="81" y="1520"/>
                  </a:lnTo>
                  <a:lnTo>
                    <a:pt x="81" y="1520"/>
                  </a:lnTo>
                  <a:lnTo>
                    <a:pt x="82" y="1520"/>
                  </a:lnTo>
                  <a:lnTo>
                    <a:pt x="82" y="1520"/>
                  </a:lnTo>
                  <a:lnTo>
                    <a:pt x="83" y="1520"/>
                  </a:lnTo>
                  <a:lnTo>
                    <a:pt x="83" y="1520"/>
                  </a:lnTo>
                  <a:lnTo>
                    <a:pt x="84" y="1520"/>
                  </a:lnTo>
                  <a:lnTo>
                    <a:pt x="84" y="1520"/>
                  </a:lnTo>
                  <a:lnTo>
                    <a:pt x="85" y="1520"/>
                  </a:lnTo>
                  <a:lnTo>
                    <a:pt x="85" y="1520"/>
                  </a:lnTo>
                  <a:lnTo>
                    <a:pt x="86" y="1520"/>
                  </a:lnTo>
                  <a:lnTo>
                    <a:pt x="86" y="1520"/>
                  </a:lnTo>
                  <a:lnTo>
                    <a:pt x="87" y="1520"/>
                  </a:lnTo>
                  <a:lnTo>
                    <a:pt x="87" y="1520"/>
                  </a:lnTo>
                  <a:lnTo>
                    <a:pt x="88" y="1520"/>
                  </a:lnTo>
                  <a:lnTo>
                    <a:pt x="89" y="1520"/>
                  </a:lnTo>
                  <a:lnTo>
                    <a:pt x="89" y="1520"/>
                  </a:lnTo>
                  <a:lnTo>
                    <a:pt x="90" y="1520"/>
                  </a:lnTo>
                  <a:lnTo>
                    <a:pt x="90" y="1520"/>
                  </a:lnTo>
                  <a:lnTo>
                    <a:pt x="91" y="1520"/>
                  </a:lnTo>
                  <a:lnTo>
                    <a:pt x="91" y="1520"/>
                  </a:lnTo>
                  <a:lnTo>
                    <a:pt x="92" y="1520"/>
                  </a:lnTo>
                  <a:lnTo>
                    <a:pt x="92" y="1520"/>
                  </a:lnTo>
                  <a:lnTo>
                    <a:pt x="93" y="1520"/>
                  </a:lnTo>
                  <a:lnTo>
                    <a:pt x="93" y="1520"/>
                  </a:lnTo>
                  <a:lnTo>
                    <a:pt x="94" y="1520"/>
                  </a:lnTo>
                  <a:lnTo>
                    <a:pt x="94" y="1520"/>
                  </a:lnTo>
                  <a:lnTo>
                    <a:pt x="95" y="1520"/>
                  </a:lnTo>
                  <a:lnTo>
                    <a:pt x="96" y="1520"/>
                  </a:lnTo>
                  <a:lnTo>
                    <a:pt x="96" y="1520"/>
                  </a:lnTo>
                  <a:lnTo>
                    <a:pt x="97" y="1520"/>
                  </a:lnTo>
                  <a:lnTo>
                    <a:pt x="97" y="1520"/>
                  </a:lnTo>
                  <a:lnTo>
                    <a:pt x="98" y="1520"/>
                  </a:lnTo>
                  <a:lnTo>
                    <a:pt x="98" y="1520"/>
                  </a:lnTo>
                  <a:lnTo>
                    <a:pt x="99" y="1520"/>
                  </a:lnTo>
                  <a:lnTo>
                    <a:pt x="100" y="1520"/>
                  </a:lnTo>
                  <a:lnTo>
                    <a:pt x="100" y="1520"/>
                  </a:lnTo>
                  <a:lnTo>
                    <a:pt x="101" y="1520"/>
                  </a:lnTo>
                  <a:lnTo>
                    <a:pt x="101" y="1520"/>
                  </a:lnTo>
                  <a:lnTo>
                    <a:pt x="102" y="1520"/>
                  </a:lnTo>
                  <a:lnTo>
                    <a:pt x="102" y="1520"/>
                  </a:lnTo>
                  <a:lnTo>
                    <a:pt x="103" y="1520"/>
                  </a:lnTo>
                  <a:lnTo>
                    <a:pt x="103" y="1520"/>
                  </a:lnTo>
                  <a:lnTo>
                    <a:pt x="104" y="1520"/>
                  </a:lnTo>
                  <a:lnTo>
                    <a:pt x="104" y="1520"/>
                  </a:lnTo>
                  <a:lnTo>
                    <a:pt x="105" y="1520"/>
                  </a:lnTo>
                  <a:lnTo>
                    <a:pt x="105" y="1520"/>
                  </a:lnTo>
                  <a:lnTo>
                    <a:pt x="106" y="1520"/>
                  </a:lnTo>
                  <a:lnTo>
                    <a:pt x="106" y="1520"/>
                  </a:lnTo>
                  <a:lnTo>
                    <a:pt x="107" y="1520"/>
                  </a:lnTo>
                  <a:lnTo>
                    <a:pt x="107" y="1520"/>
                  </a:lnTo>
                  <a:lnTo>
                    <a:pt x="108" y="1520"/>
                  </a:lnTo>
                  <a:lnTo>
                    <a:pt x="108" y="1520"/>
                  </a:lnTo>
                  <a:lnTo>
                    <a:pt x="109" y="1520"/>
                  </a:lnTo>
                  <a:lnTo>
                    <a:pt x="109" y="1520"/>
                  </a:lnTo>
                  <a:lnTo>
                    <a:pt x="110" y="1520"/>
                  </a:lnTo>
                  <a:lnTo>
                    <a:pt x="110" y="1520"/>
                  </a:lnTo>
                  <a:lnTo>
                    <a:pt x="111" y="1520"/>
                  </a:lnTo>
                  <a:lnTo>
                    <a:pt x="112" y="1520"/>
                  </a:lnTo>
                  <a:lnTo>
                    <a:pt x="112" y="1520"/>
                  </a:lnTo>
                  <a:lnTo>
                    <a:pt x="113" y="1520"/>
                  </a:lnTo>
                  <a:lnTo>
                    <a:pt x="113" y="1520"/>
                  </a:lnTo>
                  <a:lnTo>
                    <a:pt x="114" y="1520"/>
                  </a:lnTo>
                  <a:lnTo>
                    <a:pt x="114" y="1520"/>
                  </a:lnTo>
                  <a:lnTo>
                    <a:pt x="115" y="1520"/>
                  </a:lnTo>
                  <a:lnTo>
                    <a:pt x="115" y="1520"/>
                  </a:lnTo>
                  <a:lnTo>
                    <a:pt x="116" y="1520"/>
                  </a:lnTo>
                  <a:lnTo>
                    <a:pt x="116" y="1520"/>
                  </a:lnTo>
                  <a:lnTo>
                    <a:pt x="117" y="1520"/>
                  </a:lnTo>
                  <a:lnTo>
                    <a:pt x="117" y="1520"/>
                  </a:lnTo>
                  <a:lnTo>
                    <a:pt x="118" y="1520"/>
                  </a:lnTo>
                  <a:lnTo>
                    <a:pt x="119" y="1520"/>
                  </a:lnTo>
                  <a:lnTo>
                    <a:pt x="119" y="1520"/>
                  </a:lnTo>
                  <a:lnTo>
                    <a:pt x="120" y="1520"/>
                  </a:lnTo>
                  <a:lnTo>
                    <a:pt x="120" y="1520"/>
                  </a:lnTo>
                  <a:lnTo>
                    <a:pt x="121" y="1520"/>
                  </a:lnTo>
                  <a:lnTo>
                    <a:pt x="121" y="1520"/>
                  </a:lnTo>
                  <a:lnTo>
                    <a:pt x="122" y="1520"/>
                  </a:lnTo>
                  <a:lnTo>
                    <a:pt x="122" y="1520"/>
                  </a:lnTo>
                  <a:lnTo>
                    <a:pt x="123" y="1520"/>
                  </a:lnTo>
                  <a:lnTo>
                    <a:pt x="123" y="1520"/>
                  </a:lnTo>
                  <a:lnTo>
                    <a:pt x="124" y="1520"/>
                  </a:lnTo>
                  <a:lnTo>
                    <a:pt x="124" y="1520"/>
                  </a:lnTo>
                  <a:lnTo>
                    <a:pt x="125" y="1520"/>
                  </a:lnTo>
                  <a:lnTo>
                    <a:pt x="125" y="1520"/>
                  </a:lnTo>
                  <a:lnTo>
                    <a:pt x="126" y="1520"/>
                  </a:lnTo>
                  <a:lnTo>
                    <a:pt x="126" y="1520"/>
                  </a:lnTo>
                  <a:lnTo>
                    <a:pt x="127" y="1520"/>
                  </a:lnTo>
                  <a:lnTo>
                    <a:pt x="127" y="1520"/>
                  </a:lnTo>
                  <a:lnTo>
                    <a:pt x="128" y="1520"/>
                  </a:lnTo>
                  <a:lnTo>
                    <a:pt x="128" y="1520"/>
                  </a:lnTo>
                  <a:lnTo>
                    <a:pt x="129" y="1520"/>
                  </a:lnTo>
                  <a:lnTo>
                    <a:pt x="129" y="1520"/>
                  </a:lnTo>
                  <a:lnTo>
                    <a:pt x="130" y="1520"/>
                  </a:lnTo>
                  <a:lnTo>
                    <a:pt x="130" y="1520"/>
                  </a:lnTo>
                  <a:lnTo>
                    <a:pt x="131" y="1520"/>
                  </a:lnTo>
                  <a:lnTo>
                    <a:pt x="131" y="1520"/>
                  </a:lnTo>
                  <a:lnTo>
                    <a:pt x="132" y="1520"/>
                  </a:lnTo>
                  <a:lnTo>
                    <a:pt x="132" y="1520"/>
                  </a:lnTo>
                  <a:lnTo>
                    <a:pt x="133" y="1520"/>
                  </a:lnTo>
                  <a:lnTo>
                    <a:pt x="133" y="1520"/>
                  </a:lnTo>
                  <a:lnTo>
                    <a:pt x="134" y="1520"/>
                  </a:lnTo>
                  <a:lnTo>
                    <a:pt x="134" y="1520"/>
                  </a:lnTo>
                  <a:lnTo>
                    <a:pt x="135" y="1520"/>
                  </a:lnTo>
                  <a:lnTo>
                    <a:pt x="135" y="1520"/>
                  </a:lnTo>
                  <a:lnTo>
                    <a:pt x="136" y="1520"/>
                  </a:lnTo>
                  <a:lnTo>
                    <a:pt x="137" y="1520"/>
                  </a:lnTo>
                  <a:lnTo>
                    <a:pt x="137" y="1520"/>
                  </a:lnTo>
                  <a:lnTo>
                    <a:pt x="138" y="1520"/>
                  </a:lnTo>
                  <a:lnTo>
                    <a:pt x="138" y="1520"/>
                  </a:lnTo>
                  <a:lnTo>
                    <a:pt x="139" y="1520"/>
                  </a:lnTo>
                  <a:lnTo>
                    <a:pt x="139" y="1520"/>
                  </a:lnTo>
                  <a:lnTo>
                    <a:pt x="140" y="1520"/>
                  </a:lnTo>
                  <a:lnTo>
                    <a:pt x="141" y="1520"/>
                  </a:lnTo>
                  <a:lnTo>
                    <a:pt x="141" y="1520"/>
                  </a:lnTo>
                  <a:lnTo>
                    <a:pt x="142" y="1520"/>
                  </a:lnTo>
                  <a:lnTo>
                    <a:pt x="142" y="1520"/>
                  </a:lnTo>
                  <a:lnTo>
                    <a:pt x="143" y="1520"/>
                  </a:lnTo>
                  <a:lnTo>
                    <a:pt x="144" y="1520"/>
                  </a:lnTo>
                  <a:lnTo>
                    <a:pt x="144" y="1520"/>
                  </a:lnTo>
                  <a:lnTo>
                    <a:pt x="145" y="1520"/>
                  </a:lnTo>
                  <a:lnTo>
                    <a:pt x="145" y="1520"/>
                  </a:lnTo>
                  <a:lnTo>
                    <a:pt x="146" y="1520"/>
                  </a:lnTo>
                  <a:lnTo>
                    <a:pt x="146" y="1520"/>
                  </a:lnTo>
                  <a:lnTo>
                    <a:pt x="147" y="1520"/>
                  </a:lnTo>
                  <a:lnTo>
                    <a:pt x="147" y="1520"/>
                  </a:lnTo>
                  <a:lnTo>
                    <a:pt x="148" y="1520"/>
                  </a:lnTo>
                  <a:lnTo>
                    <a:pt x="148" y="1520"/>
                  </a:lnTo>
                  <a:lnTo>
                    <a:pt x="149" y="1520"/>
                  </a:lnTo>
                  <a:lnTo>
                    <a:pt x="149" y="1520"/>
                  </a:lnTo>
                  <a:lnTo>
                    <a:pt x="150" y="1520"/>
                  </a:lnTo>
                  <a:lnTo>
                    <a:pt x="150" y="1520"/>
                  </a:lnTo>
                  <a:lnTo>
                    <a:pt x="151" y="1520"/>
                  </a:lnTo>
                  <a:lnTo>
                    <a:pt x="151" y="1520"/>
                  </a:lnTo>
                  <a:lnTo>
                    <a:pt x="152" y="1520"/>
                  </a:lnTo>
                  <a:lnTo>
                    <a:pt x="152" y="1520"/>
                  </a:lnTo>
                  <a:lnTo>
                    <a:pt x="153" y="1520"/>
                  </a:lnTo>
                  <a:lnTo>
                    <a:pt x="153" y="1520"/>
                  </a:lnTo>
                  <a:lnTo>
                    <a:pt x="154" y="1520"/>
                  </a:lnTo>
                  <a:lnTo>
                    <a:pt x="154" y="1520"/>
                  </a:lnTo>
                  <a:lnTo>
                    <a:pt x="155" y="1520"/>
                  </a:lnTo>
                  <a:lnTo>
                    <a:pt x="155" y="1520"/>
                  </a:lnTo>
                  <a:lnTo>
                    <a:pt x="156" y="1520"/>
                  </a:lnTo>
                  <a:lnTo>
                    <a:pt x="156" y="1520"/>
                  </a:lnTo>
                  <a:lnTo>
                    <a:pt x="157" y="1520"/>
                  </a:lnTo>
                  <a:lnTo>
                    <a:pt x="157" y="1520"/>
                  </a:lnTo>
                  <a:lnTo>
                    <a:pt x="158" y="1520"/>
                  </a:lnTo>
                  <a:lnTo>
                    <a:pt x="158" y="1520"/>
                  </a:lnTo>
                  <a:lnTo>
                    <a:pt x="159" y="1520"/>
                  </a:lnTo>
                  <a:lnTo>
                    <a:pt x="159" y="1520"/>
                  </a:lnTo>
                  <a:lnTo>
                    <a:pt x="160" y="1520"/>
                  </a:lnTo>
                  <a:lnTo>
                    <a:pt x="161" y="1520"/>
                  </a:lnTo>
                  <a:lnTo>
                    <a:pt x="161" y="1520"/>
                  </a:lnTo>
                  <a:lnTo>
                    <a:pt x="162" y="1520"/>
                  </a:lnTo>
                  <a:lnTo>
                    <a:pt x="162" y="1520"/>
                  </a:lnTo>
                  <a:lnTo>
                    <a:pt x="163" y="1520"/>
                  </a:lnTo>
                  <a:lnTo>
                    <a:pt x="163" y="1520"/>
                  </a:lnTo>
                  <a:lnTo>
                    <a:pt x="164" y="1520"/>
                  </a:lnTo>
                  <a:lnTo>
                    <a:pt x="164" y="1520"/>
                  </a:lnTo>
                  <a:lnTo>
                    <a:pt x="165" y="1520"/>
                  </a:lnTo>
                  <a:lnTo>
                    <a:pt x="165" y="1520"/>
                  </a:lnTo>
                  <a:lnTo>
                    <a:pt x="166" y="1520"/>
                  </a:lnTo>
                  <a:lnTo>
                    <a:pt x="166" y="1520"/>
                  </a:lnTo>
                  <a:lnTo>
                    <a:pt x="167" y="1520"/>
                  </a:lnTo>
                  <a:lnTo>
                    <a:pt x="168" y="1520"/>
                  </a:lnTo>
                  <a:lnTo>
                    <a:pt x="168" y="1520"/>
                  </a:lnTo>
                  <a:lnTo>
                    <a:pt x="169" y="1520"/>
                  </a:lnTo>
                  <a:lnTo>
                    <a:pt x="169" y="1520"/>
                  </a:lnTo>
                  <a:lnTo>
                    <a:pt x="170" y="1520"/>
                  </a:lnTo>
                  <a:lnTo>
                    <a:pt x="171" y="1520"/>
                  </a:lnTo>
                  <a:lnTo>
                    <a:pt x="171" y="1520"/>
                  </a:lnTo>
                  <a:lnTo>
                    <a:pt x="172" y="1520"/>
                  </a:lnTo>
                  <a:lnTo>
                    <a:pt x="172" y="1520"/>
                  </a:lnTo>
                  <a:lnTo>
                    <a:pt x="173" y="1520"/>
                  </a:lnTo>
                  <a:lnTo>
                    <a:pt x="174" y="1520"/>
                  </a:lnTo>
                  <a:lnTo>
                    <a:pt x="174" y="1520"/>
                  </a:lnTo>
                  <a:lnTo>
                    <a:pt x="175" y="1520"/>
                  </a:lnTo>
                  <a:lnTo>
                    <a:pt x="175" y="1520"/>
                  </a:lnTo>
                  <a:lnTo>
                    <a:pt x="176" y="1520"/>
                  </a:lnTo>
                  <a:lnTo>
                    <a:pt x="176" y="1520"/>
                  </a:lnTo>
                  <a:lnTo>
                    <a:pt x="177" y="1520"/>
                  </a:lnTo>
                  <a:lnTo>
                    <a:pt x="178" y="1520"/>
                  </a:lnTo>
                  <a:lnTo>
                    <a:pt x="178" y="1520"/>
                  </a:lnTo>
                  <a:lnTo>
                    <a:pt x="179" y="1520"/>
                  </a:lnTo>
                  <a:lnTo>
                    <a:pt x="179" y="1520"/>
                  </a:lnTo>
                  <a:lnTo>
                    <a:pt x="180" y="1520"/>
                  </a:lnTo>
                  <a:lnTo>
                    <a:pt x="180" y="1520"/>
                  </a:lnTo>
                  <a:lnTo>
                    <a:pt x="181" y="1520"/>
                  </a:lnTo>
                  <a:lnTo>
                    <a:pt x="182" y="1520"/>
                  </a:lnTo>
                  <a:lnTo>
                    <a:pt x="182" y="1520"/>
                  </a:lnTo>
                  <a:lnTo>
                    <a:pt x="183" y="1520"/>
                  </a:lnTo>
                  <a:lnTo>
                    <a:pt x="183" y="1520"/>
                  </a:lnTo>
                  <a:lnTo>
                    <a:pt x="184" y="1520"/>
                  </a:lnTo>
                  <a:lnTo>
                    <a:pt x="184" y="1520"/>
                  </a:lnTo>
                  <a:lnTo>
                    <a:pt x="185" y="1520"/>
                  </a:lnTo>
                  <a:lnTo>
                    <a:pt x="185" y="1520"/>
                  </a:lnTo>
                  <a:lnTo>
                    <a:pt x="186" y="1520"/>
                  </a:lnTo>
                  <a:lnTo>
                    <a:pt x="186" y="1520"/>
                  </a:lnTo>
                  <a:lnTo>
                    <a:pt x="187" y="1520"/>
                  </a:lnTo>
                  <a:lnTo>
                    <a:pt x="187" y="1520"/>
                  </a:lnTo>
                  <a:lnTo>
                    <a:pt x="188" y="1520"/>
                  </a:lnTo>
                  <a:lnTo>
                    <a:pt x="188" y="1520"/>
                  </a:lnTo>
                  <a:lnTo>
                    <a:pt x="189" y="1520"/>
                  </a:lnTo>
                  <a:lnTo>
                    <a:pt x="189" y="1520"/>
                  </a:lnTo>
                  <a:lnTo>
                    <a:pt x="190" y="1520"/>
                  </a:lnTo>
                  <a:lnTo>
                    <a:pt x="190" y="1520"/>
                  </a:lnTo>
                  <a:lnTo>
                    <a:pt x="191" y="1520"/>
                  </a:lnTo>
                  <a:lnTo>
                    <a:pt x="191" y="1520"/>
                  </a:lnTo>
                  <a:lnTo>
                    <a:pt x="192" y="1520"/>
                  </a:lnTo>
                  <a:lnTo>
                    <a:pt x="192" y="1520"/>
                  </a:lnTo>
                  <a:lnTo>
                    <a:pt x="193" y="1520"/>
                  </a:lnTo>
                  <a:lnTo>
                    <a:pt x="194" y="1520"/>
                  </a:lnTo>
                  <a:lnTo>
                    <a:pt x="194" y="1520"/>
                  </a:lnTo>
                  <a:lnTo>
                    <a:pt x="195" y="1520"/>
                  </a:lnTo>
                  <a:lnTo>
                    <a:pt x="195" y="1520"/>
                  </a:lnTo>
                  <a:lnTo>
                    <a:pt x="196" y="1520"/>
                  </a:lnTo>
                  <a:lnTo>
                    <a:pt x="196" y="1520"/>
                  </a:lnTo>
                  <a:lnTo>
                    <a:pt x="197" y="1520"/>
                  </a:lnTo>
                  <a:lnTo>
                    <a:pt x="197" y="1520"/>
                  </a:lnTo>
                  <a:lnTo>
                    <a:pt x="198" y="1520"/>
                  </a:lnTo>
                  <a:lnTo>
                    <a:pt x="198" y="1520"/>
                  </a:lnTo>
                  <a:lnTo>
                    <a:pt x="199" y="1520"/>
                  </a:lnTo>
                  <a:lnTo>
                    <a:pt x="199" y="1520"/>
                  </a:lnTo>
                  <a:lnTo>
                    <a:pt x="200" y="1520"/>
                  </a:lnTo>
                  <a:lnTo>
                    <a:pt x="201" y="1520"/>
                  </a:lnTo>
                  <a:lnTo>
                    <a:pt x="201" y="1520"/>
                  </a:lnTo>
                  <a:lnTo>
                    <a:pt x="202" y="1520"/>
                  </a:lnTo>
                  <a:lnTo>
                    <a:pt x="202" y="1520"/>
                  </a:lnTo>
                  <a:lnTo>
                    <a:pt x="203" y="1520"/>
                  </a:lnTo>
                  <a:lnTo>
                    <a:pt x="203" y="1520"/>
                  </a:lnTo>
                  <a:lnTo>
                    <a:pt x="204" y="1520"/>
                  </a:lnTo>
                  <a:lnTo>
                    <a:pt x="204" y="1520"/>
                  </a:lnTo>
                  <a:lnTo>
                    <a:pt x="205" y="1520"/>
                  </a:lnTo>
                  <a:lnTo>
                    <a:pt x="205" y="1520"/>
                  </a:lnTo>
                  <a:lnTo>
                    <a:pt x="206" y="1520"/>
                  </a:lnTo>
                  <a:lnTo>
                    <a:pt x="206" y="1520"/>
                  </a:lnTo>
                  <a:lnTo>
                    <a:pt x="207" y="1520"/>
                  </a:lnTo>
                  <a:lnTo>
                    <a:pt x="207" y="1520"/>
                  </a:lnTo>
                  <a:lnTo>
                    <a:pt x="208" y="1520"/>
                  </a:lnTo>
                  <a:lnTo>
                    <a:pt x="208" y="1520"/>
                  </a:lnTo>
                  <a:lnTo>
                    <a:pt x="209" y="1520"/>
                  </a:lnTo>
                  <a:lnTo>
                    <a:pt x="209" y="1520"/>
                  </a:lnTo>
                  <a:lnTo>
                    <a:pt x="210" y="1520"/>
                  </a:lnTo>
                  <a:lnTo>
                    <a:pt x="210" y="1520"/>
                  </a:lnTo>
                  <a:lnTo>
                    <a:pt x="211" y="1520"/>
                  </a:lnTo>
                  <a:lnTo>
                    <a:pt x="211" y="1520"/>
                  </a:lnTo>
                  <a:lnTo>
                    <a:pt x="212" y="1520"/>
                  </a:lnTo>
                  <a:lnTo>
                    <a:pt x="212" y="1520"/>
                  </a:lnTo>
                  <a:lnTo>
                    <a:pt x="213" y="1520"/>
                  </a:lnTo>
                  <a:lnTo>
                    <a:pt x="214" y="1520"/>
                  </a:lnTo>
                  <a:lnTo>
                    <a:pt x="214" y="1520"/>
                  </a:lnTo>
                  <a:lnTo>
                    <a:pt x="215" y="1520"/>
                  </a:lnTo>
                  <a:lnTo>
                    <a:pt x="215" y="1520"/>
                  </a:lnTo>
                  <a:lnTo>
                    <a:pt x="216" y="1520"/>
                  </a:lnTo>
                  <a:lnTo>
                    <a:pt x="216" y="1520"/>
                  </a:lnTo>
                  <a:lnTo>
                    <a:pt x="217" y="1520"/>
                  </a:lnTo>
                  <a:lnTo>
                    <a:pt x="218" y="1520"/>
                  </a:lnTo>
                  <a:lnTo>
                    <a:pt x="218" y="1520"/>
                  </a:lnTo>
                  <a:lnTo>
                    <a:pt x="219" y="1520"/>
                  </a:lnTo>
                  <a:lnTo>
                    <a:pt x="219" y="1520"/>
                  </a:lnTo>
                  <a:lnTo>
                    <a:pt x="220" y="1520"/>
                  </a:lnTo>
                  <a:lnTo>
                    <a:pt x="221" y="1520"/>
                  </a:lnTo>
                  <a:lnTo>
                    <a:pt x="221" y="1520"/>
                  </a:lnTo>
                  <a:lnTo>
                    <a:pt x="222" y="1520"/>
                  </a:lnTo>
                  <a:lnTo>
                    <a:pt x="222" y="1520"/>
                  </a:lnTo>
                  <a:lnTo>
                    <a:pt x="223" y="1520"/>
                  </a:lnTo>
                  <a:lnTo>
                    <a:pt x="223" y="1520"/>
                  </a:lnTo>
                  <a:lnTo>
                    <a:pt x="224" y="1520"/>
                  </a:lnTo>
                  <a:lnTo>
                    <a:pt x="224" y="1520"/>
                  </a:lnTo>
                  <a:lnTo>
                    <a:pt x="225" y="1520"/>
                  </a:lnTo>
                  <a:lnTo>
                    <a:pt x="225" y="1520"/>
                  </a:lnTo>
                  <a:lnTo>
                    <a:pt x="226" y="1520"/>
                  </a:lnTo>
                  <a:lnTo>
                    <a:pt x="226" y="1520"/>
                  </a:lnTo>
                  <a:lnTo>
                    <a:pt x="227" y="1520"/>
                  </a:lnTo>
                  <a:lnTo>
                    <a:pt x="228" y="1520"/>
                  </a:lnTo>
                  <a:lnTo>
                    <a:pt x="228" y="1520"/>
                  </a:lnTo>
                  <a:lnTo>
                    <a:pt x="229" y="1520"/>
                  </a:lnTo>
                  <a:lnTo>
                    <a:pt x="230" y="1520"/>
                  </a:lnTo>
                  <a:lnTo>
                    <a:pt x="230" y="1520"/>
                  </a:lnTo>
                  <a:lnTo>
                    <a:pt x="231" y="1520"/>
                  </a:lnTo>
                  <a:lnTo>
                    <a:pt x="232" y="1520"/>
                  </a:lnTo>
                  <a:lnTo>
                    <a:pt x="232" y="1520"/>
                  </a:lnTo>
                  <a:lnTo>
                    <a:pt x="233" y="1520"/>
                  </a:lnTo>
                  <a:lnTo>
                    <a:pt x="233" y="1520"/>
                  </a:lnTo>
                  <a:lnTo>
                    <a:pt x="234" y="1520"/>
                  </a:lnTo>
                  <a:lnTo>
                    <a:pt x="234" y="1520"/>
                  </a:lnTo>
                  <a:lnTo>
                    <a:pt x="235" y="1520"/>
                  </a:lnTo>
                  <a:lnTo>
                    <a:pt x="235" y="1520"/>
                  </a:lnTo>
                  <a:lnTo>
                    <a:pt x="236" y="1520"/>
                  </a:lnTo>
                  <a:lnTo>
                    <a:pt x="237" y="1520"/>
                  </a:lnTo>
                  <a:lnTo>
                    <a:pt x="237" y="1520"/>
                  </a:lnTo>
                  <a:lnTo>
                    <a:pt x="238" y="1520"/>
                  </a:lnTo>
                  <a:lnTo>
                    <a:pt x="238" y="1520"/>
                  </a:lnTo>
                  <a:lnTo>
                    <a:pt x="239" y="1520"/>
                  </a:lnTo>
                  <a:lnTo>
                    <a:pt x="239" y="1520"/>
                  </a:lnTo>
                  <a:lnTo>
                    <a:pt x="240" y="1520"/>
                  </a:lnTo>
                  <a:lnTo>
                    <a:pt x="240" y="1520"/>
                  </a:lnTo>
                  <a:lnTo>
                    <a:pt x="241" y="1520"/>
                  </a:lnTo>
                  <a:lnTo>
                    <a:pt x="242" y="1520"/>
                  </a:lnTo>
                  <a:lnTo>
                    <a:pt x="242" y="1520"/>
                  </a:lnTo>
                  <a:lnTo>
                    <a:pt x="243" y="1520"/>
                  </a:lnTo>
                  <a:lnTo>
                    <a:pt x="243" y="1520"/>
                  </a:lnTo>
                  <a:lnTo>
                    <a:pt x="244" y="1520"/>
                  </a:lnTo>
                  <a:lnTo>
                    <a:pt x="244" y="1520"/>
                  </a:lnTo>
                  <a:lnTo>
                    <a:pt x="245" y="1520"/>
                  </a:lnTo>
                  <a:lnTo>
                    <a:pt x="245" y="1520"/>
                  </a:lnTo>
                  <a:lnTo>
                    <a:pt x="246" y="1520"/>
                  </a:lnTo>
                  <a:lnTo>
                    <a:pt x="246" y="1520"/>
                  </a:lnTo>
                  <a:lnTo>
                    <a:pt x="247" y="1520"/>
                  </a:lnTo>
                  <a:lnTo>
                    <a:pt x="247" y="1520"/>
                  </a:lnTo>
                  <a:lnTo>
                    <a:pt x="248" y="1520"/>
                  </a:lnTo>
                  <a:lnTo>
                    <a:pt x="249" y="1520"/>
                  </a:lnTo>
                  <a:lnTo>
                    <a:pt x="249" y="1520"/>
                  </a:lnTo>
                  <a:lnTo>
                    <a:pt x="250" y="1520"/>
                  </a:lnTo>
                  <a:lnTo>
                    <a:pt x="250" y="1520"/>
                  </a:lnTo>
                  <a:lnTo>
                    <a:pt x="251" y="1520"/>
                  </a:lnTo>
                  <a:lnTo>
                    <a:pt x="251" y="1520"/>
                  </a:lnTo>
                  <a:lnTo>
                    <a:pt x="252" y="1520"/>
                  </a:lnTo>
                  <a:lnTo>
                    <a:pt x="253" y="1520"/>
                  </a:lnTo>
                  <a:lnTo>
                    <a:pt x="253" y="1520"/>
                  </a:lnTo>
                  <a:lnTo>
                    <a:pt x="254" y="1520"/>
                  </a:lnTo>
                  <a:lnTo>
                    <a:pt x="255" y="1520"/>
                  </a:lnTo>
                  <a:lnTo>
                    <a:pt x="255" y="1520"/>
                  </a:lnTo>
                  <a:lnTo>
                    <a:pt x="256" y="1520"/>
                  </a:lnTo>
                  <a:lnTo>
                    <a:pt x="256" y="1520"/>
                  </a:lnTo>
                  <a:lnTo>
                    <a:pt x="257" y="1520"/>
                  </a:lnTo>
                  <a:lnTo>
                    <a:pt x="257" y="1520"/>
                  </a:lnTo>
                  <a:lnTo>
                    <a:pt x="258" y="1520"/>
                  </a:lnTo>
                  <a:lnTo>
                    <a:pt x="259" y="1520"/>
                  </a:lnTo>
                  <a:lnTo>
                    <a:pt x="259" y="1520"/>
                  </a:lnTo>
                  <a:lnTo>
                    <a:pt x="260" y="1520"/>
                  </a:lnTo>
                  <a:lnTo>
                    <a:pt x="261" y="1520"/>
                  </a:lnTo>
                  <a:lnTo>
                    <a:pt x="261" y="1520"/>
                  </a:lnTo>
                  <a:lnTo>
                    <a:pt x="262" y="1520"/>
                  </a:lnTo>
                  <a:lnTo>
                    <a:pt x="262" y="1520"/>
                  </a:lnTo>
                  <a:lnTo>
                    <a:pt x="263" y="1520"/>
                  </a:lnTo>
                  <a:lnTo>
                    <a:pt x="264" y="1520"/>
                  </a:lnTo>
                  <a:lnTo>
                    <a:pt x="264" y="1520"/>
                  </a:lnTo>
                  <a:lnTo>
                    <a:pt x="265" y="1520"/>
                  </a:lnTo>
                  <a:lnTo>
                    <a:pt x="266" y="1520"/>
                  </a:lnTo>
                  <a:lnTo>
                    <a:pt x="266" y="1520"/>
                  </a:lnTo>
                  <a:lnTo>
                    <a:pt x="267" y="1520"/>
                  </a:lnTo>
                  <a:lnTo>
                    <a:pt x="267" y="1520"/>
                  </a:lnTo>
                  <a:lnTo>
                    <a:pt x="268" y="1520"/>
                  </a:lnTo>
                  <a:lnTo>
                    <a:pt x="268" y="1520"/>
                  </a:lnTo>
                  <a:lnTo>
                    <a:pt x="269" y="1520"/>
                  </a:lnTo>
                  <a:lnTo>
                    <a:pt x="269" y="1520"/>
                  </a:lnTo>
                  <a:lnTo>
                    <a:pt x="270" y="1520"/>
                  </a:lnTo>
                  <a:lnTo>
                    <a:pt x="270" y="1520"/>
                  </a:lnTo>
                  <a:lnTo>
                    <a:pt x="271" y="1520"/>
                  </a:lnTo>
                  <a:lnTo>
                    <a:pt x="271" y="1520"/>
                  </a:lnTo>
                  <a:lnTo>
                    <a:pt x="272" y="1520"/>
                  </a:lnTo>
                  <a:lnTo>
                    <a:pt x="273" y="1520"/>
                  </a:lnTo>
                  <a:lnTo>
                    <a:pt x="273" y="1520"/>
                  </a:lnTo>
                  <a:lnTo>
                    <a:pt x="274" y="1520"/>
                  </a:lnTo>
                  <a:lnTo>
                    <a:pt x="274" y="1520"/>
                  </a:lnTo>
                  <a:lnTo>
                    <a:pt x="275" y="1520"/>
                  </a:lnTo>
                  <a:lnTo>
                    <a:pt x="275" y="1520"/>
                  </a:lnTo>
                  <a:lnTo>
                    <a:pt x="276" y="1520"/>
                  </a:lnTo>
                  <a:lnTo>
                    <a:pt x="276" y="1520"/>
                  </a:lnTo>
                  <a:lnTo>
                    <a:pt x="277" y="1520"/>
                  </a:lnTo>
                  <a:lnTo>
                    <a:pt x="278" y="1520"/>
                  </a:lnTo>
                  <a:lnTo>
                    <a:pt x="278" y="1520"/>
                  </a:lnTo>
                  <a:lnTo>
                    <a:pt x="279" y="1520"/>
                  </a:lnTo>
                  <a:lnTo>
                    <a:pt x="280" y="1520"/>
                  </a:lnTo>
                  <a:lnTo>
                    <a:pt x="280" y="1520"/>
                  </a:lnTo>
                  <a:lnTo>
                    <a:pt x="281" y="1520"/>
                  </a:lnTo>
                  <a:lnTo>
                    <a:pt x="281" y="1520"/>
                  </a:lnTo>
                  <a:lnTo>
                    <a:pt x="282" y="1520"/>
                  </a:lnTo>
                  <a:lnTo>
                    <a:pt x="282" y="1520"/>
                  </a:lnTo>
                  <a:lnTo>
                    <a:pt x="283" y="1520"/>
                  </a:lnTo>
                  <a:lnTo>
                    <a:pt x="283" y="1520"/>
                  </a:lnTo>
                  <a:lnTo>
                    <a:pt x="284" y="1520"/>
                  </a:lnTo>
                  <a:lnTo>
                    <a:pt x="284" y="1520"/>
                  </a:lnTo>
                  <a:lnTo>
                    <a:pt x="285" y="1520"/>
                  </a:lnTo>
                  <a:lnTo>
                    <a:pt x="285" y="1520"/>
                  </a:lnTo>
                  <a:lnTo>
                    <a:pt x="286" y="1520"/>
                  </a:lnTo>
                  <a:lnTo>
                    <a:pt x="287" y="1520"/>
                  </a:lnTo>
                  <a:lnTo>
                    <a:pt x="287" y="1520"/>
                  </a:lnTo>
                  <a:lnTo>
                    <a:pt x="288" y="1520"/>
                  </a:lnTo>
                  <a:lnTo>
                    <a:pt x="289" y="1520"/>
                  </a:lnTo>
                  <a:lnTo>
                    <a:pt x="289" y="1520"/>
                  </a:lnTo>
                  <a:lnTo>
                    <a:pt x="290" y="1520"/>
                  </a:lnTo>
                  <a:lnTo>
                    <a:pt x="290" y="1520"/>
                  </a:lnTo>
                  <a:lnTo>
                    <a:pt x="291" y="1520"/>
                  </a:lnTo>
                  <a:lnTo>
                    <a:pt x="291" y="1520"/>
                  </a:lnTo>
                  <a:lnTo>
                    <a:pt x="292" y="1520"/>
                  </a:lnTo>
                  <a:lnTo>
                    <a:pt x="292" y="1520"/>
                  </a:lnTo>
                  <a:lnTo>
                    <a:pt x="293" y="1520"/>
                  </a:lnTo>
                  <a:lnTo>
                    <a:pt x="293" y="1520"/>
                  </a:lnTo>
                  <a:lnTo>
                    <a:pt x="294" y="1520"/>
                  </a:lnTo>
                  <a:lnTo>
                    <a:pt x="295" y="1520"/>
                  </a:lnTo>
                  <a:lnTo>
                    <a:pt x="295" y="1520"/>
                  </a:lnTo>
                  <a:lnTo>
                    <a:pt x="296" y="1520"/>
                  </a:lnTo>
                  <a:lnTo>
                    <a:pt x="296" y="1520"/>
                  </a:lnTo>
                  <a:lnTo>
                    <a:pt x="297" y="1520"/>
                  </a:lnTo>
                  <a:lnTo>
                    <a:pt x="297" y="1520"/>
                  </a:lnTo>
                  <a:lnTo>
                    <a:pt x="298" y="1520"/>
                  </a:lnTo>
                  <a:lnTo>
                    <a:pt x="299" y="1520"/>
                  </a:lnTo>
                  <a:lnTo>
                    <a:pt x="299" y="1520"/>
                  </a:lnTo>
                  <a:lnTo>
                    <a:pt x="300" y="1520"/>
                  </a:lnTo>
                  <a:lnTo>
                    <a:pt x="300" y="1520"/>
                  </a:lnTo>
                  <a:lnTo>
                    <a:pt x="301" y="1520"/>
                  </a:lnTo>
                  <a:lnTo>
                    <a:pt x="302" y="1520"/>
                  </a:lnTo>
                  <a:lnTo>
                    <a:pt x="302" y="1520"/>
                  </a:lnTo>
                  <a:lnTo>
                    <a:pt x="303" y="1520"/>
                  </a:lnTo>
                  <a:lnTo>
                    <a:pt x="303" y="1520"/>
                  </a:lnTo>
                  <a:lnTo>
                    <a:pt x="304" y="1520"/>
                  </a:lnTo>
                  <a:lnTo>
                    <a:pt x="304" y="1520"/>
                  </a:lnTo>
                  <a:lnTo>
                    <a:pt x="305" y="1520"/>
                  </a:lnTo>
                  <a:lnTo>
                    <a:pt x="305" y="1520"/>
                  </a:lnTo>
                  <a:lnTo>
                    <a:pt x="306" y="1520"/>
                  </a:lnTo>
                  <a:lnTo>
                    <a:pt x="306" y="1520"/>
                  </a:lnTo>
                  <a:lnTo>
                    <a:pt x="307" y="1520"/>
                  </a:lnTo>
                  <a:lnTo>
                    <a:pt x="307" y="1520"/>
                  </a:lnTo>
                  <a:lnTo>
                    <a:pt x="308" y="1520"/>
                  </a:lnTo>
                  <a:lnTo>
                    <a:pt x="309" y="1520"/>
                  </a:lnTo>
                  <a:lnTo>
                    <a:pt x="309" y="1520"/>
                  </a:lnTo>
                  <a:lnTo>
                    <a:pt x="310" y="1520"/>
                  </a:lnTo>
                  <a:lnTo>
                    <a:pt x="310" y="1520"/>
                  </a:lnTo>
                  <a:lnTo>
                    <a:pt x="311" y="1520"/>
                  </a:lnTo>
                  <a:lnTo>
                    <a:pt x="311" y="1520"/>
                  </a:lnTo>
                  <a:lnTo>
                    <a:pt x="312" y="1520"/>
                  </a:lnTo>
                  <a:lnTo>
                    <a:pt x="312" y="1520"/>
                  </a:lnTo>
                  <a:lnTo>
                    <a:pt x="313" y="1520"/>
                  </a:lnTo>
                  <a:lnTo>
                    <a:pt x="313" y="1520"/>
                  </a:lnTo>
                  <a:lnTo>
                    <a:pt x="314" y="1520"/>
                  </a:lnTo>
                  <a:lnTo>
                    <a:pt x="314" y="1520"/>
                  </a:lnTo>
                  <a:lnTo>
                    <a:pt x="315" y="1520"/>
                  </a:lnTo>
                  <a:lnTo>
                    <a:pt x="315" y="1520"/>
                  </a:lnTo>
                  <a:lnTo>
                    <a:pt x="316" y="1520"/>
                  </a:lnTo>
                  <a:lnTo>
                    <a:pt x="317" y="1520"/>
                  </a:lnTo>
                  <a:lnTo>
                    <a:pt x="317" y="1520"/>
                  </a:lnTo>
                  <a:lnTo>
                    <a:pt x="318" y="1520"/>
                  </a:lnTo>
                  <a:lnTo>
                    <a:pt x="318" y="1520"/>
                  </a:lnTo>
                  <a:lnTo>
                    <a:pt x="319" y="1520"/>
                  </a:lnTo>
                  <a:lnTo>
                    <a:pt x="320" y="1520"/>
                  </a:lnTo>
                  <a:lnTo>
                    <a:pt x="320" y="1520"/>
                  </a:lnTo>
                  <a:lnTo>
                    <a:pt x="321" y="1520"/>
                  </a:lnTo>
                  <a:lnTo>
                    <a:pt x="321" y="1520"/>
                  </a:lnTo>
                  <a:lnTo>
                    <a:pt x="322" y="1520"/>
                  </a:lnTo>
                  <a:lnTo>
                    <a:pt x="323" y="1520"/>
                  </a:lnTo>
                  <a:lnTo>
                    <a:pt x="323" y="1520"/>
                  </a:lnTo>
                  <a:lnTo>
                    <a:pt x="324" y="1520"/>
                  </a:lnTo>
                  <a:lnTo>
                    <a:pt x="324" y="1520"/>
                  </a:lnTo>
                  <a:lnTo>
                    <a:pt x="325" y="1520"/>
                  </a:lnTo>
                  <a:lnTo>
                    <a:pt x="325" y="1520"/>
                  </a:lnTo>
                  <a:lnTo>
                    <a:pt x="326" y="1520"/>
                  </a:lnTo>
                  <a:lnTo>
                    <a:pt x="327" y="1520"/>
                  </a:lnTo>
                  <a:lnTo>
                    <a:pt x="327" y="1520"/>
                  </a:lnTo>
                  <a:lnTo>
                    <a:pt x="328" y="1520"/>
                  </a:lnTo>
                  <a:lnTo>
                    <a:pt x="329" y="1520"/>
                  </a:lnTo>
                  <a:lnTo>
                    <a:pt x="329" y="1520"/>
                  </a:lnTo>
                  <a:lnTo>
                    <a:pt x="330" y="1520"/>
                  </a:lnTo>
                  <a:lnTo>
                    <a:pt x="330" y="1520"/>
                  </a:lnTo>
                  <a:lnTo>
                    <a:pt x="331" y="1520"/>
                  </a:lnTo>
                  <a:lnTo>
                    <a:pt x="331" y="1520"/>
                  </a:lnTo>
                  <a:lnTo>
                    <a:pt x="332" y="1520"/>
                  </a:lnTo>
                  <a:lnTo>
                    <a:pt x="332" y="1520"/>
                  </a:lnTo>
                  <a:lnTo>
                    <a:pt x="333" y="1520"/>
                  </a:lnTo>
                  <a:lnTo>
                    <a:pt x="333" y="1520"/>
                  </a:lnTo>
                  <a:lnTo>
                    <a:pt x="334" y="1520"/>
                  </a:lnTo>
                  <a:lnTo>
                    <a:pt x="334" y="1520"/>
                  </a:lnTo>
                  <a:lnTo>
                    <a:pt x="335" y="1520"/>
                  </a:lnTo>
                  <a:lnTo>
                    <a:pt x="335" y="1520"/>
                  </a:lnTo>
                  <a:lnTo>
                    <a:pt x="336" y="1520"/>
                  </a:lnTo>
                  <a:lnTo>
                    <a:pt x="337" y="1520"/>
                  </a:lnTo>
                  <a:lnTo>
                    <a:pt x="337" y="1520"/>
                  </a:lnTo>
                  <a:lnTo>
                    <a:pt x="338" y="1520"/>
                  </a:lnTo>
                  <a:lnTo>
                    <a:pt x="338" y="1520"/>
                  </a:lnTo>
                  <a:lnTo>
                    <a:pt x="339" y="1520"/>
                  </a:lnTo>
                  <a:lnTo>
                    <a:pt x="339" y="1520"/>
                  </a:lnTo>
                  <a:lnTo>
                    <a:pt x="340" y="1520"/>
                  </a:lnTo>
                  <a:lnTo>
                    <a:pt x="340" y="1520"/>
                  </a:lnTo>
                  <a:lnTo>
                    <a:pt x="341" y="1520"/>
                  </a:lnTo>
                  <a:lnTo>
                    <a:pt x="341" y="1520"/>
                  </a:lnTo>
                  <a:lnTo>
                    <a:pt x="342" y="1520"/>
                  </a:lnTo>
                  <a:lnTo>
                    <a:pt x="343" y="1520"/>
                  </a:lnTo>
                  <a:lnTo>
                    <a:pt x="343" y="1520"/>
                  </a:lnTo>
                  <a:lnTo>
                    <a:pt x="344" y="1520"/>
                  </a:lnTo>
                  <a:lnTo>
                    <a:pt x="345" y="1520"/>
                  </a:lnTo>
                  <a:lnTo>
                    <a:pt x="345" y="1520"/>
                  </a:lnTo>
                  <a:lnTo>
                    <a:pt x="346" y="1520"/>
                  </a:lnTo>
                  <a:lnTo>
                    <a:pt x="346" y="1520"/>
                  </a:lnTo>
                  <a:lnTo>
                    <a:pt x="347" y="1520"/>
                  </a:lnTo>
                  <a:lnTo>
                    <a:pt x="347" y="1520"/>
                  </a:lnTo>
                  <a:lnTo>
                    <a:pt x="348" y="1520"/>
                  </a:lnTo>
                  <a:lnTo>
                    <a:pt x="348" y="1520"/>
                  </a:lnTo>
                  <a:lnTo>
                    <a:pt x="349" y="1520"/>
                  </a:lnTo>
                  <a:lnTo>
                    <a:pt x="349" y="1520"/>
                  </a:lnTo>
                  <a:lnTo>
                    <a:pt x="350" y="1520"/>
                  </a:lnTo>
                  <a:lnTo>
                    <a:pt x="351" y="1520"/>
                  </a:lnTo>
                  <a:lnTo>
                    <a:pt x="351" y="1520"/>
                  </a:lnTo>
                  <a:lnTo>
                    <a:pt x="352" y="1520"/>
                  </a:lnTo>
                  <a:lnTo>
                    <a:pt x="352" y="1520"/>
                  </a:lnTo>
                  <a:lnTo>
                    <a:pt x="353" y="1520"/>
                  </a:lnTo>
                  <a:lnTo>
                    <a:pt x="353" y="1520"/>
                  </a:lnTo>
                  <a:lnTo>
                    <a:pt x="354" y="1520"/>
                  </a:lnTo>
                  <a:lnTo>
                    <a:pt x="355" y="1520"/>
                  </a:lnTo>
                  <a:lnTo>
                    <a:pt x="355" y="1520"/>
                  </a:lnTo>
                  <a:lnTo>
                    <a:pt x="356" y="1520"/>
                  </a:lnTo>
                  <a:lnTo>
                    <a:pt x="357" y="1520"/>
                  </a:lnTo>
                  <a:lnTo>
                    <a:pt x="357" y="1520"/>
                  </a:lnTo>
                  <a:lnTo>
                    <a:pt x="358" y="1520"/>
                  </a:lnTo>
                  <a:lnTo>
                    <a:pt x="359" y="1520"/>
                  </a:lnTo>
                  <a:lnTo>
                    <a:pt x="359" y="1520"/>
                  </a:lnTo>
                  <a:lnTo>
                    <a:pt x="360" y="1520"/>
                  </a:lnTo>
                  <a:lnTo>
                    <a:pt x="361" y="1520"/>
                  </a:lnTo>
                  <a:lnTo>
                    <a:pt x="361" y="1520"/>
                  </a:lnTo>
                  <a:lnTo>
                    <a:pt x="362" y="1520"/>
                  </a:lnTo>
                  <a:lnTo>
                    <a:pt x="362" y="1520"/>
                  </a:lnTo>
                  <a:lnTo>
                    <a:pt x="363" y="1520"/>
                  </a:lnTo>
                  <a:lnTo>
                    <a:pt x="363" y="1520"/>
                  </a:lnTo>
                  <a:lnTo>
                    <a:pt x="364" y="1520"/>
                  </a:lnTo>
                  <a:lnTo>
                    <a:pt x="364" y="1520"/>
                  </a:lnTo>
                  <a:lnTo>
                    <a:pt x="365" y="1520"/>
                  </a:lnTo>
                  <a:lnTo>
                    <a:pt x="365" y="1520"/>
                  </a:lnTo>
                  <a:lnTo>
                    <a:pt x="366" y="1520"/>
                  </a:lnTo>
                  <a:lnTo>
                    <a:pt x="366" y="1520"/>
                  </a:lnTo>
                  <a:lnTo>
                    <a:pt x="367" y="1520"/>
                  </a:lnTo>
                  <a:lnTo>
                    <a:pt x="367" y="1520"/>
                  </a:lnTo>
                  <a:lnTo>
                    <a:pt x="368" y="1520"/>
                  </a:lnTo>
                  <a:lnTo>
                    <a:pt x="368" y="1520"/>
                  </a:lnTo>
                  <a:lnTo>
                    <a:pt x="369" y="1520"/>
                  </a:lnTo>
                  <a:lnTo>
                    <a:pt x="370" y="1520"/>
                  </a:lnTo>
                  <a:lnTo>
                    <a:pt x="370" y="1520"/>
                  </a:lnTo>
                  <a:lnTo>
                    <a:pt x="371" y="1520"/>
                  </a:lnTo>
                  <a:lnTo>
                    <a:pt x="371" y="1520"/>
                  </a:lnTo>
                  <a:lnTo>
                    <a:pt x="372" y="1520"/>
                  </a:lnTo>
                  <a:lnTo>
                    <a:pt x="373" y="1520"/>
                  </a:lnTo>
                  <a:lnTo>
                    <a:pt x="373" y="1520"/>
                  </a:lnTo>
                  <a:lnTo>
                    <a:pt x="374" y="1520"/>
                  </a:lnTo>
                  <a:lnTo>
                    <a:pt x="374" y="1520"/>
                  </a:lnTo>
                  <a:lnTo>
                    <a:pt x="375" y="1520"/>
                  </a:lnTo>
                  <a:lnTo>
                    <a:pt x="375" y="1520"/>
                  </a:lnTo>
                  <a:lnTo>
                    <a:pt x="376" y="1520"/>
                  </a:lnTo>
                  <a:lnTo>
                    <a:pt x="377" y="1520"/>
                  </a:lnTo>
                  <a:lnTo>
                    <a:pt x="377" y="1520"/>
                  </a:lnTo>
                  <a:lnTo>
                    <a:pt x="378" y="1520"/>
                  </a:lnTo>
                  <a:lnTo>
                    <a:pt x="378" y="1520"/>
                  </a:lnTo>
                  <a:lnTo>
                    <a:pt x="379" y="1520"/>
                  </a:lnTo>
                  <a:lnTo>
                    <a:pt x="380" y="1520"/>
                  </a:lnTo>
                  <a:lnTo>
                    <a:pt x="380" y="1520"/>
                  </a:lnTo>
                  <a:lnTo>
                    <a:pt x="381" y="1520"/>
                  </a:lnTo>
                  <a:lnTo>
                    <a:pt x="381" y="1520"/>
                  </a:lnTo>
                  <a:lnTo>
                    <a:pt x="382" y="1520"/>
                  </a:lnTo>
                  <a:lnTo>
                    <a:pt x="382" y="1520"/>
                  </a:lnTo>
                  <a:lnTo>
                    <a:pt x="383" y="1520"/>
                  </a:lnTo>
                  <a:lnTo>
                    <a:pt x="383" y="1520"/>
                  </a:lnTo>
                  <a:lnTo>
                    <a:pt x="384" y="1520"/>
                  </a:lnTo>
                  <a:lnTo>
                    <a:pt x="385" y="1520"/>
                  </a:lnTo>
                  <a:lnTo>
                    <a:pt x="385" y="1520"/>
                  </a:lnTo>
                  <a:lnTo>
                    <a:pt x="386" y="1520"/>
                  </a:lnTo>
                  <a:lnTo>
                    <a:pt x="386" y="1520"/>
                  </a:lnTo>
                  <a:lnTo>
                    <a:pt x="387" y="1520"/>
                  </a:lnTo>
                  <a:lnTo>
                    <a:pt x="387" y="1520"/>
                  </a:lnTo>
                  <a:lnTo>
                    <a:pt x="388" y="1520"/>
                  </a:lnTo>
                  <a:lnTo>
                    <a:pt x="389" y="1520"/>
                  </a:lnTo>
                  <a:lnTo>
                    <a:pt x="389" y="1520"/>
                  </a:lnTo>
                  <a:lnTo>
                    <a:pt x="390" y="1520"/>
                  </a:lnTo>
                  <a:lnTo>
                    <a:pt x="391" y="1520"/>
                  </a:lnTo>
                  <a:lnTo>
                    <a:pt x="391" y="1520"/>
                  </a:lnTo>
                  <a:lnTo>
                    <a:pt x="392" y="1520"/>
                  </a:lnTo>
                  <a:lnTo>
                    <a:pt x="392" y="1520"/>
                  </a:lnTo>
                  <a:lnTo>
                    <a:pt x="393" y="1520"/>
                  </a:lnTo>
                  <a:lnTo>
                    <a:pt x="393" y="1520"/>
                  </a:lnTo>
                  <a:lnTo>
                    <a:pt x="394" y="1520"/>
                  </a:lnTo>
                  <a:lnTo>
                    <a:pt x="395" y="1520"/>
                  </a:lnTo>
                  <a:lnTo>
                    <a:pt x="395" y="1520"/>
                  </a:lnTo>
                  <a:lnTo>
                    <a:pt x="396" y="1520"/>
                  </a:lnTo>
                  <a:lnTo>
                    <a:pt x="396" y="1520"/>
                  </a:lnTo>
                  <a:lnTo>
                    <a:pt x="397" y="1520"/>
                  </a:lnTo>
                  <a:lnTo>
                    <a:pt x="397" y="1520"/>
                  </a:lnTo>
                  <a:lnTo>
                    <a:pt x="398" y="1520"/>
                  </a:lnTo>
                  <a:lnTo>
                    <a:pt x="398" y="1520"/>
                  </a:lnTo>
                  <a:lnTo>
                    <a:pt x="399" y="1520"/>
                  </a:lnTo>
                  <a:lnTo>
                    <a:pt x="399" y="1520"/>
                  </a:lnTo>
                  <a:lnTo>
                    <a:pt x="400" y="1520"/>
                  </a:lnTo>
                  <a:lnTo>
                    <a:pt x="400" y="1520"/>
                  </a:lnTo>
                  <a:lnTo>
                    <a:pt x="401" y="1520"/>
                  </a:lnTo>
                  <a:lnTo>
                    <a:pt x="402" y="1520"/>
                  </a:lnTo>
                  <a:lnTo>
                    <a:pt x="402" y="1520"/>
                  </a:lnTo>
                  <a:lnTo>
                    <a:pt x="403" y="1520"/>
                  </a:lnTo>
                  <a:lnTo>
                    <a:pt x="403" y="1520"/>
                  </a:lnTo>
                  <a:lnTo>
                    <a:pt x="404" y="1520"/>
                  </a:lnTo>
                  <a:lnTo>
                    <a:pt x="405" y="1520"/>
                  </a:lnTo>
                  <a:lnTo>
                    <a:pt x="405" y="1520"/>
                  </a:lnTo>
                  <a:lnTo>
                    <a:pt x="406" y="1520"/>
                  </a:lnTo>
                  <a:lnTo>
                    <a:pt x="406" y="1520"/>
                  </a:lnTo>
                  <a:lnTo>
                    <a:pt x="407" y="1520"/>
                  </a:lnTo>
                  <a:lnTo>
                    <a:pt x="407" y="1520"/>
                  </a:lnTo>
                  <a:lnTo>
                    <a:pt x="408" y="1520"/>
                  </a:lnTo>
                  <a:lnTo>
                    <a:pt x="408" y="1520"/>
                  </a:lnTo>
                  <a:lnTo>
                    <a:pt x="409" y="1520"/>
                  </a:lnTo>
                  <a:lnTo>
                    <a:pt x="409" y="1520"/>
                  </a:lnTo>
                  <a:lnTo>
                    <a:pt x="410" y="1520"/>
                  </a:lnTo>
                  <a:lnTo>
                    <a:pt x="411" y="1520"/>
                  </a:lnTo>
                  <a:lnTo>
                    <a:pt x="411" y="1520"/>
                  </a:lnTo>
                  <a:lnTo>
                    <a:pt x="412" y="1520"/>
                  </a:lnTo>
                  <a:lnTo>
                    <a:pt x="412" y="1520"/>
                  </a:lnTo>
                  <a:lnTo>
                    <a:pt x="413" y="1520"/>
                  </a:lnTo>
                  <a:lnTo>
                    <a:pt x="413" y="1520"/>
                  </a:lnTo>
                  <a:lnTo>
                    <a:pt x="414" y="1520"/>
                  </a:lnTo>
                  <a:lnTo>
                    <a:pt x="415" y="1520"/>
                  </a:lnTo>
                  <a:lnTo>
                    <a:pt x="415" y="1520"/>
                  </a:lnTo>
                  <a:lnTo>
                    <a:pt x="416" y="1520"/>
                  </a:lnTo>
                  <a:lnTo>
                    <a:pt x="416" y="1520"/>
                  </a:lnTo>
                  <a:lnTo>
                    <a:pt x="417" y="1520"/>
                  </a:lnTo>
                  <a:lnTo>
                    <a:pt x="417" y="1520"/>
                  </a:lnTo>
                  <a:lnTo>
                    <a:pt x="418" y="1520"/>
                  </a:lnTo>
                  <a:lnTo>
                    <a:pt x="419" y="1520"/>
                  </a:lnTo>
                  <a:lnTo>
                    <a:pt x="419" y="1520"/>
                  </a:lnTo>
                  <a:lnTo>
                    <a:pt x="420" y="1520"/>
                  </a:lnTo>
                  <a:lnTo>
                    <a:pt x="420" y="1520"/>
                  </a:lnTo>
                  <a:lnTo>
                    <a:pt x="421" y="1520"/>
                  </a:lnTo>
                  <a:lnTo>
                    <a:pt x="421" y="1520"/>
                  </a:lnTo>
                  <a:lnTo>
                    <a:pt x="422" y="1520"/>
                  </a:lnTo>
                  <a:lnTo>
                    <a:pt x="422" y="1520"/>
                  </a:lnTo>
                  <a:lnTo>
                    <a:pt x="423" y="1520"/>
                  </a:lnTo>
                  <a:lnTo>
                    <a:pt x="423" y="1520"/>
                  </a:lnTo>
                  <a:lnTo>
                    <a:pt x="424" y="1520"/>
                  </a:lnTo>
                  <a:lnTo>
                    <a:pt x="424" y="1520"/>
                  </a:lnTo>
                  <a:lnTo>
                    <a:pt x="425" y="1520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7" y="1520"/>
                  </a:lnTo>
                  <a:lnTo>
                    <a:pt x="427" y="1520"/>
                  </a:lnTo>
                  <a:lnTo>
                    <a:pt x="428" y="1520"/>
                  </a:lnTo>
                  <a:lnTo>
                    <a:pt x="429" y="1520"/>
                  </a:lnTo>
                  <a:lnTo>
                    <a:pt x="429" y="1520"/>
                  </a:lnTo>
                  <a:lnTo>
                    <a:pt x="430" y="1520"/>
                  </a:lnTo>
                  <a:lnTo>
                    <a:pt x="431" y="1520"/>
                  </a:lnTo>
                  <a:lnTo>
                    <a:pt x="431" y="1520"/>
                  </a:lnTo>
                  <a:lnTo>
                    <a:pt x="432" y="1520"/>
                  </a:lnTo>
                  <a:lnTo>
                    <a:pt x="432" y="1520"/>
                  </a:lnTo>
                  <a:lnTo>
                    <a:pt x="433" y="1520"/>
                  </a:lnTo>
                  <a:lnTo>
                    <a:pt x="434" y="1520"/>
                  </a:lnTo>
                  <a:lnTo>
                    <a:pt x="434" y="1520"/>
                  </a:lnTo>
                  <a:lnTo>
                    <a:pt x="435" y="1520"/>
                  </a:lnTo>
                  <a:lnTo>
                    <a:pt x="436" y="1520"/>
                  </a:lnTo>
                  <a:lnTo>
                    <a:pt x="436" y="1520"/>
                  </a:lnTo>
                  <a:lnTo>
                    <a:pt x="437" y="1520"/>
                  </a:lnTo>
                  <a:lnTo>
                    <a:pt x="437" y="1520"/>
                  </a:lnTo>
                  <a:lnTo>
                    <a:pt x="438" y="1520"/>
                  </a:lnTo>
                  <a:lnTo>
                    <a:pt x="438" y="1520"/>
                  </a:lnTo>
                  <a:lnTo>
                    <a:pt x="439" y="1520"/>
                  </a:lnTo>
                  <a:lnTo>
                    <a:pt x="439" y="1520"/>
                  </a:lnTo>
                  <a:lnTo>
                    <a:pt x="440" y="1520"/>
                  </a:lnTo>
                  <a:lnTo>
                    <a:pt x="441" y="1520"/>
                  </a:lnTo>
                  <a:lnTo>
                    <a:pt x="441" y="1520"/>
                  </a:lnTo>
                  <a:lnTo>
                    <a:pt x="442" y="1520"/>
                  </a:lnTo>
                  <a:lnTo>
                    <a:pt x="442" y="1520"/>
                  </a:lnTo>
                  <a:lnTo>
                    <a:pt x="443" y="1520"/>
                  </a:lnTo>
                  <a:lnTo>
                    <a:pt x="444" y="1520"/>
                  </a:lnTo>
                  <a:lnTo>
                    <a:pt x="444" y="1520"/>
                  </a:lnTo>
                  <a:lnTo>
                    <a:pt x="445" y="1520"/>
                  </a:lnTo>
                  <a:lnTo>
                    <a:pt x="445" y="1520"/>
                  </a:lnTo>
                  <a:lnTo>
                    <a:pt x="446" y="1520"/>
                  </a:lnTo>
                  <a:lnTo>
                    <a:pt x="446" y="1520"/>
                  </a:lnTo>
                  <a:lnTo>
                    <a:pt x="447" y="1520"/>
                  </a:lnTo>
                  <a:lnTo>
                    <a:pt x="447" y="1520"/>
                  </a:lnTo>
                  <a:lnTo>
                    <a:pt x="448" y="1520"/>
                  </a:lnTo>
                  <a:lnTo>
                    <a:pt x="448" y="1520"/>
                  </a:lnTo>
                  <a:lnTo>
                    <a:pt x="449" y="1520"/>
                  </a:lnTo>
                  <a:lnTo>
                    <a:pt x="450" y="1520"/>
                  </a:lnTo>
                  <a:lnTo>
                    <a:pt x="450" y="1520"/>
                  </a:lnTo>
                  <a:lnTo>
                    <a:pt x="451" y="1520"/>
                  </a:lnTo>
                  <a:lnTo>
                    <a:pt x="451" y="1520"/>
                  </a:lnTo>
                  <a:lnTo>
                    <a:pt x="452" y="1520"/>
                  </a:lnTo>
                  <a:lnTo>
                    <a:pt x="452" y="1520"/>
                  </a:lnTo>
                  <a:lnTo>
                    <a:pt x="453" y="1520"/>
                  </a:lnTo>
                  <a:lnTo>
                    <a:pt x="453" y="1520"/>
                  </a:lnTo>
                  <a:lnTo>
                    <a:pt x="454" y="1520"/>
                  </a:lnTo>
                  <a:lnTo>
                    <a:pt x="455" y="1520"/>
                  </a:lnTo>
                  <a:lnTo>
                    <a:pt x="455" y="1520"/>
                  </a:lnTo>
                  <a:lnTo>
                    <a:pt x="456" y="1520"/>
                  </a:lnTo>
                  <a:lnTo>
                    <a:pt x="457" y="1520"/>
                  </a:lnTo>
                  <a:lnTo>
                    <a:pt x="457" y="1520"/>
                  </a:lnTo>
                  <a:lnTo>
                    <a:pt x="458" y="1520"/>
                  </a:lnTo>
                  <a:lnTo>
                    <a:pt x="459" y="1520"/>
                  </a:lnTo>
                  <a:lnTo>
                    <a:pt x="459" y="1520"/>
                  </a:lnTo>
                  <a:lnTo>
                    <a:pt x="460" y="1520"/>
                  </a:lnTo>
                  <a:lnTo>
                    <a:pt x="461" y="1520"/>
                  </a:lnTo>
                  <a:lnTo>
                    <a:pt x="461" y="1520"/>
                  </a:lnTo>
                  <a:lnTo>
                    <a:pt x="462" y="1520"/>
                  </a:lnTo>
                  <a:lnTo>
                    <a:pt x="463" y="1520"/>
                  </a:lnTo>
                  <a:lnTo>
                    <a:pt x="463" y="1520"/>
                  </a:lnTo>
                  <a:lnTo>
                    <a:pt x="464" y="1520"/>
                  </a:lnTo>
                  <a:lnTo>
                    <a:pt x="464" y="1520"/>
                  </a:lnTo>
                  <a:lnTo>
                    <a:pt x="465" y="1520"/>
                  </a:lnTo>
                  <a:lnTo>
                    <a:pt x="465" y="1520"/>
                  </a:lnTo>
                  <a:lnTo>
                    <a:pt x="466" y="1520"/>
                  </a:lnTo>
                  <a:lnTo>
                    <a:pt x="467" y="1520"/>
                  </a:lnTo>
                  <a:lnTo>
                    <a:pt x="467" y="1520"/>
                  </a:lnTo>
                  <a:lnTo>
                    <a:pt x="468" y="1520"/>
                  </a:lnTo>
                  <a:lnTo>
                    <a:pt x="468" y="1520"/>
                  </a:lnTo>
                  <a:lnTo>
                    <a:pt x="469" y="1520"/>
                  </a:lnTo>
                  <a:lnTo>
                    <a:pt x="469" y="1520"/>
                  </a:lnTo>
                  <a:lnTo>
                    <a:pt x="470" y="1520"/>
                  </a:lnTo>
                  <a:lnTo>
                    <a:pt x="470" y="1520"/>
                  </a:lnTo>
                  <a:lnTo>
                    <a:pt x="471" y="1520"/>
                  </a:lnTo>
                  <a:lnTo>
                    <a:pt x="471" y="1520"/>
                  </a:lnTo>
                  <a:lnTo>
                    <a:pt x="472" y="1520"/>
                  </a:lnTo>
                  <a:lnTo>
                    <a:pt x="472" y="1520"/>
                  </a:lnTo>
                  <a:lnTo>
                    <a:pt x="473" y="1520"/>
                  </a:lnTo>
                  <a:lnTo>
                    <a:pt x="473" y="1520"/>
                  </a:lnTo>
                  <a:lnTo>
                    <a:pt x="474" y="1520"/>
                  </a:lnTo>
                  <a:lnTo>
                    <a:pt x="474" y="1520"/>
                  </a:lnTo>
                  <a:lnTo>
                    <a:pt x="475" y="1520"/>
                  </a:lnTo>
                  <a:lnTo>
                    <a:pt x="475" y="1520"/>
                  </a:lnTo>
                  <a:lnTo>
                    <a:pt x="476" y="1520"/>
                  </a:lnTo>
                  <a:lnTo>
                    <a:pt x="477" y="1520"/>
                  </a:lnTo>
                  <a:lnTo>
                    <a:pt x="477" y="1520"/>
                  </a:lnTo>
                  <a:lnTo>
                    <a:pt x="478" y="1520"/>
                  </a:lnTo>
                  <a:lnTo>
                    <a:pt x="478" y="1520"/>
                  </a:lnTo>
                  <a:lnTo>
                    <a:pt x="479" y="1520"/>
                  </a:lnTo>
                  <a:lnTo>
                    <a:pt x="479" y="1520"/>
                  </a:lnTo>
                  <a:lnTo>
                    <a:pt x="480" y="1520"/>
                  </a:lnTo>
                  <a:lnTo>
                    <a:pt x="480" y="1520"/>
                  </a:lnTo>
                  <a:lnTo>
                    <a:pt x="481" y="1520"/>
                  </a:lnTo>
                  <a:lnTo>
                    <a:pt x="481" y="1520"/>
                  </a:lnTo>
                  <a:lnTo>
                    <a:pt x="482" y="1520"/>
                  </a:lnTo>
                  <a:lnTo>
                    <a:pt x="483" y="1520"/>
                  </a:lnTo>
                  <a:lnTo>
                    <a:pt x="483" y="1520"/>
                  </a:lnTo>
                  <a:lnTo>
                    <a:pt x="484" y="1520"/>
                  </a:lnTo>
                  <a:lnTo>
                    <a:pt x="485" y="1520"/>
                  </a:lnTo>
                  <a:lnTo>
                    <a:pt x="485" y="1520"/>
                  </a:lnTo>
                  <a:lnTo>
                    <a:pt x="486" y="1520"/>
                  </a:lnTo>
                  <a:lnTo>
                    <a:pt x="487" y="1520"/>
                  </a:lnTo>
                  <a:lnTo>
                    <a:pt x="487" y="1520"/>
                  </a:lnTo>
                  <a:lnTo>
                    <a:pt x="488" y="1520"/>
                  </a:lnTo>
                  <a:lnTo>
                    <a:pt x="488" y="1520"/>
                  </a:lnTo>
                  <a:lnTo>
                    <a:pt x="489" y="1520"/>
                  </a:lnTo>
                  <a:lnTo>
                    <a:pt x="490" y="1520"/>
                  </a:lnTo>
                  <a:lnTo>
                    <a:pt x="490" y="1520"/>
                  </a:lnTo>
                  <a:lnTo>
                    <a:pt x="491" y="1520"/>
                  </a:lnTo>
                  <a:lnTo>
                    <a:pt x="491" y="1520"/>
                  </a:lnTo>
                  <a:lnTo>
                    <a:pt x="492" y="1520"/>
                  </a:lnTo>
                  <a:lnTo>
                    <a:pt x="492" y="1520"/>
                  </a:lnTo>
                  <a:lnTo>
                    <a:pt x="493" y="1520"/>
                  </a:lnTo>
                  <a:lnTo>
                    <a:pt x="493" y="1520"/>
                  </a:lnTo>
                  <a:lnTo>
                    <a:pt x="494" y="1520"/>
                  </a:lnTo>
                  <a:lnTo>
                    <a:pt x="494" y="1520"/>
                  </a:lnTo>
                  <a:lnTo>
                    <a:pt x="495" y="1520"/>
                  </a:lnTo>
                  <a:lnTo>
                    <a:pt x="495" y="1520"/>
                  </a:lnTo>
                  <a:lnTo>
                    <a:pt x="496" y="1520"/>
                  </a:lnTo>
                  <a:lnTo>
                    <a:pt x="496" y="1520"/>
                  </a:lnTo>
                  <a:lnTo>
                    <a:pt x="497" y="1520"/>
                  </a:lnTo>
                  <a:lnTo>
                    <a:pt x="497" y="1520"/>
                  </a:lnTo>
                  <a:lnTo>
                    <a:pt x="498" y="1520"/>
                  </a:lnTo>
                  <a:lnTo>
                    <a:pt x="498" y="1520"/>
                  </a:lnTo>
                  <a:lnTo>
                    <a:pt x="499" y="1520"/>
                  </a:lnTo>
                  <a:lnTo>
                    <a:pt x="499" y="1520"/>
                  </a:lnTo>
                  <a:lnTo>
                    <a:pt x="500" y="1520"/>
                  </a:lnTo>
                  <a:lnTo>
                    <a:pt x="500" y="1520"/>
                  </a:lnTo>
                  <a:lnTo>
                    <a:pt x="501" y="1520"/>
                  </a:lnTo>
                  <a:lnTo>
                    <a:pt x="501" y="1520"/>
                  </a:lnTo>
                  <a:lnTo>
                    <a:pt x="502" y="1520"/>
                  </a:lnTo>
                  <a:lnTo>
                    <a:pt x="502" y="1520"/>
                  </a:lnTo>
                  <a:lnTo>
                    <a:pt x="503" y="1520"/>
                  </a:lnTo>
                  <a:lnTo>
                    <a:pt x="503" y="1520"/>
                  </a:lnTo>
                  <a:lnTo>
                    <a:pt x="504" y="1520"/>
                  </a:lnTo>
                  <a:lnTo>
                    <a:pt x="504" y="1520"/>
                  </a:lnTo>
                  <a:lnTo>
                    <a:pt x="505" y="1520"/>
                  </a:lnTo>
                  <a:lnTo>
                    <a:pt x="505" y="1520"/>
                  </a:lnTo>
                  <a:lnTo>
                    <a:pt x="506" y="1520"/>
                  </a:lnTo>
                  <a:lnTo>
                    <a:pt x="506" y="1520"/>
                  </a:lnTo>
                  <a:lnTo>
                    <a:pt x="507" y="1520"/>
                  </a:lnTo>
                  <a:lnTo>
                    <a:pt x="507" y="1520"/>
                  </a:lnTo>
                  <a:lnTo>
                    <a:pt x="508" y="1520"/>
                  </a:lnTo>
                  <a:lnTo>
                    <a:pt x="508" y="1520"/>
                  </a:lnTo>
                  <a:lnTo>
                    <a:pt x="509" y="1520"/>
                  </a:lnTo>
                  <a:lnTo>
                    <a:pt x="509" y="1520"/>
                  </a:lnTo>
                  <a:lnTo>
                    <a:pt x="510" y="1520"/>
                  </a:lnTo>
                  <a:lnTo>
                    <a:pt x="510" y="1520"/>
                  </a:lnTo>
                  <a:lnTo>
                    <a:pt x="511" y="1520"/>
                  </a:lnTo>
                  <a:lnTo>
                    <a:pt x="511" y="1520"/>
                  </a:lnTo>
                  <a:lnTo>
                    <a:pt x="512" y="1520"/>
                  </a:lnTo>
                  <a:lnTo>
                    <a:pt x="512" y="1520"/>
                  </a:lnTo>
                  <a:lnTo>
                    <a:pt x="513" y="1520"/>
                  </a:lnTo>
                  <a:lnTo>
                    <a:pt x="513" y="1520"/>
                  </a:lnTo>
                  <a:lnTo>
                    <a:pt x="514" y="1520"/>
                  </a:lnTo>
                  <a:lnTo>
                    <a:pt x="514" y="1520"/>
                  </a:lnTo>
                  <a:lnTo>
                    <a:pt x="515" y="1520"/>
                  </a:lnTo>
                  <a:lnTo>
                    <a:pt x="515" y="1520"/>
                  </a:lnTo>
                  <a:lnTo>
                    <a:pt x="516" y="1520"/>
                  </a:lnTo>
                  <a:lnTo>
                    <a:pt x="516" y="1520"/>
                  </a:lnTo>
                  <a:lnTo>
                    <a:pt x="517" y="1520"/>
                  </a:lnTo>
                  <a:lnTo>
                    <a:pt x="517" y="1520"/>
                  </a:lnTo>
                  <a:lnTo>
                    <a:pt x="518" y="1520"/>
                  </a:lnTo>
                  <a:lnTo>
                    <a:pt x="518" y="1520"/>
                  </a:lnTo>
                  <a:lnTo>
                    <a:pt x="519" y="1520"/>
                  </a:lnTo>
                  <a:lnTo>
                    <a:pt x="519" y="1520"/>
                  </a:lnTo>
                  <a:lnTo>
                    <a:pt x="520" y="1520"/>
                  </a:lnTo>
                  <a:lnTo>
                    <a:pt x="520" y="1520"/>
                  </a:lnTo>
                  <a:lnTo>
                    <a:pt x="521" y="1520"/>
                  </a:lnTo>
                  <a:lnTo>
                    <a:pt x="521" y="1520"/>
                  </a:lnTo>
                  <a:lnTo>
                    <a:pt x="522" y="1520"/>
                  </a:lnTo>
                  <a:lnTo>
                    <a:pt x="522" y="1520"/>
                  </a:lnTo>
                  <a:lnTo>
                    <a:pt x="523" y="1520"/>
                  </a:lnTo>
                  <a:lnTo>
                    <a:pt x="523" y="1520"/>
                  </a:lnTo>
                  <a:lnTo>
                    <a:pt x="524" y="1520"/>
                  </a:lnTo>
                  <a:lnTo>
                    <a:pt x="524" y="1520"/>
                  </a:lnTo>
                  <a:lnTo>
                    <a:pt x="525" y="1520"/>
                  </a:lnTo>
                  <a:lnTo>
                    <a:pt x="525" y="1520"/>
                  </a:lnTo>
                  <a:lnTo>
                    <a:pt x="526" y="1520"/>
                  </a:lnTo>
                  <a:lnTo>
                    <a:pt x="526" y="1520"/>
                  </a:lnTo>
                  <a:lnTo>
                    <a:pt x="527" y="1520"/>
                  </a:lnTo>
                  <a:lnTo>
                    <a:pt x="527" y="1520"/>
                  </a:lnTo>
                  <a:lnTo>
                    <a:pt x="528" y="1520"/>
                  </a:lnTo>
                  <a:lnTo>
                    <a:pt x="528" y="1520"/>
                  </a:lnTo>
                  <a:lnTo>
                    <a:pt x="529" y="1520"/>
                  </a:lnTo>
                  <a:lnTo>
                    <a:pt x="529" y="1520"/>
                  </a:lnTo>
                  <a:lnTo>
                    <a:pt x="530" y="1520"/>
                  </a:lnTo>
                  <a:lnTo>
                    <a:pt x="530" y="1520"/>
                  </a:lnTo>
                  <a:lnTo>
                    <a:pt x="531" y="1520"/>
                  </a:lnTo>
                  <a:lnTo>
                    <a:pt x="531" y="1520"/>
                  </a:lnTo>
                  <a:lnTo>
                    <a:pt x="532" y="1520"/>
                  </a:lnTo>
                  <a:lnTo>
                    <a:pt x="532" y="1520"/>
                  </a:lnTo>
                  <a:lnTo>
                    <a:pt x="533" y="1520"/>
                  </a:lnTo>
                  <a:lnTo>
                    <a:pt x="533" y="1520"/>
                  </a:lnTo>
                  <a:lnTo>
                    <a:pt x="534" y="1520"/>
                  </a:lnTo>
                  <a:lnTo>
                    <a:pt x="534" y="1520"/>
                  </a:lnTo>
                  <a:lnTo>
                    <a:pt x="535" y="1520"/>
                  </a:lnTo>
                  <a:lnTo>
                    <a:pt x="535" y="1520"/>
                  </a:lnTo>
                  <a:lnTo>
                    <a:pt x="536" y="1520"/>
                  </a:lnTo>
                  <a:lnTo>
                    <a:pt x="536" y="1520"/>
                  </a:lnTo>
                  <a:lnTo>
                    <a:pt x="537" y="1520"/>
                  </a:lnTo>
                  <a:lnTo>
                    <a:pt x="537" y="1520"/>
                  </a:lnTo>
                  <a:lnTo>
                    <a:pt x="538" y="1520"/>
                  </a:lnTo>
                  <a:lnTo>
                    <a:pt x="538" y="1520"/>
                  </a:lnTo>
                  <a:lnTo>
                    <a:pt x="539" y="1520"/>
                  </a:lnTo>
                  <a:lnTo>
                    <a:pt x="539" y="1520"/>
                  </a:lnTo>
                  <a:lnTo>
                    <a:pt x="540" y="1520"/>
                  </a:lnTo>
                  <a:lnTo>
                    <a:pt x="540" y="1520"/>
                  </a:lnTo>
                  <a:lnTo>
                    <a:pt x="541" y="1520"/>
                  </a:lnTo>
                  <a:lnTo>
                    <a:pt x="541" y="1520"/>
                  </a:lnTo>
                  <a:lnTo>
                    <a:pt x="542" y="1520"/>
                  </a:lnTo>
                  <a:lnTo>
                    <a:pt x="542" y="1520"/>
                  </a:lnTo>
                  <a:lnTo>
                    <a:pt x="543" y="1520"/>
                  </a:lnTo>
                  <a:lnTo>
                    <a:pt x="543" y="1520"/>
                  </a:lnTo>
                  <a:lnTo>
                    <a:pt x="544" y="1520"/>
                  </a:lnTo>
                  <a:lnTo>
                    <a:pt x="544" y="1520"/>
                  </a:lnTo>
                  <a:lnTo>
                    <a:pt x="545" y="1520"/>
                  </a:lnTo>
                  <a:lnTo>
                    <a:pt x="545" y="1520"/>
                  </a:lnTo>
                  <a:lnTo>
                    <a:pt x="546" y="1520"/>
                  </a:lnTo>
                  <a:lnTo>
                    <a:pt x="546" y="1520"/>
                  </a:lnTo>
                  <a:lnTo>
                    <a:pt x="547" y="1520"/>
                  </a:lnTo>
                  <a:lnTo>
                    <a:pt x="547" y="1520"/>
                  </a:lnTo>
                  <a:lnTo>
                    <a:pt x="548" y="1520"/>
                  </a:lnTo>
                  <a:lnTo>
                    <a:pt x="548" y="1520"/>
                  </a:lnTo>
                  <a:lnTo>
                    <a:pt x="549" y="1520"/>
                  </a:lnTo>
                  <a:lnTo>
                    <a:pt x="549" y="1520"/>
                  </a:lnTo>
                  <a:lnTo>
                    <a:pt x="550" y="1520"/>
                  </a:lnTo>
                  <a:lnTo>
                    <a:pt x="550" y="1520"/>
                  </a:lnTo>
                  <a:lnTo>
                    <a:pt x="551" y="1520"/>
                  </a:lnTo>
                  <a:lnTo>
                    <a:pt x="551" y="1520"/>
                  </a:lnTo>
                  <a:lnTo>
                    <a:pt x="552" y="1520"/>
                  </a:lnTo>
                  <a:lnTo>
                    <a:pt x="552" y="1520"/>
                  </a:lnTo>
                  <a:lnTo>
                    <a:pt x="553" y="1520"/>
                  </a:lnTo>
                  <a:lnTo>
                    <a:pt x="553" y="1520"/>
                  </a:lnTo>
                  <a:lnTo>
                    <a:pt x="554" y="1520"/>
                  </a:lnTo>
                  <a:lnTo>
                    <a:pt x="554" y="1520"/>
                  </a:lnTo>
                  <a:lnTo>
                    <a:pt x="555" y="1520"/>
                  </a:lnTo>
                  <a:lnTo>
                    <a:pt x="555" y="1520"/>
                  </a:lnTo>
                  <a:lnTo>
                    <a:pt x="556" y="1520"/>
                  </a:lnTo>
                  <a:lnTo>
                    <a:pt x="556" y="1520"/>
                  </a:lnTo>
                  <a:lnTo>
                    <a:pt x="557" y="1520"/>
                  </a:lnTo>
                  <a:lnTo>
                    <a:pt x="557" y="1520"/>
                  </a:lnTo>
                  <a:lnTo>
                    <a:pt x="558" y="1520"/>
                  </a:lnTo>
                  <a:lnTo>
                    <a:pt x="558" y="1520"/>
                  </a:lnTo>
                  <a:lnTo>
                    <a:pt x="559" y="1520"/>
                  </a:lnTo>
                  <a:lnTo>
                    <a:pt x="559" y="1520"/>
                  </a:lnTo>
                  <a:lnTo>
                    <a:pt x="560" y="1520"/>
                  </a:lnTo>
                  <a:lnTo>
                    <a:pt x="560" y="1520"/>
                  </a:lnTo>
                  <a:lnTo>
                    <a:pt x="561" y="1520"/>
                  </a:lnTo>
                  <a:lnTo>
                    <a:pt x="561" y="1520"/>
                  </a:lnTo>
                  <a:lnTo>
                    <a:pt x="562" y="1520"/>
                  </a:lnTo>
                  <a:lnTo>
                    <a:pt x="562" y="1520"/>
                  </a:lnTo>
                  <a:lnTo>
                    <a:pt x="563" y="1520"/>
                  </a:lnTo>
                  <a:lnTo>
                    <a:pt x="563" y="1520"/>
                  </a:lnTo>
                  <a:lnTo>
                    <a:pt x="564" y="1520"/>
                  </a:lnTo>
                  <a:lnTo>
                    <a:pt x="564" y="1520"/>
                  </a:lnTo>
                  <a:lnTo>
                    <a:pt x="565" y="1520"/>
                  </a:lnTo>
                  <a:lnTo>
                    <a:pt x="565" y="1520"/>
                  </a:lnTo>
                  <a:lnTo>
                    <a:pt x="566" y="1520"/>
                  </a:lnTo>
                  <a:lnTo>
                    <a:pt x="566" y="1520"/>
                  </a:lnTo>
                  <a:lnTo>
                    <a:pt x="567" y="1520"/>
                  </a:lnTo>
                  <a:lnTo>
                    <a:pt x="567" y="1520"/>
                  </a:lnTo>
                  <a:lnTo>
                    <a:pt x="568" y="1520"/>
                  </a:lnTo>
                  <a:lnTo>
                    <a:pt x="568" y="1520"/>
                  </a:lnTo>
                  <a:lnTo>
                    <a:pt x="569" y="1520"/>
                  </a:lnTo>
                  <a:lnTo>
                    <a:pt x="569" y="1520"/>
                  </a:lnTo>
                  <a:lnTo>
                    <a:pt x="570" y="1520"/>
                  </a:lnTo>
                  <a:lnTo>
                    <a:pt x="570" y="1520"/>
                  </a:lnTo>
                  <a:lnTo>
                    <a:pt x="571" y="1520"/>
                  </a:lnTo>
                  <a:lnTo>
                    <a:pt x="571" y="1520"/>
                  </a:lnTo>
                  <a:lnTo>
                    <a:pt x="572" y="1520"/>
                  </a:lnTo>
                  <a:lnTo>
                    <a:pt x="572" y="1520"/>
                  </a:lnTo>
                  <a:lnTo>
                    <a:pt x="573" y="1520"/>
                  </a:lnTo>
                  <a:lnTo>
                    <a:pt x="573" y="1520"/>
                  </a:lnTo>
                  <a:lnTo>
                    <a:pt x="574" y="1520"/>
                  </a:lnTo>
                  <a:lnTo>
                    <a:pt x="574" y="1520"/>
                  </a:lnTo>
                  <a:lnTo>
                    <a:pt x="575" y="1520"/>
                  </a:lnTo>
                  <a:lnTo>
                    <a:pt x="575" y="1520"/>
                  </a:lnTo>
                  <a:lnTo>
                    <a:pt x="576" y="1520"/>
                  </a:lnTo>
                  <a:lnTo>
                    <a:pt x="576" y="1520"/>
                  </a:lnTo>
                  <a:lnTo>
                    <a:pt x="577" y="1520"/>
                  </a:lnTo>
                  <a:lnTo>
                    <a:pt x="578" y="1520"/>
                  </a:lnTo>
                  <a:lnTo>
                    <a:pt x="578" y="1520"/>
                  </a:lnTo>
                  <a:lnTo>
                    <a:pt x="579" y="1520"/>
                  </a:lnTo>
                  <a:lnTo>
                    <a:pt x="580" y="1520"/>
                  </a:lnTo>
                  <a:lnTo>
                    <a:pt x="580" y="1520"/>
                  </a:lnTo>
                  <a:lnTo>
                    <a:pt x="581" y="1520"/>
                  </a:lnTo>
                  <a:lnTo>
                    <a:pt x="581" y="1520"/>
                  </a:lnTo>
                  <a:lnTo>
                    <a:pt x="582" y="1520"/>
                  </a:lnTo>
                  <a:lnTo>
                    <a:pt x="582" y="1520"/>
                  </a:lnTo>
                  <a:lnTo>
                    <a:pt x="583" y="1520"/>
                  </a:lnTo>
                  <a:lnTo>
                    <a:pt x="583" y="1520"/>
                  </a:lnTo>
                  <a:lnTo>
                    <a:pt x="584" y="1520"/>
                  </a:lnTo>
                  <a:lnTo>
                    <a:pt x="584" y="1520"/>
                  </a:lnTo>
                  <a:lnTo>
                    <a:pt x="585" y="1520"/>
                  </a:lnTo>
                  <a:lnTo>
                    <a:pt x="585" y="1520"/>
                  </a:lnTo>
                  <a:lnTo>
                    <a:pt x="586" y="1520"/>
                  </a:lnTo>
                  <a:lnTo>
                    <a:pt x="586" y="1520"/>
                  </a:lnTo>
                  <a:lnTo>
                    <a:pt x="587" y="1520"/>
                  </a:lnTo>
                  <a:lnTo>
                    <a:pt x="588" y="1520"/>
                  </a:lnTo>
                  <a:lnTo>
                    <a:pt x="588" y="1520"/>
                  </a:lnTo>
                  <a:lnTo>
                    <a:pt x="589" y="1520"/>
                  </a:lnTo>
                  <a:lnTo>
                    <a:pt x="589" y="1520"/>
                  </a:lnTo>
                  <a:lnTo>
                    <a:pt x="590" y="1520"/>
                  </a:lnTo>
                  <a:lnTo>
                    <a:pt x="590" y="1520"/>
                  </a:lnTo>
                  <a:lnTo>
                    <a:pt x="591" y="1520"/>
                  </a:lnTo>
                  <a:lnTo>
                    <a:pt x="591" y="1520"/>
                  </a:lnTo>
                  <a:lnTo>
                    <a:pt x="592" y="1520"/>
                  </a:lnTo>
                  <a:lnTo>
                    <a:pt x="592" y="1520"/>
                  </a:lnTo>
                  <a:lnTo>
                    <a:pt x="593" y="1520"/>
                  </a:lnTo>
                  <a:lnTo>
                    <a:pt x="593" y="1520"/>
                  </a:lnTo>
                  <a:lnTo>
                    <a:pt x="594" y="1520"/>
                  </a:lnTo>
                  <a:lnTo>
                    <a:pt x="595" y="1520"/>
                  </a:lnTo>
                  <a:lnTo>
                    <a:pt x="595" y="1520"/>
                  </a:lnTo>
                  <a:lnTo>
                    <a:pt x="596" y="1520"/>
                  </a:lnTo>
                  <a:lnTo>
                    <a:pt x="596" y="1520"/>
                  </a:lnTo>
                  <a:lnTo>
                    <a:pt x="597" y="1520"/>
                  </a:lnTo>
                  <a:lnTo>
                    <a:pt x="597" y="1520"/>
                  </a:lnTo>
                  <a:lnTo>
                    <a:pt x="598" y="1520"/>
                  </a:lnTo>
                  <a:lnTo>
                    <a:pt x="598" y="1520"/>
                  </a:lnTo>
                  <a:lnTo>
                    <a:pt x="599" y="1520"/>
                  </a:lnTo>
                  <a:lnTo>
                    <a:pt x="599" y="1520"/>
                  </a:lnTo>
                  <a:lnTo>
                    <a:pt x="600" y="1520"/>
                  </a:lnTo>
                  <a:lnTo>
                    <a:pt x="600" y="1520"/>
                  </a:lnTo>
                  <a:lnTo>
                    <a:pt x="601" y="1520"/>
                  </a:lnTo>
                  <a:lnTo>
                    <a:pt x="601" y="1520"/>
                  </a:lnTo>
                  <a:lnTo>
                    <a:pt x="602" y="1520"/>
                  </a:lnTo>
                  <a:lnTo>
                    <a:pt x="602" y="1520"/>
                  </a:lnTo>
                  <a:lnTo>
                    <a:pt x="603" y="1520"/>
                  </a:lnTo>
                  <a:lnTo>
                    <a:pt x="603" y="1520"/>
                  </a:lnTo>
                  <a:lnTo>
                    <a:pt x="604" y="1520"/>
                  </a:lnTo>
                  <a:lnTo>
                    <a:pt x="604" y="1520"/>
                  </a:lnTo>
                  <a:lnTo>
                    <a:pt x="605" y="1520"/>
                  </a:lnTo>
                  <a:lnTo>
                    <a:pt x="606" y="1520"/>
                  </a:lnTo>
                  <a:lnTo>
                    <a:pt x="606" y="1520"/>
                  </a:lnTo>
                  <a:lnTo>
                    <a:pt x="607" y="1520"/>
                  </a:lnTo>
                  <a:lnTo>
                    <a:pt x="607" y="1520"/>
                  </a:lnTo>
                  <a:lnTo>
                    <a:pt x="608" y="1520"/>
                  </a:lnTo>
                  <a:lnTo>
                    <a:pt x="608" y="1520"/>
                  </a:lnTo>
                  <a:lnTo>
                    <a:pt x="609" y="1520"/>
                  </a:lnTo>
                  <a:lnTo>
                    <a:pt x="609" y="1520"/>
                  </a:lnTo>
                  <a:lnTo>
                    <a:pt x="610" y="1520"/>
                  </a:lnTo>
                  <a:lnTo>
                    <a:pt x="610" y="1520"/>
                  </a:lnTo>
                  <a:lnTo>
                    <a:pt x="611" y="1520"/>
                  </a:lnTo>
                  <a:lnTo>
                    <a:pt x="611" y="1520"/>
                  </a:lnTo>
                  <a:lnTo>
                    <a:pt x="612" y="1520"/>
                  </a:lnTo>
                  <a:lnTo>
                    <a:pt x="612" y="1520"/>
                  </a:lnTo>
                  <a:lnTo>
                    <a:pt x="613" y="1520"/>
                  </a:lnTo>
                  <a:lnTo>
                    <a:pt x="613" y="1520"/>
                  </a:lnTo>
                  <a:lnTo>
                    <a:pt x="614" y="1520"/>
                  </a:lnTo>
                  <a:lnTo>
                    <a:pt x="614" y="1520"/>
                  </a:lnTo>
                  <a:lnTo>
                    <a:pt x="615" y="1520"/>
                  </a:lnTo>
                  <a:lnTo>
                    <a:pt x="615" y="1520"/>
                  </a:lnTo>
                  <a:lnTo>
                    <a:pt x="616" y="1520"/>
                  </a:lnTo>
                  <a:lnTo>
                    <a:pt x="616" y="1520"/>
                  </a:lnTo>
                  <a:lnTo>
                    <a:pt x="617" y="1520"/>
                  </a:lnTo>
                  <a:lnTo>
                    <a:pt x="617" y="1520"/>
                  </a:lnTo>
                  <a:lnTo>
                    <a:pt x="618" y="1520"/>
                  </a:lnTo>
                  <a:lnTo>
                    <a:pt x="618" y="1520"/>
                  </a:lnTo>
                  <a:lnTo>
                    <a:pt x="619" y="1520"/>
                  </a:lnTo>
                  <a:lnTo>
                    <a:pt x="619" y="1520"/>
                  </a:lnTo>
                  <a:lnTo>
                    <a:pt x="620" y="1520"/>
                  </a:lnTo>
                  <a:lnTo>
                    <a:pt x="620" y="1520"/>
                  </a:lnTo>
                  <a:lnTo>
                    <a:pt x="621" y="1520"/>
                  </a:lnTo>
                  <a:lnTo>
                    <a:pt x="621" y="1520"/>
                  </a:lnTo>
                  <a:lnTo>
                    <a:pt x="622" y="1520"/>
                  </a:lnTo>
                  <a:lnTo>
                    <a:pt x="623" y="1520"/>
                  </a:lnTo>
                  <a:lnTo>
                    <a:pt x="623" y="1520"/>
                  </a:lnTo>
                  <a:lnTo>
                    <a:pt x="624" y="1520"/>
                  </a:lnTo>
                  <a:lnTo>
                    <a:pt x="624" y="1520"/>
                  </a:lnTo>
                  <a:lnTo>
                    <a:pt x="625" y="1520"/>
                  </a:lnTo>
                  <a:lnTo>
                    <a:pt x="625" y="1520"/>
                  </a:lnTo>
                  <a:lnTo>
                    <a:pt x="626" y="1520"/>
                  </a:lnTo>
                  <a:lnTo>
                    <a:pt x="626" y="1520"/>
                  </a:lnTo>
                  <a:lnTo>
                    <a:pt x="627" y="1520"/>
                  </a:lnTo>
                  <a:lnTo>
                    <a:pt x="627" y="1520"/>
                  </a:lnTo>
                  <a:lnTo>
                    <a:pt x="628" y="1520"/>
                  </a:lnTo>
                  <a:lnTo>
                    <a:pt x="628" y="1520"/>
                  </a:lnTo>
                  <a:lnTo>
                    <a:pt x="629" y="1520"/>
                  </a:lnTo>
                  <a:lnTo>
                    <a:pt x="629" y="1520"/>
                  </a:lnTo>
                  <a:lnTo>
                    <a:pt x="630" y="1520"/>
                  </a:lnTo>
                  <a:lnTo>
                    <a:pt x="630" y="1520"/>
                  </a:lnTo>
                  <a:lnTo>
                    <a:pt x="631" y="1520"/>
                  </a:lnTo>
                  <a:lnTo>
                    <a:pt x="631" y="1520"/>
                  </a:lnTo>
                  <a:lnTo>
                    <a:pt x="632" y="1520"/>
                  </a:lnTo>
                  <a:lnTo>
                    <a:pt x="632" y="1520"/>
                  </a:lnTo>
                  <a:lnTo>
                    <a:pt x="633" y="1520"/>
                  </a:lnTo>
                  <a:lnTo>
                    <a:pt x="633" y="1520"/>
                  </a:lnTo>
                  <a:lnTo>
                    <a:pt x="634" y="1520"/>
                  </a:lnTo>
                  <a:lnTo>
                    <a:pt x="634" y="1520"/>
                  </a:lnTo>
                  <a:lnTo>
                    <a:pt x="635" y="1520"/>
                  </a:lnTo>
                  <a:lnTo>
                    <a:pt x="635" y="1520"/>
                  </a:lnTo>
                  <a:lnTo>
                    <a:pt x="636" y="1520"/>
                  </a:lnTo>
                  <a:lnTo>
                    <a:pt x="636" y="1520"/>
                  </a:lnTo>
                  <a:lnTo>
                    <a:pt x="637" y="1520"/>
                  </a:lnTo>
                  <a:lnTo>
                    <a:pt x="637" y="1520"/>
                  </a:lnTo>
                  <a:lnTo>
                    <a:pt x="638" y="1520"/>
                  </a:lnTo>
                  <a:lnTo>
                    <a:pt x="639" y="1520"/>
                  </a:lnTo>
                  <a:lnTo>
                    <a:pt x="639" y="1520"/>
                  </a:lnTo>
                  <a:lnTo>
                    <a:pt x="640" y="1520"/>
                  </a:lnTo>
                  <a:lnTo>
                    <a:pt x="640" y="1520"/>
                  </a:lnTo>
                  <a:lnTo>
                    <a:pt x="641" y="1520"/>
                  </a:lnTo>
                  <a:lnTo>
                    <a:pt x="641" y="1520"/>
                  </a:lnTo>
                  <a:lnTo>
                    <a:pt x="642" y="1520"/>
                  </a:lnTo>
                  <a:lnTo>
                    <a:pt x="642" y="1520"/>
                  </a:lnTo>
                  <a:lnTo>
                    <a:pt x="643" y="1520"/>
                  </a:lnTo>
                  <a:lnTo>
                    <a:pt x="643" y="1520"/>
                  </a:lnTo>
                  <a:lnTo>
                    <a:pt x="644" y="1520"/>
                  </a:lnTo>
                  <a:lnTo>
                    <a:pt x="644" y="1520"/>
                  </a:lnTo>
                  <a:lnTo>
                    <a:pt x="645" y="1520"/>
                  </a:lnTo>
                  <a:lnTo>
                    <a:pt x="645" y="1520"/>
                  </a:lnTo>
                  <a:lnTo>
                    <a:pt x="646" y="1520"/>
                  </a:lnTo>
                  <a:lnTo>
                    <a:pt x="646" y="1520"/>
                  </a:lnTo>
                  <a:lnTo>
                    <a:pt x="647" y="1520"/>
                  </a:lnTo>
                  <a:lnTo>
                    <a:pt x="647" y="1520"/>
                  </a:lnTo>
                  <a:lnTo>
                    <a:pt x="648" y="1520"/>
                  </a:lnTo>
                  <a:lnTo>
                    <a:pt x="648" y="1520"/>
                  </a:lnTo>
                  <a:lnTo>
                    <a:pt x="649" y="1520"/>
                  </a:lnTo>
                  <a:lnTo>
                    <a:pt x="649" y="1520"/>
                  </a:lnTo>
                  <a:lnTo>
                    <a:pt x="650" y="1520"/>
                  </a:lnTo>
                  <a:lnTo>
                    <a:pt x="650" y="1520"/>
                  </a:lnTo>
                  <a:lnTo>
                    <a:pt x="651" y="1520"/>
                  </a:lnTo>
                  <a:lnTo>
                    <a:pt x="651" y="1520"/>
                  </a:lnTo>
                  <a:lnTo>
                    <a:pt x="652" y="1520"/>
                  </a:lnTo>
                  <a:lnTo>
                    <a:pt x="652" y="1520"/>
                  </a:lnTo>
                  <a:lnTo>
                    <a:pt x="653" y="1520"/>
                  </a:lnTo>
                  <a:lnTo>
                    <a:pt x="653" y="1520"/>
                  </a:lnTo>
                  <a:lnTo>
                    <a:pt x="654" y="1520"/>
                  </a:lnTo>
                  <a:lnTo>
                    <a:pt x="654" y="1520"/>
                  </a:lnTo>
                  <a:lnTo>
                    <a:pt x="655" y="1520"/>
                  </a:lnTo>
                  <a:lnTo>
                    <a:pt x="655" y="1520"/>
                  </a:lnTo>
                  <a:lnTo>
                    <a:pt x="656" y="1520"/>
                  </a:lnTo>
                  <a:lnTo>
                    <a:pt x="656" y="1520"/>
                  </a:lnTo>
                  <a:lnTo>
                    <a:pt x="657" y="1520"/>
                  </a:lnTo>
                  <a:lnTo>
                    <a:pt x="657" y="1520"/>
                  </a:lnTo>
                  <a:lnTo>
                    <a:pt x="658" y="1520"/>
                  </a:lnTo>
                  <a:lnTo>
                    <a:pt x="658" y="1520"/>
                  </a:lnTo>
                  <a:lnTo>
                    <a:pt x="659" y="1520"/>
                  </a:lnTo>
                  <a:lnTo>
                    <a:pt x="659" y="1520"/>
                  </a:lnTo>
                  <a:lnTo>
                    <a:pt x="660" y="1520"/>
                  </a:lnTo>
                  <a:lnTo>
                    <a:pt x="660" y="1520"/>
                  </a:lnTo>
                  <a:lnTo>
                    <a:pt x="661" y="1520"/>
                  </a:lnTo>
                  <a:lnTo>
                    <a:pt x="662" y="1520"/>
                  </a:lnTo>
                  <a:lnTo>
                    <a:pt x="662" y="1520"/>
                  </a:lnTo>
                  <a:lnTo>
                    <a:pt x="663" y="1520"/>
                  </a:lnTo>
                  <a:lnTo>
                    <a:pt x="663" y="1520"/>
                  </a:lnTo>
                  <a:lnTo>
                    <a:pt x="664" y="1520"/>
                  </a:lnTo>
                  <a:lnTo>
                    <a:pt x="664" y="1520"/>
                  </a:lnTo>
                  <a:lnTo>
                    <a:pt x="665" y="1520"/>
                  </a:lnTo>
                  <a:lnTo>
                    <a:pt x="665" y="1520"/>
                  </a:lnTo>
                  <a:lnTo>
                    <a:pt x="666" y="1520"/>
                  </a:lnTo>
                  <a:lnTo>
                    <a:pt x="666" y="1520"/>
                  </a:lnTo>
                  <a:lnTo>
                    <a:pt x="667" y="1520"/>
                  </a:lnTo>
                  <a:lnTo>
                    <a:pt x="667" y="1520"/>
                  </a:lnTo>
                  <a:lnTo>
                    <a:pt x="668" y="1520"/>
                  </a:lnTo>
                  <a:lnTo>
                    <a:pt x="668" y="1520"/>
                  </a:lnTo>
                  <a:lnTo>
                    <a:pt x="669" y="1520"/>
                  </a:lnTo>
                  <a:lnTo>
                    <a:pt x="669" y="1520"/>
                  </a:lnTo>
                  <a:lnTo>
                    <a:pt x="670" y="1520"/>
                  </a:lnTo>
                  <a:lnTo>
                    <a:pt x="670" y="1520"/>
                  </a:lnTo>
                  <a:lnTo>
                    <a:pt x="671" y="1520"/>
                  </a:lnTo>
                  <a:lnTo>
                    <a:pt x="671" y="1520"/>
                  </a:lnTo>
                  <a:lnTo>
                    <a:pt x="672" y="1520"/>
                  </a:lnTo>
                  <a:lnTo>
                    <a:pt x="672" y="1520"/>
                  </a:lnTo>
                  <a:lnTo>
                    <a:pt x="673" y="1520"/>
                  </a:lnTo>
                  <a:lnTo>
                    <a:pt x="673" y="1520"/>
                  </a:lnTo>
                  <a:lnTo>
                    <a:pt x="674" y="1520"/>
                  </a:lnTo>
                  <a:lnTo>
                    <a:pt x="674" y="1520"/>
                  </a:lnTo>
                  <a:lnTo>
                    <a:pt x="675" y="1520"/>
                  </a:lnTo>
                  <a:lnTo>
                    <a:pt x="675" y="1520"/>
                  </a:lnTo>
                  <a:lnTo>
                    <a:pt x="676" y="1520"/>
                  </a:lnTo>
                  <a:lnTo>
                    <a:pt x="676" y="1520"/>
                  </a:lnTo>
                  <a:lnTo>
                    <a:pt x="677" y="1520"/>
                  </a:lnTo>
                  <a:lnTo>
                    <a:pt x="677" y="1520"/>
                  </a:lnTo>
                  <a:lnTo>
                    <a:pt x="678" y="1520"/>
                  </a:lnTo>
                  <a:lnTo>
                    <a:pt x="678" y="1520"/>
                  </a:lnTo>
                  <a:lnTo>
                    <a:pt x="679" y="1520"/>
                  </a:lnTo>
                  <a:lnTo>
                    <a:pt x="679" y="1520"/>
                  </a:lnTo>
                  <a:lnTo>
                    <a:pt x="680" y="1520"/>
                  </a:lnTo>
                  <a:lnTo>
                    <a:pt x="680" y="1520"/>
                  </a:lnTo>
                  <a:lnTo>
                    <a:pt x="681" y="1520"/>
                  </a:lnTo>
                  <a:lnTo>
                    <a:pt x="681" y="1520"/>
                  </a:lnTo>
                  <a:lnTo>
                    <a:pt x="682" y="1520"/>
                  </a:lnTo>
                  <a:lnTo>
                    <a:pt x="682" y="1520"/>
                  </a:lnTo>
                  <a:lnTo>
                    <a:pt x="683" y="1520"/>
                  </a:lnTo>
                  <a:lnTo>
                    <a:pt x="683" y="1520"/>
                  </a:lnTo>
                  <a:lnTo>
                    <a:pt x="684" y="1520"/>
                  </a:lnTo>
                  <a:lnTo>
                    <a:pt x="684" y="1520"/>
                  </a:lnTo>
                  <a:lnTo>
                    <a:pt x="685" y="1520"/>
                  </a:lnTo>
                  <a:lnTo>
                    <a:pt x="685" y="1520"/>
                  </a:lnTo>
                  <a:lnTo>
                    <a:pt x="686" y="1520"/>
                  </a:lnTo>
                  <a:lnTo>
                    <a:pt x="686" y="1520"/>
                  </a:lnTo>
                  <a:lnTo>
                    <a:pt x="687" y="1520"/>
                  </a:lnTo>
                  <a:lnTo>
                    <a:pt x="687" y="1520"/>
                  </a:lnTo>
                  <a:lnTo>
                    <a:pt x="688" y="1520"/>
                  </a:lnTo>
                  <a:lnTo>
                    <a:pt x="688" y="1520"/>
                  </a:lnTo>
                  <a:lnTo>
                    <a:pt x="689" y="1520"/>
                  </a:lnTo>
                  <a:lnTo>
                    <a:pt x="689" y="1520"/>
                  </a:lnTo>
                  <a:lnTo>
                    <a:pt x="690" y="1520"/>
                  </a:lnTo>
                  <a:lnTo>
                    <a:pt x="690" y="1520"/>
                  </a:lnTo>
                  <a:lnTo>
                    <a:pt x="691" y="1520"/>
                  </a:lnTo>
                  <a:lnTo>
                    <a:pt x="691" y="1520"/>
                  </a:lnTo>
                  <a:lnTo>
                    <a:pt x="692" y="1520"/>
                  </a:lnTo>
                  <a:lnTo>
                    <a:pt x="692" y="1520"/>
                  </a:lnTo>
                  <a:lnTo>
                    <a:pt x="693" y="1520"/>
                  </a:lnTo>
                  <a:lnTo>
                    <a:pt x="693" y="1520"/>
                  </a:lnTo>
                  <a:lnTo>
                    <a:pt x="694" y="1520"/>
                  </a:lnTo>
                  <a:lnTo>
                    <a:pt x="694" y="1520"/>
                  </a:lnTo>
                  <a:lnTo>
                    <a:pt x="695" y="1520"/>
                  </a:lnTo>
                  <a:lnTo>
                    <a:pt x="695" y="1520"/>
                  </a:lnTo>
                  <a:lnTo>
                    <a:pt x="696" y="1520"/>
                  </a:lnTo>
                  <a:lnTo>
                    <a:pt x="696" y="1520"/>
                  </a:lnTo>
                  <a:lnTo>
                    <a:pt x="697" y="1520"/>
                  </a:lnTo>
                  <a:lnTo>
                    <a:pt x="697" y="1520"/>
                  </a:lnTo>
                  <a:lnTo>
                    <a:pt x="698" y="1520"/>
                  </a:lnTo>
                  <a:lnTo>
                    <a:pt x="698" y="1520"/>
                  </a:lnTo>
                  <a:lnTo>
                    <a:pt x="699" y="1520"/>
                  </a:lnTo>
                  <a:lnTo>
                    <a:pt x="699" y="1520"/>
                  </a:lnTo>
                  <a:lnTo>
                    <a:pt x="700" y="1520"/>
                  </a:lnTo>
                  <a:lnTo>
                    <a:pt x="700" y="1520"/>
                  </a:lnTo>
                  <a:lnTo>
                    <a:pt x="701" y="1520"/>
                  </a:lnTo>
                  <a:lnTo>
                    <a:pt x="701" y="1520"/>
                  </a:lnTo>
                  <a:lnTo>
                    <a:pt x="702" y="1520"/>
                  </a:lnTo>
                  <a:lnTo>
                    <a:pt x="702" y="1520"/>
                  </a:lnTo>
                  <a:lnTo>
                    <a:pt x="703" y="1520"/>
                  </a:lnTo>
                  <a:lnTo>
                    <a:pt x="703" y="1520"/>
                  </a:lnTo>
                  <a:lnTo>
                    <a:pt x="704" y="1520"/>
                  </a:lnTo>
                  <a:lnTo>
                    <a:pt x="704" y="1520"/>
                  </a:lnTo>
                  <a:lnTo>
                    <a:pt x="705" y="1520"/>
                  </a:lnTo>
                  <a:lnTo>
                    <a:pt x="705" y="1520"/>
                  </a:lnTo>
                  <a:lnTo>
                    <a:pt x="706" y="1520"/>
                  </a:lnTo>
                  <a:lnTo>
                    <a:pt x="706" y="1520"/>
                  </a:lnTo>
                  <a:lnTo>
                    <a:pt x="707" y="1520"/>
                  </a:lnTo>
                  <a:lnTo>
                    <a:pt x="707" y="1520"/>
                  </a:lnTo>
                  <a:lnTo>
                    <a:pt x="708" y="1520"/>
                  </a:lnTo>
                  <a:lnTo>
                    <a:pt x="708" y="1520"/>
                  </a:lnTo>
                  <a:lnTo>
                    <a:pt x="709" y="1520"/>
                  </a:lnTo>
                  <a:lnTo>
                    <a:pt x="709" y="1520"/>
                  </a:lnTo>
                  <a:lnTo>
                    <a:pt x="710" y="1520"/>
                  </a:lnTo>
                  <a:lnTo>
                    <a:pt x="710" y="1520"/>
                  </a:lnTo>
                  <a:lnTo>
                    <a:pt x="711" y="1520"/>
                  </a:lnTo>
                  <a:lnTo>
                    <a:pt x="711" y="1520"/>
                  </a:lnTo>
                  <a:lnTo>
                    <a:pt x="712" y="1520"/>
                  </a:lnTo>
                  <a:lnTo>
                    <a:pt x="712" y="1520"/>
                  </a:lnTo>
                  <a:lnTo>
                    <a:pt x="713" y="1520"/>
                  </a:lnTo>
                  <a:lnTo>
                    <a:pt x="713" y="1520"/>
                  </a:lnTo>
                  <a:lnTo>
                    <a:pt x="714" y="1520"/>
                  </a:lnTo>
                  <a:lnTo>
                    <a:pt x="714" y="1520"/>
                  </a:lnTo>
                  <a:lnTo>
                    <a:pt x="715" y="1520"/>
                  </a:lnTo>
                  <a:lnTo>
                    <a:pt x="715" y="1520"/>
                  </a:lnTo>
                  <a:lnTo>
                    <a:pt x="716" y="1520"/>
                  </a:lnTo>
                  <a:lnTo>
                    <a:pt x="716" y="1520"/>
                  </a:lnTo>
                  <a:lnTo>
                    <a:pt x="717" y="1520"/>
                  </a:lnTo>
                  <a:lnTo>
                    <a:pt x="717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719" y="1520"/>
                  </a:lnTo>
                  <a:lnTo>
                    <a:pt x="719" y="1520"/>
                  </a:lnTo>
                  <a:lnTo>
                    <a:pt x="720" y="1520"/>
                  </a:lnTo>
                  <a:lnTo>
                    <a:pt x="720" y="1520"/>
                  </a:lnTo>
                  <a:lnTo>
                    <a:pt x="721" y="1520"/>
                  </a:lnTo>
                  <a:lnTo>
                    <a:pt x="722" y="1520"/>
                  </a:lnTo>
                  <a:lnTo>
                    <a:pt x="722" y="1520"/>
                  </a:lnTo>
                  <a:lnTo>
                    <a:pt x="723" y="1520"/>
                  </a:lnTo>
                  <a:lnTo>
                    <a:pt x="723" y="1520"/>
                  </a:lnTo>
                  <a:lnTo>
                    <a:pt x="724" y="1520"/>
                  </a:lnTo>
                  <a:lnTo>
                    <a:pt x="724" y="1520"/>
                  </a:lnTo>
                  <a:lnTo>
                    <a:pt x="725" y="1520"/>
                  </a:lnTo>
                  <a:lnTo>
                    <a:pt x="725" y="1520"/>
                  </a:lnTo>
                  <a:lnTo>
                    <a:pt x="726" y="1520"/>
                  </a:lnTo>
                  <a:lnTo>
                    <a:pt x="726" y="1520"/>
                  </a:lnTo>
                  <a:lnTo>
                    <a:pt x="727" y="1520"/>
                  </a:lnTo>
                  <a:lnTo>
                    <a:pt x="727" y="1520"/>
                  </a:lnTo>
                  <a:lnTo>
                    <a:pt x="728" y="1520"/>
                  </a:lnTo>
                  <a:lnTo>
                    <a:pt x="728" y="1520"/>
                  </a:lnTo>
                  <a:lnTo>
                    <a:pt x="729" y="1520"/>
                  </a:lnTo>
                  <a:lnTo>
                    <a:pt x="729" y="1520"/>
                  </a:lnTo>
                  <a:lnTo>
                    <a:pt x="730" y="1520"/>
                  </a:lnTo>
                  <a:lnTo>
                    <a:pt x="730" y="1520"/>
                  </a:lnTo>
                  <a:lnTo>
                    <a:pt x="731" y="1520"/>
                  </a:lnTo>
                  <a:lnTo>
                    <a:pt x="731" y="1520"/>
                  </a:lnTo>
                  <a:lnTo>
                    <a:pt x="732" y="1520"/>
                  </a:lnTo>
                  <a:lnTo>
                    <a:pt x="732" y="1520"/>
                  </a:lnTo>
                  <a:lnTo>
                    <a:pt x="733" y="1520"/>
                  </a:lnTo>
                  <a:lnTo>
                    <a:pt x="733" y="1520"/>
                  </a:lnTo>
                  <a:lnTo>
                    <a:pt x="734" y="1520"/>
                  </a:lnTo>
                  <a:lnTo>
                    <a:pt x="734" y="1520"/>
                  </a:lnTo>
                  <a:lnTo>
                    <a:pt x="735" y="1520"/>
                  </a:lnTo>
                  <a:lnTo>
                    <a:pt x="735" y="1520"/>
                  </a:lnTo>
                  <a:lnTo>
                    <a:pt x="736" y="1520"/>
                  </a:lnTo>
                  <a:lnTo>
                    <a:pt x="736" y="1520"/>
                  </a:lnTo>
                  <a:lnTo>
                    <a:pt x="737" y="1520"/>
                  </a:lnTo>
                  <a:lnTo>
                    <a:pt x="737" y="1520"/>
                  </a:lnTo>
                  <a:lnTo>
                    <a:pt x="738" y="1520"/>
                  </a:lnTo>
                  <a:lnTo>
                    <a:pt x="738" y="1520"/>
                  </a:lnTo>
                  <a:lnTo>
                    <a:pt x="739" y="1520"/>
                  </a:lnTo>
                  <a:lnTo>
                    <a:pt x="739" y="1520"/>
                  </a:lnTo>
                  <a:lnTo>
                    <a:pt x="740" y="1520"/>
                  </a:lnTo>
                  <a:lnTo>
                    <a:pt x="740" y="1520"/>
                  </a:lnTo>
                  <a:lnTo>
                    <a:pt x="741" y="1520"/>
                  </a:lnTo>
                  <a:lnTo>
                    <a:pt x="741" y="1520"/>
                  </a:lnTo>
                  <a:lnTo>
                    <a:pt x="742" y="1520"/>
                  </a:lnTo>
                  <a:lnTo>
                    <a:pt x="742" y="1520"/>
                  </a:lnTo>
                  <a:lnTo>
                    <a:pt x="743" y="1520"/>
                  </a:lnTo>
                  <a:lnTo>
                    <a:pt x="743" y="1520"/>
                  </a:lnTo>
                  <a:lnTo>
                    <a:pt x="744" y="1520"/>
                  </a:lnTo>
                  <a:lnTo>
                    <a:pt x="744" y="1520"/>
                  </a:lnTo>
                  <a:lnTo>
                    <a:pt x="745" y="1520"/>
                  </a:lnTo>
                  <a:lnTo>
                    <a:pt x="745" y="1520"/>
                  </a:lnTo>
                  <a:lnTo>
                    <a:pt x="746" y="1520"/>
                  </a:lnTo>
                  <a:lnTo>
                    <a:pt x="746" y="1520"/>
                  </a:lnTo>
                  <a:lnTo>
                    <a:pt x="747" y="1520"/>
                  </a:lnTo>
                  <a:lnTo>
                    <a:pt x="747" y="1520"/>
                  </a:lnTo>
                  <a:lnTo>
                    <a:pt x="748" y="1520"/>
                  </a:lnTo>
                  <a:lnTo>
                    <a:pt x="748" y="1520"/>
                  </a:lnTo>
                  <a:lnTo>
                    <a:pt x="749" y="1520"/>
                  </a:lnTo>
                  <a:lnTo>
                    <a:pt x="749" y="1520"/>
                  </a:lnTo>
                  <a:lnTo>
                    <a:pt x="750" y="1520"/>
                  </a:lnTo>
                  <a:lnTo>
                    <a:pt x="750" y="1520"/>
                  </a:lnTo>
                  <a:lnTo>
                    <a:pt x="751" y="1520"/>
                  </a:lnTo>
                  <a:lnTo>
                    <a:pt x="751" y="1520"/>
                  </a:lnTo>
                  <a:lnTo>
                    <a:pt x="752" y="1520"/>
                  </a:lnTo>
                  <a:lnTo>
                    <a:pt x="752" y="1520"/>
                  </a:lnTo>
                  <a:lnTo>
                    <a:pt x="753" y="1520"/>
                  </a:lnTo>
                  <a:lnTo>
                    <a:pt x="753" y="1520"/>
                  </a:lnTo>
                  <a:lnTo>
                    <a:pt x="754" y="1520"/>
                  </a:lnTo>
                  <a:lnTo>
                    <a:pt x="754" y="1520"/>
                  </a:lnTo>
                  <a:lnTo>
                    <a:pt x="755" y="1520"/>
                  </a:lnTo>
                  <a:lnTo>
                    <a:pt x="755" y="1520"/>
                  </a:lnTo>
                  <a:lnTo>
                    <a:pt x="756" y="1520"/>
                  </a:lnTo>
                  <a:lnTo>
                    <a:pt x="756" y="1520"/>
                  </a:lnTo>
                  <a:lnTo>
                    <a:pt x="757" y="1520"/>
                  </a:lnTo>
                  <a:lnTo>
                    <a:pt x="758" y="1520"/>
                  </a:lnTo>
                  <a:lnTo>
                    <a:pt x="758" y="1520"/>
                  </a:lnTo>
                  <a:lnTo>
                    <a:pt x="759" y="1520"/>
                  </a:lnTo>
                  <a:lnTo>
                    <a:pt x="759" y="1520"/>
                  </a:lnTo>
                  <a:lnTo>
                    <a:pt x="760" y="1520"/>
                  </a:lnTo>
                  <a:lnTo>
                    <a:pt x="760" y="1520"/>
                  </a:lnTo>
                  <a:lnTo>
                    <a:pt x="761" y="1520"/>
                  </a:lnTo>
                  <a:lnTo>
                    <a:pt x="761" y="1520"/>
                  </a:lnTo>
                  <a:lnTo>
                    <a:pt x="762" y="1520"/>
                  </a:lnTo>
                  <a:lnTo>
                    <a:pt x="762" y="1520"/>
                  </a:lnTo>
                  <a:lnTo>
                    <a:pt x="763" y="1520"/>
                  </a:lnTo>
                  <a:lnTo>
                    <a:pt x="763" y="1520"/>
                  </a:lnTo>
                  <a:lnTo>
                    <a:pt x="764" y="1520"/>
                  </a:lnTo>
                  <a:lnTo>
                    <a:pt x="764" y="1520"/>
                  </a:lnTo>
                  <a:lnTo>
                    <a:pt x="765" y="1520"/>
                  </a:lnTo>
                  <a:lnTo>
                    <a:pt x="765" y="1520"/>
                  </a:lnTo>
                  <a:lnTo>
                    <a:pt x="766" y="1520"/>
                  </a:lnTo>
                  <a:lnTo>
                    <a:pt x="766" y="1520"/>
                  </a:lnTo>
                  <a:lnTo>
                    <a:pt x="767" y="1520"/>
                  </a:lnTo>
                  <a:lnTo>
                    <a:pt x="767" y="1520"/>
                  </a:lnTo>
                  <a:lnTo>
                    <a:pt x="768" y="1520"/>
                  </a:lnTo>
                  <a:lnTo>
                    <a:pt x="768" y="1520"/>
                  </a:lnTo>
                  <a:lnTo>
                    <a:pt x="769" y="1520"/>
                  </a:lnTo>
                  <a:lnTo>
                    <a:pt x="769" y="1520"/>
                  </a:lnTo>
                  <a:lnTo>
                    <a:pt x="770" y="1520"/>
                  </a:lnTo>
                  <a:lnTo>
                    <a:pt x="770" y="1520"/>
                  </a:lnTo>
                  <a:lnTo>
                    <a:pt x="771" y="1520"/>
                  </a:lnTo>
                  <a:lnTo>
                    <a:pt x="771" y="1520"/>
                  </a:lnTo>
                  <a:lnTo>
                    <a:pt x="772" y="1520"/>
                  </a:lnTo>
                  <a:lnTo>
                    <a:pt x="772" y="1520"/>
                  </a:lnTo>
                  <a:lnTo>
                    <a:pt x="773" y="1520"/>
                  </a:lnTo>
                  <a:lnTo>
                    <a:pt x="773" y="1520"/>
                  </a:lnTo>
                  <a:lnTo>
                    <a:pt x="774" y="1520"/>
                  </a:lnTo>
                  <a:lnTo>
                    <a:pt x="774" y="1520"/>
                  </a:lnTo>
                  <a:lnTo>
                    <a:pt x="775" y="1520"/>
                  </a:lnTo>
                  <a:lnTo>
                    <a:pt x="775" y="1520"/>
                  </a:lnTo>
                  <a:lnTo>
                    <a:pt x="776" y="1520"/>
                  </a:lnTo>
                  <a:lnTo>
                    <a:pt x="776" y="1520"/>
                  </a:lnTo>
                  <a:lnTo>
                    <a:pt x="777" y="1520"/>
                  </a:lnTo>
                  <a:lnTo>
                    <a:pt x="777" y="1520"/>
                  </a:lnTo>
                  <a:lnTo>
                    <a:pt x="778" y="1520"/>
                  </a:lnTo>
                  <a:lnTo>
                    <a:pt x="778" y="1520"/>
                  </a:lnTo>
                  <a:lnTo>
                    <a:pt x="779" y="1520"/>
                  </a:lnTo>
                  <a:lnTo>
                    <a:pt x="779" y="1520"/>
                  </a:lnTo>
                  <a:lnTo>
                    <a:pt x="780" y="1520"/>
                  </a:lnTo>
                  <a:lnTo>
                    <a:pt x="780" y="1520"/>
                  </a:lnTo>
                  <a:lnTo>
                    <a:pt x="781" y="1520"/>
                  </a:lnTo>
                  <a:lnTo>
                    <a:pt x="781" y="1520"/>
                  </a:lnTo>
                  <a:lnTo>
                    <a:pt x="782" y="1520"/>
                  </a:lnTo>
                  <a:lnTo>
                    <a:pt x="782" y="1520"/>
                  </a:lnTo>
                  <a:lnTo>
                    <a:pt x="783" y="1520"/>
                  </a:lnTo>
                  <a:lnTo>
                    <a:pt x="783" y="1520"/>
                  </a:lnTo>
                  <a:lnTo>
                    <a:pt x="784" y="1520"/>
                  </a:lnTo>
                  <a:lnTo>
                    <a:pt x="784" y="1520"/>
                  </a:lnTo>
                  <a:lnTo>
                    <a:pt x="785" y="1520"/>
                  </a:lnTo>
                  <a:lnTo>
                    <a:pt x="785" y="1520"/>
                  </a:lnTo>
                  <a:lnTo>
                    <a:pt x="786" y="1520"/>
                  </a:lnTo>
                  <a:lnTo>
                    <a:pt x="786" y="1520"/>
                  </a:lnTo>
                  <a:lnTo>
                    <a:pt x="787" y="1520"/>
                  </a:lnTo>
                  <a:lnTo>
                    <a:pt x="787" y="1520"/>
                  </a:lnTo>
                  <a:lnTo>
                    <a:pt x="788" y="1520"/>
                  </a:lnTo>
                  <a:lnTo>
                    <a:pt x="788" y="1520"/>
                  </a:lnTo>
                  <a:lnTo>
                    <a:pt x="789" y="1520"/>
                  </a:lnTo>
                  <a:lnTo>
                    <a:pt x="789" y="1520"/>
                  </a:lnTo>
                  <a:lnTo>
                    <a:pt x="790" y="1520"/>
                  </a:lnTo>
                  <a:lnTo>
                    <a:pt x="790" y="1520"/>
                  </a:lnTo>
                  <a:lnTo>
                    <a:pt x="791" y="1520"/>
                  </a:lnTo>
                  <a:lnTo>
                    <a:pt x="791" y="1520"/>
                  </a:lnTo>
                  <a:lnTo>
                    <a:pt x="792" y="1520"/>
                  </a:lnTo>
                  <a:lnTo>
                    <a:pt x="792" y="1520"/>
                  </a:lnTo>
                  <a:lnTo>
                    <a:pt x="793" y="1520"/>
                  </a:lnTo>
                  <a:lnTo>
                    <a:pt x="793" y="1520"/>
                  </a:lnTo>
                  <a:lnTo>
                    <a:pt x="794" y="1520"/>
                  </a:lnTo>
                  <a:lnTo>
                    <a:pt x="794" y="1520"/>
                  </a:lnTo>
                  <a:lnTo>
                    <a:pt x="795" y="1520"/>
                  </a:lnTo>
                  <a:lnTo>
                    <a:pt x="795" y="1520"/>
                  </a:lnTo>
                  <a:lnTo>
                    <a:pt x="796" y="1520"/>
                  </a:lnTo>
                  <a:lnTo>
                    <a:pt x="796" y="1520"/>
                  </a:lnTo>
                  <a:lnTo>
                    <a:pt x="797" y="1520"/>
                  </a:lnTo>
                  <a:lnTo>
                    <a:pt x="797" y="1520"/>
                  </a:lnTo>
                  <a:lnTo>
                    <a:pt x="798" y="1520"/>
                  </a:lnTo>
                  <a:lnTo>
                    <a:pt x="798" y="1520"/>
                  </a:lnTo>
                  <a:lnTo>
                    <a:pt x="799" y="1520"/>
                  </a:lnTo>
                  <a:lnTo>
                    <a:pt x="799" y="1520"/>
                  </a:lnTo>
                  <a:lnTo>
                    <a:pt x="800" y="1520"/>
                  </a:lnTo>
                  <a:lnTo>
                    <a:pt x="800" y="1520"/>
                  </a:lnTo>
                  <a:lnTo>
                    <a:pt x="801" y="1520"/>
                  </a:lnTo>
                  <a:lnTo>
                    <a:pt x="801" y="1520"/>
                  </a:lnTo>
                  <a:lnTo>
                    <a:pt x="802" y="1520"/>
                  </a:lnTo>
                  <a:lnTo>
                    <a:pt x="803" y="1520"/>
                  </a:lnTo>
                  <a:lnTo>
                    <a:pt x="803" y="1520"/>
                  </a:lnTo>
                  <a:lnTo>
                    <a:pt x="804" y="1520"/>
                  </a:lnTo>
                  <a:lnTo>
                    <a:pt x="804" y="1520"/>
                  </a:lnTo>
                  <a:lnTo>
                    <a:pt x="805" y="1520"/>
                  </a:lnTo>
                  <a:lnTo>
                    <a:pt x="805" y="1520"/>
                  </a:lnTo>
                  <a:lnTo>
                    <a:pt x="806" y="1520"/>
                  </a:lnTo>
                  <a:lnTo>
                    <a:pt x="806" y="1520"/>
                  </a:lnTo>
                  <a:lnTo>
                    <a:pt x="807" y="1520"/>
                  </a:lnTo>
                  <a:lnTo>
                    <a:pt x="807" y="1520"/>
                  </a:lnTo>
                  <a:lnTo>
                    <a:pt x="808" y="1520"/>
                  </a:lnTo>
                  <a:lnTo>
                    <a:pt x="808" y="1520"/>
                  </a:lnTo>
                  <a:lnTo>
                    <a:pt x="809" y="1520"/>
                  </a:lnTo>
                  <a:lnTo>
                    <a:pt x="809" y="1520"/>
                  </a:lnTo>
                  <a:lnTo>
                    <a:pt x="810" y="1520"/>
                  </a:lnTo>
                  <a:lnTo>
                    <a:pt x="810" y="1520"/>
                  </a:lnTo>
                  <a:lnTo>
                    <a:pt x="811" y="1520"/>
                  </a:lnTo>
                  <a:lnTo>
                    <a:pt x="811" y="1520"/>
                  </a:lnTo>
                  <a:lnTo>
                    <a:pt x="812" y="1520"/>
                  </a:lnTo>
                  <a:lnTo>
                    <a:pt x="812" y="1520"/>
                  </a:lnTo>
                  <a:lnTo>
                    <a:pt x="813" y="1520"/>
                  </a:lnTo>
                  <a:lnTo>
                    <a:pt x="813" y="1520"/>
                  </a:lnTo>
                  <a:lnTo>
                    <a:pt x="814" y="1520"/>
                  </a:lnTo>
                  <a:lnTo>
                    <a:pt x="814" y="1520"/>
                  </a:lnTo>
                  <a:lnTo>
                    <a:pt x="815" y="1520"/>
                  </a:lnTo>
                  <a:lnTo>
                    <a:pt x="816" y="1520"/>
                  </a:lnTo>
                  <a:lnTo>
                    <a:pt x="816" y="1520"/>
                  </a:lnTo>
                  <a:lnTo>
                    <a:pt x="817" y="1520"/>
                  </a:lnTo>
                  <a:lnTo>
                    <a:pt x="817" y="1520"/>
                  </a:lnTo>
                  <a:lnTo>
                    <a:pt x="818" y="1520"/>
                  </a:lnTo>
                  <a:lnTo>
                    <a:pt x="818" y="1520"/>
                  </a:lnTo>
                  <a:lnTo>
                    <a:pt x="819" y="1520"/>
                  </a:lnTo>
                  <a:lnTo>
                    <a:pt x="819" y="1520"/>
                  </a:lnTo>
                  <a:lnTo>
                    <a:pt x="820" y="1520"/>
                  </a:lnTo>
                  <a:lnTo>
                    <a:pt x="821" y="1520"/>
                  </a:lnTo>
                  <a:lnTo>
                    <a:pt x="821" y="1520"/>
                  </a:lnTo>
                  <a:lnTo>
                    <a:pt x="822" y="1520"/>
                  </a:lnTo>
                  <a:lnTo>
                    <a:pt x="822" y="1520"/>
                  </a:lnTo>
                  <a:lnTo>
                    <a:pt x="823" y="1520"/>
                  </a:lnTo>
                  <a:lnTo>
                    <a:pt x="823" y="1520"/>
                  </a:lnTo>
                  <a:lnTo>
                    <a:pt x="824" y="1520"/>
                  </a:lnTo>
                  <a:lnTo>
                    <a:pt x="824" y="1520"/>
                  </a:lnTo>
                  <a:lnTo>
                    <a:pt x="825" y="1520"/>
                  </a:lnTo>
                  <a:lnTo>
                    <a:pt x="825" y="1520"/>
                  </a:lnTo>
                  <a:lnTo>
                    <a:pt x="826" y="1520"/>
                  </a:lnTo>
                  <a:lnTo>
                    <a:pt x="826" y="1520"/>
                  </a:lnTo>
                  <a:lnTo>
                    <a:pt x="827" y="1520"/>
                  </a:lnTo>
                  <a:lnTo>
                    <a:pt x="827" y="1520"/>
                  </a:lnTo>
                  <a:lnTo>
                    <a:pt x="828" y="1520"/>
                  </a:lnTo>
                  <a:lnTo>
                    <a:pt x="828" y="1520"/>
                  </a:lnTo>
                  <a:lnTo>
                    <a:pt x="829" y="1520"/>
                  </a:lnTo>
                  <a:lnTo>
                    <a:pt x="829" y="1520"/>
                  </a:lnTo>
                  <a:lnTo>
                    <a:pt x="830" y="1520"/>
                  </a:lnTo>
                  <a:lnTo>
                    <a:pt x="830" y="1520"/>
                  </a:lnTo>
                  <a:lnTo>
                    <a:pt x="831" y="1520"/>
                  </a:lnTo>
                  <a:lnTo>
                    <a:pt x="831" y="1520"/>
                  </a:lnTo>
                  <a:lnTo>
                    <a:pt x="832" y="1520"/>
                  </a:lnTo>
                  <a:lnTo>
                    <a:pt x="832" y="1520"/>
                  </a:lnTo>
                  <a:lnTo>
                    <a:pt x="833" y="1520"/>
                  </a:lnTo>
                  <a:lnTo>
                    <a:pt x="833" y="1520"/>
                  </a:lnTo>
                  <a:lnTo>
                    <a:pt x="834" y="1520"/>
                  </a:lnTo>
                  <a:lnTo>
                    <a:pt x="834" y="1520"/>
                  </a:lnTo>
                  <a:lnTo>
                    <a:pt x="835" y="1520"/>
                  </a:lnTo>
                  <a:lnTo>
                    <a:pt x="835" y="1520"/>
                  </a:lnTo>
                  <a:lnTo>
                    <a:pt x="836" y="1520"/>
                  </a:lnTo>
                  <a:lnTo>
                    <a:pt x="836" y="1520"/>
                  </a:lnTo>
                  <a:lnTo>
                    <a:pt x="837" y="1520"/>
                  </a:lnTo>
                  <a:lnTo>
                    <a:pt x="837" y="1520"/>
                  </a:lnTo>
                  <a:lnTo>
                    <a:pt x="838" y="1520"/>
                  </a:lnTo>
                  <a:lnTo>
                    <a:pt x="838" y="1520"/>
                  </a:lnTo>
                  <a:lnTo>
                    <a:pt x="839" y="1520"/>
                  </a:lnTo>
                  <a:lnTo>
                    <a:pt x="839" y="1520"/>
                  </a:lnTo>
                  <a:lnTo>
                    <a:pt x="840" y="1520"/>
                  </a:lnTo>
                  <a:lnTo>
                    <a:pt x="840" y="1520"/>
                  </a:lnTo>
                  <a:lnTo>
                    <a:pt x="841" y="1520"/>
                  </a:lnTo>
                  <a:lnTo>
                    <a:pt x="841" y="1520"/>
                  </a:lnTo>
                  <a:lnTo>
                    <a:pt x="842" y="1520"/>
                  </a:lnTo>
                  <a:lnTo>
                    <a:pt x="842" y="1520"/>
                  </a:lnTo>
                  <a:lnTo>
                    <a:pt x="843" y="1520"/>
                  </a:lnTo>
                  <a:lnTo>
                    <a:pt x="843" y="1520"/>
                  </a:lnTo>
                  <a:lnTo>
                    <a:pt x="844" y="1520"/>
                  </a:lnTo>
                  <a:lnTo>
                    <a:pt x="844" y="1520"/>
                  </a:lnTo>
                  <a:lnTo>
                    <a:pt x="845" y="1520"/>
                  </a:lnTo>
                  <a:lnTo>
                    <a:pt x="845" y="1520"/>
                  </a:lnTo>
                  <a:lnTo>
                    <a:pt x="846" y="1520"/>
                  </a:lnTo>
                  <a:lnTo>
                    <a:pt x="846" y="1520"/>
                  </a:lnTo>
                  <a:lnTo>
                    <a:pt x="847" y="1520"/>
                  </a:lnTo>
                  <a:lnTo>
                    <a:pt x="847" y="1520"/>
                  </a:lnTo>
                  <a:lnTo>
                    <a:pt x="848" y="1520"/>
                  </a:lnTo>
                  <a:lnTo>
                    <a:pt x="848" y="1520"/>
                  </a:lnTo>
                  <a:lnTo>
                    <a:pt x="849" y="1520"/>
                  </a:lnTo>
                  <a:lnTo>
                    <a:pt x="849" y="1520"/>
                  </a:lnTo>
                  <a:lnTo>
                    <a:pt x="850" y="1520"/>
                  </a:lnTo>
                  <a:lnTo>
                    <a:pt x="850" y="1520"/>
                  </a:lnTo>
                  <a:lnTo>
                    <a:pt x="851" y="1520"/>
                  </a:lnTo>
                  <a:lnTo>
                    <a:pt x="851" y="1520"/>
                  </a:lnTo>
                  <a:lnTo>
                    <a:pt x="852" y="1520"/>
                  </a:lnTo>
                  <a:lnTo>
                    <a:pt x="852" y="1520"/>
                  </a:lnTo>
                  <a:lnTo>
                    <a:pt x="853" y="1520"/>
                  </a:lnTo>
                  <a:lnTo>
                    <a:pt x="853" y="1520"/>
                  </a:lnTo>
                  <a:lnTo>
                    <a:pt x="854" y="1520"/>
                  </a:lnTo>
                  <a:lnTo>
                    <a:pt x="854" y="1520"/>
                  </a:lnTo>
                  <a:lnTo>
                    <a:pt x="855" y="1520"/>
                  </a:lnTo>
                  <a:lnTo>
                    <a:pt x="855" y="1520"/>
                  </a:lnTo>
                  <a:lnTo>
                    <a:pt x="856" y="1520"/>
                  </a:lnTo>
                  <a:lnTo>
                    <a:pt x="856" y="1520"/>
                  </a:lnTo>
                  <a:lnTo>
                    <a:pt x="857" y="1520"/>
                  </a:lnTo>
                  <a:lnTo>
                    <a:pt x="857" y="1520"/>
                  </a:lnTo>
                  <a:lnTo>
                    <a:pt x="858" y="1520"/>
                  </a:lnTo>
                  <a:lnTo>
                    <a:pt x="858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60" y="1520"/>
                  </a:lnTo>
                  <a:lnTo>
                    <a:pt x="860" y="1520"/>
                  </a:lnTo>
                  <a:lnTo>
                    <a:pt x="861" y="1520"/>
                  </a:lnTo>
                  <a:lnTo>
                    <a:pt x="861" y="1520"/>
                  </a:lnTo>
                  <a:lnTo>
                    <a:pt x="862" y="1520"/>
                  </a:lnTo>
                  <a:lnTo>
                    <a:pt x="862" y="1520"/>
                  </a:lnTo>
                  <a:lnTo>
                    <a:pt x="863" y="1520"/>
                  </a:lnTo>
                  <a:lnTo>
                    <a:pt x="863" y="1520"/>
                  </a:lnTo>
                  <a:lnTo>
                    <a:pt x="864" y="1520"/>
                  </a:lnTo>
                  <a:lnTo>
                    <a:pt x="864" y="1520"/>
                  </a:lnTo>
                  <a:lnTo>
                    <a:pt x="865" y="1520"/>
                  </a:lnTo>
                  <a:lnTo>
                    <a:pt x="865" y="1520"/>
                  </a:lnTo>
                  <a:lnTo>
                    <a:pt x="866" y="1520"/>
                  </a:lnTo>
                  <a:lnTo>
                    <a:pt x="866" y="1520"/>
                  </a:lnTo>
                  <a:lnTo>
                    <a:pt x="867" y="1520"/>
                  </a:lnTo>
                  <a:lnTo>
                    <a:pt x="867" y="1520"/>
                  </a:lnTo>
                  <a:lnTo>
                    <a:pt x="868" y="1520"/>
                  </a:lnTo>
                  <a:lnTo>
                    <a:pt x="868" y="1520"/>
                  </a:lnTo>
                  <a:lnTo>
                    <a:pt x="869" y="1520"/>
                  </a:lnTo>
                  <a:lnTo>
                    <a:pt x="869" y="1520"/>
                  </a:lnTo>
                  <a:lnTo>
                    <a:pt x="870" y="1520"/>
                  </a:lnTo>
                  <a:lnTo>
                    <a:pt x="870" y="1520"/>
                  </a:lnTo>
                  <a:lnTo>
                    <a:pt x="871" y="1520"/>
                  </a:lnTo>
                  <a:lnTo>
                    <a:pt x="871" y="1520"/>
                  </a:lnTo>
                  <a:lnTo>
                    <a:pt x="872" y="1520"/>
                  </a:lnTo>
                  <a:lnTo>
                    <a:pt x="872" y="1520"/>
                  </a:lnTo>
                  <a:lnTo>
                    <a:pt x="873" y="1520"/>
                  </a:lnTo>
                  <a:lnTo>
                    <a:pt x="873" y="1520"/>
                  </a:lnTo>
                  <a:lnTo>
                    <a:pt x="874" y="1520"/>
                  </a:lnTo>
                  <a:lnTo>
                    <a:pt x="874" y="1520"/>
                  </a:lnTo>
                  <a:lnTo>
                    <a:pt x="875" y="1520"/>
                  </a:lnTo>
                  <a:lnTo>
                    <a:pt x="875" y="1520"/>
                  </a:lnTo>
                  <a:lnTo>
                    <a:pt x="876" y="1520"/>
                  </a:lnTo>
                  <a:lnTo>
                    <a:pt x="876" y="1520"/>
                  </a:lnTo>
                  <a:lnTo>
                    <a:pt x="877" y="1520"/>
                  </a:lnTo>
                  <a:lnTo>
                    <a:pt x="877" y="1520"/>
                  </a:lnTo>
                  <a:lnTo>
                    <a:pt x="878" y="1520"/>
                  </a:lnTo>
                  <a:lnTo>
                    <a:pt x="878" y="1520"/>
                  </a:lnTo>
                  <a:lnTo>
                    <a:pt x="879" y="1520"/>
                  </a:lnTo>
                  <a:lnTo>
                    <a:pt x="879" y="1520"/>
                  </a:lnTo>
                  <a:lnTo>
                    <a:pt x="880" y="1520"/>
                  </a:lnTo>
                  <a:lnTo>
                    <a:pt x="880" y="1520"/>
                  </a:lnTo>
                  <a:lnTo>
                    <a:pt x="881" y="1520"/>
                  </a:lnTo>
                  <a:lnTo>
                    <a:pt x="881" y="1520"/>
                  </a:lnTo>
                  <a:lnTo>
                    <a:pt x="882" y="1520"/>
                  </a:lnTo>
                  <a:lnTo>
                    <a:pt x="882" y="1520"/>
                  </a:lnTo>
                  <a:lnTo>
                    <a:pt x="883" y="1520"/>
                  </a:lnTo>
                  <a:lnTo>
                    <a:pt x="883" y="1520"/>
                  </a:lnTo>
                  <a:lnTo>
                    <a:pt x="884" y="1520"/>
                  </a:lnTo>
                  <a:lnTo>
                    <a:pt x="884" y="1520"/>
                  </a:lnTo>
                  <a:lnTo>
                    <a:pt x="885" y="1520"/>
                  </a:lnTo>
                  <a:lnTo>
                    <a:pt x="885" y="1520"/>
                  </a:lnTo>
                  <a:lnTo>
                    <a:pt x="886" y="1520"/>
                  </a:lnTo>
                  <a:lnTo>
                    <a:pt x="886" y="1520"/>
                  </a:lnTo>
                  <a:lnTo>
                    <a:pt x="887" y="1520"/>
                  </a:lnTo>
                  <a:lnTo>
                    <a:pt x="887" y="1520"/>
                  </a:lnTo>
                  <a:lnTo>
                    <a:pt x="888" y="1520"/>
                  </a:lnTo>
                  <a:lnTo>
                    <a:pt x="888" y="1520"/>
                  </a:lnTo>
                  <a:lnTo>
                    <a:pt x="889" y="1520"/>
                  </a:lnTo>
                  <a:lnTo>
                    <a:pt x="889" y="1520"/>
                  </a:lnTo>
                  <a:lnTo>
                    <a:pt x="890" y="1520"/>
                  </a:lnTo>
                  <a:lnTo>
                    <a:pt x="890" y="1520"/>
                  </a:lnTo>
                  <a:lnTo>
                    <a:pt x="891" y="1520"/>
                  </a:lnTo>
                  <a:lnTo>
                    <a:pt x="891" y="1520"/>
                  </a:lnTo>
                  <a:lnTo>
                    <a:pt x="892" y="1520"/>
                  </a:lnTo>
                  <a:lnTo>
                    <a:pt x="892" y="1520"/>
                  </a:lnTo>
                  <a:lnTo>
                    <a:pt x="893" y="1520"/>
                  </a:lnTo>
                  <a:lnTo>
                    <a:pt x="893" y="1520"/>
                  </a:lnTo>
                  <a:lnTo>
                    <a:pt x="894" y="1520"/>
                  </a:lnTo>
                  <a:lnTo>
                    <a:pt x="894" y="1520"/>
                  </a:lnTo>
                  <a:lnTo>
                    <a:pt x="895" y="1520"/>
                  </a:lnTo>
                  <a:lnTo>
                    <a:pt x="895" y="1520"/>
                  </a:lnTo>
                  <a:lnTo>
                    <a:pt x="896" y="1520"/>
                  </a:lnTo>
                  <a:lnTo>
                    <a:pt x="896" y="1520"/>
                  </a:lnTo>
                  <a:lnTo>
                    <a:pt x="897" y="1520"/>
                  </a:lnTo>
                  <a:lnTo>
                    <a:pt x="897" y="1520"/>
                  </a:lnTo>
                  <a:lnTo>
                    <a:pt x="898" y="1520"/>
                  </a:lnTo>
                  <a:lnTo>
                    <a:pt x="898" y="1520"/>
                  </a:lnTo>
                  <a:lnTo>
                    <a:pt x="899" y="1520"/>
                  </a:lnTo>
                  <a:lnTo>
                    <a:pt x="899" y="1520"/>
                  </a:lnTo>
                  <a:lnTo>
                    <a:pt x="900" y="1520"/>
                  </a:lnTo>
                  <a:lnTo>
                    <a:pt x="900" y="1520"/>
                  </a:lnTo>
                  <a:lnTo>
                    <a:pt x="901" y="1520"/>
                  </a:lnTo>
                  <a:lnTo>
                    <a:pt x="901" y="1520"/>
                  </a:lnTo>
                  <a:lnTo>
                    <a:pt x="902" y="1520"/>
                  </a:lnTo>
                  <a:lnTo>
                    <a:pt x="902" y="1520"/>
                  </a:lnTo>
                  <a:lnTo>
                    <a:pt x="903" y="1520"/>
                  </a:lnTo>
                  <a:lnTo>
                    <a:pt x="903" y="1520"/>
                  </a:lnTo>
                  <a:lnTo>
                    <a:pt x="904" y="1520"/>
                  </a:lnTo>
                  <a:lnTo>
                    <a:pt x="904" y="1520"/>
                  </a:lnTo>
                  <a:lnTo>
                    <a:pt x="905" y="1520"/>
                  </a:lnTo>
                  <a:lnTo>
                    <a:pt x="905" y="1520"/>
                  </a:lnTo>
                  <a:lnTo>
                    <a:pt x="906" y="1520"/>
                  </a:lnTo>
                  <a:lnTo>
                    <a:pt x="906" y="1520"/>
                  </a:lnTo>
                  <a:lnTo>
                    <a:pt x="907" y="1520"/>
                  </a:lnTo>
                  <a:lnTo>
                    <a:pt x="907" y="1520"/>
                  </a:lnTo>
                  <a:lnTo>
                    <a:pt x="908" y="1520"/>
                  </a:lnTo>
                  <a:lnTo>
                    <a:pt x="908" y="1520"/>
                  </a:lnTo>
                  <a:lnTo>
                    <a:pt x="909" y="1520"/>
                  </a:lnTo>
                  <a:lnTo>
                    <a:pt x="909" y="1520"/>
                  </a:lnTo>
                  <a:lnTo>
                    <a:pt x="910" y="1520"/>
                  </a:lnTo>
                  <a:lnTo>
                    <a:pt x="910" y="1520"/>
                  </a:lnTo>
                  <a:lnTo>
                    <a:pt x="911" y="1520"/>
                  </a:lnTo>
                  <a:lnTo>
                    <a:pt x="911" y="1520"/>
                  </a:lnTo>
                  <a:lnTo>
                    <a:pt x="912" y="1520"/>
                  </a:lnTo>
                  <a:lnTo>
                    <a:pt x="912" y="1520"/>
                  </a:lnTo>
                  <a:lnTo>
                    <a:pt x="913" y="1520"/>
                  </a:lnTo>
                  <a:lnTo>
                    <a:pt x="913" y="1520"/>
                  </a:lnTo>
                  <a:lnTo>
                    <a:pt x="914" y="1520"/>
                  </a:lnTo>
                  <a:lnTo>
                    <a:pt x="914" y="1520"/>
                  </a:lnTo>
                  <a:lnTo>
                    <a:pt x="915" y="1520"/>
                  </a:lnTo>
                  <a:lnTo>
                    <a:pt x="915" y="1520"/>
                  </a:lnTo>
                  <a:lnTo>
                    <a:pt x="916" y="1520"/>
                  </a:lnTo>
                  <a:lnTo>
                    <a:pt x="916" y="1520"/>
                  </a:lnTo>
                  <a:lnTo>
                    <a:pt x="917" y="1520"/>
                  </a:lnTo>
                  <a:lnTo>
                    <a:pt x="917" y="1520"/>
                  </a:lnTo>
                  <a:lnTo>
                    <a:pt x="918" y="1520"/>
                  </a:lnTo>
                  <a:lnTo>
                    <a:pt x="918" y="1520"/>
                  </a:lnTo>
                  <a:lnTo>
                    <a:pt x="919" y="1520"/>
                  </a:lnTo>
                  <a:lnTo>
                    <a:pt x="919" y="1520"/>
                  </a:lnTo>
                  <a:lnTo>
                    <a:pt x="920" y="1520"/>
                  </a:lnTo>
                  <a:lnTo>
                    <a:pt x="920" y="1520"/>
                  </a:lnTo>
                  <a:lnTo>
                    <a:pt x="921" y="1520"/>
                  </a:lnTo>
                  <a:lnTo>
                    <a:pt x="921" y="1520"/>
                  </a:lnTo>
                  <a:lnTo>
                    <a:pt x="922" y="1520"/>
                  </a:lnTo>
                  <a:lnTo>
                    <a:pt x="922" y="1520"/>
                  </a:lnTo>
                  <a:lnTo>
                    <a:pt x="923" y="1520"/>
                  </a:lnTo>
                  <a:lnTo>
                    <a:pt x="923" y="1520"/>
                  </a:lnTo>
                  <a:lnTo>
                    <a:pt x="924" y="1520"/>
                  </a:lnTo>
                  <a:lnTo>
                    <a:pt x="924" y="1520"/>
                  </a:lnTo>
                  <a:lnTo>
                    <a:pt x="925" y="1520"/>
                  </a:lnTo>
                  <a:lnTo>
                    <a:pt x="925" y="1520"/>
                  </a:lnTo>
                  <a:lnTo>
                    <a:pt x="926" y="1520"/>
                  </a:lnTo>
                  <a:lnTo>
                    <a:pt x="926" y="1520"/>
                  </a:lnTo>
                  <a:lnTo>
                    <a:pt x="927" y="1520"/>
                  </a:lnTo>
                  <a:lnTo>
                    <a:pt x="927" y="1520"/>
                  </a:lnTo>
                  <a:lnTo>
                    <a:pt x="928" y="1520"/>
                  </a:lnTo>
                  <a:lnTo>
                    <a:pt x="928" y="1520"/>
                  </a:lnTo>
                  <a:lnTo>
                    <a:pt x="929" y="1520"/>
                  </a:lnTo>
                  <a:lnTo>
                    <a:pt x="929" y="1520"/>
                  </a:lnTo>
                  <a:lnTo>
                    <a:pt x="930" y="1520"/>
                  </a:lnTo>
                  <a:lnTo>
                    <a:pt x="931" y="1520"/>
                  </a:lnTo>
                  <a:lnTo>
                    <a:pt x="931" y="1520"/>
                  </a:lnTo>
                  <a:lnTo>
                    <a:pt x="932" y="1520"/>
                  </a:lnTo>
                  <a:lnTo>
                    <a:pt x="932" y="1520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4" y="1520"/>
                  </a:lnTo>
                  <a:lnTo>
                    <a:pt x="934" y="1520"/>
                  </a:lnTo>
                  <a:lnTo>
                    <a:pt x="935" y="1520"/>
                  </a:lnTo>
                  <a:lnTo>
                    <a:pt x="935" y="1520"/>
                  </a:lnTo>
                  <a:lnTo>
                    <a:pt x="936" y="1520"/>
                  </a:lnTo>
                  <a:lnTo>
                    <a:pt x="936" y="1520"/>
                  </a:lnTo>
                  <a:lnTo>
                    <a:pt x="937" y="1520"/>
                  </a:lnTo>
                  <a:lnTo>
                    <a:pt x="937" y="1520"/>
                  </a:lnTo>
                  <a:lnTo>
                    <a:pt x="938" y="1520"/>
                  </a:lnTo>
                  <a:lnTo>
                    <a:pt x="938" y="1520"/>
                  </a:lnTo>
                  <a:lnTo>
                    <a:pt x="939" y="1520"/>
                  </a:lnTo>
                  <a:lnTo>
                    <a:pt x="939" y="1520"/>
                  </a:lnTo>
                  <a:lnTo>
                    <a:pt x="940" y="1520"/>
                  </a:lnTo>
                  <a:lnTo>
                    <a:pt x="940" y="1520"/>
                  </a:lnTo>
                  <a:lnTo>
                    <a:pt x="941" y="1520"/>
                  </a:lnTo>
                  <a:lnTo>
                    <a:pt x="941" y="1520"/>
                  </a:lnTo>
                  <a:lnTo>
                    <a:pt x="942" y="1520"/>
                  </a:lnTo>
                  <a:lnTo>
                    <a:pt x="942" y="1520"/>
                  </a:lnTo>
                  <a:lnTo>
                    <a:pt x="943" y="1520"/>
                  </a:lnTo>
                  <a:lnTo>
                    <a:pt x="943" y="1520"/>
                  </a:lnTo>
                  <a:lnTo>
                    <a:pt x="944" y="1520"/>
                  </a:lnTo>
                  <a:lnTo>
                    <a:pt x="944" y="1520"/>
                  </a:lnTo>
                  <a:lnTo>
                    <a:pt x="945" y="1520"/>
                  </a:lnTo>
                  <a:lnTo>
                    <a:pt x="945" y="1520"/>
                  </a:lnTo>
                  <a:lnTo>
                    <a:pt x="946" y="1520"/>
                  </a:lnTo>
                  <a:lnTo>
                    <a:pt x="946" y="1520"/>
                  </a:lnTo>
                  <a:lnTo>
                    <a:pt x="947" y="1520"/>
                  </a:lnTo>
                  <a:lnTo>
                    <a:pt x="947" y="1520"/>
                  </a:lnTo>
                  <a:lnTo>
                    <a:pt x="948" y="1520"/>
                  </a:lnTo>
                  <a:lnTo>
                    <a:pt x="948" y="1520"/>
                  </a:lnTo>
                  <a:lnTo>
                    <a:pt x="949" y="1520"/>
                  </a:lnTo>
                  <a:lnTo>
                    <a:pt x="949" y="1520"/>
                  </a:lnTo>
                  <a:lnTo>
                    <a:pt x="950" y="1520"/>
                  </a:lnTo>
                  <a:lnTo>
                    <a:pt x="950" y="1520"/>
                  </a:lnTo>
                  <a:lnTo>
                    <a:pt x="951" y="1520"/>
                  </a:lnTo>
                  <a:lnTo>
                    <a:pt x="951" y="1520"/>
                  </a:lnTo>
                  <a:lnTo>
                    <a:pt x="952" y="1520"/>
                  </a:lnTo>
                  <a:lnTo>
                    <a:pt x="952" y="1520"/>
                  </a:lnTo>
                  <a:lnTo>
                    <a:pt x="953" y="1520"/>
                  </a:lnTo>
                  <a:lnTo>
                    <a:pt x="953" y="1520"/>
                  </a:lnTo>
                  <a:lnTo>
                    <a:pt x="954" y="1520"/>
                  </a:lnTo>
                  <a:lnTo>
                    <a:pt x="954" y="1520"/>
                  </a:lnTo>
                  <a:lnTo>
                    <a:pt x="955" y="1520"/>
                  </a:lnTo>
                  <a:lnTo>
                    <a:pt x="955" y="1520"/>
                  </a:lnTo>
                  <a:lnTo>
                    <a:pt x="956" y="1520"/>
                  </a:lnTo>
                  <a:lnTo>
                    <a:pt x="956" y="1520"/>
                  </a:lnTo>
                  <a:lnTo>
                    <a:pt x="957" y="1520"/>
                  </a:lnTo>
                  <a:lnTo>
                    <a:pt x="957" y="1520"/>
                  </a:lnTo>
                  <a:lnTo>
                    <a:pt x="958" y="1520"/>
                  </a:lnTo>
                  <a:lnTo>
                    <a:pt x="958" y="1520"/>
                  </a:lnTo>
                  <a:lnTo>
                    <a:pt x="959" y="1520"/>
                  </a:lnTo>
                  <a:lnTo>
                    <a:pt x="959" y="1520"/>
                  </a:lnTo>
                  <a:lnTo>
                    <a:pt x="960" y="1520"/>
                  </a:lnTo>
                  <a:lnTo>
                    <a:pt x="960" y="1520"/>
                  </a:lnTo>
                  <a:lnTo>
                    <a:pt x="961" y="1520"/>
                  </a:lnTo>
                  <a:lnTo>
                    <a:pt x="961" y="1520"/>
                  </a:lnTo>
                  <a:lnTo>
                    <a:pt x="962" y="1520"/>
                  </a:lnTo>
                  <a:lnTo>
                    <a:pt x="962" y="1520"/>
                  </a:lnTo>
                  <a:lnTo>
                    <a:pt x="963" y="1520"/>
                  </a:lnTo>
                  <a:lnTo>
                    <a:pt x="963" y="1520"/>
                  </a:lnTo>
                  <a:lnTo>
                    <a:pt x="964" y="1520"/>
                  </a:lnTo>
                  <a:lnTo>
                    <a:pt x="964" y="1520"/>
                  </a:lnTo>
                  <a:lnTo>
                    <a:pt x="965" y="1520"/>
                  </a:lnTo>
                  <a:lnTo>
                    <a:pt x="965" y="1520"/>
                  </a:lnTo>
                  <a:lnTo>
                    <a:pt x="966" y="1520"/>
                  </a:lnTo>
                  <a:lnTo>
                    <a:pt x="966" y="1520"/>
                  </a:lnTo>
                  <a:lnTo>
                    <a:pt x="967" y="1520"/>
                  </a:lnTo>
                  <a:lnTo>
                    <a:pt x="967" y="1520"/>
                  </a:lnTo>
                  <a:lnTo>
                    <a:pt x="968" y="1520"/>
                  </a:lnTo>
                  <a:lnTo>
                    <a:pt x="968" y="1520"/>
                  </a:lnTo>
                  <a:lnTo>
                    <a:pt x="969" y="1520"/>
                  </a:lnTo>
                  <a:lnTo>
                    <a:pt x="969" y="1520"/>
                  </a:lnTo>
                  <a:lnTo>
                    <a:pt x="970" y="1520"/>
                  </a:lnTo>
                  <a:lnTo>
                    <a:pt x="970" y="1520"/>
                  </a:lnTo>
                  <a:lnTo>
                    <a:pt x="971" y="1520"/>
                  </a:lnTo>
                  <a:lnTo>
                    <a:pt x="971" y="1520"/>
                  </a:lnTo>
                  <a:lnTo>
                    <a:pt x="972" y="1520"/>
                  </a:lnTo>
                  <a:lnTo>
                    <a:pt x="972" y="1520"/>
                  </a:lnTo>
                  <a:lnTo>
                    <a:pt x="973" y="1520"/>
                  </a:lnTo>
                  <a:lnTo>
                    <a:pt x="973" y="1520"/>
                  </a:lnTo>
                  <a:lnTo>
                    <a:pt x="974" y="1520"/>
                  </a:lnTo>
                  <a:lnTo>
                    <a:pt x="974" y="1520"/>
                  </a:lnTo>
                  <a:lnTo>
                    <a:pt x="975" y="1520"/>
                  </a:lnTo>
                  <a:lnTo>
                    <a:pt x="975" y="1520"/>
                  </a:lnTo>
                  <a:lnTo>
                    <a:pt x="976" y="1520"/>
                  </a:lnTo>
                  <a:lnTo>
                    <a:pt x="976" y="1520"/>
                  </a:lnTo>
                  <a:lnTo>
                    <a:pt x="977" y="1520"/>
                  </a:lnTo>
                  <a:lnTo>
                    <a:pt x="977" y="1520"/>
                  </a:lnTo>
                  <a:lnTo>
                    <a:pt x="978" y="1520"/>
                  </a:lnTo>
                  <a:lnTo>
                    <a:pt x="978" y="1520"/>
                  </a:lnTo>
                  <a:lnTo>
                    <a:pt x="979" y="1520"/>
                  </a:lnTo>
                  <a:lnTo>
                    <a:pt x="979" y="1520"/>
                  </a:lnTo>
                  <a:lnTo>
                    <a:pt x="980" y="1520"/>
                  </a:lnTo>
                  <a:lnTo>
                    <a:pt x="980" y="1520"/>
                  </a:lnTo>
                  <a:lnTo>
                    <a:pt x="981" y="1520"/>
                  </a:lnTo>
                  <a:lnTo>
                    <a:pt x="981" y="1520"/>
                  </a:lnTo>
                  <a:lnTo>
                    <a:pt x="982" y="1520"/>
                  </a:lnTo>
                  <a:lnTo>
                    <a:pt x="982" y="1520"/>
                  </a:lnTo>
                  <a:lnTo>
                    <a:pt x="983" y="1520"/>
                  </a:lnTo>
                  <a:lnTo>
                    <a:pt x="983" y="1520"/>
                  </a:lnTo>
                  <a:lnTo>
                    <a:pt x="984" y="1520"/>
                  </a:lnTo>
                  <a:lnTo>
                    <a:pt x="984" y="1520"/>
                  </a:lnTo>
                  <a:lnTo>
                    <a:pt x="985" y="1520"/>
                  </a:lnTo>
                  <a:lnTo>
                    <a:pt x="985" y="1520"/>
                  </a:lnTo>
                  <a:lnTo>
                    <a:pt x="986" y="1520"/>
                  </a:lnTo>
                  <a:lnTo>
                    <a:pt x="986" y="1520"/>
                  </a:lnTo>
                  <a:lnTo>
                    <a:pt x="987" y="1520"/>
                  </a:lnTo>
                  <a:lnTo>
                    <a:pt x="987" y="1520"/>
                  </a:lnTo>
                  <a:lnTo>
                    <a:pt x="988" y="1520"/>
                  </a:lnTo>
                  <a:lnTo>
                    <a:pt x="988" y="1520"/>
                  </a:lnTo>
                  <a:lnTo>
                    <a:pt x="989" y="1520"/>
                  </a:lnTo>
                  <a:lnTo>
                    <a:pt x="989" y="1520"/>
                  </a:lnTo>
                  <a:lnTo>
                    <a:pt x="990" y="1520"/>
                  </a:lnTo>
                  <a:lnTo>
                    <a:pt x="990" y="1520"/>
                  </a:lnTo>
                  <a:lnTo>
                    <a:pt x="991" y="1520"/>
                  </a:lnTo>
                  <a:lnTo>
                    <a:pt x="991" y="1520"/>
                  </a:lnTo>
                  <a:lnTo>
                    <a:pt x="992" y="1520"/>
                  </a:lnTo>
                  <a:lnTo>
                    <a:pt x="992" y="1520"/>
                  </a:lnTo>
                  <a:lnTo>
                    <a:pt x="993" y="1520"/>
                  </a:lnTo>
                  <a:lnTo>
                    <a:pt x="993" y="1520"/>
                  </a:lnTo>
                  <a:lnTo>
                    <a:pt x="994" y="1520"/>
                  </a:lnTo>
                  <a:lnTo>
                    <a:pt x="994" y="1520"/>
                  </a:lnTo>
                  <a:lnTo>
                    <a:pt x="995" y="1520"/>
                  </a:lnTo>
                  <a:lnTo>
                    <a:pt x="995" y="1520"/>
                  </a:lnTo>
                  <a:lnTo>
                    <a:pt x="996" y="1520"/>
                  </a:lnTo>
                  <a:lnTo>
                    <a:pt x="996" y="1520"/>
                  </a:lnTo>
                  <a:lnTo>
                    <a:pt x="997" y="1520"/>
                  </a:lnTo>
                  <a:lnTo>
                    <a:pt x="997" y="1520"/>
                  </a:lnTo>
                  <a:lnTo>
                    <a:pt x="998" y="1520"/>
                  </a:lnTo>
                  <a:lnTo>
                    <a:pt x="998" y="1520"/>
                  </a:lnTo>
                  <a:lnTo>
                    <a:pt x="999" y="1520"/>
                  </a:lnTo>
                  <a:lnTo>
                    <a:pt x="999" y="1520"/>
                  </a:lnTo>
                  <a:lnTo>
                    <a:pt x="1000" y="1520"/>
                  </a:lnTo>
                  <a:lnTo>
                    <a:pt x="1000" y="1520"/>
                  </a:lnTo>
                  <a:lnTo>
                    <a:pt x="1001" y="1520"/>
                  </a:lnTo>
                  <a:lnTo>
                    <a:pt x="1001" y="1520"/>
                  </a:lnTo>
                  <a:lnTo>
                    <a:pt x="1002" y="1520"/>
                  </a:lnTo>
                  <a:lnTo>
                    <a:pt x="1002" y="1520"/>
                  </a:lnTo>
                  <a:lnTo>
                    <a:pt x="1003" y="1520"/>
                  </a:lnTo>
                  <a:lnTo>
                    <a:pt x="1003" y="1520"/>
                  </a:lnTo>
                  <a:lnTo>
                    <a:pt x="1004" y="1520"/>
                  </a:lnTo>
                  <a:lnTo>
                    <a:pt x="1004" y="1520"/>
                  </a:lnTo>
                  <a:lnTo>
                    <a:pt x="1005" y="1520"/>
                  </a:lnTo>
                  <a:lnTo>
                    <a:pt x="1005" y="1520"/>
                  </a:lnTo>
                  <a:lnTo>
                    <a:pt x="1006" y="1520"/>
                  </a:lnTo>
                  <a:lnTo>
                    <a:pt x="1006" y="1520"/>
                  </a:lnTo>
                  <a:lnTo>
                    <a:pt x="1007" y="1520"/>
                  </a:lnTo>
                  <a:lnTo>
                    <a:pt x="1007" y="1520"/>
                  </a:lnTo>
                  <a:lnTo>
                    <a:pt x="1008" y="1520"/>
                  </a:lnTo>
                  <a:lnTo>
                    <a:pt x="1008" y="1520"/>
                  </a:lnTo>
                  <a:lnTo>
                    <a:pt x="1009" y="1520"/>
                  </a:lnTo>
                  <a:lnTo>
                    <a:pt x="1009" y="1520"/>
                  </a:lnTo>
                  <a:lnTo>
                    <a:pt x="1010" y="1520"/>
                  </a:lnTo>
                  <a:lnTo>
                    <a:pt x="1010" y="1520"/>
                  </a:lnTo>
                  <a:lnTo>
                    <a:pt x="1011" y="1520"/>
                  </a:lnTo>
                  <a:lnTo>
                    <a:pt x="1011" y="1520"/>
                  </a:lnTo>
                  <a:lnTo>
                    <a:pt x="1012" y="1520"/>
                  </a:lnTo>
                  <a:lnTo>
                    <a:pt x="1012" y="1520"/>
                  </a:lnTo>
                  <a:lnTo>
                    <a:pt x="1013" y="1520"/>
                  </a:lnTo>
                  <a:lnTo>
                    <a:pt x="1013" y="1520"/>
                  </a:lnTo>
                  <a:lnTo>
                    <a:pt x="1014" y="1520"/>
                  </a:lnTo>
                  <a:lnTo>
                    <a:pt x="1014" y="1520"/>
                  </a:lnTo>
                  <a:lnTo>
                    <a:pt x="1015" y="1520"/>
                  </a:lnTo>
                  <a:lnTo>
                    <a:pt x="1015" y="1520"/>
                  </a:lnTo>
                  <a:lnTo>
                    <a:pt x="1016" y="1520"/>
                  </a:lnTo>
                  <a:lnTo>
                    <a:pt x="1016" y="1520"/>
                  </a:lnTo>
                  <a:lnTo>
                    <a:pt x="1017" y="1520"/>
                  </a:lnTo>
                  <a:lnTo>
                    <a:pt x="1017" y="1520"/>
                  </a:lnTo>
                  <a:lnTo>
                    <a:pt x="1018" y="1520"/>
                  </a:lnTo>
                  <a:lnTo>
                    <a:pt x="1018" y="1520"/>
                  </a:lnTo>
                  <a:lnTo>
                    <a:pt x="1019" y="1520"/>
                  </a:lnTo>
                  <a:lnTo>
                    <a:pt x="1019" y="1520"/>
                  </a:lnTo>
                  <a:lnTo>
                    <a:pt x="1020" y="1520"/>
                  </a:lnTo>
                  <a:lnTo>
                    <a:pt x="1020" y="1520"/>
                  </a:lnTo>
                  <a:lnTo>
                    <a:pt x="1021" y="1520"/>
                  </a:lnTo>
                  <a:lnTo>
                    <a:pt x="1021" y="1520"/>
                  </a:lnTo>
                  <a:lnTo>
                    <a:pt x="1022" y="1520"/>
                  </a:lnTo>
                  <a:lnTo>
                    <a:pt x="1022" y="1520"/>
                  </a:lnTo>
                  <a:lnTo>
                    <a:pt x="1023" y="1520"/>
                  </a:lnTo>
                  <a:lnTo>
                    <a:pt x="1023" y="1520"/>
                  </a:lnTo>
                  <a:lnTo>
                    <a:pt x="1024" y="1520"/>
                  </a:lnTo>
                  <a:lnTo>
                    <a:pt x="1024" y="1520"/>
                  </a:lnTo>
                  <a:lnTo>
                    <a:pt x="1025" y="1520"/>
                  </a:lnTo>
                  <a:lnTo>
                    <a:pt x="1025" y="1520"/>
                  </a:lnTo>
                  <a:lnTo>
                    <a:pt x="1026" y="1520"/>
                  </a:lnTo>
                  <a:lnTo>
                    <a:pt x="1026" y="1520"/>
                  </a:lnTo>
                  <a:lnTo>
                    <a:pt x="1027" y="1520"/>
                  </a:lnTo>
                  <a:lnTo>
                    <a:pt x="1027" y="1520"/>
                  </a:lnTo>
                  <a:lnTo>
                    <a:pt x="1028" y="1520"/>
                  </a:lnTo>
                  <a:lnTo>
                    <a:pt x="1028" y="1520"/>
                  </a:lnTo>
                  <a:lnTo>
                    <a:pt x="1029" y="1520"/>
                  </a:lnTo>
                  <a:lnTo>
                    <a:pt x="1029" y="1520"/>
                  </a:lnTo>
                  <a:lnTo>
                    <a:pt x="1030" y="1520"/>
                  </a:lnTo>
                  <a:lnTo>
                    <a:pt x="1030" y="1520"/>
                  </a:lnTo>
                  <a:lnTo>
                    <a:pt x="1031" y="1520"/>
                  </a:lnTo>
                  <a:lnTo>
                    <a:pt x="1031" y="1520"/>
                  </a:lnTo>
                  <a:lnTo>
                    <a:pt x="1032" y="1520"/>
                  </a:lnTo>
                  <a:lnTo>
                    <a:pt x="1032" y="1520"/>
                  </a:lnTo>
                  <a:lnTo>
                    <a:pt x="1033" y="1520"/>
                  </a:lnTo>
                  <a:lnTo>
                    <a:pt x="1033" y="1520"/>
                  </a:lnTo>
                  <a:lnTo>
                    <a:pt x="1034" y="1520"/>
                  </a:lnTo>
                  <a:lnTo>
                    <a:pt x="1034" y="1520"/>
                  </a:lnTo>
                  <a:lnTo>
                    <a:pt x="1035" y="1520"/>
                  </a:lnTo>
                  <a:lnTo>
                    <a:pt x="1035" y="1520"/>
                  </a:lnTo>
                  <a:lnTo>
                    <a:pt x="1036" y="1520"/>
                  </a:lnTo>
                  <a:lnTo>
                    <a:pt x="1036" y="1520"/>
                  </a:lnTo>
                  <a:lnTo>
                    <a:pt x="1037" y="1520"/>
                  </a:lnTo>
                  <a:lnTo>
                    <a:pt x="1037" y="1520"/>
                  </a:lnTo>
                  <a:lnTo>
                    <a:pt x="1038" y="1520"/>
                  </a:lnTo>
                  <a:lnTo>
                    <a:pt x="1038" y="1520"/>
                  </a:lnTo>
                  <a:lnTo>
                    <a:pt x="1039" y="1520"/>
                  </a:lnTo>
                  <a:lnTo>
                    <a:pt x="1039" y="1520"/>
                  </a:lnTo>
                  <a:lnTo>
                    <a:pt x="1040" y="1520"/>
                  </a:lnTo>
                  <a:lnTo>
                    <a:pt x="1040" y="1520"/>
                  </a:lnTo>
                  <a:lnTo>
                    <a:pt x="1041" y="1520"/>
                  </a:lnTo>
                  <a:lnTo>
                    <a:pt x="1041" y="1520"/>
                  </a:lnTo>
                  <a:lnTo>
                    <a:pt x="1042" y="1520"/>
                  </a:lnTo>
                  <a:lnTo>
                    <a:pt x="1042" y="1520"/>
                  </a:lnTo>
                  <a:lnTo>
                    <a:pt x="1043" y="1520"/>
                  </a:lnTo>
                  <a:lnTo>
                    <a:pt x="1043" y="1520"/>
                  </a:lnTo>
                  <a:lnTo>
                    <a:pt x="1044" y="1520"/>
                  </a:lnTo>
                  <a:lnTo>
                    <a:pt x="1044" y="1520"/>
                  </a:lnTo>
                  <a:lnTo>
                    <a:pt x="1045" y="1520"/>
                  </a:lnTo>
                  <a:lnTo>
                    <a:pt x="1045" y="1520"/>
                  </a:lnTo>
                  <a:lnTo>
                    <a:pt x="1046" y="1520"/>
                  </a:lnTo>
                  <a:lnTo>
                    <a:pt x="1046" y="1520"/>
                  </a:lnTo>
                  <a:lnTo>
                    <a:pt x="1047" y="1520"/>
                  </a:lnTo>
                  <a:lnTo>
                    <a:pt x="1047" y="1520"/>
                  </a:lnTo>
                  <a:lnTo>
                    <a:pt x="1048" y="1520"/>
                  </a:lnTo>
                  <a:lnTo>
                    <a:pt x="1048" y="1520"/>
                  </a:lnTo>
                  <a:lnTo>
                    <a:pt x="1049" y="1520"/>
                  </a:lnTo>
                  <a:lnTo>
                    <a:pt x="1049" y="1520"/>
                  </a:lnTo>
                  <a:lnTo>
                    <a:pt x="1050" y="1520"/>
                  </a:lnTo>
                  <a:lnTo>
                    <a:pt x="1050" y="1520"/>
                  </a:lnTo>
                  <a:lnTo>
                    <a:pt x="1051" y="1520"/>
                  </a:lnTo>
                  <a:lnTo>
                    <a:pt x="1051" y="1520"/>
                  </a:lnTo>
                  <a:lnTo>
                    <a:pt x="1052" y="1520"/>
                  </a:lnTo>
                  <a:lnTo>
                    <a:pt x="1052" y="1520"/>
                  </a:lnTo>
                  <a:lnTo>
                    <a:pt x="1053" y="1520"/>
                  </a:lnTo>
                  <a:lnTo>
                    <a:pt x="1053" y="1520"/>
                  </a:lnTo>
                  <a:lnTo>
                    <a:pt x="1054" y="1520"/>
                  </a:lnTo>
                  <a:lnTo>
                    <a:pt x="1054" y="1520"/>
                  </a:lnTo>
                  <a:lnTo>
                    <a:pt x="1055" y="1520"/>
                  </a:lnTo>
                  <a:lnTo>
                    <a:pt x="1055" y="1520"/>
                  </a:lnTo>
                  <a:lnTo>
                    <a:pt x="1056" y="1520"/>
                  </a:lnTo>
                  <a:lnTo>
                    <a:pt x="1056" y="1520"/>
                  </a:lnTo>
                  <a:lnTo>
                    <a:pt x="1057" y="1520"/>
                  </a:lnTo>
                  <a:lnTo>
                    <a:pt x="1057" y="1520"/>
                  </a:lnTo>
                  <a:lnTo>
                    <a:pt x="1058" y="1520"/>
                  </a:lnTo>
                  <a:lnTo>
                    <a:pt x="1058" y="1520"/>
                  </a:lnTo>
                  <a:lnTo>
                    <a:pt x="1059" y="1520"/>
                  </a:lnTo>
                  <a:lnTo>
                    <a:pt x="1059" y="1520"/>
                  </a:lnTo>
                  <a:lnTo>
                    <a:pt x="1060" y="1520"/>
                  </a:lnTo>
                  <a:lnTo>
                    <a:pt x="1060" y="1520"/>
                  </a:lnTo>
                  <a:lnTo>
                    <a:pt x="1061" y="1520"/>
                  </a:lnTo>
                  <a:lnTo>
                    <a:pt x="1061" y="1520"/>
                  </a:lnTo>
                  <a:lnTo>
                    <a:pt x="1062" y="1520"/>
                  </a:lnTo>
                  <a:lnTo>
                    <a:pt x="1062" y="1520"/>
                  </a:lnTo>
                  <a:lnTo>
                    <a:pt x="1063" y="1520"/>
                  </a:lnTo>
                  <a:lnTo>
                    <a:pt x="1063" y="1520"/>
                  </a:lnTo>
                  <a:lnTo>
                    <a:pt x="1064" y="1520"/>
                  </a:lnTo>
                  <a:lnTo>
                    <a:pt x="1064" y="1520"/>
                  </a:lnTo>
                  <a:lnTo>
                    <a:pt x="1065" y="1520"/>
                  </a:lnTo>
                  <a:lnTo>
                    <a:pt x="1065" y="1520"/>
                  </a:lnTo>
                  <a:lnTo>
                    <a:pt x="1066" y="1520"/>
                  </a:lnTo>
                  <a:lnTo>
                    <a:pt x="1066" y="1520"/>
                  </a:lnTo>
                  <a:lnTo>
                    <a:pt x="1067" y="1520"/>
                  </a:lnTo>
                  <a:lnTo>
                    <a:pt x="1067" y="1520"/>
                  </a:lnTo>
                  <a:lnTo>
                    <a:pt x="1068" y="1520"/>
                  </a:lnTo>
                  <a:lnTo>
                    <a:pt x="1068" y="1520"/>
                  </a:lnTo>
                  <a:lnTo>
                    <a:pt x="1069" y="1520"/>
                  </a:lnTo>
                  <a:lnTo>
                    <a:pt x="1069" y="1520"/>
                  </a:lnTo>
                  <a:lnTo>
                    <a:pt x="1070" y="1520"/>
                  </a:lnTo>
                  <a:lnTo>
                    <a:pt x="1070" y="1520"/>
                  </a:lnTo>
                  <a:lnTo>
                    <a:pt x="1071" y="1520"/>
                  </a:lnTo>
                  <a:lnTo>
                    <a:pt x="1071" y="1520"/>
                  </a:lnTo>
                  <a:lnTo>
                    <a:pt x="1072" y="1520"/>
                  </a:lnTo>
                  <a:lnTo>
                    <a:pt x="1072" y="1520"/>
                  </a:lnTo>
                  <a:lnTo>
                    <a:pt x="1073" y="1520"/>
                  </a:lnTo>
                  <a:lnTo>
                    <a:pt x="1073" y="1520"/>
                  </a:lnTo>
                  <a:lnTo>
                    <a:pt x="1074" y="1520"/>
                  </a:lnTo>
                  <a:lnTo>
                    <a:pt x="1074" y="1520"/>
                  </a:lnTo>
                  <a:lnTo>
                    <a:pt x="1075" y="1520"/>
                  </a:lnTo>
                  <a:lnTo>
                    <a:pt x="1075" y="1520"/>
                  </a:lnTo>
                  <a:lnTo>
                    <a:pt x="1076" y="1520"/>
                  </a:lnTo>
                  <a:lnTo>
                    <a:pt x="1076" y="1520"/>
                  </a:lnTo>
                  <a:lnTo>
                    <a:pt x="1077" y="1520"/>
                  </a:lnTo>
                  <a:lnTo>
                    <a:pt x="1077" y="1520"/>
                  </a:lnTo>
                  <a:lnTo>
                    <a:pt x="1078" y="1520"/>
                  </a:lnTo>
                  <a:lnTo>
                    <a:pt x="1078" y="1520"/>
                  </a:lnTo>
                  <a:lnTo>
                    <a:pt x="1079" y="1520"/>
                  </a:lnTo>
                  <a:lnTo>
                    <a:pt x="1079" y="1520"/>
                  </a:lnTo>
                  <a:lnTo>
                    <a:pt x="1080" y="1520"/>
                  </a:lnTo>
                  <a:lnTo>
                    <a:pt x="1080" y="1520"/>
                  </a:lnTo>
                  <a:lnTo>
                    <a:pt x="1081" y="1520"/>
                  </a:lnTo>
                  <a:lnTo>
                    <a:pt x="1081" y="1520"/>
                  </a:lnTo>
                  <a:lnTo>
                    <a:pt x="1082" y="1520"/>
                  </a:lnTo>
                  <a:lnTo>
                    <a:pt x="1082" y="1520"/>
                  </a:lnTo>
                  <a:lnTo>
                    <a:pt x="1083" y="1520"/>
                  </a:lnTo>
                  <a:lnTo>
                    <a:pt x="1083" y="1520"/>
                  </a:lnTo>
                  <a:lnTo>
                    <a:pt x="1084" y="1520"/>
                  </a:lnTo>
                  <a:lnTo>
                    <a:pt x="1084" y="1520"/>
                  </a:lnTo>
                  <a:lnTo>
                    <a:pt x="1085" y="1520"/>
                  </a:lnTo>
                  <a:lnTo>
                    <a:pt x="1085" y="1520"/>
                  </a:lnTo>
                  <a:lnTo>
                    <a:pt x="1086" y="1520"/>
                  </a:lnTo>
                  <a:lnTo>
                    <a:pt x="1086" y="1520"/>
                  </a:lnTo>
                  <a:lnTo>
                    <a:pt x="1087" y="1520"/>
                  </a:lnTo>
                  <a:lnTo>
                    <a:pt x="1087" y="1520"/>
                  </a:lnTo>
                  <a:lnTo>
                    <a:pt x="1088" y="1520"/>
                  </a:lnTo>
                  <a:lnTo>
                    <a:pt x="1088" y="1520"/>
                  </a:lnTo>
                  <a:lnTo>
                    <a:pt x="1089" y="1520"/>
                  </a:lnTo>
                  <a:lnTo>
                    <a:pt x="1089" y="1520"/>
                  </a:lnTo>
                  <a:lnTo>
                    <a:pt x="1090" y="1520"/>
                  </a:lnTo>
                  <a:lnTo>
                    <a:pt x="1090" y="1520"/>
                  </a:lnTo>
                  <a:lnTo>
                    <a:pt x="1091" y="1520"/>
                  </a:lnTo>
                  <a:lnTo>
                    <a:pt x="1091" y="1520"/>
                  </a:lnTo>
                  <a:lnTo>
                    <a:pt x="1092" y="1520"/>
                  </a:lnTo>
                  <a:lnTo>
                    <a:pt x="1092" y="1520"/>
                  </a:lnTo>
                  <a:lnTo>
                    <a:pt x="1093" y="1520"/>
                  </a:lnTo>
                  <a:lnTo>
                    <a:pt x="1093" y="1520"/>
                  </a:lnTo>
                  <a:lnTo>
                    <a:pt x="1094" y="1520"/>
                  </a:lnTo>
                  <a:lnTo>
                    <a:pt x="1094" y="1520"/>
                  </a:lnTo>
                  <a:lnTo>
                    <a:pt x="1095" y="1520"/>
                  </a:lnTo>
                  <a:lnTo>
                    <a:pt x="1095" y="1520"/>
                  </a:lnTo>
                  <a:lnTo>
                    <a:pt x="1096" y="1520"/>
                  </a:lnTo>
                  <a:lnTo>
                    <a:pt x="1096" y="1520"/>
                  </a:lnTo>
                  <a:lnTo>
                    <a:pt x="1097" y="1520"/>
                  </a:lnTo>
                  <a:lnTo>
                    <a:pt x="1097" y="1520"/>
                  </a:lnTo>
                  <a:lnTo>
                    <a:pt x="1098" y="1520"/>
                  </a:lnTo>
                  <a:lnTo>
                    <a:pt x="1098" y="1520"/>
                  </a:lnTo>
                  <a:lnTo>
                    <a:pt x="1099" y="1520"/>
                  </a:lnTo>
                  <a:lnTo>
                    <a:pt x="1099" y="1520"/>
                  </a:lnTo>
                  <a:lnTo>
                    <a:pt x="1100" y="1520"/>
                  </a:lnTo>
                  <a:lnTo>
                    <a:pt x="1100" y="1520"/>
                  </a:lnTo>
                  <a:lnTo>
                    <a:pt x="1101" y="1520"/>
                  </a:lnTo>
                  <a:lnTo>
                    <a:pt x="1101" y="1520"/>
                  </a:lnTo>
                  <a:lnTo>
                    <a:pt x="1102" y="1520"/>
                  </a:lnTo>
                  <a:lnTo>
                    <a:pt x="1102" y="1520"/>
                  </a:lnTo>
                  <a:lnTo>
                    <a:pt x="1103" y="1520"/>
                  </a:lnTo>
                  <a:lnTo>
                    <a:pt x="1103" y="1520"/>
                  </a:lnTo>
                  <a:lnTo>
                    <a:pt x="1104" y="1520"/>
                  </a:lnTo>
                  <a:lnTo>
                    <a:pt x="1104" y="1520"/>
                  </a:lnTo>
                  <a:lnTo>
                    <a:pt x="1105" y="1520"/>
                  </a:lnTo>
                  <a:lnTo>
                    <a:pt x="1105" y="1520"/>
                  </a:lnTo>
                  <a:lnTo>
                    <a:pt x="1106" y="1520"/>
                  </a:lnTo>
                  <a:lnTo>
                    <a:pt x="1106" y="1520"/>
                  </a:lnTo>
                  <a:lnTo>
                    <a:pt x="1107" y="1520"/>
                  </a:lnTo>
                  <a:lnTo>
                    <a:pt x="1107" y="1520"/>
                  </a:lnTo>
                  <a:lnTo>
                    <a:pt x="1108" y="1520"/>
                  </a:lnTo>
                  <a:lnTo>
                    <a:pt x="1108" y="1520"/>
                  </a:lnTo>
                  <a:lnTo>
                    <a:pt x="1109" y="1520"/>
                  </a:lnTo>
                  <a:lnTo>
                    <a:pt x="1109" y="1520"/>
                  </a:lnTo>
                  <a:lnTo>
                    <a:pt x="1110" y="1520"/>
                  </a:lnTo>
                  <a:lnTo>
                    <a:pt x="1110" y="1520"/>
                  </a:lnTo>
                  <a:lnTo>
                    <a:pt x="1111" y="1520"/>
                  </a:lnTo>
                  <a:lnTo>
                    <a:pt x="1111" y="1520"/>
                  </a:lnTo>
                  <a:lnTo>
                    <a:pt x="1112" y="1520"/>
                  </a:lnTo>
                  <a:lnTo>
                    <a:pt x="1112" y="1520"/>
                  </a:lnTo>
                  <a:lnTo>
                    <a:pt x="1113" y="1520"/>
                  </a:lnTo>
                  <a:lnTo>
                    <a:pt x="1113" y="1520"/>
                  </a:lnTo>
                  <a:lnTo>
                    <a:pt x="1114" y="1520"/>
                  </a:lnTo>
                  <a:lnTo>
                    <a:pt x="1114" y="1520"/>
                  </a:lnTo>
                  <a:lnTo>
                    <a:pt x="1115" y="1520"/>
                  </a:lnTo>
                  <a:lnTo>
                    <a:pt x="1115" y="1520"/>
                  </a:lnTo>
                  <a:lnTo>
                    <a:pt x="1116" y="1520"/>
                  </a:lnTo>
                  <a:lnTo>
                    <a:pt x="1116" y="1520"/>
                  </a:lnTo>
                  <a:lnTo>
                    <a:pt x="1117" y="1520"/>
                  </a:lnTo>
                  <a:lnTo>
                    <a:pt x="1117" y="1520"/>
                  </a:lnTo>
                  <a:lnTo>
                    <a:pt x="1118" y="1520"/>
                  </a:lnTo>
                  <a:lnTo>
                    <a:pt x="1118" y="1520"/>
                  </a:lnTo>
                  <a:lnTo>
                    <a:pt x="1119" y="1520"/>
                  </a:lnTo>
                  <a:lnTo>
                    <a:pt x="1119" y="1520"/>
                  </a:lnTo>
                  <a:lnTo>
                    <a:pt x="1120" y="1520"/>
                  </a:lnTo>
                  <a:lnTo>
                    <a:pt x="1120" y="1520"/>
                  </a:lnTo>
                  <a:lnTo>
                    <a:pt x="1121" y="1520"/>
                  </a:lnTo>
                  <a:lnTo>
                    <a:pt x="1121" y="1520"/>
                  </a:lnTo>
                  <a:lnTo>
                    <a:pt x="1122" y="1520"/>
                  </a:lnTo>
                  <a:lnTo>
                    <a:pt x="1122" y="1520"/>
                  </a:lnTo>
                  <a:lnTo>
                    <a:pt x="1123" y="1520"/>
                  </a:lnTo>
                  <a:lnTo>
                    <a:pt x="1123" y="1520"/>
                  </a:lnTo>
                  <a:lnTo>
                    <a:pt x="1124" y="1520"/>
                  </a:lnTo>
                  <a:lnTo>
                    <a:pt x="1124" y="1520"/>
                  </a:lnTo>
                  <a:lnTo>
                    <a:pt x="1125" y="1520"/>
                  </a:lnTo>
                  <a:lnTo>
                    <a:pt x="1125" y="1520"/>
                  </a:lnTo>
                  <a:lnTo>
                    <a:pt x="1126" y="1520"/>
                  </a:lnTo>
                  <a:lnTo>
                    <a:pt x="1126" y="1520"/>
                  </a:lnTo>
                  <a:lnTo>
                    <a:pt x="1127" y="1520"/>
                  </a:lnTo>
                  <a:lnTo>
                    <a:pt x="1127" y="1520"/>
                  </a:lnTo>
                  <a:lnTo>
                    <a:pt x="1128" y="1520"/>
                  </a:lnTo>
                  <a:lnTo>
                    <a:pt x="1128" y="1520"/>
                  </a:lnTo>
                  <a:lnTo>
                    <a:pt x="1129" y="1520"/>
                  </a:lnTo>
                  <a:lnTo>
                    <a:pt x="1129" y="1520"/>
                  </a:lnTo>
                  <a:lnTo>
                    <a:pt x="1130" y="1520"/>
                  </a:lnTo>
                  <a:lnTo>
                    <a:pt x="1130" y="1520"/>
                  </a:lnTo>
                  <a:lnTo>
                    <a:pt x="1131" y="1520"/>
                  </a:lnTo>
                  <a:lnTo>
                    <a:pt x="1131" y="1520"/>
                  </a:lnTo>
                  <a:lnTo>
                    <a:pt x="1132" y="1520"/>
                  </a:lnTo>
                  <a:lnTo>
                    <a:pt x="1132" y="1520"/>
                  </a:lnTo>
                  <a:lnTo>
                    <a:pt x="1133" y="1520"/>
                  </a:lnTo>
                  <a:lnTo>
                    <a:pt x="1133" y="1520"/>
                  </a:lnTo>
                  <a:lnTo>
                    <a:pt x="1134" y="1520"/>
                  </a:lnTo>
                  <a:lnTo>
                    <a:pt x="1134" y="1520"/>
                  </a:lnTo>
                  <a:lnTo>
                    <a:pt x="1135" y="1520"/>
                  </a:lnTo>
                  <a:lnTo>
                    <a:pt x="1135" y="1520"/>
                  </a:lnTo>
                  <a:lnTo>
                    <a:pt x="1136" y="1520"/>
                  </a:lnTo>
                  <a:lnTo>
                    <a:pt x="1136" y="1520"/>
                  </a:lnTo>
                  <a:lnTo>
                    <a:pt x="1137" y="1520"/>
                  </a:lnTo>
                  <a:lnTo>
                    <a:pt x="1137" y="1520"/>
                  </a:lnTo>
                  <a:lnTo>
                    <a:pt x="1138" y="1520"/>
                  </a:lnTo>
                  <a:lnTo>
                    <a:pt x="1138" y="1520"/>
                  </a:lnTo>
                  <a:lnTo>
                    <a:pt x="1139" y="1520"/>
                  </a:lnTo>
                  <a:lnTo>
                    <a:pt x="1139" y="1520"/>
                  </a:lnTo>
                  <a:lnTo>
                    <a:pt x="1140" y="1520"/>
                  </a:lnTo>
                  <a:lnTo>
                    <a:pt x="1140" y="1520"/>
                  </a:lnTo>
                  <a:lnTo>
                    <a:pt x="1141" y="1520"/>
                  </a:lnTo>
                  <a:lnTo>
                    <a:pt x="1141" y="1520"/>
                  </a:lnTo>
                  <a:lnTo>
                    <a:pt x="1142" y="1520"/>
                  </a:lnTo>
                  <a:lnTo>
                    <a:pt x="1142" y="1520"/>
                  </a:lnTo>
                  <a:lnTo>
                    <a:pt x="1143" y="1520"/>
                  </a:lnTo>
                  <a:lnTo>
                    <a:pt x="1143" y="1520"/>
                  </a:lnTo>
                  <a:lnTo>
                    <a:pt x="1144" y="1520"/>
                  </a:lnTo>
                  <a:lnTo>
                    <a:pt x="1144" y="1520"/>
                  </a:lnTo>
                  <a:lnTo>
                    <a:pt x="1145" y="1520"/>
                  </a:lnTo>
                  <a:lnTo>
                    <a:pt x="1145" y="1520"/>
                  </a:lnTo>
                  <a:lnTo>
                    <a:pt x="1146" y="1520"/>
                  </a:lnTo>
                  <a:lnTo>
                    <a:pt x="1146" y="1520"/>
                  </a:lnTo>
                  <a:lnTo>
                    <a:pt x="1147" y="1520"/>
                  </a:lnTo>
                  <a:lnTo>
                    <a:pt x="1147" y="1520"/>
                  </a:lnTo>
                  <a:lnTo>
                    <a:pt x="1148" y="1520"/>
                  </a:lnTo>
                  <a:lnTo>
                    <a:pt x="1148" y="1520"/>
                  </a:lnTo>
                  <a:lnTo>
                    <a:pt x="1149" y="1520"/>
                  </a:lnTo>
                  <a:lnTo>
                    <a:pt x="1149" y="1520"/>
                  </a:lnTo>
                  <a:lnTo>
                    <a:pt x="1150" y="1520"/>
                  </a:lnTo>
                  <a:lnTo>
                    <a:pt x="1150" y="1520"/>
                  </a:lnTo>
                  <a:lnTo>
                    <a:pt x="1151" y="1520"/>
                  </a:lnTo>
                  <a:lnTo>
                    <a:pt x="1151" y="1520"/>
                  </a:lnTo>
                  <a:lnTo>
                    <a:pt x="1152" y="1520"/>
                  </a:lnTo>
                  <a:lnTo>
                    <a:pt x="1152" y="1520"/>
                  </a:lnTo>
                  <a:lnTo>
                    <a:pt x="1153" y="1520"/>
                  </a:lnTo>
                  <a:lnTo>
                    <a:pt x="1153" y="1520"/>
                  </a:lnTo>
                  <a:lnTo>
                    <a:pt x="1154" y="1520"/>
                  </a:lnTo>
                  <a:lnTo>
                    <a:pt x="1154" y="1520"/>
                  </a:lnTo>
                  <a:lnTo>
                    <a:pt x="1155" y="1520"/>
                  </a:lnTo>
                  <a:lnTo>
                    <a:pt x="1155" y="1520"/>
                  </a:lnTo>
                  <a:lnTo>
                    <a:pt x="1156" y="1520"/>
                  </a:lnTo>
                  <a:lnTo>
                    <a:pt x="1156" y="1520"/>
                  </a:lnTo>
                  <a:lnTo>
                    <a:pt x="1157" y="1520"/>
                  </a:lnTo>
                  <a:lnTo>
                    <a:pt x="1157" y="1520"/>
                  </a:lnTo>
                  <a:lnTo>
                    <a:pt x="1158" y="1520"/>
                  </a:lnTo>
                  <a:lnTo>
                    <a:pt x="1158" y="1520"/>
                  </a:lnTo>
                  <a:lnTo>
                    <a:pt x="1159" y="1520"/>
                  </a:lnTo>
                  <a:lnTo>
                    <a:pt x="1159" y="1520"/>
                  </a:lnTo>
                  <a:lnTo>
                    <a:pt x="1160" y="1520"/>
                  </a:lnTo>
                  <a:lnTo>
                    <a:pt x="1160" y="1520"/>
                  </a:lnTo>
                  <a:lnTo>
                    <a:pt x="1161" y="1520"/>
                  </a:lnTo>
                  <a:lnTo>
                    <a:pt x="1161" y="1520"/>
                  </a:lnTo>
                  <a:lnTo>
                    <a:pt x="1162" y="1520"/>
                  </a:lnTo>
                  <a:lnTo>
                    <a:pt x="1162" y="1520"/>
                  </a:lnTo>
                  <a:lnTo>
                    <a:pt x="1163" y="1520"/>
                  </a:lnTo>
                  <a:lnTo>
                    <a:pt x="1163" y="1520"/>
                  </a:lnTo>
                  <a:lnTo>
                    <a:pt x="1164" y="1520"/>
                  </a:lnTo>
                  <a:lnTo>
                    <a:pt x="1164" y="1520"/>
                  </a:lnTo>
                  <a:lnTo>
                    <a:pt x="1165" y="1520"/>
                  </a:lnTo>
                  <a:lnTo>
                    <a:pt x="1165" y="1520"/>
                  </a:lnTo>
                  <a:lnTo>
                    <a:pt x="1166" y="1520"/>
                  </a:lnTo>
                  <a:lnTo>
                    <a:pt x="1166" y="1520"/>
                  </a:lnTo>
                  <a:lnTo>
                    <a:pt x="1167" y="1520"/>
                  </a:lnTo>
                  <a:lnTo>
                    <a:pt x="1167" y="1520"/>
                  </a:lnTo>
                  <a:lnTo>
                    <a:pt x="1168" y="1520"/>
                  </a:lnTo>
                  <a:lnTo>
                    <a:pt x="1168" y="1520"/>
                  </a:lnTo>
                  <a:lnTo>
                    <a:pt x="1169" y="1520"/>
                  </a:lnTo>
                  <a:lnTo>
                    <a:pt x="1169" y="1520"/>
                  </a:lnTo>
                  <a:lnTo>
                    <a:pt x="1170" y="1520"/>
                  </a:lnTo>
                  <a:lnTo>
                    <a:pt x="1170" y="1520"/>
                  </a:lnTo>
                  <a:lnTo>
                    <a:pt x="1171" y="1520"/>
                  </a:lnTo>
                  <a:lnTo>
                    <a:pt x="1171" y="1520"/>
                  </a:lnTo>
                  <a:lnTo>
                    <a:pt x="1172" y="1520"/>
                  </a:lnTo>
                  <a:lnTo>
                    <a:pt x="1172" y="1520"/>
                  </a:lnTo>
                  <a:lnTo>
                    <a:pt x="1173" y="1520"/>
                  </a:lnTo>
                  <a:lnTo>
                    <a:pt x="1173" y="1520"/>
                  </a:lnTo>
                  <a:lnTo>
                    <a:pt x="1174" y="1520"/>
                  </a:lnTo>
                  <a:lnTo>
                    <a:pt x="1174" y="1520"/>
                  </a:lnTo>
                  <a:lnTo>
                    <a:pt x="1175" y="1520"/>
                  </a:lnTo>
                  <a:lnTo>
                    <a:pt x="1175" y="1520"/>
                  </a:lnTo>
                  <a:lnTo>
                    <a:pt x="1176" y="1520"/>
                  </a:lnTo>
                  <a:lnTo>
                    <a:pt x="1176" y="1520"/>
                  </a:lnTo>
                  <a:lnTo>
                    <a:pt x="1177" y="1520"/>
                  </a:lnTo>
                  <a:lnTo>
                    <a:pt x="1177" y="1520"/>
                  </a:lnTo>
                  <a:lnTo>
                    <a:pt x="1178" y="1520"/>
                  </a:lnTo>
                  <a:lnTo>
                    <a:pt x="1178" y="1520"/>
                  </a:lnTo>
                  <a:lnTo>
                    <a:pt x="1179" y="1520"/>
                  </a:lnTo>
                  <a:lnTo>
                    <a:pt x="1179" y="1520"/>
                  </a:lnTo>
                  <a:lnTo>
                    <a:pt x="1180" y="1520"/>
                  </a:lnTo>
                  <a:lnTo>
                    <a:pt x="1180" y="1520"/>
                  </a:lnTo>
                  <a:lnTo>
                    <a:pt x="1181" y="1520"/>
                  </a:lnTo>
                  <a:lnTo>
                    <a:pt x="1181" y="1520"/>
                  </a:lnTo>
                  <a:lnTo>
                    <a:pt x="1182" y="1520"/>
                  </a:lnTo>
                  <a:lnTo>
                    <a:pt x="1182" y="1520"/>
                  </a:lnTo>
                  <a:lnTo>
                    <a:pt x="1183" y="1520"/>
                  </a:lnTo>
                  <a:lnTo>
                    <a:pt x="1183" y="1520"/>
                  </a:lnTo>
                  <a:lnTo>
                    <a:pt x="1184" y="1520"/>
                  </a:lnTo>
                  <a:lnTo>
                    <a:pt x="1184" y="1520"/>
                  </a:lnTo>
                  <a:lnTo>
                    <a:pt x="1185" y="1520"/>
                  </a:lnTo>
                  <a:lnTo>
                    <a:pt x="1185" y="1520"/>
                  </a:lnTo>
                  <a:lnTo>
                    <a:pt x="1186" y="1520"/>
                  </a:lnTo>
                  <a:lnTo>
                    <a:pt x="1186" y="1520"/>
                  </a:lnTo>
                  <a:lnTo>
                    <a:pt x="1187" y="1520"/>
                  </a:lnTo>
                  <a:lnTo>
                    <a:pt x="1187" y="1520"/>
                  </a:lnTo>
                  <a:lnTo>
                    <a:pt x="1188" y="1520"/>
                  </a:lnTo>
                  <a:lnTo>
                    <a:pt x="1188" y="1520"/>
                  </a:lnTo>
                  <a:lnTo>
                    <a:pt x="1189" y="1520"/>
                  </a:lnTo>
                  <a:lnTo>
                    <a:pt x="1189" y="1520"/>
                  </a:lnTo>
                  <a:lnTo>
                    <a:pt x="1190" y="1520"/>
                  </a:lnTo>
                  <a:lnTo>
                    <a:pt x="1190" y="1520"/>
                  </a:lnTo>
                  <a:lnTo>
                    <a:pt x="1191" y="1520"/>
                  </a:lnTo>
                  <a:lnTo>
                    <a:pt x="1191" y="1520"/>
                  </a:lnTo>
                  <a:lnTo>
                    <a:pt x="1192" y="1520"/>
                  </a:lnTo>
                  <a:lnTo>
                    <a:pt x="1192" y="1520"/>
                  </a:lnTo>
                  <a:lnTo>
                    <a:pt x="1193" y="1520"/>
                  </a:lnTo>
                  <a:lnTo>
                    <a:pt x="1193" y="1520"/>
                  </a:lnTo>
                  <a:lnTo>
                    <a:pt x="1194" y="1520"/>
                  </a:lnTo>
                  <a:lnTo>
                    <a:pt x="1194" y="1520"/>
                  </a:lnTo>
                  <a:lnTo>
                    <a:pt x="1195" y="1520"/>
                  </a:lnTo>
                  <a:lnTo>
                    <a:pt x="1195" y="1520"/>
                  </a:lnTo>
                  <a:lnTo>
                    <a:pt x="1196" y="1520"/>
                  </a:lnTo>
                  <a:lnTo>
                    <a:pt x="1196" y="1520"/>
                  </a:lnTo>
                  <a:lnTo>
                    <a:pt x="1197" y="1520"/>
                  </a:lnTo>
                  <a:lnTo>
                    <a:pt x="1197" y="1520"/>
                  </a:lnTo>
                  <a:lnTo>
                    <a:pt x="1198" y="1520"/>
                  </a:lnTo>
                  <a:lnTo>
                    <a:pt x="1198" y="1520"/>
                  </a:lnTo>
                  <a:lnTo>
                    <a:pt x="1199" y="1520"/>
                  </a:lnTo>
                  <a:lnTo>
                    <a:pt x="1199" y="1520"/>
                  </a:lnTo>
                  <a:lnTo>
                    <a:pt x="1200" y="1520"/>
                  </a:lnTo>
                  <a:lnTo>
                    <a:pt x="1200" y="1520"/>
                  </a:lnTo>
                  <a:lnTo>
                    <a:pt x="1201" y="1520"/>
                  </a:lnTo>
                  <a:lnTo>
                    <a:pt x="1201" y="1520"/>
                  </a:lnTo>
                  <a:lnTo>
                    <a:pt x="1202" y="1520"/>
                  </a:lnTo>
                  <a:lnTo>
                    <a:pt x="1202" y="1520"/>
                  </a:lnTo>
                  <a:lnTo>
                    <a:pt x="1203" y="1520"/>
                  </a:lnTo>
                  <a:lnTo>
                    <a:pt x="1203" y="1520"/>
                  </a:lnTo>
                  <a:lnTo>
                    <a:pt x="1204" y="1520"/>
                  </a:lnTo>
                  <a:lnTo>
                    <a:pt x="1204" y="1520"/>
                  </a:lnTo>
                  <a:lnTo>
                    <a:pt x="1205" y="1520"/>
                  </a:lnTo>
                  <a:lnTo>
                    <a:pt x="1205" y="1520"/>
                  </a:lnTo>
                  <a:lnTo>
                    <a:pt x="1206" y="1520"/>
                  </a:lnTo>
                  <a:lnTo>
                    <a:pt x="1206" y="1520"/>
                  </a:lnTo>
                  <a:lnTo>
                    <a:pt x="1207" y="1520"/>
                  </a:lnTo>
                  <a:lnTo>
                    <a:pt x="1207" y="1520"/>
                  </a:lnTo>
                  <a:lnTo>
                    <a:pt x="1208" y="1520"/>
                  </a:lnTo>
                  <a:lnTo>
                    <a:pt x="1208" y="1520"/>
                  </a:lnTo>
                  <a:lnTo>
                    <a:pt x="1209" y="1520"/>
                  </a:lnTo>
                  <a:lnTo>
                    <a:pt x="1209" y="1520"/>
                  </a:lnTo>
                  <a:lnTo>
                    <a:pt x="1210" y="1520"/>
                  </a:lnTo>
                  <a:lnTo>
                    <a:pt x="1210" y="1520"/>
                  </a:lnTo>
                  <a:lnTo>
                    <a:pt x="1211" y="1520"/>
                  </a:lnTo>
                  <a:lnTo>
                    <a:pt x="1211" y="1520"/>
                  </a:lnTo>
                  <a:lnTo>
                    <a:pt x="1212" y="1520"/>
                  </a:lnTo>
                  <a:lnTo>
                    <a:pt x="1212" y="1520"/>
                  </a:lnTo>
                  <a:lnTo>
                    <a:pt x="1213" y="1520"/>
                  </a:lnTo>
                  <a:lnTo>
                    <a:pt x="1213" y="1520"/>
                  </a:lnTo>
                  <a:lnTo>
                    <a:pt x="1214" y="1520"/>
                  </a:lnTo>
                  <a:lnTo>
                    <a:pt x="1214" y="1520"/>
                  </a:lnTo>
                  <a:lnTo>
                    <a:pt x="1215" y="1520"/>
                  </a:lnTo>
                  <a:lnTo>
                    <a:pt x="1215" y="1520"/>
                  </a:lnTo>
                  <a:lnTo>
                    <a:pt x="1216" y="1520"/>
                  </a:lnTo>
                  <a:lnTo>
                    <a:pt x="1216" y="1520"/>
                  </a:lnTo>
                  <a:lnTo>
                    <a:pt x="1217" y="1520"/>
                  </a:lnTo>
                  <a:lnTo>
                    <a:pt x="1217" y="1520"/>
                  </a:lnTo>
                  <a:lnTo>
                    <a:pt x="1218" y="1520"/>
                  </a:lnTo>
                  <a:lnTo>
                    <a:pt x="1218" y="1520"/>
                  </a:lnTo>
                  <a:lnTo>
                    <a:pt x="1219" y="1520"/>
                  </a:lnTo>
                  <a:lnTo>
                    <a:pt x="1219" y="1520"/>
                  </a:lnTo>
                  <a:lnTo>
                    <a:pt x="1220" y="1520"/>
                  </a:lnTo>
                  <a:lnTo>
                    <a:pt x="1220" y="1520"/>
                  </a:lnTo>
                  <a:lnTo>
                    <a:pt x="1221" y="1520"/>
                  </a:lnTo>
                  <a:lnTo>
                    <a:pt x="1221" y="1520"/>
                  </a:lnTo>
                  <a:lnTo>
                    <a:pt x="1222" y="1520"/>
                  </a:lnTo>
                  <a:lnTo>
                    <a:pt x="1222" y="1520"/>
                  </a:lnTo>
                  <a:lnTo>
                    <a:pt x="1223" y="1520"/>
                  </a:lnTo>
                  <a:lnTo>
                    <a:pt x="1223" y="1520"/>
                  </a:lnTo>
                  <a:lnTo>
                    <a:pt x="1224" y="1520"/>
                  </a:lnTo>
                  <a:lnTo>
                    <a:pt x="1224" y="1520"/>
                  </a:lnTo>
                  <a:lnTo>
                    <a:pt x="1225" y="1520"/>
                  </a:lnTo>
                  <a:lnTo>
                    <a:pt x="1225" y="1520"/>
                  </a:lnTo>
                  <a:lnTo>
                    <a:pt x="1226" y="1520"/>
                  </a:lnTo>
                  <a:lnTo>
                    <a:pt x="1226" y="1520"/>
                  </a:lnTo>
                  <a:lnTo>
                    <a:pt x="1227" y="1520"/>
                  </a:lnTo>
                  <a:lnTo>
                    <a:pt x="1227" y="1520"/>
                  </a:lnTo>
                  <a:lnTo>
                    <a:pt x="1228" y="1520"/>
                  </a:lnTo>
                  <a:lnTo>
                    <a:pt x="1228" y="1520"/>
                  </a:lnTo>
                  <a:lnTo>
                    <a:pt x="1229" y="1520"/>
                  </a:lnTo>
                  <a:lnTo>
                    <a:pt x="1229" y="1520"/>
                  </a:lnTo>
                  <a:lnTo>
                    <a:pt x="1230" y="1520"/>
                  </a:lnTo>
                  <a:lnTo>
                    <a:pt x="1230" y="1520"/>
                  </a:lnTo>
                  <a:lnTo>
                    <a:pt x="1231" y="1520"/>
                  </a:lnTo>
                  <a:lnTo>
                    <a:pt x="1231" y="1520"/>
                  </a:lnTo>
                  <a:lnTo>
                    <a:pt x="1232" y="1520"/>
                  </a:lnTo>
                  <a:lnTo>
                    <a:pt x="1232" y="1520"/>
                  </a:lnTo>
                  <a:lnTo>
                    <a:pt x="1233" y="1520"/>
                  </a:lnTo>
                  <a:lnTo>
                    <a:pt x="1233" y="1520"/>
                  </a:lnTo>
                  <a:lnTo>
                    <a:pt x="1234" y="1520"/>
                  </a:lnTo>
                  <a:lnTo>
                    <a:pt x="1234" y="1520"/>
                  </a:lnTo>
                  <a:lnTo>
                    <a:pt x="1235" y="1520"/>
                  </a:lnTo>
                  <a:lnTo>
                    <a:pt x="1235" y="1520"/>
                  </a:lnTo>
                  <a:lnTo>
                    <a:pt x="1236" y="1520"/>
                  </a:lnTo>
                  <a:lnTo>
                    <a:pt x="1236" y="1520"/>
                  </a:lnTo>
                  <a:lnTo>
                    <a:pt x="1237" y="1520"/>
                  </a:lnTo>
                  <a:lnTo>
                    <a:pt x="1237" y="1520"/>
                  </a:lnTo>
                  <a:lnTo>
                    <a:pt x="1238" y="1520"/>
                  </a:lnTo>
                  <a:lnTo>
                    <a:pt x="1238" y="1520"/>
                  </a:lnTo>
                  <a:lnTo>
                    <a:pt x="1239" y="1520"/>
                  </a:lnTo>
                  <a:lnTo>
                    <a:pt x="1239" y="1520"/>
                  </a:lnTo>
                  <a:lnTo>
                    <a:pt x="1240" y="1520"/>
                  </a:lnTo>
                  <a:lnTo>
                    <a:pt x="1240" y="1520"/>
                  </a:lnTo>
                  <a:lnTo>
                    <a:pt x="1241" y="1520"/>
                  </a:lnTo>
                  <a:lnTo>
                    <a:pt x="1241" y="1520"/>
                  </a:lnTo>
                  <a:lnTo>
                    <a:pt x="1242" y="1520"/>
                  </a:lnTo>
                  <a:lnTo>
                    <a:pt x="1242" y="1520"/>
                  </a:lnTo>
                  <a:lnTo>
                    <a:pt x="1243" y="1520"/>
                  </a:lnTo>
                  <a:lnTo>
                    <a:pt x="1243" y="1520"/>
                  </a:lnTo>
                  <a:lnTo>
                    <a:pt x="1244" y="1520"/>
                  </a:lnTo>
                  <a:lnTo>
                    <a:pt x="1244" y="1520"/>
                  </a:lnTo>
                  <a:lnTo>
                    <a:pt x="1245" y="1520"/>
                  </a:lnTo>
                  <a:lnTo>
                    <a:pt x="1245" y="1520"/>
                  </a:lnTo>
                  <a:lnTo>
                    <a:pt x="1246" y="1520"/>
                  </a:lnTo>
                  <a:lnTo>
                    <a:pt x="1246" y="1520"/>
                  </a:lnTo>
                  <a:lnTo>
                    <a:pt x="1247" y="1520"/>
                  </a:lnTo>
                  <a:lnTo>
                    <a:pt x="1247" y="1520"/>
                  </a:lnTo>
                  <a:lnTo>
                    <a:pt x="1248" y="1520"/>
                  </a:lnTo>
                  <a:lnTo>
                    <a:pt x="1248" y="1520"/>
                  </a:lnTo>
                  <a:lnTo>
                    <a:pt x="1249" y="1520"/>
                  </a:lnTo>
                  <a:lnTo>
                    <a:pt x="1249" y="1520"/>
                  </a:lnTo>
                  <a:lnTo>
                    <a:pt x="1250" y="1520"/>
                  </a:lnTo>
                  <a:lnTo>
                    <a:pt x="1250" y="1520"/>
                  </a:lnTo>
                  <a:lnTo>
                    <a:pt x="1251" y="1520"/>
                  </a:lnTo>
                  <a:lnTo>
                    <a:pt x="1251" y="1520"/>
                  </a:lnTo>
                  <a:lnTo>
                    <a:pt x="1252" y="1520"/>
                  </a:lnTo>
                  <a:lnTo>
                    <a:pt x="1252" y="1520"/>
                  </a:lnTo>
                  <a:lnTo>
                    <a:pt x="1253" y="1520"/>
                  </a:lnTo>
                  <a:lnTo>
                    <a:pt x="1253" y="1520"/>
                  </a:lnTo>
                  <a:lnTo>
                    <a:pt x="1254" y="1520"/>
                  </a:lnTo>
                  <a:lnTo>
                    <a:pt x="1254" y="1520"/>
                  </a:lnTo>
                  <a:lnTo>
                    <a:pt x="1255" y="1520"/>
                  </a:lnTo>
                  <a:lnTo>
                    <a:pt x="1255" y="1520"/>
                  </a:lnTo>
                  <a:lnTo>
                    <a:pt x="1256" y="1520"/>
                  </a:lnTo>
                  <a:lnTo>
                    <a:pt x="1256" y="1520"/>
                  </a:lnTo>
                  <a:lnTo>
                    <a:pt x="1257" y="1520"/>
                  </a:lnTo>
                  <a:lnTo>
                    <a:pt x="1257" y="1520"/>
                  </a:lnTo>
                  <a:lnTo>
                    <a:pt x="1258" y="1520"/>
                  </a:lnTo>
                  <a:lnTo>
                    <a:pt x="1258" y="1520"/>
                  </a:lnTo>
                  <a:lnTo>
                    <a:pt x="1259" y="1520"/>
                  </a:lnTo>
                  <a:lnTo>
                    <a:pt x="1259" y="1520"/>
                  </a:lnTo>
                  <a:lnTo>
                    <a:pt x="1260" y="1520"/>
                  </a:lnTo>
                  <a:lnTo>
                    <a:pt x="1260" y="1520"/>
                  </a:lnTo>
                  <a:lnTo>
                    <a:pt x="1261" y="1520"/>
                  </a:lnTo>
                  <a:lnTo>
                    <a:pt x="1261" y="1520"/>
                  </a:lnTo>
                  <a:lnTo>
                    <a:pt x="1262" y="1520"/>
                  </a:lnTo>
                  <a:lnTo>
                    <a:pt x="1262" y="1520"/>
                  </a:lnTo>
                  <a:lnTo>
                    <a:pt x="1263" y="1520"/>
                  </a:lnTo>
                  <a:lnTo>
                    <a:pt x="1263" y="1520"/>
                  </a:lnTo>
                  <a:lnTo>
                    <a:pt x="1264" y="1520"/>
                  </a:lnTo>
                  <a:lnTo>
                    <a:pt x="1264" y="1520"/>
                  </a:lnTo>
                  <a:lnTo>
                    <a:pt x="1265" y="1520"/>
                  </a:lnTo>
                  <a:lnTo>
                    <a:pt x="1265" y="1520"/>
                  </a:lnTo>
                  <a:lnTo>
                    <a:pt x="1266" y="1520"/>
                  </a:lnTo>
                  <a:lnTo>
                    <a:pt x="1266" y="1520"/>
                  </a:lnTo>
                  <a:lnTo>
                    <a:pt x="1267" y="1520"/>
                  </a:lnTo>
                  <a:lnTo>
                    <a:pt x="1267" y="1520"/>
                  </a:lnTo>
                  <a:lnTo>
                    <a:pt x="1268" y="1520"/>
                  </a:lnTo>
                  <a:lnTo>
                    <a:pt x="1268" y="1520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70" y="1520"/>
                  </a:lnTo>
                  <a:lnTo>
                    <a:pt x="1270" y="1520"/>
                  </a:lnTo>
                  <a:lnTo>
                    <a:pt x="1271" y="1520"/>
                  </a:lnTo>
                  <a:lnTo>
                    <a:pt x="1271" y="1520"/>
                  </a:lnTo>
                  <a:lnTo>
                    <a:pt x="1272" y="1520"/>
                  </a:lnTo>
                  <a:lnTo>
                    <a:pt x="1272" y="1520"/>
                  </a:lnTo>
                  <a:lnTo>
                    <a:pt x="1273" y="1520"/>
                  </a:lnTo>
                  <a:lnTo>
                    <a:pt x="1273" y="1520"/>
                  </a:lnTo>
                  <a:lnTo>
                    <a:pt x="1274" y="1520"/>
                  </a:lnTo>
                  <a:lnTo>
                    <a:pt x="1274" y="1520"/>
                  </a:lnTo>
                  <a:lnTo>
                    <a:pt x="1275" y="1520"/>
                  </a:lnTo>
                  <a:lnTo>
                    <a:pt x="1275" y="1520"/>
                  </a:lnTo>
                  <a:lnTo>
                    <a:pt x="1276" y="1520"/>
                  </a:lnTo>
                  <a:lnTo>
                    <a:pt x="1276" y="1520"/>
                  </a:lnTo>
                  <a:lnTo>
                    <a:pt x="1277" y="1520"/>
                  </a:lnTo>
                  <a:lnTo>
                    <a:pt x="1277" y="1520"/>
                  </a:lnTo>
                  <a:lnTo>
                    <a:pt x="1278" y="1520"/>
                  </a:lnTo>
                  <a:lnTo>
                    <a:pt x="1278" y="1520"/>
                  </a:lnTo>
                  <a:lnTo>
                    <a:pt x="1279" y="1520"/>
                  </a:lnTo>
                  <a:lnTo>
                    <a:pt x="1279" y="1520"/>
                  </a:lnTo>
                  <a:lnTo>
                    <a:pt x="1280" y="1520"/>
                  </a:lnTo>
                  <a:lnTo>
                    <a:pt x="1280" y="1520"/>
                  </a:lnTo>
                  <a:lnTo>
                    <a:pt x="1281" y="1520"/>
                  </a:lnTo>
                  <a:lnTo>
                    <a:pt x="1281" y="1520"/>
                  </a:lnTo>
                  <a:lnTo>
                    <a:pt x="1282" y="1520"/>
                  </a:lnTo>
                  <a:lnTo>
                    <a:pt x="1282" y="1520"/>
                  </a:lnTo>
                  <a:lnTo>
                    <a:pt x="1283" y="1520"/>
                  </a:lnTo>
                  <a:lnTo>
                    <a:pt x="1283" y="1520"/>
                  </a:lnTo>
                  <a:lnTo>
                    <a:pt x="1284" y="1520"/>
                  </a:lnTo>
                  <a:lnTo>
                    <a:pt x="1284" y="1520"/>
                  </a:lnTo>
                  <a:lnTo>
                    <a:pt x="1285" y="1520"/>
                  </a:lnTo>
                  <a:lnTo>
                    <a:pt x="1285" y="1520"/>
                  </a:lnTo>
                  <a:lnTo>
                    <a:pt x="1286" y="1520"/>
                  </a:lnTo>
                  <a:lnTo>
                    <a:pt x="1286" y="1520"/>
                  </a:lnTo>
                  <a:lnTo>
                    <a:pt x="1287" y="1520"/>
                  </a:lnTo>
                  <a:lnTo>
                    <a:pt x="1287" y="1520"/>
                  </a:lnTo>
                  <a:lnTo>
                    <a:pt x="1288" y="1520"/>
                  </a:lnTo>
                  <a:lnTo>
                    <a:pt x="1288" y="1520"/>
                  </a:lnTo>
                  <a:lnTo>
                    <a:pt x="1289" y="1520"/>
                  </a:lnTo>
                  <a:lnTo>
                    <a:pt x="1289" y="1520"/>
                  </a:lnTo>
                  <a:lnTo>
                    <a:pt x="1290" y="1520"/>
                  </a:lnTo>
                  <a:lnTo>
                    <a:pt x="1290" y="1520"/>
                  </a:lnTo>
                  <a:lnTo>
                    <a:pt x="1291" y="1520"/>
                  </a:lnTo>
                  <a:lnTo>
                    <a:pt x="1291" y="1520"/>
                  </a:lnTo>
                  <a:lnTo>
                    <a:pt x="1292" y="1520"/>
                  </a:lnTo>
                  <a:lnTo>
                    <a:pt x="1292" y="1520"/>
                  </a:lnTo>
                  <a:lnTo>
                    <a:pt x="1293" y="1520"/>
                  </a:lnTo>
                  <a:lnTo>
                    <a:pt x="1293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295" y="1520"/>
                  </a:lnTo>
                  <a:lnTo>
                    <a:pt x="1295" y="1520"/>
                  </a:lnTo>
                  <a:lnTo>
                    <a:pt x="1296" y="1520"/>
                  </a:lnTo>
                  <a:lnTo>
                    <a:pt x="1296" y="1520"/>
                  </a:lnTo>
                  <a:lnTo>
                    <a:pt x="1297" y="1520"/>
                  </a:lnTo>
                  <a:lnTo>
                    <a:pt x="1297" y="1520"/>
                  </a:lnTo>
                  <a:lnTo>
                    <a:pt x="1298" y="1520"/>
                  </a:lnTo>
                  <a:lnTo>
                    <a:pt x="1298" y="1520"/>
                  </a:lnTo>
                  <a:lnTo>
                    <a:pt x="1299" y="1520"/>
                  </a:lnTo>
                  <a:lnTo>
                    <a:pt x="1299" y="1520"/>
                  </a:lnTo>
                  <a:lnTo>
                    <a:pt x="1300" y="1520"/>
                  </a:lnTo>
                  <a:lnTo>
                    <a:pt x="1300" y="1520"/>
                  </a:lnTo>
                  <a:lnTo>
                    <a:pt x="1301" y="1520"/>
                  </a:lnTo>
                  <a:lnTo>
                    <a:pt x="1301" y="1520"/>
                  </a:lnTo>
                  <a:lnTo>
                    <a:pt x="1302" y="1520"/>
                  </a:lnTo>
                  <a:lnTo>
                    <a:pt x="1302" y="1520"/>
                  </a:lnTo>
                  <a:lnTo>
                    <a:pt x="1303" y="1520"/>
                  </a:lnTo>
                  <a:lnTo>
                    <a:pt x="1303" y="1520"/>
                  </a:lnTo>
                  <a:lnTo>
                    <a:pt x="1304" y="1520"/>
                  </a:lnTo>
                  <a:lnTo>
                    <a:pt x="1304" y="1520"/>
                  </a:lnTo>
                  <a:lnTo>
                    <a:pt x="1305" y="1520"/>
                  </a:lnTo>
                  <a:lnTo>
                    <a:pt x="1305" y="1520"/>
                  </a:lnTo>
                  <a:lnTo>
                    <a:pt x="1306" y="1520"/>
                  </a:lnTo>
                  <a:lnTo>
                    <a:pt x="1306" y="1520"/>
                  </a:lnTo>
                  <a:lnTo>
                    <a:pt x="1307" y="1520"/>
                  </a:lnTo>
                  <a:lnTo>
                    <a:pt x="1307" y="1520"/>
                  </a:lnTo>
                  <a:lnTo>
                    <a:pt x="1308" y="1520"/>
                  </a:lnTo>
                  <a:lnTo>
                    <a:pt x="1308" y="1520"/>
                  </a:lnTo>
                  <a:lnTo>
                    <a:pt x="1309" y="1520"/>
                  </a:lnTo>
                  <a:lnTo>
                    <a:pt x="1309" y="1520"/>
                  </a:lnTo>
                  <a:lnTo>
                    <a:pt x="1310" y="1520"/>
                  </a:lnTo>
                  <a:lnTo>
                    <a:pt x="1310" y="1520"/>
                  </a:lnTo>
                  <a:lnTo>
                    <a:pt x="1311" y="1520"/>
                  </a:lnTo>
                  <a:lnTo>
                    <a:pt x="1311" y="1520"/>
                  </a:lnTo>
                  <a:lnTo>
                    <a:pt x="1312" y="1520"/>
                  </a:lnTo>
                  <a:lnTo>
                    <a:pt x="1312" y="1520"/>
                  </a:lnTo>
                  <a:lnTo>
                    <a:pt x="1313" y="1520"/>
                  </a:lnTo>
                  <a:lnTo>
                    <a:pt x="1313" y="1520"/>
                  </a:lnTo>
                  <a:lnTo>
                    <a:pt x="1314" y="1520"/>
                  </a:lnTo>
                  <a:lnTo>
                    <a:pt x="1314" y="1520"/>
                  </a:lnTo>
                  <a:lnTo>
                    <a:pt x="1315" y="1520"/>
                  </a:lnTo>
                  <a:lnTo>
                    <a:pt x="1315" y="1520"/>
                  </a:lnTo>
                  <a:lnTo>
                    <a:pt x="1316" y="1520"/>
                  </a:lnTo>
                  <a:lnTo>
                    <a:pt x="1316" y="1520"/>
                  </a:lnTo>
                  <a:lnTo>
                    <a:pt x="1317" y="1520"/>
                  </a:lnTo>
                  <a:lnTo>
                    <a:pt x="1317" y="1520"/>
                  </a:lnTo>
                  <a:lnTo>
                    <a:pt x="1318" y="1520"/>
                  </a:lnTo>
                  <a:lnTo>
                    <a:pt x="1318" y="1520"/>
                  </a:lnTo>
                  <a:lnTo>
                    <a:pt x="1319" y="1520"/>
                  </a:lnTo>
                  <a:lnTo>
                    <a:pt x="1319" y="1520"/>
                  </a:lnTo>
                  <a:lnTo>
                    <a:pt x="1320" y="1520"/>
                  </a:lnTo>
                  <a:lnTo>
                    <a:pt x="1320" y="1520"/>
                  </a:lnTo>
                  <a:lnTo>
                    <a:pt x="1321" y="1520"/>
                  </a:lnTo>
                  <a:lnTo>
                    <a:pt x="1321" y="1520"/>
                  </a:lnTo>
                  <a:lnTo>
                    <a:pt x="1322" y="1520"/>
                  </a:lnTo>
                  <a:lnTo>
                    <a:pt x="1322" y="1520"/>
                  </a:lnTo>
                  <a:lnTo>
                    <a:pt x="1323" y="1520"/>
                  </a:lnTo>
                  <a:lnTo>
                    <a:pt x="1323" y="1520"/>
                  </a:lnTo>
                  <a:lnTo>
                    <a:pt x="1324" y="1520"/>
                  </a:lnTo>
                  <a:lnTo>
                    <a:pt x="1324" y="1520"/>
                  </a:lnTo>
                  <a:lnTo>
                    <a:pt x="1325" y="1520"/>
                  </a:lnTo>
                  <a:lnTo>
                    <a:pt x="1325" y="1520"/>
                  </a:lnTo>
                  <a:lnTo>
                    <a:pt x="1326" y="1520"/>
                  </a:lnTo>
                  <a:lnTo>
                    <a:pt x="1326" y="1520"/>
                  </a:lnTo>
                  <a:lnTo>
                    <a:pt x="1327" y="1520"/>
                  </a:lnTo>
                  <a:lnTo>
                    <a:pt x="1327" y="1520"/>
                  </a:lnTo>
                  <a:lnTo>
                    <a:pt x="1328" y="1520"/>
                  </a:lnTo>
                  <a:lnTo>
                    <a:pt x="1328" y="1520"/>
                  </a:lnTo>
                  <a:lnTo>
                    <a:pt x="1329" y="1520"/>
                  </a:lnTo>
                  <a:lnTo>
                    <a:pt x="1329" y="1520"/>
                  </a:lnTo>
                  <a:lnTo>
                    <a:pt x="1330" y="1520"/>
                  </a:lnTo>
                  <a:lnTo>
                    <a:pt x="1330" y="1520"/>
                  </a:lnTo>
                  <a:lnTo>
                    <a:pt x="1331" y="1520"/>
                  </a:lnTo>
                  <a:lnTo>
                    <a:pt x="1331" y="1520"/>
                  </a:lnTo>
                  <a:lnTo>
                    <a:pt x="1332" y="1520"/>
                  </a:lnTo>
                  <a:lnTo>
                    <a:pt x="1332" y="1520"/>
                  </a:lnTo>
                  <a:lnTo>
                    <a:pt x="1333" y="1520"/>
                  </a:lnTo>
                  <a:lnTo>
                    <a:pt x="1333" y="1520"/>
                  </a:lnTo>
                  <a:lnTo>
                    <a:pt x="1334" y="1520"/>
                  </a:lnTo>
                  <a:lnTo>
                    <a:pt x="1334" y="1520"/>
                  </a:lnTo>
                  <a:lnTo>
                    <a:pt x="1335" y="1520"/>
                  </a:lnTo>
                  <a:lnTo>
                    <a:pt x="1335" y="1520"/>
                  </a:lnTo>
                  <a:lnTo>
                    <a:pt x="1336" y="1520"/>
                  </a:lnTo>
                  <a:lnTo>
                    <a:pt x="1336" y="1520"/>
                  </a:lnTo>
                  <a:lnTo>
                    <a:pt x="1337" y="1520"/>
                  </a:lnTo>
                  <a:lnTo>
                    <a:pt x="1337" y="1520"/>
                  </a:lnTo>
                  <a:lnTo>
                    <a:pt x="1338" y="1520"/>
                  </a:lnTo>
                  <a:lnTo>
                    <a:pt x="1338" y="1520"/>
                  </a:lnTo>
                  <a:lnTo>
                    <a:pt x="1339" y="1520"/>
                  </a:lnTo>
                  <a:lnTo>
                    <a:pt x="1339" y="1520"/>
                  </a:lnTo>
                  <a:lnTo>
                    <a:pt x="1340" y="1520"/>
                  </a:lnTo>
                  <a:lnTo>
                    <a:pt x="1340" y="1520"/>
                  </a:lnTo>
                  <a:lnTo>
                    <a:pt x="1341" y="1520"/>
                  </a:lnTo>
                  <a:lnTo>
                    <a:pt x="1341" y="1520"/>
                  </a:lnTo>
                  <a:lnTo>
                    <a:pt x="1342" y="1520"/>
                  </a:lnTo>
                  <a:lnTo>
                    <a:pt x="1342" y="1520"/>
                  </a:lnTo>
                  <a:lnTo>
                    <a:pt x="1343" y="1520"/>
                  </a:lnTo>
                  <a:lnTo>
                    <a:pt x="1343" y="1520"/>
                  </a:lnTo>
                  <a:lnTo>
                    <a:pt x="1344" y="1520"/>
                  </a:lnTo>
                  <a:lnTo>
                    <a:pt x="1344" y="1520"/>
                  </a:lnTo>
                  <a:lnTo>
                    <a:pt x="1345" y="1519"/>
                  </a:lnTo>
                  <a:lnTo>
                    <a:pt x="1345" y="1520"/>
                  </a:lnTo>
                  <a:lnTo>
                    <a:pt x="1346" y="1519"/>
                  </a:lnTo>
                  <a:lnTo>
                    <a:pt x="1346" y="1520"/>
                  </a:lnTo>
                  <a:lnTo>
                    <a:pt x="1347" y="1518"/>
                  </a:lnTo>
                  <a:lnTo>
                    <a:pt x="1347" y="1520"/>
                  </a:lnTo>
                  <a:lnTo>
                    <a:pt x="1348" y="1520"/>
                  </a:lnTo>
                  <a:lnTo>
                    <a:pt x="1348" y="1518"/>
                  </a:lnTo>
                  <a:lnTo>
                    <a:pt x="1349" y="1520"/>
                  </a:lnTo>
                  <a:lnTo>
                    <a:pt x="1349" y="1520"/>
                  </a:lnTo>
                  <a:lnTo>
                    <a:pt x="1350" y="1518"/>
                  </a:lnTo>
                  <a:lnTo>
                    <a:pt x="1350" y="1520"/>
                  </a:lnTo>
                  <a:lnTo>
                    <a:pt x="1351" y="1518"/>
                  </a:lnTo>
                  <a:lnTo>
                    <a:pt x="1351" y="1520"/>
                  </a:lnTo>
                  <a:lnTo>
                    <a:pt x="1352" y="1520"/>
                  </a:lnTo>
                  <a:lnTo>
                    <a:pt x="1352" y="1517"/>
                  </a:lnTo>
                  <a:lnTo>
                    <a:pt x="1353" y="1520"/>
                  </a:lnTo>
                  <a:lnTo>
                    <a:pt x="1353" y="1520"/>
                  </a:lnTo>
                  <a:lnTo>
                    <a:pt x="1354" y="1517"/>
                  </a:lnTo>
                  <a:lnTo>
                    <a:pt x="1354" y="1520"/>
                  </a:lnTo>
                  <a:lnTo>
                    <a:pt x="1355" y="1517"/>
                  </a:lnTo>
                  <a:lnTo>
                    <a:pt x="1355" y="1520"/>
                  </a:lnTo>
                  <a:lnTo>
                    <a:pt x="1356" y="1520"/>
                  </a:lnTo>
                  <a:lnTo>
                    <a:pt x="1356" y="1518"/>
                  </a:lnTo>
                  <a:lnTo>
                    <a:pt x="1357" y="1520"/>
                  </a:lnTo>
                  <a:lnTo>
                    <a:pt x="1357" y="1518"/>
                  </a:lnTo>
                  <a:lnTo>
                    <a:pt x="1358" y="1520"/>
                  </a:lnTo>
                  <a:lnTo>
                    <a:pt x="1358" y="1520"/>
                  </a:lnTo>
                  <a:lnTo>
                    <a:pt x="1359" y="1518"/>
                  </a:lnTo>
                  <a:lnTo>
                    <a:pt x="1359" y="1520"/>
                  </a:lnTo>
                  <a:lnTo>
                    <a:pt x="1360" y="1520"/>
                  </a:lnTo>
                  <a:lnTo>
                    <a:pt x="1360" y="1519"/>
                  </a:lnTo>
                  <a:lnTo>
                    <a:pt x="1361" y="1520"/>
                  </a:lnTo>
                  <a:lnTo>
                    <a:pt x="1361" y="1520"/>
                  </a:lnTo>
                  <a:lnTo>
                    <a:pt x="1362" y="1519"/>
                  </a:lnTo>
                  <a:lnTo>
                    <a:pt x="1362" y="1520"/>
                  </a:lnTo>
                  <a:lnTo>
                    <a:pt x="1363" y="1520"/>
                  </a:lnTo>
                  <a:lnTo>
                    <a:pt x="1363" y="1519"/>
                  </a:lnTo>
                  <a:lnTo>
                    <a:pt x="1364" y="1520"/>
                  </a:lnTo>
                  <a:lnTo>
                    <a:pt x="1364" y="1520"/>
                  </a:lnTo>
                  <a:lnTo>
                    <a:pt x="1365" y="1520"/>
                  </a:lnTo>
                  <a:lnTo>
                    <a:pt x="1365" y="1520"/>
                  </a:lnTo>
                  <a:lnTo>
                    <a:pt x="1366" y="1520"/>
                  </a:lnTo>
                  <a:lnTo>
                    <a:pt x="1366" y="1520"/>
                  </a:lnTo>
                  <a:lnTo>
                    <a:pt x="1367" y="1520"/>
                  </a:lnTo>
                  <a:lnTo>
                    <a:pt x="1367" y="1520"/>
                  </a:lnTo>
                  <a:lnTo>
                    <a:pt x="1368" y="1520"/>
                  </a:lnTo>
                  <a:lnTo>
                    <a:pt x="1368" y="1520"/>
                  </a:lnTo>
                  <a:lnTo>
                    <a:pt x="1369" y="1520"/>
                  </a:lnTo>
                  <a:lnTo>
                    <a:pt x="1369" y="1520"/>
                  </a:lnTo>
                  <a:lnTo>
                    <a:pt x="1370" y="1520"/>
                  </a:lnTo>
                  <a:lnTo>
                    <a:pt x="1370" y="1520"/>
                  </a:lnTo>
                  <a:lnTo>
                    <a:pt x="1371" y="1520"/>
                  </a:lnTo>
                  <a:lnTo>
                    <a:pt x="1371" y="1520"/>
                  </a:lnTo>
                  <a:lnTo>
                    <a:pt x="1372" y="1520"/>
                  </a:lnTo>
                  <a:lnTo>
                    <a:pt x="1372" y="1520"/>
                  </a:lnTo>
                  <a:lnTo>
                    <a:pt x="1373" y="1520"/>
                  </a:lnTo>
                  <a:lnTo>
                    <a:pt x="1373" y="1520"/>
                  </a:lnTo>
                  <a:lnTo>
                    <a:pt x="1374" y="1520"/>
                  </a:lnTo>
                  <a:lnTo>
                    <a:pt x="1374" y="1520"/>
                  </a:lnTo>
                  <a:lnTo>
                    <a:pt x="1375" y="1520"/>
                  </a:lnTo>
                  <a:lnTo>
                    <a:pt x="1375" y="1520"/>
                  </a:lnTo>
                  <a:lnTo>
                    <a:pt x="1376" y="1520"/>
                  </a:lnTo>
                  <a:lnTo>
                    <a:pt x="1376" y="1520"/>
                  </a:lnTo>
                  <a:lnTo>
                    <a:pt x="1377" y="1520"/>
                  </a:lnTo>
                  <a:lnTo>
                    <a:pt x="1377" y="1520"/>
                  </a:lnTo>
                  <a:lnTo>
                    <a:pt x="1378" y="1520"/>
                  </a:lnTo>
                  <a:lnTo>
                    <a:pt x="1378" y="1520"/>
                  </a:lnTo>
                  <a:lnTo>
                    <a:pt x="1379" y="1520"/>
                  </a:lnTo>
                  <a:lnTo>
                    <a:pt x="1379" y="1520"/>
                  </a:lnTo>
                  <a:lnTo>
                    <a:pt x="1380" y="1520"/>
                  </a:lnTo>
                  <a:lnTo>
                    <a:pt x="1380" y="1520"/>
                  </a:lnTo>
                  <a:lnTo>
                    <a:pt x="1381" y="1520"/>
                  </a:lnTo>
                  <a:lnTo>
                    <a:pt x="1381" y="1520"/>
                  </a:lnTo>
                  <a:lnTo>
                    <a:pt x="1382" y="1520"/>
                  </a:lnTo>
                  <a:lnTo>
                    <a:pt x="1382" y="1520"/>
                  </a:lnTo>
                  <a:lnTo>
                    <a:pt x="1383" y="1520"/>
                  </a:lnTo>
                  <a:lnTo>
                    <a:pt x="1383" y="1520"/>
                  </a:lnTo>
                  <a:lnTo>
                    <a:pt x="1384" y="1520"/>
                  </a:lnTo>
                  <a:lnTo>
                    <a:pt x="1384" y="1520"/>
                  </a:lnTo>
                  <a:lnTo>
                    <a:pt x="1385" y="1520"/>
                  </a:lnTo>
                  <a:lnTo>
                    <a:pt x="1385" y="1520"/>
                  </a:lnTo>
                  <a:lnTo>
                    <a:pt x="1386" y="1520"/>
                  </a:lnTo>
                  <a:lnTo>
                    <a:pt x="1386" y="1520"/>
                  </a:lnTo>
                  <a:lnTo>
                    <a:pt x="1387" y="1520"/>
                  </a:lnTo>
                  <a:lnTo>
                    <a:pt x="1387" y="1520"/>
                  </a:lnTo>
                  <a:lnTo>
                    <a:pt x="1388" y="1520"/>
                  </a:lnTo>
                  <a:lnTo>
                    <a:pt x="1388" y="1520"/>
                  </a:lnTo>
                  <a:lnTo>
                    <a:pt x="1389" y="1520"/>
                  </a:lnTo>
                  <a:lnTo>
                    <a:pt x="1389" y="1520"/>
                  </a:lnTo>
                  <a:lnTo>
                    <a:pt x="1390" y="1520"/>
                  </a:lnTo>
                  <a:lnTo>
                    <a:pt x="1390" y="1520"/>
                  </a:lnTo>
                  <a:lnTo>
                    <a:pt x="1391" y="1520"/>
                  </a:lnTo>
                  <a:lnTo>
                    <a:pt x="1391" y="1520"/>
                  </a:lnTo>
                  <a:lnTo>
                    <a:pt x="1392" y="1520"/>
                  </a:lnTo>
                  <a:lnTo>
                    <a:pt x="1392" y="1520"/>
                  </a:lnTo>
                  <a:lnTo>
                    <a:pt x="1393" y="1520"/>
                  </a:lnTo>
                  <a:lnTo>
                    <a:pt x="1393" y="1520"/>
                  </a:lnTo>
                  <a:lnTo>
                    <a:pt x="1394" y="1520"/>
                  </a:lnTo>
                  <a:lnTo>
                    <a:pt x="1394" y="1520"/>
                  </a:lnTo>
                  <a:lnTo>
                    <a:pt x="1395" y="1520"/>
                  </a:lnTo>
                  <a:lnTo>
                    <a:pt x="1395" y="1520"/>
                  </a:lnTo>
                  <a:lnTo>
                    <a:pt x="1396" y="1520"/>
                  </a:lnTo>
                  <a:lnTo>
                    <a:pt x="1396" y="1520"/>
                  </a:lnTo>
                  <a:lnTo>
                    <a:pt x="1397" y="1520"/>
                  </a:lnTo>
                  <a:lnTo>
                    <a:pt x="1397" y="1520"/>
                  </a:lnTo>
                  <a:lnTo>
                    <a:pt x="1398" y="1520"/>
                  </a:lnTo>
                  <a:lnTo>
                    <a:pt x="1398" y="1520"/>
                  </a:lnTo>
                  <a:lnTo>
                    <a:pt x="1399" y="1520"/>
                  </a:lnTo>
                  <a:lnTo>
                    <a:pt x="1399" y="1520"/>
                  </a:lnTo>
                  <a:lnTo>
                    <a:pt x="1400" y="1520"/>
                  </a:lnTo>
                  <a:lnTo>
                    <a:pt x="1401" y="1520"/>
                  </a:lnTo>
                  <a:lnTo>
                    <a:pt x="1401" y="1520"/>
                  </a:lnTo>
                  <a:lnTo>
                    <a:pt x="1402" y="1520"/>
                  </a:lnTo>
                  <a:lnTo>
                    <a:pt x="1402" y="1520"/>
                  </a:lnTo>
                  <a:lnTo>
                    <a:pt x="1403" y="1520"/>
                  </a:lnTo>
                  <a:lnTo>
                    <a:pt x="1403" y="1520"/>
                  </a:lnTo>
                  <a:lnTo>
                    <a:pt x="1404" y="1520"/>
                  </a:lnTo>
                  <a:lnTo>
                    <a:pt x="1404" y="1520"/>
                  </a:lnTo>
                  <a:lnTo>
                    <a:pt x="1405" y="1520"/>
                  </a:lnTo>
                  <a:lnTo>
                    <a:pt x="1405" y="1520"/>
                  </a:lnTo>
                  <a:lnTo>
                    <a:pt x="1406" y="1520"/>
                  </a:lnTo>
                  <a:lnTo>
                    <a:pt x="1406" y="1520"/>
                  </a:lnTo>
                  <a:lnTo>
                    <a:pt x="1407" y="1520"/>
                  </a:lnTo>
                  <a:lnTo>
                    <a:pt x="1407" y="1520"/>
                  </a:lnTo>
                  <a:lnTo>
                    <a:pt x="1408" y="1520"/>
                  </a:lnTo>
                  <a:lnTo>
                    <a:pt x="1408" y="1520"/>
                  </a:lnTo>
                  <a:lnTo>
                    <a:pt x="1409" y="1520"/>
                  </a:lnTo>
                  <a:lnTo>
                    <a:pt x="1409" y="1520"/>
                  </a:lnTo>
                  <a:lnTo>
                    <a:pt x="1410" y="1520"/>
                  </a:lnTo>
                  <a:lnTo>
                    <a:pt x="1410" y="1520"/>
                  </a:lnTo>
                  <a:lnTo>
                    <a:pt x="1411" y="1520"/>
                  </a:lnTo>
                  <a:lnTo>
                    <a:pt x="1411" y="1520"/>
                  </a:lnTo>
                  <a:lnTo>
                    <a:pt x="1412" y="1520"/>
                  </a:lnTo>
                  <a:lnTo>
                    <a:pt x="1412" y="1520"/>
                  </a:lnTo>
                  <a:lnTo>
                    <a:pt x="1413" y="1520"/>
                  </a:lnTo>
                  <a:lnTo>
                    <a:pt x="1413" y="1520"/>
                  </a:lnTo>
                  <a:lnTo>
                    <a:pt x="1414" y="1520"/>
                  </a:lnTo>
                  <a:lnTo>
                    <a:pt x="1414" y="1520"/>
                  </a:lnTo>
                  <a:lnTo>
                    <a:pt x="1415" y="1520"/>
                  </a:lnTo>
                  <a:lnTo>
                    <a:pt x="1415" y="1520"/>
                  </a:lnTo>
                  <a:lnTo>
                    <a:pt x="1416" y="1520"/>
                  </a:lnTo>
                  <a:lnTo>
                    <a:pt x="1416" y="1520"/>
                  </a:lnTo>
                  <a:lnTo>
                    <a:pt x="1417" y="1520"/>
                  </a:lnTo>
                  <a:lnTo>
                    <a:pt x="1417" y="1520"/>
                  </a:lnTo>
                  <a:lnTo>
                    <a:pt x="1418" y="1520"/>
                  </a:lnTo>
                  <a:lnTo>
                    <a:pt x="1418" y="1520"/>
                  </a:lnTo>
                  <a:lnTo>
                    <a:pt x="1419" y="1520"/>
                  </a:lnTo>
                  <a:lnTo>
                    <a:pt x="1419" y="1520"/>
                  </a:lnTo>
                  <a:lnTo>
                    <a:pt x="1420" y="1520"/>
                  </a:lnTo>
                  <a:lnTo>
                    <a:pt x="1420" y="1520"/>
                  </a:lnTo>
                  <a:lnTo>
                    <a:pt x="1421" y="1520"/>
                  </a:lnTo>
                  <a:lnTo>
                    <a:pt x="1421" y="1520"/>
                  </a:lnTo>
                  <a:lnTo>
                    <a:pt x="1422" y="1520"/>
                  </a:lnTo>
                  <a:lnTo>
                    <a:pt x="1422" y="1520"/>
                  </a:lnTo>
                  <a:lnTo>
                    <a:pt x="1423" y="1520"/>
                  </a:lnTo>
                  <a:lnTo>
                    <a:pt x="1423" y="1520"/>
                  </a:lnTo>
                  <a:lnTo>
                    <a:pt x="1424" y="1520"/>
                  </a:lnTo>
                  <a:lnTo>
                    <a:pt x="1424" y="1520"/>
                  </a:lnTo>
                  <a:lnTo>
                    <a:pt x="1425" y="1520"/>
                  </a:lnTo>
                  <a:lnTo>
                    <a:pt x="1425" y="1520"/>
                  </a:lnTo>
                  <a:lnTo>
                    <a:pt x="1426" y="1520"/>
                  </a:lnTo>
                  <a:lnTo>
                    <a:pt x="1426" y="1520"/>
                  </a:lnTo>
                  <a:lnTo>
                    <a:pt x="1427" y="1520"/>
                  </a:lnTo>
                  <a:lnTo>
                    <a:pt x="1427" y="1520"/>
                  </a:lnTo>
                  <a:lnTo>
                    <a:pt x="1428" y="1520"/>
                  </a:lnTo>
                  <a:lnTo>
                    <a:pt x="1428" y="1520"/>
                  </a:lnTo>
                  <a:lnTo>
                    <a:pt x="1429" y="1520"/>
                  </a:lnTo>
                  <a:lnTo>
                    <a:pt x="1429" y="1520"/>
                  </a:lnTo>
                  <a:lnTo>
                    <a:pt x="1430" y="1520"/>
                  </a:lnTo>
                  <a:lnTo>
                    <a:pt x="1430" y="1520"/>
                  </a:lnTo>
                  <a:lnTo>
                    <a:pt x="1431" y="1520"/>
                  </a:lnTo>
                  <a:lnTo>
                    <a:pt x="1431" y="1520"/>
                  </a:lnTo>
                  <a:lnTo>
                    <a:pt x="1432" y="1520"/>
                  </a:lnTo>
                  <a:lnTo>
                    <a:pt x="1432" y="1520"/>
                  </a:lnTo>
                  <a:lnTo>
                    <a:pt x="1433" y="1520"/>
                  </a:lnTo>
                  <a:lnTo>
                    <a:pt x="1433" y="1520"/>
                  </a:lnTo>
                  <a:lnTo>
                    <a:pt x="1434" y="1520"/>
                  </a:lnTo>
                  <a:lnTo>
                    <a:pt x="1434" y="1520"/>
                  </a:lnTo>
                  <a:lnTo>
                    <a:pt x="1435" y="1520"/>
                  </a:lnTo>
                  <a:lnTo>
                    <a:pt x="1435" y="1520"/>
                  </a:lnTo>
                  <a:lnTo>
                    <a:pt x="1436" y="1520"/>
                  </a:lnTo>
                  <a:lnTo>
                    <a:pt x="1436" y="1520"/>
                  </a:lnTo>
                  <a:lnTo>
                    <a:pt x="1437" y="1520"/>
                  </a:lnTo>
                  <a:lnTo>
                    <a:pt x="1437" y="1520"/>
                  </a:lnTo>
                  <a:lnTo>
                    <a:pt x="1438" y="1520"/>
                  </a:lnTo>
                  <a:lnTo>
                    <a:pt x="1438" y="1520"/>
                  </a:lnTo>
                  <a:lnTo>
                    <a:pt x="1439" y="1520"/>
                  </a:lnTo>
                  <a:lnTo>
                    <a:pt x="1439" y="1520"/>
                  </a:lnTo>
                  <a:lnTo>
                    <a:pt x="1440" y="1520"/>
                  </a:lnTo>
                  <a:lnTo>
                    <a:pt x="1440" y="1520"/>
                  </a:lnTo>
                  <a:lnTo>
                    <a:pt x="1441" y="1520"/>
                  </a:lnTo>
                  <a:lnTo>
                    <a:pt x="1441" y="1520"/>
                  </a:lnTo>
                  <a:lnTo>
                    <a:pt x="1442" y="1520"/>
                  </a:lnTo>
                  <a:lnTo>
                    <a:pt x="1442" y="1520"/>
                  </a:lnTo>
                  <a:lnTo>
                    <a:pt x="1443" y="1520"/>
                  </a:lnTo>
                  <a:lnTo>
                    <a:pt x="1443" y="1520"/>
                  </a:lnTo>
                  <a:lnTo>
                    <a:pt x="1444" y="1520"/>
                  </a:lnTo>
                  <a:lnTo>
                    <a:pt x="1444" y="1520"/>
                  </a:lnTo>
                  <a:lnTo>
                    <a:pt x="1445" y="1520"/>
                  </a:lnTo>
                  <a:lnTo>
                    <a:pt x="1445" y="1520"/>
                  </a:lnTo>
                  <a:lnTo>
                    <a:pt x="1446" y="1520"/>
                  </a:lnTo>
                  <a:lnTo>
                    <a:pt x="1446" y="1520"/>
                  </a:lnTo>
                  <a:lnTo>
                    <a:pt x="1447" y="1520"/>
                  </a:lnTo>
                  <a:lnTo>
                    <a:pt x="1447" y="1520"/>
                  </a:lnTo>
                  <a:lnTo>
                    <a:pt x="1448" y="1520"/>
                  </a:lnTo>
                  <a:lnTo>
                    <a:pt x="1448" y="1520"/>
                  </a:lnTo>
                  <a:lnTo>
                    <a:pt x="1449" y="1520"/>
                  </a:lnTo>
                  <a:lnTo>
                    <a:pt x="1449" y="1520"/>
                  </a:lnTo>
                  <a:lnTo>
                    <a:pt x="1450" y="1520"/>
                  </a:lnTo>
                  <a:lnTo>
                    <a:pt x="1450" y="1520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52" y="1520"/>
                  </a:lnTo>
                  <a:lnTo>
                    <a:pt x="1452" y="1520"/>
                  </a:lnTo>
                  <a:lnTo>
                    <a:pt x="1453" y="1520"/>
                  </a:lnTo>
                  <a:lnTo>
                    <a:pt x="1453" y="1520"/>
                  </a:lnTo>
                  <a:lnTo>
                    <a:pt x="1454" y="1520"/>
                  </a:lnTo>
                  <a:lnTo>
                    <a:pt x="1454" y="1520"/>
                  </a:lnTo>
                  <a:lnTo>
                    <a:pt x="1455" y="1520"/>
                  </a:lnTo>
                  <a:lnTo>
                    <a:pt x="1455" y="1520"/>
                  </a:lnTo>
                  <a:lnTo>
                    <a:pt x="1456" y="1520"/>
                  </a:lnTo>
                  <a:lnTo>
                    <a:pt x="1456" y="1520"/>
                  </a:lnTo>
                  <a:lnTo>
                    <a:pt x="1457" y="1520"/>
                  </a:lnTo>
                  <a:lnTo>
                    <a:pt x="1457" y="1520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59" y="1520"/>
                  </a:lnTo>
                  <a:lnTo>
                    <a:pt x="1459" y="1520"/>
                  </a:lnTo>
                  <a:lnTo>
                    <a:pt x="1460" y="1520"/>
                  </a:lnTo>
                  <a:lnTo>
                    <a:pt x="1460" y="1520"/>
                  </a:lnTo>
                  <a:lnTo>
                    <a:pt x="1461" y="1520"/>
                  </a:lnTo>
                  <a:lnTo>
                    <a:pt x="1461" y="1520"/>
                  </a:lnTo>
                  <a:lnTo>
                    <a:pt x="1462" y="1520"/>
                  </a:lnTo>
                  <a:lnTo>
                    <a:pt x="1462" y="1520"/>
                  </a:lnTo>
                  <a:lnTo>
                    <a:pt x="1463" y="1520"/>
                  </a:lnTo>
                  <a:lnTo>
                    <a:pt x="1463" y="1520"/>
                  </a:lnTo>
                  <a:lnTo>
                    <a:pt x="1464" y="1520"/>
                  </a:lnTo>
                  <a:lnTo>
                    <a:pt x="1464" y="1520"/>
                  </a:lnTo>
                  <a:lnTo>
                    <a:pt x="1465" y="1520"/>
                  </a:lnTo>
                  <a:lnTo>
                    <a:pt x="1465" y="1520"/>
                  </a:lnTo>
                  <a:lnTo>
                    <a:pt x="1466" y="1520"/>
                  </a:lnTo>
                  <a:lnTo>
                    <a:pt x="1466" y="1520"/>
                  </a:lnTo>
                  <a:lnTo>
                    <a:pt x="1467" y="1520"/>
                  </a:lnTo>
                  <a:lnTo>
                    <a:pt x="1467" y="1520"/>
                  </a:lnTo>
                  <a:lnTo>
                    <a:pt x="1468" y="1520"/>
                  </a:lnTo>
                  <a:lnTo>
                    <a:pt x="1468" y="1520"/>
                  </a:lnTo>
                  <a:lnTo>
                    <a:pt x="1469" y="1520"/>
                  </a:lnTo>
                  <a:lnTo>
                    <a:pt x="1469" y="1520"/>
                  </a:lnTo>
                  <a:lnTo>
                    <a:pt x="1470" y="1520"/>
                  </a:lnTo>
                  <a:lnTo>
                    <a:pt x="1470" y="1520"/>
                  </a:lnTo>
                  <a:lnTo>
                    <a:pt x="1471" y="1520"/>
                  </a:lnTo>
                  <a:lnTo>
                    <a:pt x="1471" y="1520"/>
                  </a:lnTo>
                  <a:lnTo>
                    <a:pt x="1472" y="1520"/>
                  </a:lnTo>
                  <a:lnTo>
                    <a:pt x="1472" y="1520"/>
                  </a:lnTo>
                  <a:lnTo>
                    <a:pt x="1473" y="1520"/>
                  </a:lnTo>
                  <a:lnTo>
                    <a:pt x="1473" y="1520"/>
                  </a:lnTo>
                  <a:lnTo>
                    <a:pt x="1474" y="1520"/>
                  </a:lnTo>
                  <a:lnTo>
                    <a:pt x="1474" y="1520"/>
                  </a:lnTo>
                  <a:lnTo>
                    <a:pt x="1475" y="1520"/>
                  </a:lnTo>
                  <a:lnTo>
                    <a:pt x="1475" y="1520"/>
                  </a:lnTo>
                  <a:lnTo>
                    <a:pt x="1476" y="1520"/>
                  </a:lnTo>
                  <a:lnTo>
                    <a:pt x="1476" y="1520"/>
                  </a:lnTo>
                  <a:lnTo>
                    <a:pt x="1477" y="1520"/>
                  </a:lnTo>
                  <a:lnTo>
                    <a:pt x="1477" y="1520"/>
                  </a:lnTo>
                  <a:lnTo>
                    <a:pt x="1478" y="1520"/>
                  </a:lnTo>
                  <a:lnTo>
                    <a:pt x="1478" y="1520"/>
                  </a:lnTo>
                  <a:lnTo>
                    <a:pt x="1479" y="1520"/>
                  </a:lnTo>
                  <a:lnTo>
                    <a:pt x="1479" y="1520"/>
                  </a:lnTo>
                  <a:lnTo>
                    <a:pt x="1480" y="1520"/>
                  </a:lnTo>
                  <a:lnTo>
                    <a:pt x="1480" y="1520"/>
                  </a:lnTo>
                  <a:lnTo>
                    <a:pt x="1481" y="1520"/>
                  </a:lnTo>
                  <a:lnTo>
                    <a:pt x="1481" y="1520"/>
                  </a:lnTo>
                  <a:lnTo>
                    <a:pt x="1482" y="1520"/>
                  </a:lnTo>
                  <a:lnTo>
                    <a:pt x="1482" y="1520"/>
                  </a:lnTo>
                  <a:lnTo>
                    <a:pt x="1483" y="1520"/>
                  </a:lnTo>
                  <a:lnTo>
                    <a:pt x="1483" y="1520"/>
                  </a:lnTo>
                  <a:lnTo>
                    <a:pt x="1484" y="1520"/>
                  </a:lnTo>
                  <a:lnTo>
                    <a:pt x="1484" y="1520"/>
                  </a:lnTo>
                  <a:lnTo>
                    <a:pt x="1485" y="1520"/>
                  </a:lnTo>
                  <a:lnTo>
                    <a:pt x="1485" y="1520"/>
                  </a:lnTo>
                  <a:lnTo>
                    <a:pt x="1486" y="1520"/>
                  </a:lnTo>
                  <a:lnTo>
                    <a:pt x="1486" y="1520"/>
                  </a:lnTo>
                  <a:lnTo>
                    <a:pt x="1487" y="1520"/>
                  </a:lnTo>
                  <a:lnTo>
                    <a:pt x="1487" y="1520"/>
                  </a:lnTo>
                  <a:lnTo>
                    <a:pt x="1488" y="1520"/>
                  </a:lnTo>
                  <a:lnTo>
                    <a:pt x="1488" y="1520"/>
                  </a:lnTo>
                  <a:lnTo>
                    <a:pt x="1489" y="1520"/>
                  </a:lnTo>
                  <a:lnTo>
                    <a:pt x="1489" y="1520"/>
                  </a:lnTo>
                  <a:lnTo>
                    <a:pt x="1490" y="1520"/>
                  </a:lnTo>
                  <a:lnTo>
                    <a:pt x="1490" y="1520"/>
                  </a:lnTo>
                  <a:lnTo>
                    <a:pt x="1491" y="1520"/>
                  </a:lnTo>
                  <a:lnTo>
                    <a:pt x="1491" y="1520"/>
                  </a:lnTo>
                  <a:lnTo>
                    <a:pt x="1492" y="1520"/>
                  </a:lnTo>
                  <a:lnTo>
                    <a:pt x="1492" y="1520"/>
                  </a:lnTo>
                  <a:lnTo>
                    <a:pt x="1493" y="1520"/>
                  </a:lnTo>
                  <a:lnTo>
                    <a:pt x="1493" y="1520"/>
                  </a:lnTo>
                  <a:lnTo>
                    <a:pt x="1494" y="1520"/>
                  </a:lnTo>
                  <a:lnTo>
                    <a:pt x="1494" y="1520"/>
                  </a:lnTo>
                  <a:lnTo>
                    <a:pt x="1495" y="1520"/>
                  </a:lnTo>
                  <a:lnTo>
                    <a:pt x="1495" y="1520"/>
                  </a:lnTo>
                  <a:lnTo>
                    <a:pt x="1496" y="1520"/>
                  </a:lnTo>
                  <a:lnTo>
                    <a:pt x="1496" y="1520"/>
                  </a:lnTo>
                  <a:lnTo>
                    <a:pt x="1497" y="1520"/>
                  </a:lnTo>
                  <a:lnTo>
                    <a:pt x="1497" y="1520"/>
                  </a:lnTo>
                  <a:lnTo>
                    <a:pt x="1498" y="1520"/>
                  </a:lnTo>
                  <a:lnTo>
                    <a:pt x="1498" y="1520"/>
                  </a:lnTo>
                  <a:lnTo>
                    <a:pt x="1499" y="1520"/>
                  </a:lnTo>
                  <a:lnTo>
                    <a:pt x="1499" y="1520"/>
                  </a:lnTo>
                  <a:lnTo>
                    <a:pt x="1500" y="1520"/>
                  </a:lnTo>
                  <a:lnTo>
                    <a:pt x="1500" y="1520"/>
                  </a:lnTo>
                  <a:lnTo>
                    <a:pt x="1501" y="1520"/>
                  </a:lnTo>
                  <a:lnTo>
                    <a:pt x="1501" y="1520"/>
                  </a:lnTo>
                  <a:lnTo>
                    <a:pt x="1502" y="1520"/>
                  </a:lnTo>
                  <a:lnTo>
                    <a:pt x="1502" y="1520"/>
                  </a:lnTo>
                  <a:lnTo>
                    <a:pt x="1503" y="1520"/>
                  </a:lnTo>
                  <a:lnTo>
                    <a:pt x="1503" y="1520"/>
                  </a:lnTo>
                  <a:lnTo>
                    <a:pt x="1504" y="1520"/>
                  </a:lnTo>
                  <a:lnTo>
                    <a:pt x="1504" y="1520"/>
                  </a:lnTo>
                  <a:lnTo>
                    <a:pt x="1505" y="1520"/>
                  </a:lnTo>
                  <a:lnTo>
                    <a:pt x="1505" y="1520"/>
                  </a:lnTo>
                  <a:lnTo>
                    <a:pt x="1506" y="1520"/>
                  </a:lnTo>
                  <a:lnTo>
                    <a:pt x="1506" y="1520"/>
                  </a:lnTo>
                  <a:lnTo>
                    <a:pt x="1507" y="1520"/>
                  </a:lnTo>
                  <a:lnTo>
                    <a:pt x="1507" y="1520"/>
                  </a:lnTo>
                  <a:lnTo>
                    <a:pt x="1508" y="1520"/>
                  </a:lnTo>
                  <a:lnTo>
                    <a:pt x="1508" y="1520"/>
                  </a:lnTo>
                  <a:lnTo>
                    <a:pt x="1509" y="1520"/>
                  </a:lnTo>
                  <a:lnTo>
                    <a:pt x="1509" y="1520"/>
                  </a:lnTo>
                  <a:lnTo>
                    <a:pt x="1510" y="1520"/>
                  </a:lnTo>
                  <a:lnTo>
                    <a:pt x="1510" y="1520"/>
                  </a:lnTo>
                  <a:lnTo>
                    <a:pt x="1511" y="1520"/>
                  </a:lnTo>
                  <a:lnTo>
                    <a:pt x="1511" y="1520"/>
                  </a:lnTo>
                  <a:lnTo>
                    <a:pt x="1512" y="1520"/>
                  </a:lnTo>
                  <a:lnTo>
                    <a:pt x="1512" y="1520"/>
                  </a:lnTo>
                  <a:lnTo>
                    <a:pt x="1513" y="1520"/>
                  </a:lnTo>
                  <a:lnTo>
                    <a:pt x="1513" y="1520"/>
                  </a:lnTo>
                  <a:lnTo>
                    <a:pt x="1514" y="1520"/>
                  </a:lnTo>
                  <a:lnTo>
                    <a:pt x="1514" y="1520"/>
                  </a:lnTo>
                  <a:lnTo>
                    <a:pt x="1515" y="1520"/>
                  </a:lnTo>
                  <a:lnTo>
                    <a:pt x="1515" y="1520"/>
                  </a:lnTo>
                  <a:lnTo>
                    <a:pt x="1516" y="1520"/>
                  </a:lnTo>
                  <a:lnTo>
                    <a:pt x="1516" y="1520"/>
                  </a:lnTo>
                  <a:lnTo>
                    <a:pt x="1517" y="1520"/>
                  </a:lnTo>
                  <a:lnTo>
                    <a:pt x="1517" y="1520"/>
                  </a:lnTo>
                  <a:lnTo>
                    <a:pt x="1518" y="1520"/>
                  </a:lnTo>
                  <a:lnTo>
                    <a:pt x="1518" y="1520"/>
                  </a:lnTo>
                  <a:lnTo>
                    <a:pt x="1519" y="1520"/>
                  </a:lnTo>
                  <a:lnTo>
                    <a:pt x="1519" y="1520"/>
                  </a:lnTo>
                  <a:lnTo>
                    <a:pt x="1520" y="1520"/>
                  </a:lnTo>
                  <a:lnTo>
                    <a:pt x="1520" y="1520"/>
                  </a:lnTo>
                  <a:lnTo>
                    <a:pt x="1521" y="1520"/>
                  </a:lnTo>
                  <a:lnTo>
                    <a:pt x="1521" y="1520"/>
                  </a:lnTo>
                  <a:lnTo>
                    <a:pt x="1522" y="1520"/>
                  </a:lnTo>
                  <a:lnTo>
                    <a:pt x="1522" y="1520"/>
                  </a:lnTo>
                  <a:lnTo>
                    <a:pt x="1523" y="1520"/>
                  </a:lnTo>
                  <a:lnTo>
                    <a:pt x="1523" y="1520"/>
                  </a:lnTo>
                  <a:lnTo>
                    <a:pt x="1524" y="1520"/>
                  </a:lnTo>
                  <a:lnTo>
                    <a:pt x="1524" y="1520"/>
                  </a:lnTo>
                  <a:lnTo>
                    <a:pt x="1525" y="1520"/>
                  </a:lnTo>
                  <a:lnTo>
                    <a:pt x="1525" y="1520"/>
                  </a:lnTo>
                  <a:lnTo>
                    <a:pt x="1526" y="1520"/>
                  </a:lnTo>
                  <a:lnTo>
                    <a:pt x="1526" y="1520"/>
                  </a:lnTo>
                  <a:lnTo>
                    <a:pt x="1527" y="1520"/>
                  </a:lnTo>
                  <a:lnTo>
                    <a:pt x="1527" y="1520"/>
                  </a:lnTo>
                  <a:lnTo>
                    <a:pt x="1528" y="1520"/>
                  </a:lnTo>
                  <a:lnTo>
                    <a:pt x="1528" y="1520"/>
                  </a:lnTo>
                  <a:lnTo>
                    <a:pt x="1529" y="1520"/>
                  </a:lnTo>
                  <a:lnTo>
                    <a:pt x="1529" y="1520"/>
                  </a:lnTo>
                  <a:lnTo>
                    <a:pt x="1530" y="1520"/>
                  </a:lnTo>
                  <a:lnTo>
                    <a:pt x="1530" y="1520"/>
                  </a:lnTo>
                  <a:lnTo>
                    <a:pt x="1531" y="1520"/>
                  </a:lnTo>
                  <a:lnTo>
                    <a:pt x="1531" y="1520"/>
                  </a:lnTo>
                  <a:lnTo>
                    <a:pt x="1532" y="1520"/>
                  </a:lnTo>
                  <a:lnTo>
                    <a:pt x="1532" y="1520"/>
                  </a:lnTo>
                  <a:lnTo>
                    <a:pt x="1533" y="1520"/>
                  </a:lnTo>
                  <a:lnTo>
                    <a:pt x="1533" y="1520"/>
                  </a:lnTo>
                  <a:lnTo>
                    <a:pt x="1534" y="1520"/>
                  </a:lnTo>
                  <a:lnTo>
                    <a:pt x="1534" y="1520"/>
                  </a:lnTo>
                  <a:lnTo>
                    <a:pt x="1535" y="1520"/>
                  </a:lnTo>
                  <a:lnTo>
                    <a:pt x="1535" y="1520"/>
                  </a:lnTo>
                  <a:lnTo>
                    <a:pt x="1536" y="1520"/>
                  </a:lnTo>
                  <a:lnTo>
                    <a:pt x="1536" y="1520"/>
                  </a:lnTo>
                  <a:lnTo>
                    <a:pt x="1537" y="1520"/>
                  </a:lnTo>
                  <a:lnTo>
                    <a:pt x="1537" y="1520"/>
                  </a:lnTo>
                  <a:lnTo>
                    <a:pt x="1538" y="1520"/>
                  </a:lnTo>
                  <a:lnTo>
                    <a:pt x="1538" y="1520"/>
                  </a:lnTo>
                  <a:lnTo>
                    <a:pt x="1539" y="1520"/>
                  </a:lnTo>
                  <a:lnTo>
                    <a:pt x="1539" y="1520"/>
                  </a:lnTo>
                  <a:lnTo>
                    <a:pt x="1540" y="1520"/>
                  </a:lnTo>
                  <a:lnTo>
                    <a:pt x="1540" y="1520"/>
                  </a:lnTo>
                  <a:lnTo>
                    <a:pt x="1541" y="1520"/>
                  </a:lnTo>
                  <a:lnTo>
                    <a:pt x="1541" y="1520"/>
                  </a:lnTo>
                  <a:lnTo>
                    <a:pt x="1542" y="1520"/>
                  </a:lnTo>
                  <a:lnTo>
                    <a:pt x="1542" y="1520"/>
                  </a:lnTo>
                  <a:lnTo>
                    <a:pt x="1543" y="1520"/>
                  </a:lnTo>
                  <a:lnTo>
                    <a:pt x="1543" y="1520"/>
                  </a:lnTo>
                  <a:lnTo>
                    <a:pt x="1544" y="1520"/>
                  </a:lnTo>
                  <a:lnTo>
                    <a:pt x="1544" y="1520"/>
                  </a:lnTo>
                  <a:lnTo>
                    <a:pt x="1545" y="1520"/>
                  </a:lnTo>
                  <a:lnTo>
                    <a:pt x="1545" y="1520"/>
                  </a:lnTo>
                  <a:lnTo>
                    <a:pt x="1546" y="1520"/>
                  </a:lnTo>
                  <a:lnTo>
                    <a:pt x="1546" y="1520"/>
                  </a:lnTo>
                  <a:lnTo>
                    <a:pt x="1547" y="1520"/>
                  </a:lnTo>
                  <a:lnTo>
                    <a:pt x="1547" y="1520"/>
                  </a:lnTo>
                  <a:lnTo>
                    <a:pt x="1548" y="1520"/>
                  </a:lnTo>
                  <a:lnTo>
                    <a:pt x="1548" y="1520"/>
                  </a:lnTo>
                  <a:lnTo>
                    <a:pt x="1549" y="1520"/>
                  </a:lnTo>
                  <a:lnTo>
                    <a:pt x="1549" y="1520"/>
                  </a:lnTo>
                  <a:lnTo>
                    <a:pt x="1550" y="1520"/>
                  </a:lnTo>
                  <a:lnTo>
                    <a:pt x="1550" y="1520"/>
                  </a:lnTo>
                  <a:lnTo>
                    <a:pt x="1551" y="1520"/>
                  </a:lnTo>
                  <a:lnTo>
                    <a:pt x="1551" y="1520"/>
                  </a:lnTo>
                  <a:lnTo>
                    <a:pt x="1552" y="1520"/>
                  </a:lnTo>
                  <a:lnTo>
                    <a:pt x="1552" y="1520"/>
                  </a:lnTo>
                  <a:lnTo>
                    <a:pt x="1553" y="1520"/>
                  </a:lnTo>
                  <a:lnTo>
                    <a:pt x="1553" y="1520"/>
                  </a:lnTo>
                  <a:lnTo>
                    <a:pt x="1554" y="1520"/>
                  </a:lnTo>
                  <a:lnTo>
                    <a:pt x="1554" y="1520"/>
                  </a:lnTo>
                  <a:lnTo>
                    <a:pt x="1555" y="1520"/>
                  </a:lnTo>
                  <a:lnTo>
                    <a:pt x="1555" y="1520"/>
                  </a:lnTo>
                  <a:lnTo>
                    <a:pt x="1556" y="1520"/>
                  </a:lnTo>
                  <a:lnTo>
                    <a:pt x="1556" y="1520"/>
                  </a:lnTo>
                  <a:lnTo>
                    <a:pt x="1557" y="1520"/>
                  </a:lnTo>
                  <a:lnTo>
                    <a:pt x="1557" y="1520"/>
                  </a:lnTo>
                  <a:lnTo>
                    <a:pt x="1558" y="1519"/>
                  </a:lnTo>
                  <a:lnTo>
                    <a:pt x="1558" y="1520"/>
                  </a:lnTo>
                  <a:lnTo>
                    <a:pt x="1559" y="1520"/>
                  </a:lnTo>
                  <a:lnTo>
                    <a:pt x="1559" y="1520"/>
                  </a:lnTo>
                  <a:lnTo>
                    <a:pt x="1560" y="1520"/>
                  </a:lnTo>
                  <a:lnTo>
                    <a:pt x="1560" y="1520"/>
                  </a:lnTo>
                  <a:lnTo>
                    <a:pt x="1561" y="1520"/>
                  </a:lnTo>
                  <a:lnTo>
                    <a:pt x="1561" y="1520"/>
                  </a:lnTo>
                  <a:lnTo>
                    <a:pt x="1562" y="1520"/>
                  </a:lnTo>
                  <a:lnTo>
                    <a:pt x="1562" y="1520"/>
                  </a:lnTo>
                  <a:lnTo>
                    <a:pt x="1563" y="1520"/>
                  </a:lnTo>
                  <a:lnTo>
                    <a:pt x="1563" y="1520"/>
                  </a:lnTo>
                  <a:lnTo>
                    <a:pt x="1564" y="1520"/>
                  </a:lnTo>
                  <a:lnTo>
                    <a:pt x="1564" y="1520"/>
                  </a:lnTo>
                  <a:lnTo>
                    <a:pt x="1565" y="1520"/>
                  </a:lnTo>
                  <a:lnTo>
                    <a:pt x="1565" y="1520"/>
                  </a:lnTo>
                  <a:lnTo>
                    <a:pt x="1566" y="1520"/>
                  </a:lnTo>
                  <a:lnTo>
                    <a:pt x="1566" y="1520"/>
                  </a:lnTo>
                  <a:lnTo>
                    <a:pt x="1567" y="1520"/>
                  </a:lnTo>
                  <a:lnTo>
                    <a:pt x="1567" y="1520"/>
                  </a:lnTo>
                  <a:lnTo>
                    <a:pt x="1568" y="1520"/>
                  </a:lnTo>
                  <a:lnTo>
                    <a:pt x="1568" y="1520"/>
                  </a:lnTo>
                  <a:lnTo>
                    <a:pt x="1569" y="1520"/>
                  </a:lnTo>
                  <a:lnTo>
                    <a:pt x="1569" y="1520"/>
                  </a:lnTo>
                  <a:lnTo>
                    <a:pt x="1570" y="1520"/>
                  </a:lnTo>
                  <a:lnTo>
                    <a:pt x="1570" y="1520"/>
                  </a:lnTo>
                  <a:lnTo>
                    <a:pt x="1571" y="1520"/>
                  </a:lnTo>
                  <a:lnTo>
                    <a:pt x="1571" y="1520"/>
                  </a:lnTo>
                  <a:lnTo>
                    <a:pt x="1572" y="1520"/>
                  </a:lnTo>
                  <a:lnTo>
                    <a:pt x="1572" y="1520"/>
                  </a:lnTo>
                  <a:lnTo>
                    <a:pt x="1573" y="1520"/>
                  </a:lnTo>
                  <a:lnTo>
                    <a:pt x="1573" y="1520"/>
                  </a:lnTo>
                  <a:lnTo>
                    <a:pt x="1574" y="1520"/>
                  </a:lnTo>
                  <a:lnTo>
                    <a:pt x="1574" y="1520"/>
                  </a:lnTo>
                  <a:lnTo>
                    <a:pt x="1575" y="1520"/>
                  </a:lnTo>
                  <a:lnTo>
                    <a:pt x="1575" y="1520"/>
                  </a:lnTo>
                  <a:lnTo>
                    <a:pt x="1576" y="1520"/>
                  </a:lnTo>
                  <a:lnTo>
                    <a:pt x="1576" y="1520"/>
                  </a:lnTo>
                  <a:lnTo>
                    <a:pt x="1577" y="1520"/>
                  </a:lnTo>
                  <a:lnTo>
                    <a:pt x="1577" y="1520"/>
                  </a:lnTo>
                  <a:lnTo>
                    <a:pt x="1578" y="1520"/>
                  </a:lnTo>
                  <a:lnTo>
                    <a:pt x="1578" y="1520"/>
                  </a:lnTo>
                  <a:lnTo>
                    <a:pt x="1579" y="1520"/>
                  </a:lnTo>
                  <a:lnTo>
                    <a:pt x="1579" y="1520"/>
                  </a:lnTo>
                  <a:lnTo>
                    <a:pt x="1580" y="1520"/>
                  </a:lnTo>
                  <a:lnTo>
                    <a:pt x="1580" y="1519"/>
                  </a:lnTo>
                  <a:lnTo>
                    <a:pt x="1581" y="1520"/>
                  </a:lnTo>
                  <a:lnTo>
                    <a:pt x="1581" y="1520"/>
                  </a:lnTo>
                  <a:lnTo>
                    <a:pt x="1582" y="1520"/>
                  </a:lnTo>
                  <a:lnTo>
                    <a:pt x="1582" y="1520"/>
                  </a:lnTo>
                  <a:lnTo>
                    <a:pt x="1583" y="1520"/>
                  </a:lnTo>
                  <a:lnTo>
                    <a:pt x="1583" y="1520"/>
                  </a:lnTo>
                  <a:lnTo>
                    <a:pt x="1584" y="1520"/>
                  </a:lnTo>
                  <a:lnTo>
                    <a:pt x="1584" y="1520"/>
                  </a:lnTo>
                  <a:lnTo>
                    <a:pt x="1585" y="1520"/>
                  </a:lnTo>
                  <a:lnTo>
                    <a:pt x="1585" y="1520"/>
                  </a:lnTo>
                  <a:lnTo>
                    <a:pt x="1586" y="1520"/>
                  </a:lnTo>
                  <a:lnTo>
                    <a:pt x="1586" y="1520"/>
                  </a:lnTo>
                  <a:lnTo>
                    <a:pt x="1587" y="1520"/>
                  </a:lnTo>
                  <a:lnTo>
                    <a:pt x="1587" y="1520"/>
                  </a:lnTo>
                  <a:lnTo>
                    <a:pt x="1588" y="1520"/>
                  </a:lnTo>
                  <a:lnTo>
                    <a:pt x="1588" y="1520"/>
                  </a:lnTo>
                  <a:lnTo>
                    <a:pt x="1589" y="1520"/>
                  </a:lnTo>
                  <a:lnTo>
                    <a:pt x="1589" y="1520"/>
                  </a:lnTo>
                  <a:lnTo>
                    <a:pt x="1590" y="1520"/>
                  </a:lnTo>
                  <a:lnTo>
                    <a:pt x="1590" y="1520"/>
                  </a:lnTo>
                  <a:lnTo>
                    <a:pt x="1591" y="1520"/>
                  </a:lnTo>
                  <a:lnTo>
                    <a:pt x="1591" y="1520"/>
                  </a:lnTo>
                  <a:lnTo>
                    <a:pt x="1592" y="1520"/>
                  </a:lnTo>
                  <a:lnTo>
                    <a:pt x="1592" y="1520"/>
                  </a:lnTo>
                  <a:lnTo>
                    <a:pt x="1593" y="1520"/>
                  </a:lnTo>
                  <a:lnTo>
                    <a:pt x="1593" y="1520"/>
                  </a:lnTo>
                  <a:lnTo>
                    <a:pt x="1594" y="1520"/>
                  </a:lnTo>
                  <a:lnTo>
                    <a:pt x="1594" y="1520"/>
                  </a:lnTo>
                  <a:lnTo>
                    <a:pt x="1595" y="1520"/>
                  </a:lnTo>
                  <a:lnTo>
                    <a:pt x="1595" y="1520"/>
                  </a:lnTo>
                  <a:lnTo>
                    <a:pt x="1596" y="1520"/>
                  </a:lnTo>
                  <a:lnTo>
                    <a:pt x="1596" y="1520"/>
                  </a:lnTo>
                  <a:lnTo>
                    <a:pt x="1597" y="1520"/>
                  </a:lnTo>
                  <a:lnTo>
                    <a:pt x="1597" y="1520"/>
                  </a:lnTo>
                  <a:lnTo>
                    <a:pt x="1598" y="1520"/>
                  </a:lnTo>
                  <a:lnTo>
                    <a:pt x="1598" y="1520"/>
                  </a:lnTo>
                  <a:lnTo>
                    <a:pt x="1599" y="1520"/>
                  </a:lnTo>
                  <a:lnTo>
                    <a:pt x="1599" y="1520"/>
                  </a:lnTo>
                  <a:lnTo>
                    <a:pt x="1600" y="1520"/>
                  </a:lnTo>
                  <a:lnTo>
                    <a:pt x="1600" y="1520"/>
                  </a:lnTo>
                  <a:lnTo>
                    <a:pt x="1601" y="1520"/>
                  </a:lnTo>
                  <a:lnTo>
                    <a:pt x="1601" y="1520"/>
                  </a:lnTo>
                  <a:lnTo>
                    <a:pt x="1602" y="1520"/>
                  </a:lnTo>
                  <a:lnTo>
                    <a:pt x="1602" y="1520"/>
                  </a:lnTo>
                  <a:lnTo>
                    <a:pt x="1603" y="1520"/>
                  </a:lnTo>
                  <a:lnTo>
                    <a:pt x="1603" y="1520"/>
                  </a:lnTo>
                  <a:lnTo>
                    <a:pt x="1604" y="1520"/>
                  </a:lnTo>
                  <a:lnTo>
                    <a:pt x="1604" y="1520"/>
                  </a:lnTo>
                  <a:lnTo>
                    <a:pt x="1605" y="1520"/>
                  </a:lnTo>
                  <a:lnTo>
                    <a:pt x="1605" y="1520"/>
                  </a:lnTo>
                  <a:lnTo>
                    <a:pt x="1606" y="1520"/>
                  </a:lnTo>
                  <a:lnTo>
                    <a:pt x="1606" y="1520"/>
                  </a:lnTo>
                  <a:lnTo>
                    <a:pt x="1607" y="1520"/>
                  </a:lnTo>
                  <a:lnTo>
                    <a:pt x="1607" y="1520"/>
                  </a:lnTo>
                  <a:lnTo>
                    <a:pt x="1608" y="1520"/>
                  </a:lnTo>
                  <a:lnTo>
                    <a:pt x="1608" y="1520"/>
                  </a:lnTo>
                  <a:lnTo>
                    <a:pt x="1609" y="1520"/>
                  </a:lnTo>
                  <a:lnTo>
                    <a:pt x="1609" y="1520"/>
                  </a:lnTo>
                  <a:lnTo>
                    <a:pt x="1610" y="1520"/>
                  </a:lnTo>
                  <a:lnTo>
                    <a:pt x="1610" y="1520"/>
                  </a:lnTo>
                  <a:lnTo>
                    <a:pt x="1611" y="1520"/>
                  </a:lnTo>
                  <a:lnTo>
                    <a:pt x="1611" y="1520"/>
                  </a:lnTo>
                  <a:lnTo>
                    <a:pt x="1612" y="1520"/>
                  </a:lnTo>
                  <a:lnTo>
                    <a:pt x="1612" y="1520"/>
                  </a:lnTo>
                  <a:lnTo>
                    <a:pt x="1613" y="1520"/>
                  </a:lnTo>
                  <a:lnTo>
                    <a:pt x="1613" y="1520"/>
                  </a:lnTo>
                  <a:lnTo>
                    <a:pt x="1614" y="1520"/>
                  </a:lnTo>
                  <a:lnTo>
                    <a:pt x="1614" y="1520"/>
                  </a:lnTo>
                  <a:lnTo>
                    <a:pt x="1615" y="1520"/>
                  </a:lnTo>
                  <a:lnTo>
                    <a:pt x="1615" y="1520"/>
                  </a:lnTo>
                  <a:lnTo>
                    <a:pt x="1616" y="1520"/>
                  </a:lnTo>
                  <a:lnTo>
                    <a:pt x="1616" y="1520"/>
                  </a:lnTo>
                  <a:lnTo>
                    <a:pt x="1617" y="1520"/>
                  </a:lnTo>
                  <a:lnTo>
                    <a:pt x="1617" y="1520"/>
                  </a:lnTo>
                  <a:lnTo>
                    <a:pt x="1618" y="1520"/>
                  </a:lnTo>
                  <a:lnTo>
                    <a:pt x="1618" y="1520"/>
                  </a:lnTo>
                  <a:lnTo>
                    <a:pt x="1619" y="1520"/>
                  </a:lnTo>
                  <a:lnTo>
                    <a:pt x="1619" y="1520"/>
                  </a:lnTo>
                  <a:lnTo>
                    <a:pt x="1620" y="1520"/>
                  </a:lnTo>
                  <a:lnTo>
                    <a:pt x="1620" y="1520"/>
                  </a:lnTo>
                  <a:lnTo>
                    <a:pt x="1621" y="1520"/>
                  </a:lnTo>
                  <a:lnTo>
                    <a:pt x="1621" y="1520"/>
                  </a:lnTo>
                  <a:lnTo>
                    <a:pt x="1622" y="1520"/>
                  </a:lnTo>
                  <a:lnTo>
                    <a:pt x="1622" y="1519"/>
                  </a:lnTo>
                  <a:lnTo>
                    <a:pt x="1623" y="1520"/>
                  </a:lnTo>
                  <a:lnTo>
                    <a:pt x="1623" y="1520"/>
                  </a:lnTo>
                  <a:lnTo>
                    <a:pt x="1624" y="1520"/>
                  </a:lnTo>
                  <a:lnTo>
                    <a:pt x="1624" y="1520"/>
                  </a:lnTo>
                  <a:lnTo>
                    <a:pt x="1625" y="1520"/>
                  </a:lnTo>
                  <a:lnTo>
                    <a:pt x="1625" y="1519"/>
                  </a:lnTo>
                  <a:lnTo>
                    <a:pt x="1626" y="1520"/>
                  </a:lnTo>
                  <a:lnTo>
                    <a:pt x="1626" y="1518"/>
                  </a:lnTo>
                  <a:lnTo>
                    <a:pt x="1627" y="1520"/>
                  </a:lnTo>
                  <a:lnTo>
                    <a:pt x="1627" y="1518"/>
                  </a:lnTo>
                  <a:lnTo>
                    <a:pt x="1628" y="1520"/>
                  </a:lnTo>
                  <a:lnTo>
                    <a:pt x="1628" y="1518"/>
                  </a:lnTo>
                  <a:lnTo>
                    <a:pt x="1629" y="1516"/>
                  </a:lnTo>
                  <a:lnTo>
                    <a:pt x="1629" y="1520"/>
                  </a:lnTo>
                  <a:lnTo>
                    <a:pt x="1630" y="1520"/>
                  </a:lnTo>
                  <a:lnTo>
                    <a:pt x="1630" y="1518"/>
                  </a:lnTo>
                  <a:lnTo>
                    <a:pt x="1631" y="1520"/>
                  </a:lnTo>
                  <a:lnTo>
                    <a:pt x="1631" y="1518"/>
                  </a:lnTo>
                  <a:lnTo>
                    <a:pt x="1632" y="1520"/>
                  </a:lnTo>
                  <a:lnTo>
                    <a:pt x="1632" y="1518"/>
                  </a:lnTo>
                  <a:lnTo>
                    <a:pt x="1633" y="1517"/>
                  </a:lnTo>
                  <a:lnTo>
                    <a:pt x="1633" y="1520"/>
                  </a:lnTo>
                  <a:lnTo>
                    <a:pt x="1634" y="1518"/>
                  </a:lnTo>
                  <a:lnTo>
                    <a:pt x="1634" y="1520"/>
                  </a:lnTo>
                  <a:lnTo>
                    <a:pt x="1635" y="1520"/>
                  </a:lnTo>
                  <a:lnTo>
                    <a:pt x="1635" y="1519"/>
                  </a:lnTo>
                  <a:lnTo>
                    <a:pt x="1636" y="1519"/>
                  </a:lnTo>
                  <a:lnTo>
                    <a:pt x="1636" y="1520"/>
                  </a:lnTo>
                  <a:lnTo>
                    <a:pt x="1637" y="1520"/>
                  </a:lnTo>
                  <a:lnTo>
                    <a:pt x="1637" y="1519"/>
                  </a:lnTo>
                  <a:lnTo>
                    <a:pt x="1638" y="1520"/>
                  </a:lnTo>
                  <a:lnTo>
                    <a:pt x="1638" y="1520"/>
                  </a:lnTo>
                  <a:lnTo>
                    <a:pt x="1639" y="1518"/>
                  </a:lnTo>
                  <a:lnTo>
                    <a:pt x="1639" y="1520"/>
                  </a:lnTo>
                  <a:lnTo>
                    <a:pt x="1640" y="1519"/>
                  </a:lnTo>
                  <a:lnTo>
                    <a:pt x="1640" y="1520"/>
                  </a:lnTo>
                  <a:lnTo>
                    <a:pt x="1641" y="1520"/>
                  </a:lnTo>
                  <a:lnTo>
                    <a:pt x="1641" y="1519"/>
                  </a:lnTo>
                  <a:lnTo>
                    <a:pt x="1642" y="1520"/>
                  </a:lnTo>
                  <a:lnTo>
                    <a:pt x="1642" y="1520"/>
                  </a:lnTo>
                  <a:lnTo>
                    <a:pt x="1643" y="1520"/>
                  </a:lnTo>
                  <a:lnTo>
                    <a:pt x="1643" y="1519"/>
                  </a:lnTo>
                  <a:lnTo>
                    <a:pt x="1644" y="1520"/>
                  </a:lnTo>
                  <a:lnTo>
                    <a:pt x="1644" y="1520"/>
                  </a:lnTo>
                  <a:lnTo>
                    <a:pt x="1645" y="1520"/>
                  </a:lnTo>
                  <a:lnTo>
                    <a:pt x="1645" y="1519"/>
                  </a:lnTo>
                  <a:lnTo>
                    <a:pt x="1646" y="1519"/>
                  </a:lnTo>
                  <a:lnTo>
                    <a:pt x="1646" y="1520"/>
                  </a:lnTo>
                  <a:lnTo>
                    <a:pt x="1647" y="1520"/>
                  </a:lnTo>
                  <a:lnTo>
                    <a:pt x="1647" y="1520"/>
                  </a:lnTo>
                  <a:lnTo>
                    <a:pt x="1648" y="1520"/>
                  </a:lnTo>
                  <a:lnTo>
                    <a:pt x="1648" y="1520"/>
                  </a:lnTo>
                  <a:lnTo>
                    <a:pt x="1649" y="1520"/>
                  </a:lnTo>
                  <a:lnTo>
                    <a:pt x="1649" y="1520"/>
                  </a:lnTo>
                  <a:lnTo>
                    <a:pt x="1650" y="1520"/>
                  </a:lnTo>
                  <a:lnTo>
                    <a:pt x="1650" y="1520"/>
                  </a:lnTo>
                  <a:lnTo>
                    <a:pt x="1651" y="1520"/>
                  </a:lnTo>
                  <a:lnTo>
                    <a:pt x="1651" y="1520"/>
                  </a:lnTo>
                  <a:lnTo>
                    <a:pt x="1652" y="1520"/>
                  </a:lnTo>
                  <a:lnTo>
                    <a:pt x="1652" y="1520"/>
                  </a:lnTo>
                  <a:lnTo>
                    <a:pt x="1653" y="1520"/>
                  </a:lnTo>
                  <a:lnTo>
                    <a:pt x="1653" y="1520"/>
                  </a:lnTo>
                  <a:lnTo>
                    <a:pt x="1654" y="1520"/>
                  </a:lnTo>
                  <a:lnTo>
                    <a:pt x="1654" y="1520"/>
                  </a:lnTo>
                  <a:lnTo>
                    <a:pt x="1655" y="1520"/>
                  </a:lnTo>
                  <a:lnTo>
                    <a:pt x="1655" y="1520"/>
                  </a:lnTo>
                  <a:lnTo>
                    <a:pt x="1656" y="1520"/>
                  </a:lnTo>
                  <a:lnTo>
                    <a:pt x="1656" y="1520"/>
                  </a:lnTo>
                  <a:lnTo>
                    <a:pt x="1657" y="1520"/>
                  </a:lnTo>
                  <a:lnTo>
                    <a:pt x="1657" y="1520"/>
                  </a:lnTo>
                  <a:lnTo>
                    <a:pt x="1658" y="1520"/>
                  </a:lnTo>
                  <a:lnTo>
                    <a:pt x="1658" y="1520"/>
                  </a:lnTo>
                  <a:lnTo>
                    <a:pt x="1659" y="1520"/>
                  </a:lnTo>
                  <a:lnTo>
                    <a:pt x="1659" y="1520"/>
                  </a:lnTo>
                  <a:lnTo>
                    <a:pt x="1660" y="1520"/>
                  </a:lnTo>
                  <a:lnTo>
                    <a:pt x="1660" y="1520"/>
                  </a:lnTo>
                  <a:lnTo>
                    <a:pt x="1661" y="1520"/>
                  </a:lnTo>
                  <a:lnTo>
                    <a:pt x="1661" y="1520"/>
                  </a:lnTo>
                  <a:lnTo>
                    <a:pt x="1662" y="1520"/>
                  </a:lnTo>
                  <a:lnTo>
                    <a:pt x="1662" y="1520"/>
                  </a:lnTo>
                  <a:lnTo>
                    <a:pt x="1663" y="1520"/>
                  </a:lnTo>
                  <a:lnTo>
                    <a:pt x="1663" y="1520"/>
                  </a:lnTo>
                  <a:lnTo>
                    <a:pt x="1664" y="1520"/>
                  </a:lnTo>
                  <a:lnTo>
                    <a:pt x="1664" y="1520"/>
                  </a:lnTo>
                  <a:lnTo>
                    <a:pt x="1665" y="1520"/>
                  </a:lnTo>
                  <a:lnTo>
                    <a:pt x="1665" y="1520"/>
                  </a:lnTo>
                  <a:lnTo>
                    <a:pt x="1666" y="1520"/>
                  </a:lnTo>
                  <a:lnTo>
                    <a:pt x="1666" y="1520"/>
                  </a:lnTo>
                  <a:lnTo>
                    <a:pt x="1667" y="1520"/>
                  </a:lnTo>
                  <a:lnTo>
                    <a:pt x="1667" y="1520"/>
                  </a:lnTo>
                  <a:lnTo>
                    <a:pt x="1668" y="1520"/>
                  </a:lnTo>
                  <a:lnTo>
                    <a:pt x="1668" y="1520"/>
                  </a:lnTo>
                  <a:lnTo>
                    <a:pt x="1669" y="1520"/>
                  </a:lnTo>
                  <a:lnTo>
                    <a:pt x="1669" y="1520"/>
                  </a:lnTo>
                  <a:lnTo>
                    <a:pt x="1670" y="1520"/>
                  </a:lnTo>
                  <a:lnTo>
                    <a:pt x="1670" y="1520"/>
                  </a:lnTo>
                  <a:lnTo>
                    <a:pt x="1671" y="1520"/>
                  </a:lnTo>
                  <a:lnTo>
                    <a:pt x="1671" y="1520"/>
                  </a:lnTo>
                  <a:lnTo>
                    <a:pt x="1672" y="1520"/>
                  </a:lnTo>
                  <a:lnTo>
                    <a:pt x="1672" y="1520"/>
                  </a:lnTo>
                  <a:lnTo>
                    <a:pt x="1673" y="1520"/>
                  </a:lnTo>
                  <a:lnTo>
                    <a:pt x="1673" y="1520"/>
                  </a:lnTo>
                  <a:lnTo>
                    <a:pt x="1674" y="1520"/>
                  </a:lnTo>
                  <a:lnTo>
                    <a:pt x="1674" y="1520"/>
                  </a:lnTo>
                  <a:lnTo>
                    <a:pt x="1675" y="1520"/>
                  </a:lnTo>
                  <a:lnTo>
                    <a:pt x="1675" y="1520"/>
                  </a:lnTo>
                  <a:lnTo>
                    <a:pt x="1676" y="1520"/>
                  </a:lnTo>
                  <a:lnTo>
                    <a:pt x="1676" y="1520"/>
                  </a:lnTo>
                  <a:lnTo>
                    <a:pt x="1677" y="1520"/>
                  </a:lnTo>
                  <a:lnTo>
                    <a:pt x="1677" y="1520"/>
                  </a:lnTo>
                  <a:lnTo>
                    <a:pt x="1678" y="1520"/>
                  </a:lnTo>
                  <a:lnTo>
                    <a:pt x="1678" y="1520"/>
                  </a:lnTo>
                  <a:lnTo>
                    <a:pt x="1679" y="1520"/>
                  </a:lnTo>
                  <a:lnTo>
                    <a:pt x="1679" y="1520"/>
                  </a:lnTo>
                  <a:lnTo>
                    <a:pt x="1680" y="1519"/>
                  </a:lnTo>
                  <a:lnTo>
                    <a:pt x="1680" y="1520"/>
                  </a:lnTo>
                  <a:lnTo>
                    <a:pt x="1681" y="1520"/>
                  </a:lnTo>
                  <a:lnTo>
                    <a:pt x="1681" y="1518"/>
                  </a:lnTo>
                  <a:lnTo>
                    <a:pt x="1682" y="1520"/>
                  </a:lnTo>
                  <a:lnTo>
                    <a:pt x="1682" y="1520"/>
                  </a:lnTo>
                  <a:lnTo>
                    <a:pt x="1683" y="1520"/>
                  </a:lnTo>
                  <a:lnTo>
                    <a:pt x="1683" y="1512"/>
                  </a:lnTo>
                  <a:lnTo>
                    <a:pt x="1684" y="1520"/>
                  </a:lnTo>
                  <a:lnTo>
                    <a:pt x="1684" y="1520"/>
                  </a:lnTo>
                  <a:lnTo>
                    <a:pt x="1685" y="1520"/>
                  </a:lnTo>
                  <a:lnTo>
                    <a:pt x="1685" y="1492"/>
                  </a:lnTo>
                  <a:lnTo>
                    <a:pt x="1686" y="1520"/>
                  </a:lnTo>
                  <a:lnTo>
                    <a:pt x="1686" y="1520"/>
                  </a:lnTo>
                  <a:lnTo>
                    <a:pt x="1687" y="1460"/>
                  </a:lnTo>
                  <a:lnTo>
                    <a:pt x="1687" y="1520"/>
                  </a:lnTo>
                  <a:lnTo>
                    <a:pt x="1688" y="1423"/>
                  </a:lnTo>
                  <a:lnTo>
                    <a:pt x="1688" y="1520"/>
                  </a:lnTo>
                  <a:lnTo>
                    <a:pt x="1689" y="1520"/>
                  </a:lnTo>
                  <a:lnTo>
                    <a:pt x="1689" y="1356"/>
                  </a:lnTo>
                  <a:lnTo>
                    <a:pt x="1690" y="1520"/>
                  </a:lnTo>
                  <a:lnTo>
                    <a:pt x="1690" y="1267"/>
                  </a:lnTo>
                  <a:lnTo>
                    <a:pt x="1691" y="1191"/>
                  </a:lnTo>
                  <a:lnTo>
                    <a:pt x="1691" y="1520"/>
                  </a:lnTo>
                  <a:lnTo>
                    <a:pt x="1692" y="1520"/>
                  </a:lnTo>
                  <a:lnTo>
                    <a:pt x="1692" y="1025"/>
                  </a:lnTo>
                  <a:lnTo>
                    <a:pt x="1693" y="930"/>
                  </a:lnTo>
                  <a:lnTo>
                    <a:pt x="1693" y="1520"/>
                  </a:lnTo>
                  <a:lnTo>
                    <a:pt x="1694" y="686"/>
                  </a:lnTo>
                  <a:lnTo>
                    <a:pt x="1694" y="1520"/>
                  </a:lnTo>
                  <a:lnTo>
                    <a:pt x="1695" y="1520"/>
                  </a:lnTo>
                  <a:lnTo>
                    <a:pt x="1695" y="410"/>
                  </a:lnTo>
                  <a:lnTo>
                    <a:pt x="1696" y="326"/>
                  </a:lnTo>
                  <a:lnTo>
                    <a:pt x="1696" y="1520"/>
                  </a:lnTo>
                  <a:lnTo>
                    <a:pt x="1697" y="217"/>
                  </a:lnTo>
                  <a:lnTo>
                    <a:pt x="1697" y="1520"/>
                  </a:lnTo>
                  <a:lnTo>
                    <a:pt x="1698" y="1520"/>
                  </a:lnTo>
                  <a:lnTo>
                    <a:pt x="1698" y="0"/>
                  </a:lnTo>
                  <a:lnTo>
                    <a:pt x="1699" y="1520"/>
                  </a:lnTo>
                  <a:lnTo>
                    <a:pt x="1699" y="34"/>
                  </a:lnTo>
                  <a:lnTo>
                    <a:pt x="1700" y="16"/>
                  </a:lnTo>
                  <a:lnTo>
                    <a:pt x="1700" y="78"/>
                  </a:lnTo>
                  <a:lnTo>
                    <a:pt x="1701" y="1520"/>
                  </a:lnTo>
                  <a:lnTo>
                    <a:pt x="1701" y="132"/>
                  </a:lnTo>
                  <a:lnTo>
                    <a:pt x="1702" y="1520"/>
                  </a:lnTo>
                  <a:lnTo>
                    <a:pt x="1702" y="280"/>
                  </a:lnTo>
                  <a:lnTo>
                    <a:pt x="1703" y="330"/>
                  </a:lnTo>
                  <a:lnTo>
                    <a:pt x="1703" y="1520"/>
                  </a:lnTo>
                  <a:lnTo>
                    <a:pt x="1704" y="1520"/>
                  </a:lnTo>
                  <a:lnTo>
                    <a:pt x="1704" y="514"/>
                  </a:lnTo>
                  <a:lnTo>
                    <a:pt x="1705" y="1520"/>
                  </a:lnTo>
                  <a:lnTo>
                    <a:pt x="1705" y="736"/>
                  </a:lnTo>
                  <a:lnTo>
                    <a:pt x="1706" y="1520"/>
                  </a:lnTo>
                  <a:lnTo>
                    <a:pt x="1706" y="904"/>
                  </a:lnTo>
                  <a:lnTo>
                    <a:pt x="1707" y="984"/>
                  </a:lnTo>
                  <a:lnTo>
                    <a:pt x="1707" y="1520"/>
                  </a:lnTo>
                  <a:lnTo>
                    <a:pt x="1708" y="1520"/>
                  </a:lnTo>
                  <a:lnTo>
                    <a:pt x="1708" y="1121"/>
                  </a:lnTo>
                  <a:lnTo>
                    <a:pt x="1709" y="1520"/>
                  </a:lnTo>
                  <a:lnTo>
                    <a:pt x="1709" y="1225"/>
                  </a:lnTo>
                  <a:lnTo>
                    <a:pt x="1710" y="1520"/>
                  </a:lnTo>
                  <a:lnTo>
                    <a:pt x="1710" y="1520"/>
                  </a:lnTo>
                  <a:lnTo>
                    <a:pt x="1711" y="1520"/>
                  </a:lnTo>
                  <a:lnTo>
                    <a:pt x="1711" y="1348"/>
                  </a:lnTo>
                  <a:lnTo>
                    <a:pt x="1712" y="1520"/>
                  </a:lnTo>
                  <a:lnTo>
                    <a:pt x="1712" y="1382"/>
                  </a:lnTo>
                  <a:lnTo>
                    <a:pt x="1713" y="1520"/>
                  </a:lnTo>
                  <a:lnTo>
                    <a:pt x="1713" y="1520"/>
                  </a:lnTo>
                  <a:lnTo>
                    <a:pt x="1714" y="1520"/>
                  </a:lnTo>
                  <a:lnTo>
                    <a:pt x="1714" y="1437"/>
                  </a:lnTo>
                  <a:lnTo>
                    <a:pt x="1715" y="1520"/>
                  </a:lnTo>
                  <a:lnTo>
                    <a:pt x="1715" y="1520"/>
                  </a:lnTo>
                  <a:lnTo>
                    <a:pt x="1716" y="1461"/>
                  </a:lnTo>
                  <a:lnTo>
                    <a:pt x="1716" y="1520"/>
                  </a:lnTo>
                  <a:lnTo>
                    <a:pt x="1717" y="1520"/>
                  </a:lnTo>
                  <a:lnTo>
                    <a:pt x="1717" y="1520"/>
                  </a:lnTo>
                  <a:lnTo>
                    <a:pt x="1718" y="1479"/>
                  </a:lnTo>
                  <a:lnTo>
                    <a:pt x="1718" y="1520"/>
                  </a:lnTo>
                  <a:lnTo>
                    <a:pt x="1719" y="1520"/>
                  </a:lnTo>
                  <a:lnTo>
                    <a:pt x="1719" y="1520"/>
                  </a:lnTo>
                  <a:lnTo>
                    <a:pt x="1720" y="1491"/>
                  </a:lnTo>
                  <a:lnTo>
                    <a:pt x="1720" y="1520"/>
                  </a:lnTo>
                  <a:lnTo>
                    <a:pt x="1721" y="1493"/>
                  </a:lnTo>
                  <a:lnTo>
                    <a:pt x="1721" y="1520"/>
                  </a:lnTo>
                  <a:lnTo>
                    <a:pt x="1722" y="1520"/>
                  </a:lnTo>
                  <a:lnTo>
                    <a:pt x="1722" y="1520"/>
                  </a:lnTo>
                  <a:lnTo>
                    <a:pt x="1723" y="1496"/>
                  </a:lnTo>
                  <a:lnTo>
                    <a:pt x="1723" y="1520"/>
                  </a:lnTo>
                  <a:lnTo>
                    <a:pt x="1724" y="1520"/>
                  </a:lnTo>
                  <a:lnTo>
                    <a:pt x="1724" y="1501"/>
                  </a:lnTo>
                  <a:lnTo>
                    <a:pt x="1725" y="1520"/>
                  </a:lnTo>
                  <a:lnTo>
                    <a:pt x="1725" y="1503"/>
                  </a:lnTo>
                  <a:lnTo>
                    <a:pt x="1726" y="1520"/>
                  </a:lnTo>
                  <a:lnTo>
                    <a:pt x="1726" y="1520"/>
                  </a:lnTo>
                  <a:lnTo>
                    <a:pt x="1727" y="1505"/>
                  </a:lnTo>
                  <a:lnTo>
                    <a:pt x="1727" y="1520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9" y="1506"/>
                  </a:lnTo>
                  <a:lnTo>
                    <a:pt x="1729" y="1520"/>
                  </a:lnTo>
                  <a:lnTo>
                    <a:pt x="1730" y="1508"/>
                  </a:lnTo>
                  <a:lnTo>
                    <a:pt x="1730" y="1520"/>
                  </a:lnTo>
                  <a:lnTo>
                    <a:pt x="1731" y="1508"/>
                  </a:lnTo>
                  <a:lnTo>
                    <a:pt x="1731" y="1509"/>
                  </a:lnTo>
                  <a:lnTo>
                    <a:pt x="1732" y="1520"/>
                  </a:lnTo>
                  <a:lnTo>
                    <a:pt x="1732" y="1520"/>
                  </a:lnTo>
                  <a:lnTo>
                    <a:pt x="1733" y="1510"/>
                  </a:lnTo>
                  <a:lnTo>
                    <a:pt x="1733" y="1520"/>
                  </a:lnTo>
                  <a:lnTo>
                    <a:pt x="1734" y="1510"/>
                  </a:lnTo>
                  <a:lnTo>
                    <a:pt x="1734" y="1520"/>
                  </a:lnTo>
                  <a:lnTo>
                    <a:pt x="1735" y="1511"/>
                  </a:lnTo>
                  <a:lnTo>
                    <a:pt x="1735" y="1520"/>
                  </a:lnTo>
                  <a:lnTo>
                    <a:pt x="1736" y="1520"/>
                  </a:lnTo>
                  <a:lnTo>
                    <a:pt x="1736" y="1512"/>
                  </a:lnTo>
                  <a:lnTo>
                    <a:pt x="1737" y="1520"/>
                  </a:lnTo>
                  <a:lnTo>
                    <a:pt x="1737" y="1520"/>
                  </a:lnTo>
                  <a:lnTo>
                    <a:pt x="1738" y="1513"/>
                  </a:lnTo>
                  <a:lnTo>
                    <a:pt x="1738" y="1520"/>
                  </a:lnTo>
                  <a:lnTo>
                    <a:pt x="1739" y="1514"/>
                  </a:lnTo>
                  <a:lnTo>
                    <a:pt x="1739" y="1520"/>
                  </a:lnTo>
                  <a:lnTo>
                    <a:pt x="1740" y="1514"/>
                  </a:lnTo>
                  <a:lnTo>
                    <a:pt x="1740" y="1520"/>
                  </a:lnTo>
                  <a:lnTo>
                    <a:pt x="1741" y="1520"/>
                  </a:lnTo>
                  <a:lnTo>
                    <a:pt x="1741" y="1514"/>
                  </a:lnTo>
                  <a:lnTo>
                    <a:pt x="1742" y="1520"/>
                  </a:lnTo>
                  <a:lnTo>
                    <a:pt x="1742" y="1514"/>
                  </a:lnTo>
                  <a:lnTo>
                    <a:pt x="1743" y="1520"/>
                  </a:lnTo>
                  <a:lnTo>
                    <a:pt x="1743" y="1520"/>
                  </a:lnTo>
                  <a:lnTo>
                    <a:pt x="1744" y="1515"/>
                  </a:lnTo>
                  <a:lnTo>
                    <a:pt x="1744" y="1520"/>
                  </a:lnTo>
                  <a:lnTo>
                    <a:pt x="1745" y="1520"/>
                  </a:lnTo>
                  <a:lnTo>
                    <a:pt x="1745" y="1515"/>
                  </a:lnTo>
                  <a:lnTo>
                    <a:pt x="1746" y="1520"/>
                  </a:lnTo>
                  <a:lnTo>
                    <a:pt x="1746" y="1515"/>
                  </a:lnTo>
                  <a:lnTo>
                    <a:pt x="1747" y="1520"/>
                  </a:lnTo>
                  <a:lnTo>
                    <a:pt x="1747" y="1520"/>
                  </a:lnTo>
                  <a:lnTo>
                    <a:pt x="1748" y="1520"/>
                  </a:lnTo>
                  <a:lnTo>
                    <a:pt x="1748" y="1520"/>
                  </a:lnTo>
                  <a:lnTo>
                    <a:pt x="1749" y="1516"/>
                  </a:lnTo>
                  <a:lnTo>
                    <a:pt x="1749" y="1520"/>
                  </a:lnTo>
                  <a:lnTo>
                    <a:pt x="1750" y="1514"/>
                  </a:lnTo>
                  <a:lnTo>
                    <a:pt x="1750" y="1520"/>
                  </a:lnTo>
                  <a:lnTo>
                    <a:pt x="1751" y="1520"/>
                  </a:lnTo>
                  <a:lnTo>
                    <a:pt x="1751" y="1520"/>
                  </a:lnTo>
                  <a:lnTo>
                    <a:pt x="1752" y="1509"/>
                  </a:lnTo>
                  <a:lnTo>
                    <a:pt x="1752" y="1520"/>
                  </a:lnTo>
                  <a:lnTo>
                    <a:pt x="1753" y="1508"/>
                  </a:lnTo>
                  <a:lnTo>
                    <a:pt x="1753" y="1520"/>
                  </a:lnTo>
                  <a:lnTo>
                    <a:pt x="1754" y="1520"/>
                  </a:lnTo>
                  <a:lnTo>
                    <a:pt x="1754" y="1520"/>
                  </a:lnTo>
                  <a:lnTo>
                    <a:pt x="1755" y="1512"/>
                  </a:lnTo>
                  <a:lnTo>
                    <a:pt x="1755" y="1520"/>
                  </a:lnTo>
                  <a:lnTo>
                    <a:pt x="1756" y="1512"/>
                  </a:lnTo>
                  <a:lnTo>
                    <a:pt x="1756" y="1520"/>
                  </a:lnTo>
                  <a:lnTo>
                    <a:pt x="1757" y="1520"/>
                  </a:lnTo>
                  <a:lnTo>
                    <a:pt x="1757" y="1520"/>
                  </a:lnTo>
                  <a:lnTo>
                    <a:pt x="1758" y="1512"/>
                  </a:lnTo>
                  <a:lnTo>
                    <a:pt x="1758" y="1520"/>
                  </a:lnTo>
                  <a:lnTo>
                    <a:pt x="1759" y="1513"/>
                  </a:lnTo>
                  <a:lnTo>
                    <a:pt x="1759" y="1520"/>
                  </a:lnTo>
                  <a:lnTo>
                    <a:pt x="1760" y="1514"/>
                  </a:lnTo>
                  <a:lnTo>
                    <a:pt x="1760" y="1520"/>
                  </a:lnTo>
                  <a:lnTo>
                    <a:pt x="1761" y="1520"/>
                  </a:lnTo>
                  <a:lnTo>
                    <a:pt x="1761" y="1515"/>
                  </a:lnTo>
                  <a:lnTo>
                    <a:pt x="1762" y="1520"/>
                  </a:lnTo>
                  <a:lnTo>
                    <a:pt x="1762" y="1520"/>
                  </a:lnTo>
                  <a:lnTo>
                    <a:pt x="1763" y="1516"/>
                  </a:lnTo>
                  <a:lnTo>
                    <a:pt x="1763" y="1520"/>
                  </a:lnTo>
                  <a:lnTo>
                    <a:pt x="1764" y="1516"/>
                  </a:lnTo>
                  <a:lnTo>
                    <a:pt x="1764" y="1520"/>
                  </a:lnTo>
                  <a:lnTo>
                    <a:pt x="1765" y="1517"/>
                  </a:lnTo>
                  <a:lnTo>
                    <a:pt x="1765" y="1516"/>
                  </a:lnTo>
                  <a:lnTo>
                    <a:pt x="1766" y="1520"/>
                  </a:lnTo>
                  <a:lnTo>
                    <a:pt x="1766" y="1520"/>
                  </a:lnTo>
                  <a:lnTo>
                    <a:pt x="1767" y="1517"/>
                  </a:lnTo>
                  <a:lnTo>
                    <a:pt x="1767" y="1520"/>
                  </a:lnTo>
                  <a:lnTo>
                    <a:pt x="1768" y="1520"/>
                  </a:lnTo>
                  <a:lnTo>
                    <a:pt x="1768" y="1518"/>
                  </a:lnTo>
                  <a:lnTo>
                    <a:pt x="1769" y="1520"/>
                  </a:lnTo>
                  <a:lnTo>
                    <a:pt x="1769" y="1520"/>
                  </a:lnTo>
                  <a:lnTo>
                    <a:pt x="1770" y="1520"/>
                  </a:lnTo>
                  <a:lnTo>
                    <a:pt x="1770" y="1518"/>
                  </a:lnTo>
                  <a:lnTo>
                    <a:pt x="1771" y="1520"/>
                  </a:lnTo>
                  <a:lnTo>
                    <a:pt x="1771" y="1520"/>
                  </a:lnTo>
                  <a:lnTo>
                    <a:pt x="1772" y="1520"/>
                  </a:lnTo>
                  <a:lnTo>
                    <a:pt x="1772" y="1520"/>
                  </a:lnTo>
                  <a:lnTo>
                    <a:pt x="1773" y="1518"/>
                  </a:lnTo>
                  <a:lnTo>
                    <a:pt x="1773" y="1520"/>
                  </a:lnTo>
                  <a:lnTo>
                    <a:pt x="1774" y="1520"/>
                  </a:lnTo>
                  <a:lnTo>
                    <a:pt x="1774" y="1520"/>
                  </a:lnTo>
                  <a:lnTo>
                    <a:pt x="1775" y="1518"/>
                  </a:lnTo>
                  <a:lnTo>
                    <a:pt x="1775" y="1520"/>
                  </a:lnTo>
                  <a:lnTo>
                    <a:pt x="1776" y="1520"/>
                  </a:lnTo>
                  <a:lnTo>
                    <a:pt x="1776" y="1520"/>
                  </a:lnTo>
                  <a:lnTo>
                    <a:pt x="1777" y="1518"/>
                  </a:lnTo>
                  <a:lnTo>
                    <a:pt x="1777" y="1520"/>
                  </a:lnTo>
                  <a:lnTo>
                    <a:pt x="1778" y="1520"/>
                  </a:lnTo>
                  <a:lnTo>
                    <a:pt x="1778" y="1520"/>
                  </a:lnTo>
                  <a:lnTo>
                    <a:pt x="1779" y="1519"/>
                  </a:lnTo>
                  <a:lnTo>
                    <a:pt x="1779" y="1520"/>
                  </a:lnTo>
                  <a:lnTo>
                    <a:pt x="1780" y="1519"/>
                  </a:lnTo>
                  <a:lnTo>
                    <a:pt x="1780" y="1520"/>
                  </a:lnTo>
                  <a:lnTo>
                    <a:pt x="1781" y="1520"/>
                  </a:lnTo>
                  <a:lnTo>
                    <a:pt x="1781" y="1519"/>
                  </a:lnTo>
                  <a:lnTo>
                    <a:pt x="1782" y="1519"/>
                  </a:lnTo>
                  <a:lnTo>
                    <a:pt x="1782" y="1520"/>
                  </a:lnTo>
                  <a:lnTo>
                    <a:pt x="1783" y="1520"/>
                  </a:lnTo>
                  <a:lnTo>
                    <a:pt x="1783" y="1519"/>
                  </a:lnTo>
                  <a:lnTo>
                    <a:pt x="1784" y="1520"/>
                  </a:lnTo>
                  <a:lnTo>
                    <a:pt x="1784" y="1520"/>
                  </a:lnTo>
                  <a:lnTo>
                    <a:pt x="1785" y="1519"/>
                  </a:lnTo>
                  <a:lnTo>
                    <a:pt x="1785" y="1520"/>
                  </a:lnTo>
                  <a:lnTo>
                    <a:pt x="1786" y="1520"/>
                  </a:lnTo>
                  <a:lnTo>
                    <a:pt x="1786" y="1520"/>
                  </a:lnTo>
                  <a:lnTo>
                    <a:pt x="1787" y="1519"/>
                  </a:lnTo>
                  <a:lnTo>
                    <a:pt x="1787" y="1520"/>
                  </a:lnTo>
                  <a:lnTo>
                    <a:pt x="1788" y="1519"/>
                  </a:lnTo>
                  <a:lnTo>
                    <a:pt x="1788" y="1520"/>
                  </a:lnTo>
                  <a:lnTo>
                    <a:pt x="1789" y="1520"/>
                  </a:lnTo>
                  <a:lnTo>
                    <a:pt x="1789" y="1520"/>
                  </a:lnTo>
                  <a:lnTo>
                    <a:pt x="1790" y="1519"/>
                  </a:lnTo>
                  <a:lnTo>
                    <a:pt x="1790" y="1520"/>
                  </a:lnTo>
                  <a:lnTo>
                    <a:pt x="1791" y="1520"/>
                  </a:lnTo>
                  <a:lnTo>
                    <a:pt x="1791" y="1519"/>
                  </a:lnTo>
                  <a:lnTo>
                    <a:pt x="1792" y="1520"/>
                  </a:lnTo>
                  <a:lnTo>
                    <a:pt x="1792" y="1520"/>
                  </a:lnTo>
                  <a:lnTo>
                    <a:pt x="1793" y="1520"/>
                  </a:lnTo>
                  <a:lnTo>
                    <a:pt x="1793" y="1520"/>
                  </a:lnTo>
                  <a:lnTo>
                    <a:pt x="1794" y="1519"/>
                  </a:lnTo>
                  <a:lnTo>
                    <a:pt x="1794" y="1520"/>
                  </a:lnTo>
                  <a:lnTo>
                    <a:pt x="1795" y="1520"/>
                  </a:lnTo>
                  <a:lnTo>
                    <a:pt x="1795" y="1520"/>
                  </a:lnTo>
                  <a:lnTo>
                    <a:pt x="1796" y="1520"/>
                  </a:lnTo>
                  <a:lnTo>
                    <a:pt x="1796" y="1520"/>
                  </a:lnTo>
                  <a:lnTo>
                    <a:pt x="1797" y="1520"/>
                  </a:lnTo>
                  <a:lnTo>
                    <a:pt x="1797" y="1520"/>
                  </a:lnTo>
                  <a:lnTo>
                    <a:pt x="1798" y="1520"/>
                  </a:lnTo>
                  <a:lnTo>
                    <a:pt x="1798" y="1520"/>
                  </a:lnTo>
                  <a:lnTo>
                    <a:pt x="1799" y="1520"/>
                  </a:lnTo>
                  <a:lnTo>
                    <a:pt x="1799" y="1520"/>
                  </a:lnTo>
                  <a:lnTo>
                    <a:pt x="1800" y="1520"/>
                  </a:lnTo>
                  <a:lnTo>
                    <a:pt x="1800" y="1520"/>
                  </a:lnTo>
                  <a:lnTo>
                    <a:pt x="1801" y="1520"/>
                  </a:lnTo>
                  <a:lnTo>
                    <a:pt x="1801" y="1520"/>
                  </a:lnTo>
                  <a:lnTo>
                    <a:pt x="1802" y="1520"/>
                  </a:lnTo>
                  <a:lnTo>
                    <a:pt x="1802" y="1520"/>
                  </a:lnTo>
                  <a:lnTo>
                    <a:pt x="1803" y="1520"/>
                  </a:lnTo>
                  <a:lnTo>
                    <a:pt x="1803" y="1520"/>
                  </a:lnTo>
                  <a:lnTo>
                    <a:pt x="1804" y="1520"/>
                  </a:lnTo>
                  <a:lnTo>
                    <a:pt x="1804" y="1520"/>
                  </a:lnTo>
                  <a:lnTo>
                    <a:pt x="1805" y="1520"/>
                  </a:lnTo>
                  <a:lnTo>
                    <a:pt x="1805" y="1520"/>
                  </a:lnTo>
                  <a:lnTo>
                    <a:pt x="1806" y="1520"/>
                  </a:lnTo>
                  <a:lnTo>
                    <a:pt x="1806" y="1520"/>
                  </a:lnTo>
                  <a:lnTo>
                    <a:pt x="1807" y="1520"/>
                  </a:lnTo>
                  <a:lnTo>
                    <a:pt x="1807" y="1520"/>
                  </a:lnTo>
                  <a:lnTo>
                    <a:pt x="1808" y="1520"/>
                  </a:lnTo>
                  <a:lnTo>
                    <a:pt x="1808" y="1520"/>
                  </a:lnTo>
                  <a:lnTo>
                    <a:pt x="1809" y="1520"/>
                  </a:lnTo>
                  <a:lnTo>
                    <a:pt x="1809" y="1520"/>
                  </a:lnTo>
                  <a:lnTo>
                    <a:pt x="1810" y="1520"/>
                  </a:lnTo>
                  <a:lnTo>
                    <a:pt x="1810" y="1520"/>
                  </a:lnTo>
                  <a:lnTo>
                    <a:pt x="1811" y="1520"/>
                  </a:lnTo>
                  <a:lnTo>
                    <a:pt x="1811" y="1520"/>
                  </a:lnTo>
                  <a:lnTo>
                    <a:pt x="1812" y="1520"/>
                  </a:lnTo>
                  <a:lnTo>
                    <a:pt x="1812" y="1520"/>
                  </a:lnTo>
                  <a:lnTo>
                    <a:pt x="1813" y="1520"/>
                  </a:lnTo>
                  <a:lnTo>
                    <a:pt x="1813" y="1520"/>
                  </a:lnTo>
                  <a:lnTo>
                    <a:pt x="1814" y="1520"/>
                  </a:lnTo>
                  <a:lnTo>
                    <a:pt x="1814" y="1520"/>
                  </a:lnTo>
                  <a:lnTo>
                    <a:pt x="1815" y="1520"/>
                  </a:lnTo>
                  <a:lnTo>
                    <a:pt x="1815" y="1520"/>
                  </a:lnTo>
                  <a:lnTo>
                    <a:pt x="1816" y="1520"/>
                  </a:lnTo>
                  <a:lnTo>
                    <a:pt x="1816" y="1520"/>
                  </a:lnTo>
                  <a:lnTo>
                    <a:pt x="1817" y="1520"/>
                  </a:lnTo>
                  <a:lnTo>
                    <a:pt x="1817" y="1520"/>
                  </a:lnTo>
                  <a:lnTo>
                    <a:pt x="1818" y="1520"/>
                  </a:lnTo>
                  <a:lnTo>
                    <a:pt x="1818" y="1520"/>
                  </a:lnTo>
                  <a:lnTo>
                    <a:pt x="1819" y="1520"/>
                  </a:lnTo>
                  <a:lnTo>
                    <a:pt x="1819" y="1520"/>
                  </a:lnTo>
                  <a:lnTo>
                    <a:pt x="1820" y="1520"/>
                  </a:lnTo>
                  <a:lnTo>
                    <a:pt x="1820" y="1520"/>
                  </a:lnTo>
                  <a:lnTo>
                    <a:pt x="1821" y="1520"/>
                  </a:lnTo>
                  <a:lnTo>
                    <a:pt x="1821" y="1520"/>
                  </a:lnTo>
                  <a:lnTo>
                    <a:pt x="1822" y="1520"/>
                  </a:lnTo>
                  <a:lnTo>
                    <a:pt x="1822" y="1520"/>
                  </a:lnTo>
                  <a:lnTo>
                    <a:pt x="1823" y="1520"/>
                  </a:lnTo>
                  <a:lnTo>
                    <a:pt x="1823" y="1520"/>
                  </a:lnTo>
                  <a:lnTo>
                    <a:pt x="1824" y="1520"/>
                  </a:lnTo>
                  <a:lnTo>
                    <a:pt x="1824" y="1520"/>
                  </a:lnTo>
                  <a:lnTo>
                    <a:pt x="1825" y="1520"/>
                  </a:lnTo>
                  <a:lnTo>
                    <a:pt x="1825" y="1520"/>
                  </a:lnTo>
                  <a:lnTo>
                    <a:pt x="1826" y="1520"/>
                  </a:lnTo>
                  <a:lnTo>
                    <a:pt x="1826" y="1520"/>
                  </a:lnTo>
                  <a:lnTo>
                    <a:pt x="1827" y="1520"/>
                  </a:lnTo>
                  <a:lnTo>
                    <a:pt x="1827" y="1520"/>
                  </a:lnTo>
                  <a:lnTo>
                    <a:pt x="1828" y="1520"/>
                  </a:lnTo>
                  <a:lnTo>
                    <a:pt x="1828" y="1520"/>
                  </a:lnTo>
                  <a:lnTo>
                    <a:pt x="1829" y="1520"/>
                  </a:lnTo>
                  <a:lnTo>
                    <a:pt x="1829" y="1520"/>
                  </a:lnTo>
                  <a:lnTo>
                    <a:pt x="1830" y="1520"/>
                  </a:lnTo>
                  <a:lnTo>
                    <a:pt x="1830" y="1520"/>
                  </a:lnTo>
                  <a:lnTo>
                    <a:pt x="1831" y="1520"/>
                  </a:lnTo>
                  <a:lnTo>
                    <a:pt x="1831" y="1520"/>
                  </a:lnTo>
                  <a:lnTo>
                    <a:pt x="1832" y="1520"/>
                  </a:lnTo>
                  <a:lnTo>
                    <a:pt x="1832" y="1520"/>
                  </a:lnTo>
                  <a:lnTo>
                    <a:pt x="1833" y="1520"/>
                  </a:lnTo>
                  <a:lnTo>
                    <a:pt x="1833" y="1520"/>
                  </a:lnTo>
                  <a:lnTo>
                    <a:pt x="1834" y="1520"/>
                  </a:lnTo>
                  <a:lnTo>
                    <a:pt x="1834" y="1520"/>
                  </a:lnTo>
                  <a:lnTo>
                    <a:pt x="1835" y="1520"/>
                  </a:lnTo>
                  <a:lnTo>
                    <a:pt x="1835" y="1520"/>
                  </a:lnTo>
                  <a:lnTo>
                    <a:pt x="1836" y="1520"/>
                  </a:lnTo>
                  <a:lnTo>
                    <a:pt x="1836" y="1520"/>
                  </a:lnTo>
                  <a:lnTo>
                    <a:pt x="1837" y="1520"/>
                  </a:lnTo>
                  <a:lnTo>
                    <a:pt x="1837" y="1520"/>
                  </a:lnTo>
                  <a:lnTo>
                    <a:pt x="1838" y="1520"/>
                  </a:lnTo>
                  <a:lnTo>
                    <a:pt x="1838" y="1520"/>
                  </a:lnTo>
                  <a:lnTo>
                    <a:pt x="1839" y="1520"/>
                  </a:lnTo>
                  <a:lnTo>
                    <a:pt x="1839" y="1520"/>
                  </a:lnTo>
                  <a:lnTo>
                    <a:pt x="1840" y="1520"/>
                  </a:lnTo>
                  <a:lnTo>
                    <a:pt x="1840" y="1520"/>
                  </a:lnTo>
                  <a:lnTo>
                    <a:pt x="1841" y="1520"/>
                  </a:lnTo>
                  <a:lnTo>
                    <a:pt x="1841" y="1520"/>
                  </a:lnTo>
                  <a:lnTo>
                    <a:pt x="1842" y="1520"/>
                  </a:lnTo>
                  <a:lnTo>
                    <a:pt x="1842" y="1520"/>
                  </a:lnTo>
                  <a:lnTo>
                    <a:pt x="1843" y="1520"/>
                  </a:lnTo>
                  <a:lnTo>
                    <a:pt x="1843" y="1520"/>
                  </a:lnTo>
                  <a:lnTo>
                    <a:pt x="1844" y="1520"/>
                  </a:lnTo>
                  <a:lnTo>
                    <a:pt x="1844" y="1520"/>
                  </a:lnTo>
                  <a:lnTo>
                    <a:pt x="1845" y="1520"/>
                  </a:lnTo>
                  <a:lnTo>
                    <a:pt x="1845" y="1520"/>
                  </a:lnTo>
                  <a:lnTo>
                    <a:pt x="1846" y="1520"/>
                  </a:lnTo>
                  <a:lnTo>
                    <a:pt x="1846" y="1520"/>
                  </a:lnTo>
                  <a:lnTo>
                    <a:pt x="1847" y="1520"/>
                  </a:lnTo>
                  <a:lnTo>
                    <a:pt x="1847" y="1520"/>
                  </a:lnTo>
                  <a:lnTo>
                    <a:pt x="1848" y="1520"/>
                  </a:lnTo>
                  <a:lnTo>
                    <a:pt x="1848" y="1520"/>
                  </a:lnTo>
                  <a:lnTo>
                    <a:pt x="1849" y="1520"/>
                  </a:lnTo>
                  <a:lnTo>
                    <a:pt x="1849" y="1520"/>
                  </a:lnTo>
                  <a:lnTo>
                    <a:pt x="1850" y="1520"/>
                  </a:lnTo>
                  <a:lnTo>
                    <a:pt x="1850" y="1520"/>
                  </a:lnTo>
                  <a:lnTo>
                    <a:pt x="1851" y="1520"/>
                  </a:lnTo>
                  <a:lnTo>
                    <a:pt x="1851" y="1520"/>
                  </a:lnTo>
                  <a:lnTo>
                    <a:pt x="1852" y="1520"/>
                  </a:lnTo>
                  <a:lnTo>
                    <a:pt x="1852" y="1520"/>
                  </a:lnTo>
                  <a:lnTo>
                    <a:pt x="1853" y="1520"/>
                  </a:lnTo>
                  <a:lnTo>
                    <a:pt x="1853" y="1520"/>
                  </a:lnTo>
                  <a:lnTo>
                    <a:pt x="1854" y="1520"/>
                  </a:lnTo>
                  <a:lnTo>
                    <a:pt x="1854" y="1520"/>
                  </a:lnTo>
                  <a:lnTo>
                    <a:pt x="1855" y="1520"/>
                  </a:lnTo>
                  <a:lnTo>
                    <a:pt x="1855" y="1520"/>
                  </a:lnTo>
                  <a:lnTo>
                    <a:pt x="1856" y="1520"/>
                  </a:lnTo>
                  <a:lnTo>
                    <a:pt x="1856" y="1520"/>
                  </a:lnTo>
                  <a:lnTo>
                    <a:pt x="1857" y="1520"/>
                  </a:lnTo>
                  <a:lnTo>
                    <a:pt x="1857" y="1520"/>
                  </a:lnTo>
                  <a:lnTo>
                    <a:pt x="1858" y="1520"/>
                  </a:lnTo>
                  <a:lnTo>
                    <a:pt x="1858" y="1520"/>
                  </a:lnTo>
                  <a:lnTo>
                    <a:pt x="1859" y="1520"/>
                  </a:lnTo>
                  <a:lnTo>
                    <a:pt x="1859" y="1520"/>
                  </a:lnTo>
                  <a:lnTo>
                    <a:pt x="1860" y="1520"/>
                  </a:lnTo>
                  <a:lnTo>
                    <a:pt x="1860" y="1520"/>
                  </a:lnTo>
                  <a:lnTo>
                    <a:pt x="1861" y="1520"/>
                  </a:lnTo>
                  <a:lnTo>
                    <a:pt x="1861" y="1520"/>
                  </a:lnTo>
                  <a:lnTo>
                    <a:pt x="1862" y="1520"/>
                  </a:lnTo>
                  <a:lnTo>
                    <a:pt x="1862" y="1520"/>
                  </a:lnTo>
                  <a:lnTo>
                    <a:pt x="1863" y="1520"/>
                  </a:lnTo>
                  <a:lnTo>
                    <a:pt x="1863" y="1520"/>
                  </a:lnTo>
                  <a:lnTo>
                    <a:pt x="1864" y="1520"/>
                  </a:lnTo>
                  <a:lnTo>
                    <a:pt x="1864" y="1520"/>
                  </a:lnTo>
                  <a:lnTo>
                    <a:pt x="1865" y="1520"/>
                  </a:lnTo>
                  <a:lnTo>
                    <a:pt x="1865" y="1520"/>
                  </a:lnTo>
                  <a:lnTo>
                    <a:pt x="1866" y="1520"/>
                  </a:lnTo>
                  <a:lnTo>
                    <a:pt x="1866" y="1520"/>
                  </a:lnTo>
                  <a:lnTo>
                    <a:pt x="1867" y="1520"/>
                  </a:lnTo>
                  <a:lnTo>
                    <a:pt x="1867" y="1520"/>
                  </a:lnTo>
                  <a:lnTo>
                    <a:pt x="1868" y="1520"/>
                  </a:lnTo>
                  <a:lnTo>
                    <a:pt x="1868" y="1520"/>
                  </a:lnTo>
                  <a:lnTo>
                    <a:pt x="1869" y="1520"/>
                  </a:lnTo>
                  <a:lnTo>
                    <a:pt x="1869" y="1520"/>
                  </a:lnTo>
                  <a:lnTo>
                    <a:pt x="1870" y="1520"/>
                  </a:lnTo>
                  <a:lnTo>
                    <a:pt x="1870" y="1520"/>
                  </a:lnTo>
                  <a:lnTo>
                    <a:pt x="1871" y="1520"/>
                  </a:lnTo>
                  <a:lnTo>
                    <a:pt x="1871" y="1520"/>
                  </a:lnTo>
                  <a:lnTo>
                    <a:pt x="1872" y="1520"/>
                  </a:lnTo>
                  <a:lnTo>
                    <a:pt x="1872" y="1520"/>
                  </a:lnTo>
                  <a:lnTo>
                    <a:pt x="1873" y="1520"/>
                  </a:lnTo>
                  <a:lnTo>
                    <a:pt x="1873" y="1520"/>
                  </a:lnTo>
                  <a:lnTo>
                    <a:pt x="1874" y="1520"/>
                  </a:lnTo>
                  <a:lnTo>
                    <a:pt x="1874" y="1520"/>
                  </a:lnTo>
                  <a:lnTo>
                    <a:pt x="1875" y="1520"/>
                  </a:lnTo>
                  <a:lnTo>
                    <a:pt x="1875" y="1520"/>
                  </a:lnTo>
                  <a:lnTo>
                    <a:pt x="1876" y="1520"/>
                  </a:lnTo>
                  <a:lnTo>
                    <a:pt x="1876" y="1520"/>
                  </a:lnTo>
                  <a:lnTo>
                    <a:pt x="1877" y="1520"/>
                  </a:lnTo>
                  <a:lnTo>
                    <a:pt x="1877" y="1520"/>
                  </a:lnTo>
                  <a:lnTo>
                    <a:pt x="1878" y="1520"/>
                  </a:lnTo>
                  <a:lnTo>
                    <a:pt x="1878" y="1520"/>
                  </a:lnTo>
                  <a:lnTo>
                    <a:pt x="1879" y="1520"/>
                  </a:lnTo>
                  <a:lnTo>
                    <a:pt x="1879" y="1520"/>
                  </a:lnTo>
                  <a:lnTo>
                    <a:pt x="1880" y="1520"/>
                  </a:lnTo>
                  <a:lnTo>
                    <a:pt x="1880" y="1520"/>
                  </a:lnTo>
                  <a:lnTo>
                    <a:pt x="1881" y="1520"/>
                  </a:lnTo>
                  <a:lnTo>
                    <a:pt x="1881" y="1520"/>
                  </a:lnTo>
                  <a:lnTo>
                    <a:pt x="1882" y="1520"/>
                  </a:lnTo>
                  <a:lnTo>
                    <a:pt x="1882" y="1520"/>
                  </a:lnTo>
                  <a:lnTo>
                    <a:pt x="1883" y="1520"/>
                  </a:lnTo>
                  <a:lnTo>
                    <a:pt x="1883" y="1520"/>
                  </a:lnTo>
                  <a:lnTo>
                    <a:pt x="1884" y="1520"/>
                  </a:lnTo>
                  <a:lnTo>
                    <a:pt x="1884" y="1520"/>
                  </a:lnTo>
                  <a:lnTo>
                    <a:pt x="1885" y="1520"/>
                  </a:lnTo>
                  <a:lnTo>
                    <a:pt x="1885" y="1520"/>
                  </a:lnTo>
                  <a:lnTo>
                    <a:pt x="1886" y="1520"/>
                  </a:lnTo>
                  <a:lnTo>
                    <a:pt x="1886" y="1520"/>
                  </a:lnTo>
                  <a:lnTo>
                    <a:pt x="1887" y="1520"/>
                  </a:lnTo>
                  <a:lnTo>
                    <a:pt x="1887" y="1520"/>
                  </a:lnTo>
                  <a:lnTo>
                    <a:pt x="1888" y="1520"/>
                  </a:lnTo>
                  <a:lnTo>
                    <a:pt x="1888" y="1520"/>
                  </a:lnTo>
                  <a:lnTo>
                    <a:pt x="1889" y="1520"/>
                  </a:lnTo>
                  <a:lnTo>
                    <a:pt x="1889" y="1520"/>
                  </a:lnTo>
                  <a:lnTo>
                    <a:pt x="1890" y="1520"/>
                  </a:lnTo>
                  <a:lnTo>
                    <a:pt x="1890" y="1520"/>
                  </a:lnTo>
                  <a:lnTo>
                    <a:pt x="1891" y="1520"/>
                  </a:lnTo>
                  <a:lnTo>
                    <a:pt x="1891" y="1520"/>
                  </a:lnTo>
                  <a:lnTo>
                    <a:pt x="1892" y="1520"/>
                  </a:lnTo>
                  <a:lnTo>
                    <a:pt x="1892" y="1520"/>
                  </a:lnTo>
                  <a:lnTo>
                    <a:pt x="1893" y="1520"/>
                  </a:lnTo>
                  <a:lnTo>
                    <a:pt x="1893" y="1520"/>
                  </a:lnTo>
                  <a:lnTo>
                    <a:pt x="1894" y="1520"/>
                  </a:lnTo>
                  <a:lnTo>
                    <a:pt x="1894" y="1520"/>
                  </a:lnTo>
                  <a:lnTo>
                    <a:pt x="1895" y="1520"/>
                  </a:lnTo>
                  <a:lnTo>
                    <a:pt x="1895" y="1520"/>
                  </a:lnTo>
                  <a:lnTo>
                    <a:pt x="1896" y="1520"/>
                  </a:lnTo>
                  <a:lnTo>
                    <a:pt x="1896" y="1520"/>
                  </a:lnTo>
                  <a:lnTo>
                    <a:pt x="1897" y="1520"/>
                  </a:lnTo>
                  <a:lnTo>
                    <a:pt x="1897" y="1520"/>
                  </a:lnTo>
                  <a:lnTo>
                    <a:pt x="1898" y="1520"/>
                  </a:lnTo>
                  <a:lnTo>
                    <a:pt x="1898" y="1520"/>
                  </a:lnTo>
                  <a:lnTo>
                    <a:pt x="1899" y="1520"/>
                  </a:lnTo>
                  <a:lnTo>
                    <a:pt x="1899" y="1520"/>
                  </a:lnTo>
                  <a:lnTo>
                    <a:pt x="1900" y="1520"/>
                  </a:lnTo>
                  <a:lnTo>
                    <a:pt x="1900" y="1520"/>
                  </a:lnTo>
                  <a:lnTo>
                    <a:pt x="1901" y="1520"/>
                  </a:lnTo>
                  <a:lnTo>
                    <a:pt x="1901" y="1520"/>
                  </a:lnTo>
                  <a:lnTo>
                    <a:pt x="1902" y="1520"/>
                  </a:lnTo>
                  <a:lnTo>
                    <a:pt x="1902" y="1520"/>
                  </a:lnTo>
                  <a:lnTo>
                    <a:pt x="1903" y="1520"/>
                  </a:lnTo>
                  <a:lnTo>
                    <a:pt x="1903" y="1520"/>
                  </a:lnTo>
                  <a:lnTo>
                    <a:pt x="1904" y="1520"/>
                  </a:lnTo>
                  <a:lnTo>
                    <a:pt x="1904" y="1520"/>
                  </a:lnTo>
                  <a:lnTo>
                    <a:pt x="1905" y="1520"/>
                  </a:lnTo>
                  <a:lnTo>
                    <a:pt x="1905" y="1520"/>
                  </a:lnTo>
                  <a:lnTo>
                    <a:pt x="1906" y="1520"/>
                  </a:lnTo>
                  <a:lnTo>
                    <a:pt x="1906" y="1520"/>
                  </a:lnTo>
                  <a:lnTo>
                    <a:pt x="1907" y="1520"/>
                  </a:lnTo>
                  <a:lnTo>
                    <a:pt x="1907" y="1520"/>
                  </a:lnTo>
                  <a:lnTo>
                    <a:pt x="1908" y="1520"/>
                  </a:lnTo>
                  <a:lnTo>
                    <a:pt x="1908" y="1520"/>
                  </a:lnTo>
                  <a:lnTo>
                    <a:pt x="1909" y="1520"/>
                  </a:lnTo>
                  <a:lnTo>
                    <a:pt x="1909" y="1520"/>
                  </a:lnTo>
                  <a:lnTo>
                    <a:pt x="1910" y="1520"/>
                  </a:lnTo>
                  <a:lnTo>
                    <a:pt x="1910" y="1520"/>
                  </a:lnTo>
                  <a:lnTo>
                    <a:pt x="1911" y="1520"/>
                  </a:lnTo>
                  <a:lnTo>
                    <a:pt x="1911" y="1520"/>
                  </a:lnTo>
                  <a:lnTo>
                    <a:pt x="1912" y="1520"/>
                  </a:lnTo>
                  <a:lnTo>
                    <a:pt x="1912" y="1520"/>
                  </a:lnTo>
                  <a:lnTo>
                    <a:pt x="1913" y="1520"/>
                  </a:lnTo>
                  <a:lnTo>
                    <a:pt x="1913" y="1520"/>
                  </a:lnTo>
                  <a:lnTo>
                    <a:pt x="1914" y="1520"/>
                  </a:lnTo>
                  <a:lnTo>
                    <a:pt x="1914" y="1520"/>
                  </a:lnTo>
                  <a:lnTo>
                    <a:pt x="1915" y="1520"/>
                  </a:lnTo>
                  <a:lnTo>
                    <a:pt x="1915" y="1520"/>
                  </a:lnTo>
                  <a:lnTo>
                    <a:pt x="1916" y="1520"/>
                  </a:lnTo>
                  <a:lnTo>
                    <a:pt x="1916" y="1520"/>
                  </a:lnTo>
                  <a:lnTo>
                    <a:pt x="1917" y="1520"/>
                  </a:lnTo>
                  <a:lnTo>
                    <a:pt x="1917" y="1520"/>
                  </a:lnTo>
                  <a:lnTo>
                    <a:pt x="1918" y="1520"/>
                  </a:lnTo>
                  <a:lnTo>
                    <a:pt x="1918" y="1520"/>
                  </a:lnTo>
                  <a:lnTo>
                    <a:pt x="1919" y="1520"/>
                  </a:lnTo>
                  <a:lnTo>
                    <a:pt x="1919" y="1520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1" y="1520"/>
                  </a:lnTo>
                  <a:lnTo>
                    <a:pt x="1921" y="1520"/>
                  </a:lnTo>
                  <a:lnTo>
                    <a:pt x="1922" y="1520"/>
                  </a:lnTo>
                  <a:lnTo>
                    <a:pt x="1922" y="1520"/>
                  </a:lnTo>
                  <a:lnTo>
                    <a:pt x="1923" y="1520"/>
                  </a:lnTo>
                  <a:lnTo>
                    <a:pt x="1923" y="1520"/>
                  </a:lnTo>
                  <a:lnTo>
                    <a:pt x="1924" y="1520"/>
                  </a:lnTo>
                  <a:lnTo>
                    <a:pt x="1924" y="1520"/>
                  </a:lnTo>
                  <a:lnTo>
                    <a:pt x="1925" y="1520"/>
                  </a:lnTo>
                  <a:lnTo>
                    <a:pt x="1925" y="1520"/>
                  </a:lnTo>
                  <a:lnTo>
                    <a:pt x="1926" y="1520"/>
                  </a:lnTo>
                  <a:lnTo>
                    <a:pt x="1926" y="1520"/>
                  </a:lnTo>
                  <a:lnTo>
                    <a:pt x="1927" y="1520"/>
                  </a:lnTo>
                  <a:lnTo>
                    <a:pt x="1927" y="1520"/>
                  </a:lnTo>
                  <a:lnTo>
                    <a:pt x="1928" y="1520"/>
                  </a:lnTo>
                  <a:lnTo>
                    <a:pt x="1928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30" y="1520"/>
                  </a:lnTo>
                  <a:lnTo>
                    <a:pt x="1930" y="1520"/>
                  </a:lnTo>
                  <a:lnTo>
                    <a:pt x="1931" y="1520"/>
                  </a:lnTo>
                  <a:lnTo>
                    <a:pt x="1931" y="1520"/>
                  </a:lnTo>
                  <a:lnTo>
                    <a:pt x="1932" y="1520"/>
                  </a:lnTo>
                  <a:lnTo>
                    <a:pt x="1932" y="1520"/>
                  </a:lnTo>
                  <a:lnTo>
                    <a:pt x="1933" y="1520"/>
                  </a:lnTo>
                  <a:lnTo>
                    <a:pt x="1933" y="1520"/>
                  </a:lnTo>
                  <a:lnTo>
                    <a:pt x="1934" y="1520"/>
                  </a:lnTo>
                  <a:lnTo>
                    <a:pt x="1934" y="1520"/>
                  </a:lnTo>
                  <a:lnTo>
                    <a:pt x="1935" y="1520"/>
                  </a:lnTo>
                  <a:lnTo>
                    <a:pt x="1935" y="1520"/>
                  </a:lnTo>
                  <a:lnTo>
                    <a:pt x="1936" y="1520"/>
                  </a:lnTo>
                  <a:lnTo>
                    <a:pt x="1936" y="1520"/>
                  </a:lnTo>
                  <a:lnTo>
                    <a:pt x="1937" y="1520"/>
                  </a:lnTo>
                  <a:lnTo>
                    <a:pt x="1937" y="1520"/>
                  </a:lnTo>
                  <a:lnTo>
                    <a:pt x="1938" y="1520"/>
                  </a:lnTo>
                  <a:lnTo>
                    <a:pt x="1938" y="1520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40" y="1520"/>
                  </a:lnTo>
                  <a:lnTo>
                    <a:pt x="1940" y="1520"/>
                  </a:lnTo>
                  <a:lnTo>
                    <a:pt x="1941" y="1520"/>
                  </a:lnTo>
                  <a:lnTo>
                    <a:pt x="1941" y="1520"/>
                  </a:lnTo>
                  <a:lnTo>
                    <a:pt x="1942" y="1520"/>
                  </a:lnTo>
                  <a:lnTo>
                    <a:pt x="1942" y="1520"/>
                  </a:lnTo>
                  <a:lnTo>
                    <a:pt x="1943" y="1520"/>
                  </a:lnTo>
                  <a:lnTo>
                    <a:pt x="1943" y="1520"/>
                  </a:lnTo>
                  <a:lnTo>
                    <a:pt x="1944" y="1520"/>
                  </a:lnTo>
                  <a:lnTo>
                    <a:pt x="1944" y="1520"/>
                  </a:lnTo>
                  <a:lnTo>
                    <a:pt x="1945" y="1520"/>
                  </a:lnTo>
                  <a:lnTo>
                    <a:pt x="1945" y="1520"/>
                  </a:lnTo>
                  <a:lnTo>
                    <a:pt x="1946" y="1520"/>
                  </a:lnTo>
                  <a:lnTo>
                    <a:pt x="1946" y="1520"/>
                  </a:lnTo>
                  <a:lnTo>
                    <a:pt x="1947" y="1520"/>
                  </a:lnTo>
                  <a:lnTo>
                    <a:pt x="1947" y="1520"/>
                  </a:lnTo>
                  <a:lnTo>
                    <a:pt x="1948" y="1520"/>
                  </a:lnTo>
                  <a:lnTo>
                    <a:pt x="1948" y="1520"/>
                  </a:lnTo>
                  <a:lnTo>
                    <a:pt x="1949" y="1520"/>
                  </a:lnTo>
                  <a:lnTo>
                    <a:pt x="1949" y="1520"/>
                  </a:lnTo>
                  <a:lnTo>
                    <a:pt x="1950" y="1520"/>
                  </a:lnTo>
                  <a:lnTo>
                    <a:pt x="1950" y="1520"/>
                  </a:lnTo>
                  <a:lnTo>
                    <a:pt x="1951" y="1520"/>
                  </a:lnTo>
                  <a:lnTo>
                    <a:pt x="1951" y="1520"/>
                  </a:lnTo>
                  <a:lnTo>
                    <a:pt x="1952" y="1520"/>
                  </a:lnTo>
                  <a:lnTo>
                    <a:pt x="1952" y="1520"/>
                  </a:lnTo>
                  <a:lnTo>
                    <a:pt x="1953" y="1520"/>
                  </a:lnTo>
                  <a:lnTo>
                    <a:pt x="1953" y="1520"/>
                  </a:lnTo>
                  <a:lnTo>
                    <a:pt x="1954" y="1520"/>
                  </a:lnTo>
                  <a:lnTo>
                    <a:pt x="1954" y="1520"/>
                  </a:lnTo>
                  <a:lnTo>
                    <a:pt x="1955" y="1520"/>
                  </a:lnTo>
                  <a:lnTo>
                    <a:pt x="1955" y="1520"/>
                  </a:lnTo>
                  <a:lnTo>
                    <a:pt x="1956" y="1520"/>
                  </a:lnTo>
                  <a:lnTo>
                    <a:pt x="1956" y="1520"/>
                  </a:lnTo>
                  <a:lnTo>
                    <a:pt x="1957" y="1520"/>
                  </a:lnTo>
                  <a:lnTo>
                    <a:pt x="1957" y="1520"/>
                  </a:lnTo>
                  <a:lnTo>
                    <a:pt x="1958" y="1520"/>
                  </a:lnTo>
                  <a:lnTo>
                    <a:pt x="1958" y="1520"/>
                  </a:lnTo>
                  <a:lnTo>
                    <a:pt x="1959" y="1520"/>
                  </a:lnTo>
                  <a:lnTo>
                    <a:pt x="1959" y="1520"/>
                  </a:lnTo>
                  <a:lnTo>
                    <a:pt x="1960" y="1520"/>
                  </a:lnTo>
                  <a:lnTo>
                    <a:pt x="1960" y="1520"/>
                  </a:lnTo>
                  <a:lnTo>
                    <a:pt x="1961" y="1520"/>
                  </a:lnTo>
                  <a:lnTo>
                    <a:pt x="1961" y="1520"/>
                  </a:lnTo>
                  <a:lnTo>
                    <a:pt x="1962" y="1520"/>
                  </a:lnTo>
                  <a:lnTo>
                    <a:pt x="1962" y="1520"/>
                  </a:lnTo>
                  <a:lnTo>
                    <a:pt x="1963" y="1520"/>
                  </a:lnTo>
                  <a:lnTo>
                    <a:pt x="1963" y="1520"/>
                  </a:lnTo>
                  <a:lnTo>
                    <a:pt x="1964" y="1520"/>
                  </a:lnTo>
                  <a:lnTo>
                    <a:pt x="1964" y="1520"/>
                  </a:lnTo>
                  <a:lnTo>
                    <a:pt x="1965" y="1520"/>
                  </a:lnTo>
                  <a:lnTo>
                    <a:pt x="1965" y="1520"/>
                  </a:lnTo>
                  <a:lnTo>
                    <a:pt x="1966" y="1520"/>
                  </a:lnTo>
                  <a:lnTo>
                    <a:pt x="1966" y="1520"/>
                  </a:lnTo>
                  <a:lnTo>
                    <a:pt x="1967" y="1520"/>
                  </a:lnTo>
                  <a:lnTo>
                    <a:pt x="1967" y="1520"/>
                  </a:lnTo>
                  <a:lnTo>
                    <a:pt x="1968" y="1520"/>
                  </a:lnTo>
                  <a:lnTo>
                    <a:pt x="1968" y="1520"/>
                  </a:lnTo>
                  <a:lnTo>
                    <a:pt x="1969" y="1520"/>
                  </a:lnTo>
                  <a:lnTo>
                    <a:pt x="1969" y="1520"/>
                  </a:lnTo>
                  <a:lnTo>
                    <a:pt x="1970" y="1520"/>
                  </a:lnTo>
                  <a:lnTo>
                    <a:pt x="1970" y="1520"/>
                  </a:lnTo>
                  <a:lnTo>
                    <a:pt x="1971" y="1520"/>
                  </a:lnTo>
                  <a:lnTo>
                    <a:pt x="1971" y="1520"/>
                  </a:lnTo>
                  <a:lnTo>
                    <a:pt x="1972" y="1520"/>
                  </a:lnTo>
                  <a:lnTo>
                    <a:pt x="1972" y="1520"/>
                  </a:lnTo>
                  <a:lnTo>
                    <a:pt x="1973" y="1520"/>
                  </a:lnTo>
                  <a:lnTo>
                    <a:pt x="1973" y="1520"/>
                  </a:lnTo>
                  <a:lnTo>
                    <a:pt x="1974" y="1520"/>
                  </a:lnTo>
                  <a:lnTo>
                    <a:pt x="1974" y="1520"/>
                  </a:lnTo>
                  <a:lnTo>
                    <a:pt x="1975" y="1520"/>
                  </a:lnTo>
                  <a:lnTo>
                    <a:pt x="1975" y="1520"/>
                  </a:lnTo>
                  <a:lnTo>
                    <a:pt x="1976" y="1520"/>
                  </a:lnTo>
                  <a:lnTo>
                    <a:pt x="1976" y="1520"/>
                  </a:lnTo>
                  <a:lnTo>
                    <a:pt x="1977" y="1520"/>
                  </a:lnTo>
                  <a:lnTo>
                    <a:pt x="1977" y="1520"/>
                  </a:lnTo>
                  <a:lnTo>
                    <a:pt x="1978" y="1520"/>
                  </a:lnTo>
                  <a:lnTo>
                    <a:pt x="1978" y="1520"/>
                  </a:lnTo>
                  <a:lnTo>
                    <a:pt x="1979" y="1520"/>
                  </a:lnTo>
                  <a:lnTo>
                    <a:pt x="1979" y="1520"/>
                  </a:lnTo>
                  <a:lnTo>
                    <a:pt x="1980" y="1520"/>
                  </a:lnTo>
                  <a:lnTo>
                    <a:pt x="1980" y="1520"/>
                  </a:lnTo>
                  <a:lnTo>
                    <a:pt x="1981" y="1520"/>
                  </a:lnTo>
                  <a:lnTo>
                    <a:pt x="1981" y="1520"/>
                  </a:lnTo>
                  <a:lnTo>
                    <a:pt x="1982" y="1520"/>
                  </a:lnTo>
                  <a:lnTo>
                    <a:pt x="1982" y="1520"/>
                  </a:lnTo>
                  <a:lnTo>
                    <a:pt x="1983" y="1520"/>
                  </a:lnTo>
                  <a:lnTo>
                    <a:pt x="1983" y="1520"/>
                  </a:lnTo>
                  <a:lnTo>
                    <a:pt x="1984" y="1520"/>
                  </a:lnTo>
                  <a:lnTo>
                    <a:pt x="1984" y="1520"/>
                  </a:lnTo>
                  <a:lnTo>
                    <a:pt x="1985" y="1520"/>
                  </a:lnTo>
                  <a:lnTo>
                    <a:pt x="1985" y="1520"/>
                  </a:lnTo>
                  <a:lnTo>
                    <a:pt x="1986" y="1520"/>
                  </a:lnTo>
                  <a:lnTo>
                    <a:pt x="1986" y="1520"/>
                  </a:lnTo>
                  <a:lnTo>
                    <a:pt x="1987" y="1520"/>
                  </a:lnTo>
                  <a:lnTo>
                    <a:pt x="1987" y="1520"/>
                  </a:lnTo>
                  <a:lnTo>
                    <a:pt x="1988" y="1520"/>
                  </a:lnTo>
                  <a:lnTo>
                    <a:pt x="1988" y="1520"/>
                  </a:lnTo>
                  <a:lnTo>
                    <a:pt x="1989" y="1520"/>
                  </a:lnTo>
                  <a:lnTo>
                    <a:pt x="1989" y="1520"/>
                  </a:lnTo>
                  <a:lnTo>
                    <a:pt x="1990" y="1520"/>
                  </a:lnTo>
                  <a:lnTo>
                    <a:pt x="1990" y="1520"/>
                  </a:lnTo>
                  <a:lnTo>
                    <a:pt x="1991" y="1520"/>
                  </a:lnTo>
                  <a:lnTo>
                    <a:pt x="1991" y="1520"/>
                  </a:lnTo>
                  <a:lnTo>
                    <a:pt x="1992" y="1520"/>
                  </a:lnTo>
                  <a:lnTo>
                    <a:pt x="1992" y="1520"/>
                  </a:lnTo>
                  <a:lnTo>
                    <a:pt x="1993" y="1520"/>
                  </a:lnTo>
                  <a:lnTo>
                    <a:pt x="1993" y="1520"/>
                  </a:lnTo>
                  <a:lnTo>
                    <a:pt x="1994" y="1520"/>
                  </a:lnTo>
                  <a:lnTo>
                    <a:pt x="1994" y="1520"/>
                  </a:lnTo>
                  <a:lnTo>
                    <a:pt x="1995" y="1520"/>
                  </a:lnTo>
                  <a:lnTo>
                    <a:pt x="1995" y="1520"/>
                  </a:lnTo>
                  <a:lnTo>
                    <a:pt x="1996" y="1520"/>
                  </a:lnTo>
                  <a:lnTo>
                    <a:pt x="1996" y="1520"/>
                  </a:lnTo>
                  <a:lnTo>
                    <a:pt x="1997" y="1520"/>
                  </a:lnTo>
                  <a:lnTo>
                    <a:pt x="1997" y="1520"/>
                  </a:lnTo>
                  <a:lnTo>
                    <a:pt x="1998" y="1520"/>
                  </a:lnTo>
                  <a:lnTo>
                    <a:pt x="1998" y="1520"/>
                  </a:lnTo>
                  <a:lnTo>
                    <a:pt x="1999" y="1520"/>
                  </a:lnTo>
                  <a:lnTo>
                    <a:pt x="1999" y="1520"/>
                  </a:lnTo>
                  <a:lnTo>
                    <a:pt x="2000" y="1520"/>
                  </a:lnTo>
                  <a:lnTo>
                    <a:pt x="2000" y="1520"/>
                  </a:lnTo>
                  <a:lnTo>
                    <a:pt x="2001" y="1520"/>
                  </a:lnTo>
                  <a:lnTo>
                    <a:pt x="2001" y="1520"/>
                  </a:lnTo>
                  <a:lnTo>
                    <a:pt x="2002" y="1520"/>
                  </a:lnTo>
                  <a:lnTo>
                    <a:pt x="2002" y="1520"/>
                  </a:lnTo>
                  <a:lnTo>
                    <a:pt x="2003" y="1520"/>
                  </a:lnTo>
                  <a:lnTo>
                    <a:pt x="2003" y="1520"/>
                  </a:lnTo>
                  <a:lnTo>
                    <a:pt x="2004" y="1520"/>
                  </a:lnTo>
                  <a:lnTo>
                    <a:pt x="2004" y="1520"/>
                  </a:lnTo>
                  <a:lnTo>
                    <a:pt x="2005" y="1520"/>
                  </a:lnTo>
                  <a:lnTo>
                    <a:pt x="2005" y="1520"/>
                  </a:lnTo>
                  <a:lnTo>
                    <a:pt x="2006" y="1520"/>
                  </a:lnTo>
                  <a:lnTo>
                    <a:pt x="2006" y="1520"/>
                  </a:lnTo>
                  <a:lnTo>
                    <a:pt x="2007" y="1520"/>
                  </a:lnTo>
                  <a:lnTo>
                    <a:pt x="2007" y="1520"/>
                  </a:lnTo>
                  <a:lnTo>
                    <a:pt x="2008" y="1520"/>
                  </a:lnTo>
                  <a:lnTo>
                    <a:pt x="2008" y="1520"/>
                  </a:lnTo>
                  <a:lnTo>
                    <a:pt x="2009" y="1520"/>
                  </a:lnTo>
                  <a:lnTo>
                    <a:pt x="2009" y="1520"/>
                  </a:lnTo>
                  <a:lnTo>
                    <a:pt x="2010" y="1520"/>
                  </a:lnTo>
                  <a:lnTo>
                    <a:pt x="2010" y="1520"/>
                  </a:lnTo>
                  <a:lnTo>
                    <a:pt x="2011" y="1520"/>
                  </a:lnTo>
                  <a:lnTo>
                    <a:pt x="2011" y="1520"/>
                  </a:lnTo>
                  <a:lnTo>
                    <a:pt x="2012" y="1520"/>
                  </a:lnTo>
                  <a:lnTo>
                    <a:pt x="2012" y="1520"/>
                  </a:lnTo>
                  <a:lnTo>
                    <a:pt x="2013" y="1520"/>
                  </a:lnTo>
                  <a:lnTo>
                    <a:pt x="2013" y="1520"/>
                  </a:lnTo>
                  <a:lnTo>
                    <a:pt x="2014" y="1520"/>
                  </a:lnTo>
                  <a:lnTo>
                    <a:pt x="2014" y="1520"/>
                  </a:lnTo>
                  <a:lnTo>
                    <a:pt x="2015" y="1520"/>
                  </a:lnTo>
                  <a:lnTo>
                    <a:pt x="2015" y="1520"/>
                  </a:lnTo>
                  <a:lnTo>
                    <a:pt x="2016" y="1520"/>
                  </a:lnTo>
                  <a:lnTo>
                    <a:pt x="2016" y="1520"/>
                  </a:lnTo>
                  <a:lnTo>
                    <a:pt x="2017" y="1520"/>
                  </a:lnTo>
                  <a:lnTo>
                    <a:pt x="2017" y="1520"/>
                  </a:lnTo>
                  <a:lnTo>
                    <a:pt x="2018" y="1520"/>
                  </a:lnTo>
                  <a:lnTo>
                    <a:pt x="2018" y="1520"/>
                  </a:lnTo>
                  <a:lnTo>
                    <a:pt x="2019" y="1520"/>
                  </a:lnTo>
                  <a:lnTo>
                    <a:pt x="2019" y="1520"/>
                  </a:lnTo>
                  <a:lnTo>
                    <a:pt x="2020" y="1520"/>
                  </a:lnTo>
                  <a:lnTo>
                    <a:pt x="2020" y="1520"/>
                  </a:lnTo>
                  <a:lnTo>
                    <a:pt x="2021" y="1520"/>
                  </a:lnTo>
                  <a:lnTo>
                    <a:pt x="2021" y="1520"/>
                  </a:lnTo>
                  <a:lnTo>
                    <a:pt x="2022" y="1520"/>
                  </a:lnTo>
                  <a:lnTo>
                    <a:pt x="2022" y="1520"/>
                  </a:lnTo>
                  <a:lnTo>
                    <a:pt x="2023" y="1520"/>
                  </a:lnTo>
                  <a:lnTo>
                    <a:pt x="2023" y="1520"/>
                  </a:lnTo>
                  <a:lnTo>
                    <a:pt x="2024" y="1520"/>
                  </a:lnTo>
                  <a:lnTo>
                    <a:pt x="2024" y="1520"/>
                  </a:lnTo>
                  <a:lnTo>
                    <a:pt x="2025" y="1520"/>
                  </a:lnTo>
                  <a:lnTo>
                    <a:pt x="2025" y="1520"/>
                  </a:lnTo>
                  <a:lnTo>
                    <a:pt x="2026" y="1520"/>
                  </a:lnTo>
                  <a:lnTo>
                    <a:pt x="2026" y="1520"/>
                  </a:lnTo>
                  <a:lnTo>
                    <a:pt x="2027" y="1520"/>
                  </a:lnTo>
                  <a:lnTo>
                    <a:pt x="2027" y="1520"/>
                  </a:lnTo>
                  <a:lnTo>
                    <a:pt x="2028" y="1520"/>
                  </a:lnTo>
                  <a:lnTo>
                    <a:pt x="2028" y="1520"/>
                  </a:lnTo>
                  <a:lnTo>
                    <a:pt x="2029" y="1520"/>
                  </a:lnTo>
                  <a:lnTo>
                    <a:pt x="2029" y="1520"/>
                  </a:lnTo>
                  <a:lnTo>
                    <a:pt x="2030" y="1520"/>
                  </a:lnTo>
                  <a:lnTo>
                    <a:pt x="2030" y="1520"/>
                  </a:lnTo>
                  <a:lnTo>
                    <a:pt x="2031" y="1520"/>
                  </a:lnTo>
                  <a:lnTo>
                    <a:pt x="2031" y="1520"/>
                  </a:lnTo>
                  <a:lnTo>
                    <a:pt x="2032" y="1520"/>
                  </a:lnTo>
                  <a:lnTo>
                    <a:pt x="2032" y="1520"/>
                  </a:lnTo>
                  <a:lnTo>
                    <a:pt x="2033" y="1520"/>
                  </a:lnTo>
                  <a:lnTo>
                    <a:pt x="2033" y="1520"/>
                  </a:lnTo>
                  <a:lnTo>
                    <a:pt x="2034" y="1520"/>
                  </a:lnTo>
                  <a:lnTo>
                    <a:pt x="2034" y="1520"/>
                  </a:lnTo>
                  <a:lnTo>
                    <a:pt x="2035" y="1520"/>
                  </a:lnTo>
                  <a:lnTo>
                    <a:pt x="2035" y="1520"/>
                  </a:lnTo>
                  <a:lnTo>
                    <a:pt x="2036" y="1520"/>
                  </a:lnTo>
                  <a:lnTo>
                    <a:pt x="2036" y="1520"/>
                  </a:lnTo>
                  <a:lnTo>
                    <a:pt x="2037" y="1520"/>
                  </a:lnTo>
                  <a:lnTo>
                    <a:pt x="2037" y="1520"/>
                  </a:lnTo>
                  <a:lnTo>
                    <a:pt x="2038" y="1520"/>
                  </a:lnTo>
                  <a:lnTo>
                    <a:pt x="2038" y="1520"/>
                  </a:lnTo>
                  <a:lnTo>
                    <a:pt x="2039" y="1520"/>
                  </a:lnTo>
                  <a:lnTo>
                    <a:pt x="2039" y="1520"/>
                  </a:lnTo>
                  <a:lnTo>
                    <a:pt x="2040" y="1520"/>
                  </a:lnTo>
                  <a:lnTo>
                    <a:pt x="2040" y="1520"/>
                  </a:lnTo>
                  <a:lnTo>
                    <a:pt x="2041" y="1520"/>
                  </a:lnTo>
                  <a:lnTo>
                    <a:pt x="2041" y="1520"/>
                  </a:lnTo>
                  <a:lnTo>
                    <a:pt x="2042" y="1520"/>
                  </a:lnTo>
                  <a:lnTo>
                    <a:pt x="2042" y="1520"/>
                  </a:lnTo>
                  <a:lnTo>
                    <a:pt x="2043" y="1520"/>
                  </a:lnTo>
                  <a:lnTo>
                    <a:pt x="2043" y="1520"/>
                  </a:lnTo>
                  <a:lnTo>
                    <a:pt x="2044" y="1520"/>
                  </a:lnTo>
                  <a:lnTo>
                    <a:pt x="2044" y="1520"/>
                  </a:lnTo>
                  <a:lnTo>
                    <a:pt x="2045" y="1520"/>
                  </a:lnTo>
                  <a:lnTo>
                    <a:pt x="2045" y="1520"/>
                  </a:lnTo>
                  <a:lnTo>
                    <a:pt x="2046" y="1520"/>
                  </a:lnTo>
                  <a:lnTo>
                    <a:pt x="2046" y="1520"/>
                  </a:lnTo>
                  <a:lnTo>
                    <a:pt x="2047" y="1520"/>
                  </a:lnTo>
                  <a:lnTo>
                    <a:pt x="2047" y="1520"/>
                  </a:lnTo>
                  <a:lnTo>
                    <a:pt x="2048" y="1520"/>
                  </a:lnTo>
                  <a:lnTo>
                    <a:pt x="2048" y="1520"/>
                  </a:lnTo>
                  <a:lnTo>
                    <a:pt x="2049" y="1520"/>
                  </a:lnTo>
                  <a:lnTo>
                    <a:pt x="2049" y="1520"/>
                  </a:lnTo>
                  <a:lnTo>
                    <a:pt x="2050" y="1520"/>
                  </a:lnTo>
                  <a:lnTo>
                    <a:pt x="2050" y="1520"/>
                  </a:lnTo>
                  <a:lnTo>
                    <a:pt x="2051" y="1520"/>
                  </a:lnTo>
                  <a:lnTo>
                    <a:pt x="2051" y="1520"/>
                  </a:lnTo>
                  <a:lnTo>
                    <a:pt x="2052" y="1520"/>
                  </a:lnTo>
                  <a:lnTo>
                    <a:pt x="2052" y="1520"/>
                  </a:lnTo>
                  <a:lnTo>
                    <a:pt x="2053" y="1520"/>
                  </a:lnTo>
                  <a:lnTo>
                    <a:pt x="2053" y="1520"/>
                  </a:lnTo>
                  <a:lnTo>
                    <a:pt x="2054" y="1520"/>
                  </a:lnTo>
                  <a:lnTo>
                    <a:pt x="2054" y="1520"/>
                  </a:lnTo>
                  <a:lnTo>
                    <a:pt x="2055" y="1520"/>
                  </a:lnTo>
                  <a:lnTo>
                    <a:pt x="2055" y="1520"/>
                  </a:lnTo>
                  <a:lnTo>
                    <a:pt x="2056" y="1520"/>
                  </a:lnTo>
                  <a:lnTo>
                    <a:pt x="2056" y="1520"/>
                  </a:lnTo>
                  <a:lnTo>
                    <a:pt x="2057" y="1520"/>
                  </a:lnTo>
                  <a:lnTo>
                    <a:pt x="2057" y="1520"/>
                  </a:lnTo>
                  <a:lnTo>
                    <a:pt x="2058" y="1520"/>
                  </a:lnTo>
                  <a:lnTo>
                    <a:pt x="2058" y="1520"/>
                  </a:lnTo>
                  <a:lnTo>
                    <a:pt x="2059" y="1520"/>
                  </a:lnTo>
                  <a:lnTo>
                    <a:pt x="2059" y="1520"/>
                  </a:lnTo>
                  <a:lnTo>
                    <a:pt x="2060" y="1520"/>
                  </a:lnTo>
                  <a:lnTo>
                    <a:pt x="2060" y="1520"/>
                  </a:lnTo>
                  <a:lnTo>
                    <a:pt x="2061" y="1520"/>
                  </a:lnTo>
                  <a:lnTo>
                    <a:pt x="2061" y="1520"/>
                  </a:lnTo>
                  <a:lnTo>
                    <a:pt x="2062" y="1520"/>
                  </a:lnTo>
                  <a:lnTo>
                    <a:pt x="2062" y="1520"/>
                  </a:lnTo>
                  <a:lnTo>
                    <a:pt x="2063" y="1520"/>
                  </a:lnTo>
                  <a:lnTo>
                    <a:pt x="2063" y="1520"/>
                  </a:lnTo>
                  <a:lnTo>
                    <a:pt x="2064" y="1520"/>
                  </a:lnTo>
                  <a:lnTo>
                    <a:pt x="2064" y="1520"/>
                  </a:lnTo>
                  <a:lnTo>
                    <a:pt x="2065" y="1520"/>
                  </a:lnTo>
                  <a:lnTo>
                    <a:pt x="2065" y="1520"/>
                  </a:lnTo>
                  <a:lnTo>
                    <a:pt x="2066" y="1520"/>
                  </a:lnTo>
                  <a:lnTo>
                    <a:pt x="2066" y="1520"/>
                  </a:lnTo>
                  <a:lnTo>
                    <a:pt x="2067" y="1520"/>
                  </a:lnTo>
                  <a:lnTo>
                    <a:pt x="2067" y="1520"/>
                  </a:lnTo>
                  <a:lnTo>
                    <a:pt x="2068" y="1520"/>
                  </a:lnTo>
                  <a:lnTo>
                    <a:pt x="2068" y="1520"/>
                  </a:lnTo>
                  <a:lnTo>
                    <a:pt x="2069" y="1520"/>
                  </a:lnTo>
                  <a:lnTo>
                    <a:pt x="2069" y="1520"/>
                  </a:lnTo>
                  <a:lnTo>
                    <a:pt x="2070" y="1520"/>
                  </a:lnTo>
                  <a:lnTo>
                    <a:pt x="2070" y="1519"/>
                  </a:lnTo>
                  <a:lnTo>
                    <a:pt x="2071" y="1520"/>
                  </a:lnTo>
                  <a:lnTo>
                    <a:pt x="2071" y="1520"/>
                  </a:lnTo>
                  <a:lnTo>
                    <a:pt x="2072" y="1518"/>
                  </a:lnTo>
                  <a:lnTo>
                    <a:pt x="2072" y="1520"/>
                  </a:lnTo>
                  <a:lnTo>
                    <a:pt x="2073" y="1515"/>
                  </a:lnTo>
                  <a:lnTo>
                    <a:pt x="2073" y="1520"/>
                  </a:lnTo>
                  <a:lnTo>
                    <a:pt x="2074" y="1520"/>
                  </a:lnTo>
                  <a:lnTo>
                    <a:pt x="2074" y="1520"/>
                  </a:lnTo>
                  <a:lnTo>
                    <a:pt x="2075" y="1511"/>
                  </a:lnTo>
                  <a:lnTo>
                    <a:pt x="2075" y="1520"/>
                  </a:lnTo>
                  <a:lnTo>
                    <a:pt x="2076" y="1506"/>
                  </a:lnTo>
                  <a:lnTo>
                    <a:pt x="2076" y="1520"/>
                  </a:lnTo>
                  <a:lnTo>
                    <a:pt x="2077" y="1494"/>
                  </a:lnTo>
                  <a:lnTo>
                    <a:pt x="2077" y="1520"/>
                  </a:lnTo>
                  <a:lnTo>
                    <a:pt x="2078" y="1520"/>
                  </a:lnTo>
                  <a:lnTo>
                    <a:pt x="2078" y="1520"/>
                  </a:lnTo>
                  <a:lnTo>
                    <a:pt x="2079" y="1520"/>
                  </a:lnTo>
                  <a:lnTo>
                    <a:pt x="2079" y="1462"/>
                  </a:lnTo>
                  <a:lnTo>
                    <a:pt x="2080" y="1520"/>
                  </a:lnTo>
                  <a:lnTo>
                    <a:pt x="2080" y="1520"/>
                  </a:lnTo>
                  <a:lnTo>
                    <a:pt x="2081" y="1520"/>
                  </a:lnTo>
                  <a:lnTo>
                    <a:pt x="2081" y="1411"/>
                  </a:lnTo>
                  <a:lnTo>
                    <a:pt x="2082" y="1520"/>
                  </a:lnTo>
                  <a:lnTo>
                    <a:pt x="2082" y="1357"/>
                  </a:lnTo>
                  <a:lnTo>
                    <a:pt x="2083" y="1520"/>
                  </a:lnTo>
                  <a:lnTo>
                    <a:pt x="2083" y="1311"/>
                  </a:lnTo>
                  <a:lnTo>
                    <a:pt x="2084" y="1520"/>
                  </a:lnTo>
                  <a:lnTo>
                    <a:pt x="2084" y="1227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6" y="1104"/>
                  </a:lnTo>
                  <a:lnTo>
                    <a:pt x="2086" y="1520"/>
                  </a:lnTo>
                  <a:lnTo>
                    <a:pt x="2087" y="997"/>
                  </a:lnTo>
                  <a:lnTo>
                    <a:pt x="2087" y="1520"/>
                  </a:lnTo>
                  <a:lnTo>
                    <a:pt x="2088" y="880"/>
                  </a:lnTo>
                  <a:lnTo>
                    <a:pt x="2088" y="1520"/>
                  </a:lnTo>
                  <a:lnTo>
                    <a:pt x="2089" y="1520"/>
                  </a:lnTo>
                  <a:lnTo>
                    <a:pt x="2089" y="689"/>
                  </a:lnTo>
                  <a:lnTo>
                    <a:pt x="2090" y="1520"/>
                  </a:lnTo>
                  <a:lnTo>
                    <a:pt x="2090" y="631"/>
                  </a:lnTo>
                  <a:lnTo>
                    <a:pt x="2091" y="553"/>
                  </a:lnTo>
                  <a:lnTo>
                    <a:pt x="2091" y="1520"/>
                  </a:lnTo>
                  <a:lnTo>
                    <a:pt x="2092" y="1520"/>
                  </a:lnTo>
                  <a:lnTo>
                    <a:pt x="2092" y="334"/>
                  </a:lnTo>
                  <a:lnTo>
                    <a:pt x="2093" y="1520"/>
                  </a:lnTo>
                  <a:lnTo>
                    <a:pt x="2093" y="1520"/>
                  </a:lnTo>
                  <a:lnTo>
                    <a:pt x="2094" y="242"/>
                  </a:lnTo>
                  <a:lnTo>
                    <a:pt x="2094" y="1520"/>
                  </a:lnTo>
                  <a:lnTo>
                    <a:pt x="2095" y="215"/>
                  </a:lnTo>
                  <a:lnTo>
                    <a:pt x="2095" y="1520"/>
                  </a:lnTo>
                  <a:lnTo>
                    <a:pt x="2096" y="1520"/>
                  </a:lnTo>
                  <a:lnTo>
                    <a:pt x="2096" y="188"/>
                  </a:lnTo>
                  <a:lnTo>
                    <a:pt x="2097" y="171"/>
                  </a:lnTo>
                  <a:lnTo>
                    <a:pt x="2097" y="1520"/>
                  </a:lnTo>
                  <a:lnTo>
                    <a:pt x="2098" y="1520"/>
                  </a:lnTo>
                  <a:lnTo>
                    <a:pt x="2098" y="257"/>
                  </a:lnTo>
                  <a:lnTo>
                    <a:pt x="2099" y="234"/>
                  </a:lnTo>
                  <a:lnTo>
                    <a:pt x="2099" y="1520"/>
                  </a:lnTo>
                  <a:lnTo>
                    <a:pt x="2100" y="1520"/>
                  </a:lnTo>
                  <a:lnTo>
                    <a:pt x="2100" y="305"/>
                  </a:lnTo>
                  <a:lnTo>
                    <a:pt x="2101" y="1520"/>
                  </a:lnTo>
                  <a:lnTo>
                    <a:pt x="2101" y="1520"/>
                  </a:lnTo>
                  <a:lnTo>
                    <a:pt x="2102" y="498"/>
                  </a:lnTo>
                  <a:lnTo>
                    <a:pt x="2102" y="1520"/>
                  </a:lnTo>
                  <a:lnTo>
                    <a:pt x="2103" y="1520"/>
                  </a:lnTo>
                  <a:lnTo>
                    <a:pt x="2103" y="618"/>
                  </a:lnTo>
                  <a:lnTo>
                    <a:pt x="2104" y="1520"/>
                  </a:lnTo>
                  <a:lnTo>
                    <a:pt x="2104" y="1520"/>
                  </a:lnTo>
                  <a:lnTo>
                    <a:pt x="2105" y="738"/>
                  </a:lnTo>
                  <a:lnTo>
                    <a:pt x="2105" y="1520"/>
                  </a:lnTo>
                  <a:lnTo>
                    <a:pt x="2106" y="861"/>
                  </a:lnTo>
                  <a:lnTo>
                    <a:pt x="2106" y="1520"/>
                  </a:lnTo>
                  <a:lnTo>
                    <a:pt x="2107" y="955"/>
                  </a:lnTo>
                  <a:lnTo>
                    <a:pt x="2107" y="1520"/>
                  </a:lnTo>
                  <a:lnTo>
                    <a:pt x="2108" y="1520"/>
                  </a:lnTo>
                  <a:lnTo>
                    <a:pt x="2108" y="1055"/>
                  </a:lnTo>
                  <a:lnTo>
                    <a:pt x="2109" y="1520"/>
                  </a:lnTo>
                  <a:lnTo>
                    <a:pt x="2109" y="1520"/>
                  </a:lnTo>
                  <a:lnTo>
                    <a:pt x="2110" y="1146"/>
                  </a:lnTo>
                  <a:lnTo>
                    <a:pt x="2110" y="1520"/>
                  </a:lnTo>
                  <a:lnTo>
                    <a:pt x="2111" y="1230"/>
                  </a:lnTo>
                  <a:lnTo>
                    <a:pt x="2111" y="1520"/>
                  </a:lnTo>
                  <a:lnTo>
                    <a:pt x="2112" y="1266"/>
                  </a:lnTo>
                  <a:lnTo>
                    <a:pt x="2112" y="1520"/>
                  </a:lnTo>
                  <a:lnTo>
                    <a:pt x="2113" y="1314"/>
                  </a:lnTo>
                  <a:lnTo>
                    <a:pt x="2113" y="1520"/>
                  </a:lnTo>
                  <a:lnTo>
                    <a:pt x="2114" y="1348"/>
                  </a:lnTo>
                  <a:lnTo>
                    <a:pt x="2114" y="1520"/>
                  </a:lnTo>
                  <a:lnTo>
                    <a:pt x="2115" y="1520"/>
                  </a:lnTo>
                  <a:lnTo>
                    <a:pt x="2115" y="1386"/>
                  </a:lnTo>
                  <a:lnTo>
                    <a:pt x="2116" y="1520"/>
                  </a:lnTo>
                  <a:lnTo>
                    <a:pt x="2116" y="1407"/>
                  </a:lnTo>
                  <a:lnTo>
                    <a:pt x="2117" y="1520"/>
                  </a:lnTo>
                  <a:lnTo>
                    <a:pt x="2117" y="1520"/>
                  </a:lnTo>
                  <a:lnTo>
                    <a:pt x="2118" y="1432"/>
                  </a:lnTo>
                  <a:lnTo>
                    <a:pt x="2118" y="1520"/>
                  </a:lnTo>
                  <a:lnTo>
                    <a:pt x="2119" y="1520"/>
                  </a:lnTo>
                  <a:lnTo>
                    <a:pt x="2119" y="1446"/>
                  </a:lnTo>
                  <a:lnTo>
                    <a:pt x="2120" y="1520"/>
                  </a:lnTo>
                  <a:lnTo>
                    <a:pt x="2120" y="1463"/>
                  </a:lnTo>
                  <a:lnTo>
                    <a:pt x="2121" y="1520"/>
                  </a:lnTo>
                  <a:lnTo>
                    <a:pt x="2121" y="1472"/>
                  </a:lnTo>
                  <a:lnTo>
                    <a:pt x="2122" y="1476"/>
                  </a:lnTo>
                  <a:lnTo>
                    <a:pt x="2123" y="1520"/>
                  </a:lnTo>
                  <a:lnTo>
                    <a:pt x="2123" y="1520"/>
                  </a:lnTo>
                  <a:lnTo>
                    <a:pt x="2124" y="1485"/>
                  </a:lnTo>
                  <a:lnTo>
                    <a:pt x="2124" y="1520"/>
                  </a:lnTo>
                  <a:lnTo>
                    <a:pt x="2125" y="1491"/>
                  </a:lnTo>
                  <a:lnTo>
                    <a:pt x="2125" y="1520"/>
                  </a:lnTo>
                  <a:lnTo>
                    <a:pt x="2126" y="1520"/>
                  </a:lnTo>
                  <a:lnTo>
                    <a:pt x="2126" y="1495"/>
                  </a:lnTo>
                  <a:lnTo>
                    <a:pt x="2127" y="1520"/>
                  </a:lnTo>
                  <a:lnTo>
                    <a:pt x="2127" y="1500"/>
                  </a:lnTo>
                  <a:lnTo>
                    <a:pt x="2128" y="1520"/>
                  </a:lnTo>
                  <a:lnTo>
                    <a:pt x="2128" y="1520"/>
                  </a:lnTo>
                  <a:lnTo>
                    <a:pt x="2129" y="1502"/>
                  </a:lnTo>
                  <a:lnTo>
                    <a:pt x="2129" y="1520"/>
                  </a:lnTo>
                  <a:lnTo>
                    <a:pt x="2130" y="1505"/>
                  </a:lnTo>
                  <a:lnTo>
                    <a:pt x="2130" y="1520"/>
                  </a:lnTo>
                  <a:lnTo>
                    <a:pt x="2131" y="1520"/>
                  </a:lnTo>
                  <a:lnTo>
                    <a:pt x="2131" y="1507"/>
                  </a:lnTo>
                  <a:lnTo>
                    <a:pt x="2132" y="1520"/>
                  </a:lnTo>
                  <a:lnTo>
                    <a:pt x="2132" y="1507"/>
                  </a:lnTo>
                  <a:lnTo>
                    <a:pt x="2133" y="1520"/>
                  </a:lnTo>
                  <a:lnTo>
                    <a:pt x="2133" y="1520"/>
                  </a:lnTo>
                  <a:lnTo>
                    <a:pt x="2134" y="1509"/>
                  </a:lnTo>
                  <a:lnTo>
                    <a:pt x="2134" y="1520"/>
                  </a:lnTo>
                  <a:lnTo>
                    <a:pt x="2135" y="1510"/>
                  </a:lnTo>
                  <a:lnTo>
                    <a:pt x="2135" y="1520"/>
                  </a:lnTo>
                  <a:lnTo>
                    <a:pt x="2136" y="1510"/>
                  </a:lnTo>
                  <a:lnTo>
                    <a:pt x="2136" y="1520"/>
                  </a:lnTo>
                  <a:lnTo>
                    <a:pt x="2137" y="1511"/>
                  </a:lnTo>
                  <a:lnTo>
                    <a:pt x="2137" y="1520"/>
                  </a:lnTo>
                  <a:lnTo>
                    <a:pt x="2138" y="1512"/>
                  </a:lnTo>
                  <a:lnTo>
                    <a:pt x="2138" y="1520"/>
                  </a:lnTo>
                  <a:lnTo>
                    <a:pt x="2139" y="1520"/>
                  </a:lnTo>
                  <a:lnTo>
                    <a:pt x="2139" y="1512"/>
                  </a:lnTo>
                  <a:lnTo>
                    <a:pt x="2140" y="1520"/>
                  </a:lnTo>
                  <a:lnTo>
                    <a:pt x="2140" y="1520"/>
                  </a:lnTo>
                  <a:lnTo>
                    <a:pt x="2141" y="1512"/>
                  </a:lnTo>
                  <a:lnTo>
                    <a:pt x="2141" y="1520"/>
                  </a:lnTo>
                  <a:lnTo>
                    <a:pt x="2142" y="1520"/>
                  </a:lnTo>
                  <a:lnTo>
                    <a:pt x="2142" y="1513"/>
                  </a:lnTo>
                  <a:lnTo>
                    <a:pt x="2143" y="1520"/>
                  </a:lnTo>
                  <a:lnTo>
                    <a:pt x="2143" y="1520"/>
                  </a:lnTo>
                  <a:lnTo>
                    <a:pt x="2144" y="1513"/>
                  </a:lnTo>
                  <a:lnTo>
                    <a:pt x="2144" y="1520"/>
                  </a:lnTo>
                  <a:lnTo>
                    <a:pt x="2145" y="1520"/>
                  </a:lnTo>
                  <a:lnTo>
                    <a:pt x="2145" y="1520"/>
                  </a:lnTo>
                  <a:lnTo>
                    <a:pt x="2146" y="1513"/>
                  </a:lnTo>
                  <a:lnTo>
                    <a:pt x="2146" y="1520"/>
                  </a:lnTo>
                  <a:lnTo>
                    <a:pt x="2147" y="1514"/>
                  </a:lnTo>
                  <a:lnTo>
                    <a:pt x="2147" y="1520"/>
                  </a:lnTo>
                  <a:lnTo>
                    <a:pt x="2148" y="1514"/>
                  </a:lnTo>
                  <a:lnTo>
                    <a:pt x="2148" y="1520"/>
                  </a:lnTo>
                  <a:lnTo>
                    <a:pt x="2149" y="1514"/>
                  </a:lnTo>
                  <a:lnTo>
                    <a:pt x="2149" y="1520"/>
                  </a:lnTo>
                  <a:lnTo>
                    <a:pt x="2150" y="1520"/>
                  </a:lnTo>
                  <a:lnTo>
                    <a:pt x="2150" y="1515"/>
                  </a:lnTo>
                  <a:lnTo>
                    <a:pt x="2151" y="1520"/>
                  </a:lnTo>
                  <a:lnTo>
                    <a:pt x="2151" y="1516"/>
                  </a:lnTo>
                  <a:lnTo>
                    <a:pt x="2152" y="1520"/>
                  </a:lnTo>
                  <a:lnTo>
                    <a:pt x="2152" y="1520"/>
                  </a:lnTo>
                  <a:lnTo>
                    <a:pt x="2153" y="1516"/>
                  </a:lnTo>
                  <a:lnTo>
                    <a:pt x="2153" y="1520"/>
                  </a:lnTo>
                  <a:lnTo>
                    <a:pt x="2154" y="1516"/>
                  </a:lnTo>
                  <a:lnTo>
                    <a:pt x="2154" y="1520"/>
                  </a:lnTo>
                  <a:lnTo>
                    <a:pt x="2155" y="1520"/>
                  </a:lnTo>
                  <a:lnTo>
                    <a:pt x="2155" y="1517"/>
                  </a:lnTo>
                  <a:lnTo>
                    <a:pt x="2156" y="1520"/>
                  </a:lnTo>
                  <a:lnTo>
                    <a:pt x="2156" y="1520"/>
                  </a:lnTo>
                  <a:lnTo>
                    <a:pt x="2157" y="1517"/>
                  </a:lnTo>
                  <a:lnTo>
                    <a:pt x="2157" y="1520"/>
                  </a:lnTo>
                  <a:lnTo>
                    <a:pt x="2158" y="1520"/>
                  </a:lnTo>
                  <a:lnTo>
                    <a:pt x="2158" y="1518"/>
                  </a:lnTo>
                  <a:lnTo>
                    <a:pt x="2159" y="1518"/>
                  </a:lnTo>
                  <a:lnTo>
                    <a:pt x="2160" y="1520"/>
                  </a:lnTo>
                  <a:lnTo>
                    <a:pt x="2160" y="1520"/>
                  </a:lnTo>
                  <a:lnTo>
                    <a:pt x="2161" y="1518"/>
                  </a:lnTo>
                  <a:lnTo>
                    <a:pt x="2161" y="1520"/>
                  </a:lnTo>
                  <a:lnTo>
                    <a:pt x="2162" y="1520"/>
                  </a:lnTo>
                  <a:lnTo>
                    <a:pt x="2162" y="1519"/>
                  </a:lnTo>
                  <a:lnTo>
                    <a:pt x="2163" y="1520"/>
                  </a:lnTo>
                  <a:lnTo>
                    <a:pt x="2163" y="1519"/>
                  </a:lnTo>
                  <a:lnTo>
                    <a:pt x="2164" y="1520"/>
                  </a:lnTo>
                  <a:lnTo>
                    <a:pt x="2164" y="1520"/>
                  </a:lnTo>
                  <a:lnTo>
                    <a:pt x="2165" y="1519"/>
                  </a:lnTo>
                  <a:lnTo>
                    <a:pt x="2165" y="1520"/>
                  </a:lnTo>
                  <a:lnTo>
                    <a:pt x="2166" y="1520"/>
                  </a:lnTo>
                  <a:lnTo>
                    <a:pt x="2166" y="1520"/>
                  </a:lnTo>
                  <a:lnTo>
                    <a:pt x="2167" y="1519"/>
                  </a:lnTo>
                  <a:lnTo>
                    <a:pt x="2167" y="1520"/>
                  </a:lnTo>
                  <a:lnTo>
                    <a:pt x="2168" y="1520"/>
                  </a:lnTo>
                  <a:lnTo>
                    <a:pt x="2168" y="1519"/>
                  </a:lnTo>
                  <a:lnTo>
                    <a:pt x="2169" y="1520"/>
                  </a:lnTo>
                  <a:lnTo>
                    <a:pt x="2169" y="1519"/>
                  </a:lnTo>
                  <a:lnTo>
                    <a:pt x="2170" y="1520"/>
                  </a:lnTo>
                  <a:lnTo>
                    <a:pt x="2170" y="1520"/>
                  </a:lnTo>
                  <a:lnTo>
                    <a:pt x="2171" y="1519"/>
                  </a:lnTo>
                  <a:lnTo>
                    <a:pt x="2171" y="1520"/>
                  </a:lnTo>
                  <a:lnTo>
                    <a:pt x="2172" y="1519"/>
                  </a:lnTo>
                  <a:lnTo>
                    <a:pt x="2172" y="1520"/>
                  </a:lnTo>
                  <a:lnTo>
                    <a:pt x="2173" y="1520"/>
                  </a:lnTo>
                  <a:lnTo>
                    <a:pt x="2173" y="1519"/>
                  </a:lnTo>
                  <a:lnTo>
                    <a:pt x="2174" y="1520"/>
                  </a:lnTo>
                  <a:lnTo>
                    <a:pt x="2174" y="1520"/>
                  </a:lnTo>
                  <a:lnTo>
                    <a:pt x="2175" y="1520"/>
                  </a:lnTo>
                  <a:lnTo>
                    <a:pt x="2175" y="1520"/>
                  </a:lnTo>
                  <a:lnTo>
                    <a:pt x="2176" y="1520"/>
                  </a:lnTo>
                  <a:lnTo>
                    <a:pt x="2176" y="1520"/>
                  </a:lnTo>
                  <a:lnTo>
                    <a:pt x="2177" y="1520"/>
                  </a:lnTo>
                  <a:lnTo>
                    <a:pt x="2177" y="1520"/>
                  </a:lnTo>
                  <a:lnTo>
                    <a:pt x="2178" y="1520"/>
                  </a:lnTo>
                  <a:lnTo>
                    <a:pt x="2178" y="1520"/>
                  </a:lnTo>
                  <a:lnTo>
                    <a:pt x="2179" y="1520"/>
                  </a:lnTo>
                  <a:lnTo>
                    <a:pt x="2179" y="1520"/>
                  </a:lnTo>
                  <a:lnTo>
                    <a:pt x="2180" y="1520"/>
                  </a:lnTo>
                  <a:lnTo>
                    <a:pt x="2180" y="1520"/>
                  </a:lnTo>
                  <a:lnTo>
                    <a:pt x="2181" y="1520"/>
                  </a:lnTo>
                  <a:lnTo>
                    <a:pt x="2181" y="1520"/>
                  </a:lnTo>
                  <a:lnTo>
                    <a:pt x="2182" y="1520"/>
                  </a:lnTo>
                  <a:lnTo>
                    <a:pt x="2182" y="1520"/>
                  </a:lnTo>
                  <a:lnTo>
                    <a:pt x="2183" y="1520"/>
                  </a:lnTo>
                  <a:lnTo>
                    <a:pt x="2183" y="1520"/>
                  </a:lnTo>
                  <a:lnTo>
                    <a:pt x="2184" y="1520"/>
                  </a:lnTo>
                  <a:lnTo>
                    <a:pt x="2184" y="1520"/>
                  </a:lnTo>
                  <a:lnTo>
                    <a:pt x="2185" y="1520"/>
                  </a:lnTo>
                  <a:lnTo>
                    <a:pt x="2185" y="1520"/>
                  </a:lnTo>
                  <a:lnTo>
                    <a:pt x="2186" y="1520"/>
                  </a:lnTo>
                  <a:lnTo>
                    <a:pt x="2186" y="1520"/>
                  </a:lnTo>
                  <a:lnTo>
                    <a:pt x="2187" y="1520"/>
                  </a:lnTo>
                  <a:lnTo>
                    <a:pt x="2187" y="1520"/>
                  </a:lnTo>
                  <a:lnTo>
                    <a:pt x="2188" y="1520"/>
                  </a:lnTo>
                  <a:lnTo>
                    <a:pt x="2188" y="1520"/>
                  </a:lnTo>
                  <a:lnTo>
                    <a:pt x="2189" y="1520"/>
                  </a:lnTo>
                  <a:lnTo>
                    <a:pt x="2189" y="1520"/>
                  </a:lnTo>
                  <a:lnTo>
                    <a:pt x="2190" y="1520"/>
                  </a:lnTo>
                  <a:lnTo>
                    <a:pt x="2190" y="1520"/>
                  </a:lnTo>
                  <a:lnTo>
                    <a:pt x="2191" y="1520"/>
                  </a:lnTo>
                  <a:lnTo>
                    <a:pt x="2191" y="1520"/>
                  </a:lnTo>
                  <a:lnTo>
                    <a:pt x="2192" y="1520"/>
                  </a:lnTo>
                  <a:lnTo>
                    <a:pt x="2192" y="1520"/>
                  </a:lnTo>
                  <a:lnTo>
                    <a:pt x="2193" y="1520"/>
                  </a:lnTo>
                  <a:lnTo>
                    <a:pt x="2193" y="1520"/>
                  </a:lnTo>
                  <a:lnTo>
                    <a:pt x="2194" y="1520"/>
                  </a:lnTo>
                  <a:lnTo>
                    <a:pt x="2194" y="1520"/>
                  </a:lnTo>
                  <a:lnTo>
                    <a:pt x="2195" y="1520"/>
                  </a:lnTo>
                  <a:lnTo>
                    <a:pt x="2195" y="1520"/>
                  </a:lnTo>
                  <a:lnTo>
                    <a:pt x="2196" y="1520"/>
                  </a:lnTo>
                  <a:lnTo>
                    <a:pt x="2196" y="1520"/>
                  </a:lnTo>
                  <a:lnTo>
                    <a:pt x="2197" y="1520"/>
                  </a:lnTo>
                  <a:lnTo>
                    <a:pt x="2197" y="1520"/>
                  </a:lnTo>
                  <a:lnTo>
                    <a:pt x="2198" y="1520"/>
                  </a:lnTo>
                  <a:lnTo>
                    <a:pt x="2198" y="1520"/>
                  </a:lnTo>
                  <a:lnTo>
                    <a:pt x="2199" y="1520"/>
                  </a:lnTo>
                  <a:lnTo>
                    <a:pt x="2199" y="1520"/>
                  </a:lnTo>
                  <a:lnTo>
                    <a:pt x="2200" y="1520"/>
                  </a:lnTo>
                  <a:lnTo>
                    <a:pt x="2200" y="1520"/>
                  </a:lnTo>
                  <a:lnTo>
                    <a:pt x="2201" y="1520"/>
                  </a:lnTo>
                  <a:lnTo>
                    <a:pt x="2201" y="1520"/>
                  </a:lnTo>
                  <a:lnTo>
                    <a:pt x="2202" y="1520"/>
                  </a:lnTo>
                  <a:lnTo>
                    <a:pt x="2202" y="1520"/>
                  </a:lnTo>
                  <a:lnTo>
                    <a:pt x="2203" y="1520"/>
                  </a:lnTo>
                  <a:lnTo>
                    <a:pt x="2203" y="1520"/>
                  </a:lnTo>
                  <a:lnTo>
                    <a:pt x="2204" y="1520"/>
                  </a:lnTo>
                  <a:lnTo>
                    <a:pt x="2204" y="1520"/>
                  </a:lnTo>
                  <a:lnTo>
                    <a:pt x="2205" y="1520"/>
                  </a:lnTo>
                  <a:lnTo>
                    <a:pt x="2205" y="1520"/>
                  </a:lnTo>
                  <a:lnTo>
                    <a:pt x="2206" y="1520"/>
                  </a:lnTo>
                  <a:lnTo>
                    <a:pt x="2206" y="1520"/>
                  </a:lnTo>
                  <a:lnTo>
                    <a:pt x="2207" y="1520"/>
                  </a:lnTo>
                  <a:lnTo>
                    <a:pt x="2207" y="1520"/>
                  </a:lnTo>
                  <a:lnTo>
                    <a:pt x="2208" y="1520"/>
                  </a:lnTo>
                  <a:lnTo>
                    <a:pt x="2208" y="1520"/>
                  </a:lnTo>
                  <a:lnTo>
                    <a:pt x="2209" y="1520"/>
                  </a:lnTo>
                  <a:lnTo>
                    <a:pt x="2209" y="1520"/>
                  </a:lnTo>
                  <a:lnTo>
                    <a:pt x="2210" y="1520"/>
                  </a:lnTo>
                  <a:lnTo>
                    <a:pt x="2210" y="1520"/>
                  </a:lnTo>
                  <a:lnTo>
                    <a:pt x="2211" y="1520"/>
                  </a:lnTo>
                  <a:lnTo>
                    <a:pt x="2211" y="1520"/>
                  </a:lnTo>
                  <a:lnTo>
                    <a:pt x="2212" y="1520"/>
                  </a:lnTo>
                  <a:lnTo>
                    <a:pt x="2212" y="1520"/>
                  </a:lnTo>
                  <a:lnTo>
                    <a:pt x="2213" y="1520"/>
                  </a:lnTo>
                  <a:lnTo>
                    <a:pt x="2213" y="1520"/>
                  </a:lnTo>
                  <a:lnTo>
                    <a:pt x="2214" y="1520"/>
                  </a:lnTo>
                  <a:lnTo>
                    <a:pt x="2214" y="1520"/>
                  </a:lnTo>
                  <a:lnTo>
                    <a:pt x="2215" y="1520"/>
                  </a:lnTo>
                  <a:lnTo>
                    <a:pt x="2215" y="1520"/>
                  </a:lnTo>
                  <a:lnTo>
                    <a:pt x="2216" y="1520"/>
                  </a:lnTo>
                  <a:lnTo>
                    <a:pt x="2216" y="1520"/>
                  </a:lnTo>
                  <a:lnTo>
                    <a:pt x="2217" y="1520"/>
                  </a:lnTo>
                  <a:lnTo>
                    <a:pt x="2217" y="1520"/>
                  </a:lnTo>
                  <a:lnTo>
                    <a:pt x="2218" y="1520"/>
                  </a:lnTo>
                  <a:lnTo>
                    <a:pt x="2219" y="1520"/>
                  </a:lnTo>
                  <a:lnTo>
                    <a:pt x="2219" y="1520"/>
                  </a:lnTo>
                  <a:lnTo>
                    <a:pt x="2220" y="1520"/>
                  </a:lnTo>
                  <a:lnTo>
                    <a:pt x="2220" y="1520"/>
                  </a:lnTo>
                  <a:lnTo>
                    <a:pt x="2221" y="1520"/>
                  </a:lnTo>
                  <a:lnTo>
                    <a:pt x="2221" y="1520"/>
                  </a:lnTo>
                  <a:lnTo>
                    <a:pt x="2222" y="1520"/>
                  </a:lnTo>
                  <a:lnTo>
                    <a:pt x="2222" y="1520"/>
                  </a:lnTo>
                  <a:lnTo>
                    <a:pt x="2223" y="1520"/>
                  </a:lnTo>
                  <a:lnTo>
                    <a:pt x="2223" y="1520"/>
                  </a:lnTo>
                  <a:lnTo>
                    <a:pt x="2224" y="1520"/>
                  </a:lnTo>
                  <a:lnTo>
                    <a:pt x="2224" y="1520"/>
                  </a:lnTo>
                  <a:lnTo>
                    <a:pt x="2225" y="1520"/>
                  </a:lnTo>
                  <a:lnTo>
                    <a:pt x="2225" y="1520"/>
                  </a:lnTo>
                  <a:lnTo>
                    <a:pt x="2226" y="1520"/>
                  </a:lnTo>
                  <a:lnTo>
                    <a:pt x="2226" y="1520"/>
                  </a:lnTo>
                  <a:lnTo>
                    <a:pt x="2227" y="1520"/>
                  </a:lnTo>
                  <a:lnTo>
                    <a:pt x="2227" y="1520"/>
                  </a:lnTo>
                  <a:lnTo>
                    <a:pt x="2228" y="1520"/>
                  </a:lnTo>
                  <a:lnTo>
                    <a:pt x="2228" y="1520"/>
                  </a:lnTo>
                  <a:lnTo>
                    <a:pt x="2229" y="1520"/>
                  </a:lnTo>
                  <a:lnTo>
                    <a:pt x="2229" y="1520"/>
                  </a:lnTo>
                  <a:lnTo>
                    <a:pt x="2230" y="1520"/>
                  </a:lnTo>
                  <a:lnTo>
                    <a:pt x="2230" y="1520"/>
                  </a:lnTo>
                  <a:lnTo>
                    <a:pt x="2231" y="1520"/>
                  </a:lnTo>
                  <a:lnTo>
                    <a:pt x="2231" y="1520"/>
                  </a:lnTo>
                  <a:lnTo>
                    <a:pt x="2232" y="1520"/>
                  </a:lnTo>
                  <a:lnTo>
                    <a:pt x="2232" y="1520"/>
                  </a:lnTo>
                  <a:lnTo>
                    <a:pt x="2233" y="1520"/>
                  </a:lnTo>
                  <a:lnTo>
                    <a:pt x="2233" y="1520"/>
                  </a:lnTo>
                  <a:lnTo>
                    <a:pt x="2234" y="1520"/>
                  </a:lnTo>
                  <a:lnTo>
                    <a:pt x="2234" y="1520"/>
                  </a:lnTo>
                  <a:lnTo>
                    <a:pt x="2235" y="1520"/>
                  </a:lnTo>
                  <a:lnTo>
                    <a:pt x="2235" y="1520"/>
                  </a:lnTo>
                  <a:lnTo>
                    <a:pt x="2236" y="1520"/>
                  </a:lnTo>
                  <a:lnTo>
                    <a:pt x="2236" y="1520"/>
                  </a:lnTo>
                  <a:lnTo>
                    <a:pt x="2237" y="1520"/>
                  </a:lnTo>
                  <a:lnTo>
                    <a:pt x="2237" y="1520"/>
                  </a:lnTo>
                  <a:lnTo>
                    <a:pt x="2238" y="1520"/>
                  </a:lnTo>
                  <a:lnTo>
                    <a:pt x="2238" y="1520"/>
                  </a:lnTo>
                  <a:lnTo>
                    <a:pt x="2239" y="1520"/>
                  </a:lnTo>
                  <a:lnTo>
                    <a:pt x="2239" y="1520"/>
                  </a:lnTo>
                  <a:lnTo>
                    <a:pt x="2240" y="1520"/>
                  </a:lnTo>
                  <a:lnTo>
                    <a:pt x="2240" y="1520"/>
                  </a:lnTo>
                  <a:lnTo>
                    <a:pt x="2241" y="1520"/>
                  </a:lnTo>
                  <a:lnTo>
                    <a:pt x="2241" y="1520"/>
                  </a:lnTo>
                  <a:lnTo>
                    <a:pt x="2242" y="1520"/>
                  </a:lnTo>
                  <a:lnTo>
                    <a:pt x="2242" y="1520"/>
                  </a:lnTo>
                  <a:lnTo>
                    <a:pt x="2243" y="1520"/>
                  </a:lnTo>
                  <a:lnTo>
                    <a:pt x="2243" y="1520"/>
                  </a:lnTo>
                  <a:lnTo>
                    <a:pt x="2244" y="1520"/>
                  </a:lnTo>
                  <a:lnTo>
                    <a:pt x="2244" y="1520"/>
                  </a:lnTo>
                  <a:lnTo>
                    <a:pt x="2245" y="1520"/>
                  </a:lnTo>
                  <a:lnTo>
                    <a:pt x="2245" y="1520"/>
                  </a:lnTo>
                  <a:lnTo>
                    <a:pt x="2246" y="1520"/>
                  </a:lnTo>
                  <a:lnTo>
                    <a:pt x="2246" y="1520"/>
                  </a:lnTo>
                  <a:lnTo>
                    <a:pt x="2247" y="1520"/>
                  </a:lnTo>
                  <a:lnTo>
                    <a:pt x="2247" y="1520"/>
                  </a:lnTo>
                  <a:lnTo>
                    <a:pt x="2248" y="1520"/>
                  </a:lnTo>
                  <a:lnTo>
                    <a:pt x="2248" y="1520"/>
                  </a:lnTo>
                  <a:lnTo>
                    <a:pt x="2249" y="1520"/>
                  </a:lnTo>
                  <a:lnTo>
                    <a:pt x="2249" y="1520"/>
                  </a:lnTo>
                  <a:lnTo>
                    <a:pt x="2250" y="1520"/>
                  </a:lnTo>
                  <a:lnTo>
                    <a:pt x="2250" y="1520"/>
                  </a:lnTo>
                  <a:lnTo>
                    <a:pt x="2251" y="1520"/>
                  </a:lnTo>
                  <a:lnTo>
                    <a:pt x="2251" y="1520"/>
                  </a:lnTo>
                  <a:lnTo>
                    <a:pt x="2252" y="1520"/>
                  </a:lnTo>
                  <a:lnTo>
                    <a:pt x="2252" y="1520"/>
                  </a:lnTo>
                  <a:lnTo>
                    <a:pt x="2253" y="1520"/>
                  </a:lnTo>
                  <a:lnTo>
                    <a:pt x="2253" y="1520"/>
                  </a:lnTo>
                  <a:lnTo>
                    <a:pt x="2254" y="1520"/>
                  </a:lnTo>
                  <a:lnTo>
                    <a:pt x="2254" y="1520"/>
                  </a:lnTo>
                  <a:lnTo>
                    <a:pt x="2255" y="1520"/>
                  </a:lnTo>
                  <a:lnTo>
                    <a:pt x="2255" y="1520"/>
                  </a:lnTo>
                  <a:lnTo>
                    <a:pt x="2256" y="1520"/>
                  </a:lnTo>
                  <a:lnTo>
                    <a:pt x="2256" y="1520"/>
                  </a:lnTo>
                  <a:lnTo>
                    <a:pt x="2257" y="1520"/>
                  </a:lnTo>
                  <a:lnTo>
                    <a:pt x="2257" y="1520"/>
                  </a:lnTo>
                  <a:lnTo>
                    <a:pt x="2258" y="1520"/>
                  </a:lnTo>
                  <a:lnTo>
                    <a:pt x="2258" y="1520"/>
                  </a:lnTo>
                  <a:lnTo>
                    <a:pt x="2259" y="1520"/>
                  </a:lnTo>
                  <a:lnTo>
                    <a:pt x="2259" y="1520"/>
                  </a:lnTo>
                  <a:lnTo>
                    <a:pt x="2260" y="1520"/>
                  </a:lnTo>
                  <a:lnTo>
                    <a:pt x="2260" y="1520"/>
                  </a:lnTo>
                  <a:lnTo>
                    <a:pt x="2261" y="1520"/>
                  </a:lnTo>
                  <a:lnTo>
                    <a:pt x="2261" y="1520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263" y="1520"/>
                  </a:lnTo>
                  <a:lnTo>
                    <a:pt x="2263" y="1520"/>
                  </a:lnTo>
                  <a:lnTo>
                    <a:pt x="2264" y="1520"/>
                  </a:lnTo>
                  <a:lnTo>
                    <a:pt x="2264" y="1520"/>
                  </a:lnTo>
                  <a:lnTo>
                    <a:pt x="2265" y="1520"/>
                  </a:lnTo>
                  <a:lnTo>
                    <a:pt x="2265" y="1520"/>
                  </a:lnTo>
                  <a:lnTo>
                    <a:pt x="2266" y="1520"/>
                  </a:lnTo>
                  <a:lnTo>
                    <a:pt x="2266" y="1520"/>
                  </a:lnTo>
                  <a:lnTo>
                    <a:pt x="2267" y="1520"/>
                  </a:lnTo>
                  <a:lnTo>
                    <a:pt x="2267" y="1520"/>
                  </a:lnTo>
                  <a:lnTo>
                    <a:pt x="2268" y="1520"/>
                  </a:lnTo>
                  <a:lnTo>
                    <a:pt x="2268" y="1520"/>
                  </a:lnTo>
                  <a:lnTo>
                    <a:pt x="2269" y="1520"/>
                  </a:lnTo>
                  <a:lnTo>
                    <a:pt x="2269" y="1520"/>
                  </a:lnTo>
                  <a:lnTo>
                    <a:pt x="2270" y="1520"/>
                  </a:lnTo>
                  <a:lnTo>
                    <a:pt x="2270" y="1520"/>
                  </a:lnTo>
                  <a:lnTo>
                    <a:pt x="2271" y="1520"/>
                  </a:lnTo>
                  <a:lnTo>
                    <a:pt x="2271" y="1520"/>
                  </a:lnTo>
                  <a:lnTo>
                    <a:pt x="2272" y="1520"/>
                  </a:lnTo>
                  <a:lnTo>
                    <a:pt x="2272" y="1520"/>
                  </a:lnTo>
                  <a:lnTo>
                    <a:pt x="2273" y="1520"/>
                  </a:lnTo>
                  <a:lnTo>
                    <a:pt x="2273" y="1520"/>
                  </a:lnTo>
                  <a:lnTo>
                    <a:pt x="2274" y="1520"/>
                  </a:lnTo>
                  <a:lnTo>
                    <a:pt x="2274" y="1520"/>
                  </a:lnTo>
                  <a:lnTo>
                    <a:pt x="2275" y="1520"/>
                  </a:lnTo>
                  <a:lnTo>
                    <a:pt x="2275" y="1514"/>
                  </a:lnTo>
                  <a:lnTo>
                    <a:pt x="2276" y="1520"/>
                  </a:lnTo>
                  <a:lnTo>
                    <a:pt x="2276" y="1520"/>
                  </a:lnTo>
                  <a:lnTo>
                    <a:pt x="2277" y="1520"/>
                  </a:lnTo>
                  <a:lnTo>
                    <a:pt x="2277" y="1520"/>
                  </a:lnTo>
                  <a:lnTo>
                    <a:pt x="2278" y="1520"/>
                  </a:lnTo>
                  <a:lnTo>
                    <a:pt x="2278" y="1520"/>
                  </a:lnTo>
                  <a:lnTo>
                    <a:pt x="2279" y="1520"/>
                  </a:lnTo>
                  <a:lnTo>
                    <a:pt x="2279" y="1520"/>
                  </a:lnTo>
                  <a:lnTo>
                    <a:pt x="2280" y="1520"/>
                  </a:lnTo>
                  <a:lnTo>
                    <a:pt x="2280" y="1520"/>
                  </a:lnTo>
                  <a:lnTo>
                    <a:pt x="2281" y="1520"/>
                  </a:lnTo>
                  <a:lnTo>
                    <a:pt x="2281" y="1520"/>
                  </a:lnTo>
                  <a:lnTo>
                    <a:pt x="2282" y="1520"/>
                  </a:lnTo>
                  <a:lnTo>
                    <a:pt x="2282" y="1520"/>
                  </a:lnTo>
                  <a:lnTo>
                    <a:pt x="2283" y="1520"/>
                  </a:lnTo>
                  <a:lnTo>
                    <a:pt x="2283" y="1520"/>
                  </a:lnTo>
                  <a:lnTo>
                    <a:pt x="2284" y="1520"/>
                  </a:lnTo>
                  <a:lnTo>
                    <a:pt x="2284" y="1520"/>
                  </a:lnTo>
                  <a:lnTo>
                    <a:pt x="2285" y="1520"/>
                  </a:lnTo>
                  <a:lnTo>
                    <a:pt x="2285" y="1520"/>
                  </a:lnTo>
                  <a:lnTo>
                    <a:pt x="2286" y="1520"/>
                  </a:lnTo>
                  <a:lnTo>
                    <a:pt x="2286" y="1520"/>
                  </a:lnTo>
                  <a:lnTo>
                    <a:pt x="2287" y="1520"/>
                  </a:lnTo>
                  <a:lnTo>
                    <a:pt x="2287" y="1520"/>
                  </a:lnTo>
                  <a:lnTo>
                    <a:pt x="2288" y="1520"/>
                  </a:lnTo>
                  <a:lnTo>
                    <a:pt x="2288" y="1520"/>
                  </a:lnTo>
                  <a:lnTo>
                    <a:pt x="2289" y="1520"/>
                  </a:lnTo>
                  <a:lnTo>
                    <a:pt x="2289" y="1520"/>
                  </a:lnTo>
                  <a:lnTo>
                    <a:pt x="2290" y="1520"/>
                  </a:lnTo>
                  <a:lnTo>
                    <a:pt x="2290" y="1520"/>
                  </a:lnTo>
                  <a:lnTo>
                    <a:pt x="2291" y="1520"/>
                  </a:lnTo>
                  <a:lnTo>
                    <a:pt x="2291" y="1520"/>
                  </a:lnTo>
                  <a:lnTo>
                    <a:pt x="2292" y="1520"/>
                  </a:lnTo>
                  <a:lnTo>
                    <a:pt x="2292" y="1520"/>
                  </a:lnTo>
                  <a:lnTo>
                    <a:pt x="2293" y="1520"/>
                  </a:lnTo>
                  <a:lnTo>
                    <a:pt x="2293" y="1520"/>
                  </a:lnTo>
                  <a:lnTo>
                    <a:pt x="2294" y="1520"/>
                  </a:lnTo>
                  <a:lnTo>
                    <a:pt x="2294" y="1520"/>
                  </a:lnTo>
                  <a:lnTo>
                    <a:pt x="2295" y="1520"/>
                  </a:lnTo>
                  <a:lnTo>
                    <a:pt x="2295" y="1520"/>
                  </a:lnTo>
                  <a:lnTo>
                    <a:pt x="2296" y="1520"/>
                  </a:lnTo>
                  <a:lnTo>
                    <a:pt x="2296" y="1520"/>
                  </a:lnTo>
                  <a:lnTo>
                    <a:pt x="2297" y="1520"/>
                  </a:lnTo>
                  <a:lnTo>
                    <a:pt x="2297" y="1520"/>
                  </a:lnTo>
                  <a:lnTo>
                    <a:pt x="2298" y="1520"/>
                  </a:lnTo>
                  <a:lnTo>
                    <a:pt x="2298" y="1520"/>
                  </a:lnTo>
                  <a:lnTo>
                    <a:pt x="2299" y="1520"/>
                  </a:lnTo>
                  <a:lnTo>
                    <a:pt x="2299" y="1520"/>
                  </a:lnTo>
                  <a:lnTo>
                    <a:pt x="2300" y="1520"/>
                  </a:lnTo>
                  <a:lnTo>
                    <a:pt x="2300" y="1520"/>
                  </a:lnTo>
                  <a:lnTo>
                    <a:pt x="2301" y="1520"/>
                  </a:lnTo>
                  <a:lnTo>
                    <a:pt x="2301" y="1520"/>
                  </a:lnTo>
                  <a:lnTo>
                    <a:pt x="2302" y="1520"/>
                  </a:lnTo>
                  <a:lnTo>
                    <a:pt x="2302" y="1520"/>
                  </a:lnTo>
                  <a:lnTo>
                    <a:pt x="2303" y="1520"/>
                  </a:lnTo>
                  <a:lnTo>
                    <a:pt x="2303" y="1520"/>
                  </a:lnTo>
                  <a:lnTo>
                    <a:pt x="2304" y="1520"/>
                  </a:lnTo>
                  <a:lnTo>
                    <a:pt x="2304" y="1520"/>
                  </a:lnTo>
                  <a:lnTo>
                    <a:pt x="2305" y="1520"/>
                  </a:lnTo>
                  <a:lnTo>
                    <a:pt x="2305" y="1520"/>
                  </a:lnTo>
                  <a:lnTo>
                    <a:pt x="2306" y="1520"/>
                  </a:lnTo>
                  <a:lnTo>
                    <a:pt x="2306" y="1520"/>
                  </a:lnTo>
                  <a:lnTo>
                    <a:pt x="2307" y="1520"/>
                  </a:lnTo>
                  <a:lnTo>
                    <a:pt x="2307" y="1520"/>
                  </a:lnTo>
                  <a:lnTo>
                    <a:pt x="2308" y="1520"/>
                  </a:lnTo>
                  <a:lnTo>
                    <a:pt x="2308" y="1520"/>
                  </a:lnTo>
                  <a:lnTo>
                    <a:pt x="2309" y="1520"/>
                  </a:lnTo>
                  <a:lnTo>
                    <a:pt x="2309" y="1520"/>
                  </a:lnTo>
                  <a:lnTo>
                    <a:pt x="2310" y="1520"/>
                  </a:lnTo>
                  <a:lnTo>
                    <a:pt x="2310" y="1520"/>
                  </a:lnTo>
                  <a:lnTo>
                    <a:pt x="2311" y="1520"/>
                  </a:lnTo>
                  <a:lnTo>
                    <a:pt x="2311" y="1520"/>
                  </a:lnTo>
                  <a:lnTo>
                    <a:pt x="2312" y="1520"/>
                  </a:lnTo>
                  <a:lnTo>
                    <a:pt x="2312" y="1520"/>
                  </a:lnTo>
                  <a:lnTo>
                    <a:pt x="2313" y="1520"/>
                  </a:lnTo>
                  <a:lnTo>
                    <a:pt x="2313" y="1520"/>
                  </a:lnTo>
                  <a:lnTo>
                    <a:pt x="2314" y="1520"/>
                  </a:lnTo>
                  <a:lnTo>
                    <a:pt x="2314" y="1520"/>
                  </a:lnTo>
                  <a:lnTo>
                    <a:pt x="2315" y="1520"/>
                  </a:lnTo>
                  <a:lnTo>
                    <a:pt x="2315" y="1520"/>
                  </a:lnTo>
                  <a:lnTo>
                    <a:pt x="2316" y="1520"/>
                  </a:lnTo>
                  <a:lnTo>
                    <a:pt x="2316" y="1520"/>
                  </a:lnTo>
                  <a:lnTo>
                    <a:pt x="2317" y="1520"/>
                  </a:lnTo>
                  <a:lnTo>
                    <a:pt x="2317" y="1520"/>
                  </a:lnTo>
                  <a:lnTo>
                    <a:pt x="2318" y="1520"/>
                  </a:lnTo>
                  <a:lnTo>
                    <a:pt x="2318" y="1520"/>
                  </a:lnTo>
                  <a:lnTo>
                    <a:pt x="2319" y="1520"/>
                  </a:lnTo>
                  <a:lnTo>
                    <a:pt x="2319" y="1520"/>
                  </a:lnTo>
                  <a:lnTo>
                    <a:pt x="2320" y="1520"/>
                  </a:lnTo>
                  <a:lnTo>
                    <a:pt x="2320" y="1520"/>
                  </a:lnTo>
                  <a:lnTo>
                    <a:pt x="2321" y="1520"/>
                  </a:lnTo>
                  <a:lnTo>
                    <a:pt x="2321" y="1520"/>
                  </a:lnTo>
                  <a:lnTo>
                    <a:pt x="2322" y="1520"/>
                  </a:lnTo>
                  <a:lnTo>
                    <a:pt x="2322" y="1520"/>
                  </a:lnTo>
                  <a:lnTo>
                    <a:pt x="2323" y="1520"/>
                  </a:lnTo>
                  <a:lnTo>
                    <a:pt x="2323" y="1520"/>
                  </a:lnTo>
                  <a:lnTo>
                    <a:pt x="2324" y="1520"/>
                  </a:lnTo>
                  <a:lnTo>
                    <a:pt x="2324" y="1520"/>
                  </a:lnTo>
                  <a:lnTo>
                    <a:pt x="2325" y="1520"/>
                  </a:lnTo>
                  <a:lnTo>
                    <a:pt x="2325" y="1520"/>
                  </a:lnTo>
                  <a:lnTo>
                    <a:pt x="2326" y="1520"/>
                  </a:lnTo>
                  <a:lnTo>
                    <a:pt x="2326" y="1520"/>
                  </a:lnTo>
                  <a:lnTo>
                    <a:pt x="2327" y="1520"/>
                  </a:lnTo>
                  <a:lnTo>
                    <a:pt x="2327" y="1520"/>
                  </a:lnTo>
                  <a:lnTo>
                    <a:pt x="2328" y="1520"/>
                  </a:lnTo>
                  <a:lnTo>
                    <a:pt x="2328" y="1520"/>
                  </a:lnTo>
                  <a:lnTo>
                    <a:pt x="2329" y="1520"/>
                  </a:lnTo>
                  <a:lnTo>
                    <a:pt x="2329" y="1520"/>
                  </a:lnTo>
                  <a:lnTo>
                    <a:pt x="2330" y="1520"/>
                  </a:lnTo>
                  <a:lnTo>
                    <a:pt x="2330" y="1520"/>
                  </a:lnTo>
                  <a:lnTo>
                    <a:pt x="2331" y="1520"/>
                  </a:lnTo>
                  <a:lnTo>
                    <a:pt x="2331" y="1520"/>
                  </a:lnTo>
                  <a:lnTo>
                    <a:pt x="2332" y="1520"/>
                  </a:lnTo>
                  <a:lnTo>
                    <a:pt x="2332" y="1520"/>
                  </a:lnTo>
                  <a:lnTo>
                    <a:pt x="2333" y="1520"/>
                  </a:lnTo>
                  <a:lnTo>
                    <a:pt x="2333" y="1520"/>
                  </a:lnTo>
                  <a:lnTo>
                    <a:pt x="2334" y="1520"/>
                  </a:lnTo>
                  <a:lnTo>
                    <a:pt x="2334" y="1520"/>
                  </a:lnTo>
                  <a:lnTo>
                    <a:pt x="2335" y="1520"/>
                  </a:lnTo>
                  <a:lnTo>
                    <a:pt x="2335" y="1520"/>
                  </a:lnTo>
                  <a:lnTo>
                    <a:pt x="2336" y="1520"/>
                  </a:lnTo>
                  <a:lnTo>
                    <a:pt x="2336" y="1520"/>
                  </a:lnTo>
                  <a:lnTo>
                    <a:pt x="2337" y="1520"/>
                  </a:lnTo>
                  <a:lnTo>
                    <a:pt x="2337" y="1520"/>
                  </a:lnTo>
                  <a:lnTo>
                    <a:pt x="2338" y="1520"/>
                  </a:lnTo>
                  <a:lnTo>
                    <a:pt x="2338" y="1520"/>
                  </a:lnTo>
                  <a:lnTo>
                    <a:pt x="2339" y="1520"/>
                  </a:lnTo>
                  <a:lnTo>
                    <a:pt x="2339" y="1520"/>
                  </a:lnTo>
                  <a:lnTo>
                    <a:pt x="2340" y="1520"/>
                  </a:lnTo>
                  <a:lnTo>
                    <a:pt x="2340" y="1520"/>
                  </a:lnTo>
                  <a:lnTo>
                    <a:pt x="2341" y="1520"/>
                  </a:lnTo>
                  <a:lnTo>
                    <a:pt x="2341" y="1520"/>
                  </a:lnTo>
                  <a:lnTo>
                    <a:pt x="2342" y="1520"/>
                  </a:lnTo>
                  <a:lnTo>
                    <a:pt x="2342" y="1520"/>
                  </a:lnTo>
                  <a:lnTo>
                    <a:pt x="2343" y="1520"/>
                  </a:lnTo>
                  <a:lnTo>
                    <a:pt x="2343" y="1520"/>
                  </a:lnTo>
                  <a:lnTo>
                    <a:pt x="2344" y="1520"/>
                  </a:lnTo>
                  <a:lnTo>
                    <a:pt x="2344" y="1520"/>
                  </a:lnTo>
                  <a:lnTo>
                    <a:pt x="2345" y="1520"/>
                  </a:lnTo>
                  <a:lnTo>
                    <a:pt x="2345" y="1520"/>
                  </a:lnTo>
                  <a:lnTo>
                    <a:pt x="2346" y="1520"/>
                  </a:lnTo>
                  <a:lnTo>
                    <a:pt x="2346" y="1520"/>
                  </a:lnTo>
                  <a:lnTo>
                    <a:pt x="2347" y="1520"/>
                  </a:lnTo>
                  <a:lnTo>
                    <a:pt x="2347" y="1520"/>
                  </a:lnTo>
                  <a:lnTo>
                    <a:pt x="2348" y="1520"/>
                  </a:lnTo>
                  <a:lnTo>
                    <a:pt x="2348" y="1520"/>
                  </a:lnTo>
                  <a:lnTo>
                    <a:pt x="2349" y="1520"/>
                  </a:lnTo>
                  <a:lnTo>
                    <a:pt x="2349" y="1520"/>
                  </a:lnTo>
                  <a:lnTo>
                    <a:pt x="2350" y="1520"/>
                  </a:lnTo>
                  <a:lnTo>
                    <a:pt x="2350" y="1520"/>
                  </a:lnTo>
                  <a:lnTo>
                    <a:pt x="2351" y="1520"/>
                  </a:lnTo>
                  <a:lnTo>
                    <a:pt x="2351" y="1520"/>
                  </a:lnTo>
                  <a:lnTo>
                    <a:pt x="2352" y="1520"/>
                  </a:lnTo>
                  <a:lnTo>
                    <a:pt x="2352" y="1520"/>
                  </a:lnTo>
                  <a:lnTo>
                    <a:pt x="2353" y="1520"/>
                  </a:lnTo>
                  <a:lnTo>
                    <a:pt x="2353" y="1520"/>
                  </a:lnTo>
                  <a:lnTo>
                    <a:pt x="2354" y="1520"/>
                  </a:lnTo>
                  <a:lnTo>
                    <a:pt x="2354" y="1520"/>
                  </a:lnTo>
                  <a:lnTo>
                    <a:pt x="2355" y="1520"/>
                  </a:lnTo>
                  <a:lnTo>
                    <a:pt x="2355" y="1520"/>
                  </a:lnTo>
                  <a:lnTo>
                    <a:pt x="2356" y="1520"/>
                  </a:lnTo>
                  <a:lnTo>
                    <a:pt x="2356" y="1520"/>
                  </a:lnTo>
                  <a:lnTo>
                    <a:pt x="2357" y="1520"/>
                  </a:lnTo>
                  <a:lnTo>
                    <a:pt x="2357" y="1520"/>
                  </a:lnTo>
                  <a:lnTo>
                    <a:pt x="2358" y="1520"/>
                  </a:lnTo>
                  <a:lnTo>
                    <a:pt x="2358" y="1520"/>
                  </a:lnTo>
                  <a:lnTo>
                    <a:pt x="2359" y="1520"/>
                  </a:lnTo>
                  <a:lnTo>
                    <a:pt x="2359" y="1520"/>
                  </a:lnTo>
                  <a:lnTo>
                    <a:pt x="2360" y="1520"/>
                  </a:lnTo>
                  <a:lnTo>
                    <a:pt x="2360" y="1520"/>
                  </a:lnTo>
                  <a:lnTo>
                    <a:pt x="2361" y="1520"/>
                  </a:lnTo>
                  <a:lnTo>
                    <a:pt x="2361" y="1520"/>
                  </a:lnTo>
                  <a:lnTo>
                    <a:pt x="2362" y="1520"/>
                  </a:lnTo>
                  <a:lnTo>
                    <a:pt x="2362" y="1520"/>
                  </a:lnTo>
                  <a:lnTo>
                    <a:pt x="2363" y="1520"/>
                  </a:lnTo>
                  <a:lnTo>
                    <a:pt x="2363" y="1520"/>
                  </a:lnTo>
                  <a:lnTo>
                    <a:pt x="2364" y="1520"/>
                  </a:lnTo>
                  <a:lnTo>
                    <a:pt x="2364" y="1520"/>
                  </a:lnTo>
                  <a:lnTo>
                    <a:pt x="2365" y="1520"/>
                  </a:lnTo>
                  <a:lnTo>
                    <a:pt x="2365" y="1520"/>
                  </a:lnTo>
                  <a:lnTo>
                    <a:pt x="2366" y="1520"/>
                  </a:lnTo>
                  <a:lnTo>
                    <a:pt x="2366" y="1520"/>
                  </a:lnTo>
                  <a:lnTo>
                    <a:pt x="2367" y="1520"/>
                  </a:lnTo>
                  <a:lnTo>
                    <a:pt x="2367" y="1520"/>
                  </a:lnTo>
                  <a:lnTo>
                    <a:pt x="2368" y="1520"/>
                  </a:lnTo>
                  <a:lnTo>
                    <a:pt x="2368" y="1520"/>
                  </a:lnTo>
                  <a:lnTo>
                    <a:pt x="2369" y="1520"/>
                  </a:lnTo>
                  <a:lnTo>
                    <a:pt x="2369" y="1520"/>
                  </a:lnTo>
                  <a:lnTo>
                    <a:pt x="2370" y="1520"/>
                  </a:lnTo>
                  <a:lnTo>
                    <a:pt x="2370" y="1520"/>
                  </a:lnTo>
                  <a:lnTo>
                    <a:pt x="2371" y="1520"/>
                  </a:lnTo>
                  <a:lnTo>
                    <a:pt x="2371" y="1520"/>
                  </a:lnTo>
                  <a:lnTo>
                    <a:pt x="2372" y="1520"/>
                  </a:lnTo>
                  <a:lnTo>
                    <a:pt x="2372" y="1520"/>
                  </a:lnTo>
                  <a:lnTo>
                    <a:pt x="2373" y="1520"/>
                  </a:lnTo>
                  <a:lnTo>
                    <a:pt x="2373" y="1520"/>
                  </a:lnTo>
                  <a:lnTo>
                    <a:pt x="2374" y="1520"/>
                  </a:lnTo>
                  <a:lnTo>
                    <a:pt x="2374" y="1520"/>
                  </a:lnTo>
                  <a:lnTo>
                    <a:pt x="2375" y="1520"/>
                  </a:lnTo>
                  <a:lnTo>
                    <a:pt x="2375" y="1520"/>
                  </a:lnTo>
                  <a:lnTo>
                    <a:pt x="2376" y="1520"/>
                  </a:lnTo>
                  <a:lnTo>
                    <a:pt x="2376" y="1520"/>
                  </a:lnTo>
                  <a:lnTo>
                    <a:pt x="2377" y="1520"/>
                  </a:lnTo>
                  <a:lnTo>
                    <a:pt x="2377" y="1520"/>
                  </a:lnTo>
                  <a:lnTo>
                    <a:pt x="2378" y="1520"/>
                  </a:lnTo>
                  <a:lnTo>
                    <a:pt x="2378" y="1520"/>
                  </a:lnTo>
                  <a:lnTo>
                    <a:pt x="2379" y="1520"/>
                  </a:lnTo>
                  <a:lnTo>
                    <a:pt x="2379" y="1520"/>
                  </a:lnTo>
                  <a:lnTo>
                    <a:pt x="2380" y="1520"/>
                  </a:lnTo>
                  <a:lnTo>
                    <a:pt x="2380" y="1520"/>
                  </a:lnTo>
                  <a:lnTo>
                    <a:pt x="2381" y="1520"/>
                  </a:lnTo>
                  <a:lnTo>
                    <a:pt x="2381" y="1520"/>
                  </a:lnTo>
                  <a:lnTo>
                    <a:pt x="2382" y="1520"/>
                  </a:lnTo>
                  <a:lnTo>
                    <a:pt x="2382" y="1520"/>
                  </a:lnTo>
                  <a:lnTo>
                    <a:pt x="2383" y="1520"/>
                  </a:lnTo>
                  <a:lnTo>
                    <a:pt x="2383" y="1520"/>
                  </a:lnTo>
                  <a:lnTo>
                    <a:pt x="2384" y="1520"/>
                  </a:lnTo>
                  <a:lnTo>
                    <a:pt x="2384" y="1520"/>
                  </a:lnTo>
                  <a:lnTo>
                    <a:pt x="2385" y="1520"/>
                  </a:lnTo>
                  <a:lnTo>
                    <a:pt x="2385" y="1520"/>
                  </a:lnTo>
                  <a:lnTo>
                    <a:pt x="2386" y="1520"/>
                  </a:lnTo>
                  <a:lnTo>
                    <a:pt x="2386" y="1520"/>
                  </a:lnTo>
                  <a:lnTo>
                    <a:pt x="2387" y="1520"/>
                  </a:lnTo>
                  <a:lnTo>
                    <a:pt x="2387" y="1520"/>
                  </a:lnTo>
                  <a:lnTo>
                    <a:pt x="2388" y="1520"/>
                  </a:lnTo>
                  <a:lnTo>
                    <a:pt x="2388" y="1520"/>
                  </a:lnTo>
                  <a:lnTo>
                    <a:pt x="2389" y="1520"/>
                  </a:lnTo>
                  <a:lnTo>
                    <a:pt x="2389" y="1520"/>
                  </a:lnTo>
                  <a:lnTo>
                    <a:pt x="2390" y="1520"/>
                  </a:lnTo>
                  <a:lnTo>
                    <a:pt x="2390" y="1520"/>
                  </a:lnTo>
                  <a:lnTo>
                    <a:pt x="2391" y="1520"/>
                  </a:lnTo>
                  <a:lnTo>
                    <a:pt x="2391" y="1520"/>
                  </a:lnTo>
                  <a:lnTo>
                    <a:pt x="2392" y="1520"/>
                  </a:lnTo>
                  <a:lnTo>
                    <a:pt x="2392" y="1520"/>
                  </a:lnTo>
                  <a:lnTo>
                    <a:pt x="2393" y="1520"/>
                  </a:lnTo>
                  <a:lnTo>
                    <a:pt x="2393" y="1520"/>
                  </a:lnTo>
                  <a:lnTo>
                    <a:pt x="2394" y="1520"/>
                  </a:lnTo>
                  <a:lnTo>
                    <a:pt x="2394" y="1520"/>
                  </a:lnTo>
                  <a:lnTo>
                    <a:pt x="2395" y="1520"/>
                  </a:lnTo>
                  <a:lnTo>
                    <a:pt x="2395" y="1520"/>
                  </a:lnTo>
                  <a:lnTo>
                    <a:pt x="2396" y="1520"/>
                  </a:lnTo>
                  <a:lnTo>
                    <a:pt x="2396" y="1520"/>
                  </a:lnTo>
                  <a:lnTo>
                    <a:pt x="2397" y="1520"/>
                  </a:lnTo>
                  <a:lnTo>
                    <a:pt x="2397" y="1520"/>
                  </a:lnTo>
                  <a:lnTo>
                    <a:pt x="2398" y="1520"/>
                  </a:lnTo>
                  <a:lnTo>
                    <a:pt x="2398" y="1520"/>
                  </a:lnTo>
                  <a:lnTo>
                    <a:pt x="2399" y="1520"/>
                  </a:lnTo>
                  <a:lnTo>
                    <a:pt x="2399" y="1520"/>
                  </a:lnTo>
                  <a:lnTo>
                    <a:pt x="2400" y="1520"/>
                  </a:lnTo>
                  <a:lnTo>
                    <a:pt x="2400" y="1520"/>
                  </a:lnTo>
                  <a:lnTo>
                    <a:pt x="2401" y="1520"/>
                  </a:lnTo>
                  <a:lnTo>
                    <a:pt x="2401" y="1520"/>
                  </a:lnTo>
                  <a:lnTo>
                    <a:pt x="2402" y="1520"/>
                  </a:lnTo>
                  <a:lnTo>
                    <a:pt x="2402" y="1520"/>
                  </a:lnTo>
                  <a:lnTo>
                    <a:pt x="2403" y="1520"/>
                  </a:lnTo>
                  <a:lnTo>
                    <a:pt x="2403" y="1520"/>
                  </a:lnTo>
                  <a:lnTo>
                    <a:pt x="2404" y="1520"/>
                  </a:lnTo>
                  <a:lnTo>
                    <a:pt x="2404" y="1520"/>
                  </a:lnTo>
                  <a:lnTo>
                    <a:pt x="2405" y="1520"/>
                  </a:lnTo>
                  <a:lnTo>
                    <a:pt x="2405" y="1520"/>
                  </a:lnTo>
                  <a:lnTo>
                    <a:pt x="2406" y="1520"/>
                  </a:lnTo>
                  <a:lnTo>
                    <a:pt x="2406" y="1520"/>
                  </a:lnTo>
                  <a:lnTo>
                    <a:pt x="2407" y="1520"/>
                  </a:lnTo>
                  <a:lnTo>
                    <a:pt x="2407" y="1520"/>
                  </a:lnTo>
                  <a:lnTo>
                    <a:pt x="2408" y="1520"/>
                  </a:lnTo>
                  <a:lnTo>
                    <a:pt x="2408" y="1520"/>
                  </a:lnTo>
                  <a:lnTo>
                    <a:pt x="2409" y="1520"/>
                  </a:lnTo>
                  <a:lnTo>
                    <a:pt x="2409" y="1520"/>
                  </a:lnTo>
                  <a:lnTo>
                    <a:pt x="2410" y="1520"/>
                  </a:lnTo>
                  <a:lnTo>
                    <a:pt x="2410" y="1520"/>
                  </a:lnTo>
                  <a:lnTo>
                    <a:pt x="2411" y="1520"/>
                  </a:lnTo>
                  <a:lnTo>
                    <a:pt x="2411" y="1520"/>
                  </a:lnTo>
                  <a:lnTo>
                    <a:pt x="2412" y="1520"/>
                  </a:lnTo>
                  <a:lnTo>
                    <a:pt x="2412" y="1520"/>
                  </a:lnTo>
                  <a:lnTo>
                    <a:pt x="2413" y="1520"/>
                  </a:lnTo>
                  <a:lnTo>
                    <a:pt x="2413" y="1520"/>
                  </a:lnTo>
                  <a:lnTo>
                    <a:pt x="2414" y="1520"/>
                  </a:lnTo>
                  <a:lnTo>
                    <a:pt x="2414" y="1520"/>
                  </a:lnTo>
                  <a:lnTo>
                    <a:pt x="2415" y="1520"/>
                  </a:lnTo>
                  <a:lnTo>
                    <a:pt x="2415" y="1520"/>
                  </a:lnTo>
                  <a:lnTo>
                    <a:pt x="2416" y="1520"/>
                  </a:lnTo>
                  <a:lnTo>
                    <a:pt x="2416" y="1520"/>
                  </a:lnTo>
                  <a:lnTo>
                    <a:pt x="2417" y="1520"/>
                  </a:lnTo>
                  <a:lnTo>
                    <a:pt x="2417" y="1520"/>
                  </a:lnTo>
                  <a:lnTo>
                    <a:pt x="2418" y="1520"/>
                  </a:lnTo>
                  <a:lnTo>
                    <a:pt x="2418" y="1520"/>
                  </a:lnTo>
                  <a:lnTo>
                    <a:pt x="2419" y="1520"/>
                  </a:lnTo>
                  <a:lnTo>
                    <a:pt x="2419" y="1520"/>
                  </a:lnTo>
                  <a:lnTo>
                    <a:pt x="2420" y="1520"/>
                  </a:lnTo>
                  <a:lnTo>
                    <a:pt x="2420" y="1520"/>
                  </a:lnTo>
                  <a:lnTo>
                    <a:pt x="2421" y="1520"/>
                  </a:lnTo>
                  <a:lnTo>
                    <a:pt x="2421" y="1520"/>
                  </a:lnTo>
                  <a:lnTo>
                    <a:pt x="2422" y="1520"/>
                  </a:lnTo>
                  <a:lnTo>
                    <a:pt x="2422" y="1520"/>
                  </a:lnTo>
                  <a:lnTo>
                    <a:pt x="2423" y="1520"/>
                  </a:lnTo>
                  <a:lnTo>
                    <a:pt x="2423" y="1520"/>
                  </a:lnTo>
                  <a:lnTo>
                    <a:pt x="2424" y="1520"/>
                  </a:lnTo>
                  <a:lnTo>
                    <a:pt x="2424" y="1520"/>
                  </a:lnTo>
                  <a:lnTo>
                    <a:pt x="2425" y="1520"/>
                  </a:lnTo>
                  <a:lnTo>
                    <a:pt x="2425" y="1520"/>
                  </a:lnTo>
                  <a:lnTo>
                    <a:pt x="2426" y="1520"/>
                  </a:lnTo>
                  <a:lnTo>
                    <a:pt x="2426" y="1520"/>
                  </a:lnTo>
                  <a:lnTo>
                    <a:pt x="2427" y="1520"/>
                  </a:lnTo>
                  <a:lnTo>
                    <a:pt x="2427" y="1520"/>
                  </a:lnTo>
                  <a:lnTo>
                    <a:pt x="2428" y="1520"/>
                  </a:lnTo>
                  <a:lnTo>
                    <a:pt x="2428" y="1520"/>
                  </a:lnTo>
                  <a:lnTo>
                    <a:pt x="2429" y="1520"/>
                  </a:lnTo>
                  <a:lnTo>
                    <a:pt x="2429" y="1520"/>
                  </a:lnTo>
                  <a:lnTo>
                    <a:pt x="2430" y="1520"/>
                  </a:lnTo>
                  <a:lnTo>
                    <a:pt x="2430" y="1520"/>
                  </a:lnTo>
                  <a:lnTo>
                    <a:pt x="2431" y="1520"/>
                  </a:lnTo>
                  <a:lnTo>
                    <a:pt x="2431" y="1520"/>
                  </a:lnTo>
                  <a:lnTo>
                    <a:pt x="2432" y="1520"/>
                  </a:lnTo>
                  <a:lnTo>
                    <a:pt x="2432" y="1520"/>
                  </a:lnTo>
                  <a:lnTo>
                    <a:pt x="2433" y="1520"/>
                  </a:lnTo>
                  <a:lnTo>
                    <a:pt x="2433" y="1520"/>
                  </a:lnTo>
                  <a:lnTo>
                    <a:pt x="2434" y="1520"/>
                  </a:lnTo>
                  <a:lnTo>
                    <a:pt x="2434" y="1520"/>
                  </a:lnTo>
                  <a:lnTo>
                    <a:pt x="2435" y="1520"/>
                  </a:lnTo>
                  <a:lnTo>
                    <a:pt x="2435" y="1520"/>
                  </a:lnTo>
                  <a:lnTo>
                    <a:pt x="2436" y="1520"/>
                  </a:lnTo>
                  <a:lnTo>
                    <a:pt x="2436" y="1520"/>
                  </a:lnTo>
                  <a:lnTo>
                    <a:pt x="2437" y="1520"/>
                  </a:lnTo>
                  <a:lnTo>
                    <a:pt x="2437" y="1520"/>
                  </a:lnTo>
                  <a:lnTo>
                    <a:pt x="2438" y="1520"/>
                  </a:lnTo>
                  <a:lnTo>
                    <a:pt x="2438" y="1520"/>
                  </a:lnTo>
                  <a:lnTo>
                    <a:pt x="2439" y="1520"/>
                  </a:lnTo>
                  <a:lnTo>
                    <a:pt x="2439" y="1520"/>
                  </a:lnTo>
                  <a:lnTo>
                    <a:pt x="2440" y="1520"/>
                  </a:lnTo>
                  <a:lnTo>
                    <a:pt x="2440" y="1520"/>
                  </a:lnTo>
                  <a:lnTo>
                    <a:pt x="2441" y="1520"/>
                  </a:lnTo>
                  <a:lnTo>
                    <a:pt x="2441" y="1520"/>
                  </a:lnTo>
                  <a:lnTo>
                    <a:pt x="2442" y="1520"/>
                  </a:lnTo>
                  <a:lnTo>
                    <a:pt x="2442" y="1520"/>
                  </a:lnTo>
                  <a:lnTo>
                    <a:pt x="2443" y="1520"/>
                  </a:lnTo>
                  <a:lnTo>
                    <a:pt x="2443" y="1520"/>
                  </a:lnTo>
                  <a:lnTo>
                    <a:pt x="2444" y="1520"/>
                  </a:lnTo>
                  <a:lnTo>
                    <a:pt x="2444" y="1520"/>
                  </a:lnTo>
                  <a:lnTo>
                    <a:pt x="2445" y="1520"/>
                  </a:lnTo>
                  <a:lnTo>
                    <a:pt x="2445" y="1520"/>
                  </a:lnTo>
                  <a:lnTo>
                    <a:pt x="2446" y="1520"/>
                  </a:lnTo>
                  <a:lnTo>
                    <a:pt x="2446" y="1520"/>
                  </a:lnTo>
                  <a:lnTo>
                    <a:pt x="2447" y="1520"/>
                  </a:lnTo>
                  <a:lnTo>
                    <a:pt x="2447" y="1520"/>
                  </a:lnTo>
                  <a:lnTo>
                    <a:pt x="2448" y="1520"/>
                  </a:lnTo>
                  <a:lnTo>
                    <a:pt x="2448" y="1520"/>
                  </a:lnTo>
                  <a:lnTo>
                    <a:pt x="2449" y="1520"/>
                  </a:lnTo>
                  <a:lnTo>
                    <a:pt x="2449" y="1520"/>
                  </a:lnTo>
                  <a:lnTo>
                    <a:pt x="2450" y="1520"/>
                  </a:lnTo>
                  <a:lnTo>
                    <a:pt x="2450" y="1520"/>
                  </a:lnTo>
                  <a:lnTo>
                    <a:pt x="2451" y="1520"/>
                  </a:lnTo>
                  <a:lnTo>
                    <a:pt x="2451" y="1520"/>
                  </a:lnTo>
                  <a:lnTo>
                    <a:pt x="2452" y="1520"/>
                  </a:lnTo>
                  <a:lnTo>
                    <a:pt x="2452" y="1520"/>
                  </a:lnTo>
                  <a:lnTo>
                    <a:pt x="2453" y="1520"/>
                  </a:lnTo>
                  <a:lnTo>
                    <a:pt x="2453" y="1520"/>
                  </a:lnTo>
                  <a:lnTo>
                    <a:pt x="2454" y="1520"/>
                  </a:lnTo>
                  <a:lnTo>
                    <a:pt x="2454" y="1520"/>
                  </a:lnTo>
                  <a:lnTo>
                    <a:pt x="2455" y="1520"/>
                  </a:lnTo>
                  <a:lnTo>
                    <a:pt x="2455" y="1520"/>
                  </a:lnTo>
                  <a:lnTo>
                    <a:pt x="2456" y="1520"/>
                  </a:lnTo>
                  <a:lnTo>
                    <a:pt x="2456" y="1520"/>
                  </a:lnTo>
                  <a:lnTo>
                    <a:pt x="2457" y="1520"/>
                  </a:lnTo>
                  <a:lnTo>
                    <a:pt x="2457" y="1520"/>
                  </a:lnTo>
                  <a:lnTo>
                    <a:pt x="2458" y="1520"/>
                  </a:lnTo>
                  <a:lnTo>
                    <a:pt x="2458" y="1520"/>
                  </a:lnTo>
                  <a:lnTo>
                    <a:pt x="2459" y="1520"/>
                  </a:lnTo>
                  <a:lnTo>
                    <a:pt x="2459" y="1520"/>
                  </a:lnTo>
                  <a:lnTo>
                    <a:pt x="2460" y="1520"/>
                  </a:lnTo>
                  <a:lnTo>
                    <a:pt x="2460" y="1520"/>
                  </a:lnTo>
                  <a:lnTo>
                    <a:pt x="2461" y="1520"/>
                  </a:lnTo>
                  <a:lnTo>
                    <a:pt x="2461" y="1520"/>
                  </a:lnTo>
                  <a:lnTo>
                    <a:pt x="2462" y="1520"/>
                  </a:lnTo>
                  <a:lnTo>
                    <a:pt x="2462" y="1520"/>
                  </a:lnTo>
                  <a:lnTo>
                    <a:pt x="2463" y="1520"/>
                  </a:lnTo>
                  <a:lnTo>
                    <a:pt x="2463" y="1520"/>
                  </a:lnTo>
                  <a:lnTo>
                    <a:pt x="2464" y="1520"/>
                  </a:lnTo>
                  <a:lnTo>
                    <a:pt x="2464" y="1520"/>
                  </a:lnTo>
                  <a:lnTo>
                    <a:pt x="2465" y="1520"/>
                  </a:lnTo>
                  <a:lnTo>
                    <a:pt x="2465" y="1520"/>
                  </a:lnTo>
                  <a:lnTo>
                    <a:pt x="2466" y="1520"/>
                  </a:lnTo>
                  <a:lnTo>
                    <a:pt x="2466" y="1520"/>
                  </a:lnTo>
                  <a:lnTo>
                    <a:pt x="2467" y="1520"/>
                  </a:lnTo>
                  <a:lnTo>
                    <a:pt x="2467" y="1520"/>
                  </a:lnTo>
                  <a:lnTo>
                    <a:pt x="2468" y="1520"/>
                  </a:lnTo>
                  <a:lnTo>
                    <a:pt x="2468" y="1520"/>
                  </a:lnTo>
                  <a:lnTo>
                    <a:pt x="2469" y="1520"/>
                  </a:lnTo>
                  <a:lnTo>
                    <a:pt x="2469" y="1520"/>
                  </a:lnTo>
                  <a:lnTo>
                    <a:pt x="2470" y="1520"/>
                  </a:lnTo>
                  <a:lnTo>
                    <a:pt x="2470" y="1520"/>
                  </a:lnTo>
                  <a:lnTo>
                    <a:pt x="2471" y="1520"/>
                  </a:lnTo>
                  <a:lnTo>
                    <a:pt x="2471" y="1520"/>
                  </a:lnTo>
                  <a:lnTo>
                    <a:pt x="2472" y="1520"/>
                  </a:lnTo>
                  <a:lnTo>
                    <a:pt x="2472" y="1520"/>
                  </a:lnTo>
                  <a:lnTo>
                    <a:pt x="2473" y="1520"/>
                  </a:lnTo>
                  <a:lnTo>
                    <a:pt x="2473" y="1520"/>
                  </a:lnTo>
                  <a:lnTo>
                    <a:pt x="2474" y="1520"/>
                  </a:lnTo>
                  <a:lnTo>
                    <a:pt x="2474" y="1520"/>
                  </a:lnTo>
                  <a:lnTo>
                    <a:pt x="2475" y="1520"/>
                  </a:lnTo>
                  <a:lnTo>
                    <a:pt x="2475" y="1520"/>
                  </a:lnTo>
                  <a:lnTo>
                    <a:pt x="2476" y="1520"/>
                  </a:lnTo>
                  <a:lnTo>
                    <a:pt x="2476" y="1520"/>
                  </a:lnTo>
                  <a:lnTo>
                    <a:pt x="2477" y="1520"/>
                  </a:lnTo>
                  <a:lnTo>
                    <a:pt x="2477" y="1520"/>
                  </a:lnTo>
                  <a:lnTo>
                    <a:pt x="2478" y="1520"/>
                  </a:lnTo>
                  <a:lnTo>
                    <a:pt x="2478" y="1520"/>
                  </a:lnTo>
                  <a:lnTo>
                    <a:pt x="2479" y="1520"/>
                  </a:lnTo>
                  <a:lnTo>
                    <a:pt x="2479" y="1520"/>
                  </a:lnTo>
                  <a:lnTo>
                    <a:pt x="2480" y="1520"/>
                  </a:lnTo>
                  <a:lnTo>
                    <a:pt x="2480" y="1520"/>
                  </a:lnTo>
                  <a:lnTo>
                    <a:pt x="2481" y="1520"/>
                  </a:lnTo>
                  <a:lnTo>
                    <a:pt x="2481" y="1520"/>
                  </a:lnTo>
                  <a:lnTo>
                    <a:pt x="2482" y="1520"/>
                  </a:lnTo>
                  <a:lnTo>
                    <a:pt x="2482" y="1520"/>
                  </a:lnTo>
                  <a:lnTo>
                    <a:pt x="2483" y="1520"/>
                  </a:lnTo>
                  <a:lnTo>
                    <a:pt x="2483" y="1520"/>
                  </a:lnTo>
                  <a:lnTo>
                    <a:pt x="2484" y="1520"/>
                  </a:lnTo>
                  <a:lnTo>
                    <a:pt x="2484" y="1520"/>
                  </a:lnTo>
                  <a:lnTo>
                    <a:pt x="2485" y="1520"/>
                  </a:lnTo>
                  <a:lnTo>
                    <a:pt x="2485" y="1520"/>
                  </a:lnTo>
                  <a:lnTo>
                    <a:pt x="2486" y="1520"/>
                  </a:lnTo>
                  <a:lnTo>
                    <a:pt x="2486" y="1520"/>
                  </a:lnTo>
                  <a:lnTo>
                    <a:pt x="2487" y="1520"/>
                  </a:lnTo>
                  <a:lnTo>
                    <a:pt x="2487" y="1520"/>
                  </a:lnTo>
                  <a:lnTo>
                    <a:pt x="2488" y="1520"/>
                  </a:lnTo>
                  <a:lnTo>
                    <a:pt x="2488" y="1520"/>
                  </a:lnTo>
                  <a:lnTo>
                    <a:pt x="2489" y="1520"/>
                  </a:lnTo>
                  <a:lnTo>
                    <a:pt x="2489" y="1520"/>
                  </a:lnTo>
                  <a:lnTo>
                    <a:pt x="2490" y="1520"/>
                  </a:lnTo>
                  <a:lnTo>
                    <a:pt x="2490" y="1520"/>
                  </a:lnTo>
                  <a:lnTo>
                    <a:pt x="2491" y="1520"/>
                  </a:lnTo>
                  <a:lnTo>
                    <a:pt x="2491" y="1520"/>
                  </a:lnTo>
                  <a:lnTo>
                    <a:pt x="2492" y="1520"/>
                  </a:lnTo>
                  <a:lnTo>
                    <a:pt x="2492" y="1520"/>
                  </a:lnTo>
                  <a:lnTo>
                    <a:pt x="2493" y="1520"/>
                  </a:lnTo>
                  <a:lnTo>
                    <a:pt x="2493" y="1520"/>
                  </a:lnTo>
                  <a:lnTo>
                    <a:pt x="2494" y="1520"/>
                  </a:lnTo>
                  <a:lnTo>
                    <a:pt x="2494" y="1520"/>
                  </a:lnTo>
                  <a:lnTo>
                    <a:pt x="2495" y="1520"/>
                  </a:lnTo>
                  <a:lnTo>
                    <a:pt x="2495" y="1520"/>
                  </a:lnTo>
                  <a:lnTo>
                    <a:pt x="2496" y="1520"/>
                  </a:lnTo>
                  <a:lnTo>
                    <a:pt x="2496" y="1520"/>
                  </a:lnTo>
                  <a:lnTo>
                    <a:pt x="2497" y="1520"/>
                  </a:lnTo>
                  <a:lnTo>
                    <a:pt x="2497" y="1520"/>
                  </a:lnTo>
                  <a:lnTo>
                    <a:pt x="2498" y="1520"/>
                  </a:lnTo>
                  <a:lnTo>
                    <a:pt x="2498" y="1520"/>
                  </a:lnTo>
                  <a:lnTo>
                    <a:pt x="2499" y="1520"/>
                  </a:lnTo>
                  <a:lnTo>
                    <a:pt x="2499" y="1520"/>
                  </a:lnTo>
                  <a:lnTo>
                    <a:pt x="2500" y="1520"/>
                  </a:lnTo>
                  <a:lnTo>
                    <a:pt x="2500" y="1520"/>
                  </a:lnTo>
                  <a:lnTo>
                    <a:pt x="2501" y="1520"/>
                  </a:lnTo>
                  <a:lnTo>
                    <a:pt x="2501" y="1520"/>
                  </a:lnTo>
                  <a:lnTo>
                    <a:pt x="2502" y="1520"/>
                  </a:lnTo>
                  <a:lnTo>
                    <a:pt x="2502" y="1520"/>
                  </a:lnTo>
                  <a:lnTo>
                    <a:pt x="2503" y="1520"/>
                  </a:lnTo>
                  <a:lnTo>
                    <a:pt x="2503" y="1520"/>
                  </a:lnTo>
                  <a:lnTo>
                    <a:pt x="2504" y="1520"/>
                  </a:lnTo>
                  <a:lnTo>
                    <a:pt x="2504" y="1520"/>
                  </a:lnTo>
                  <a:lnTo>
                    <a:pt x="2505" y="1520"/>
                  </a:lnTo>
                  <a:lnTo>
                    <a:pt x="2505" y="1520"/>
                  </a:lnTo>
                  <a:lnTo>
                    <a:pt x="2506" y="1520"/>
                  </a:lnTo>
                  <a:lnTo>
                    <a:pt x="2506" y="1520"/>
                  </a:lnTo>
                  <a:lnTo>
                    <a:pt x="2507" y="1520"/>
                  </a:lnTo>
                  <a:lnTo>
                    <a:pt x="2507" y="1520"/>
                  </a:lnTo>
                  <a:lnTo>
                    <a:pt x="2508" y="1520"/>
                  </a:lnTo>
                  <a:lnTo>
                    <a:pt x="2508" y="1520"/>
                  </a:lnTo>
                  <a:lnTo>
                    <a:pt x="2509" y="1520"/>
                  </a:lnTo>
                  <a:lnTo>
                    <a:pt x="2509" y="1520"/>
                  </a:lnTo>
                  <a:lnTo>
                    <a:pt x="2510" y="1520"/>
                  </a:lnTo>
                  <a:lnTo>
                    <a:pt x="2510" y="1520"/>
                  </a:lnTo>
                  <a:lnTo>
                    <a:pt x="2511" y="1520"/>
                  </a:lnTo>
                  <a:lnTo>
                    <a:pt x="2511" y="1520"/>
                  </a:lnTo>
                  <a:lnTo>
                    <a:pt x="2512" y="1520"/>
                  </a:lnTo>
                  <a:lnTo>
                    <a:pt x="2512" y="1520"/>
                  </a:lnTo>
                  <a:lnTo>
                    <a:pt x="2513" y="1520"/>
                  </a:lnTo>
                  <a:lnTo>
                    <a:pt x="2513" y="1520"/>
                  </a:lnTo>
                  <a:lnTo>
                    <a:pt x="2514" y="1520"/>
                  </a:lnTo>
                  <a:lnTo>
                    <a:pt x="2514" y="1520"/>
                  </a:lnTo>
                  <a:lnTo>
                    <a:pt x="2515" y="1520"/>
                  </a:lnTo>
                  <a:lnTo>
                    <a:pt x="2515" y="1520"/>
                  </a:lnTo>
                  <a:lnTo>
                    <a:pt x="2516" y="1520"/>
                  </a:lnTo>
                  <a:lnTo>
                    <a:pt x="2516" y="1520"/>
                  </a:lnTo>
                  <a:lnTo>
                    <a:pt x="2517" y="1520"/>
                  </a:lnTo>
                  <a:lnTo>
                    <a:pt x="2517" y="1520"/>
                  </a:lnTo>
                  <a:lnTo>
                    <a:pt x="2518" y="1520"/>
                  </a:lnTo>
                  <a:lnTo>
                    <a:pt x="2518" y="1520"/>
                  </a:lnTo>
                  <a:lnTo>
                    <a:pt x="2519" y="1520"/>
                  </a:lnTo>
                  <a:lnTo>
                    <a:pt x="2519" y="1520"/>
                  </a:lnTo>
                  <a:lnTo>
                    <a:pt x="2520" y="1520"/>
                  </a:lnTo>
                  <a:lnTo>
                    <a:pt x="2520" y="1520"/>
                  </a:lnTo>
                  <a:lnTo>
                    <a:pt x="2521" y="1520"/>
                  </a:lnTo>
                  <a:lnTo>
                    <a:pt x="2521" y="1520"/>
                  </a:lnTo>
                  <a:lnTo>
                    <a:pt x="2522" y="1520"/>
                  </a:lnTo>
                  <a:lnTo>
                    <a:pt x="2522" y="1520"/>
                  </a:lnTo>
                  <a:lnTo>
                    <a:pt x="2523" y="1520"/>
                  </a:lnTo>
                  <a:lnTo>
                    <a:pt x="2523" y="1520"/>
                  </a:lnTo>
                  <a:lnTo>
                    <a:pt x="2524" y="1520"/>
                  </a:lnTo>
                  <a:lnTo>
                    <a:pt x="2524" y="1520"/>
                  </a:lnTo>
                  <a:lnTo>
                    <a:pt x="2525" y="1520"/>
                  </a:lnTo>
                  <a:lnTo>
                    <a:pt x="2525" y="1520"/>
                  </a:lnTo>
                  <a:lnTo>
                    <a:pt x="2526" y="1520"/>
                  </a:lnTo>
                  <a:lnTo>
                    <a:pt x="2526" y="1520"/>
                  </a:lnTo>
                  <a:lnTo>
                    <a:pt x="2527" y="1520"/>
                  </a:lnTo>
                  <a:lnTo>
                    <a:pt x="2527" y="1520"/>
                  </a:lnTo>
                  <a:lnTo>
                    <a:pt x="2528" y="1520"/>
                  </a:lnTo>
                  <a:lnTo>
                    <a:pt x="2528" y="1520"/>
                  </a:lnTo>
                  <a:lnTo>
                    <a:pt x="2529" y="1520"/>
                  </a:lnTo>
                  <a:lnTo>
                    <a:pt x="2529" y="1520"/>
                  </a:lnTo>
                  <a:lnTo>
                    <a:pt x="2530" y="1520"/>
                  </a:lnTo>
                  <a:lnTo>
                    <a:pt x="2530" y="1520"/>
                  </a:lnTo>
                  <a:lnTo>
                    <a:pt x="2531" y="1520"/>
                  </a:lnTo>
                  <a:lnTo>
                    <a:pt x="2531" y="1520"/>
                  </a:lnTo>
                  <a:lnTo>
                    <a:pt x="2532" y="1520"/>
                  </a:lnTo>
                  <a:lnTo>
                    <a:pt x="2532" y="1520"/>
                  </a:lnTo>
                  <a:lnTo>
                    <a:pt x="2533" y="1520"/>
                  </a:lnTo>
                  <a:lnTo>
                    <a:pt x="2533" y="1520"/>
                  </a:lnTo>
                  <a:lnTo>
                    <a:pt x="2534" y="1520"/>
                  </a:lnTo>
                  <a:lnTo>
                    <a:pt x="2534" y="1520"/>
                  </a:lnTo>
                  <a:lnTo>
                    <a:pt x="2535" y="1520"/>
                  </a:lnTo>
                  <a:lnTo>
                    <a:pt x="2535" y="1520"/>
                  </a:lnTo>
                  <a:lnTo>
                    <a:pt x="2536" y="1520"/>
                  </a:lnTo>
                  <a:lnTo>
                    <a:pt x="2536" y="1520"/>
                  </a:lnTo>
                  <a:lnTo>
                    <a:pt x="2537" y="1520"/>
                  </a:lnTo>
                  <a:lnTo>
                    <a:pt x="2537" y="1520"/>
                  </a:lnTo>
                  <a:lnTo>
                    <a:pt x="2538" y="1520"/>
                  </a:lnTo>
                  <a:lnTo>
                    <a:pt x="2538" y="1520"/>
                  </a:lnTo>
                  <a:lnTo>
                    <a:pt x="2539" y="1520"/>
                  </a:lnTo>
                  <a:lnTo>
                    <a:pt x="2539" y="1520"/>
                  </a:lnTo>
                  <a:lnTo>
                    <a:pt x="2540" y="1520"/>
                  </a:lnTo>
                  <a:lnTo>
                    <a:pt x="2540" y="1520"/>
                  </a:lnTo>
                  <a:lnTo>
                    <a:pt x="2541" y="1520"/>
                  </a:lnTo>
                  <a:lnTo>
                    <a:pt x="2541" y="1520"/>
                  </a:lnTo>
                  <a:lnTo>
                    <a:pt x="2542" y="1520"/>
                  </a:lnTo>
                  <a:lnTo>
                    <a:pt x="2542" y="1520"/>
                  </a:lnTo>
                  <a:lnTo>
                    <a:pt x="2543" y="1520"/>
                  </a:lnTo>
                  <a:lnTo>
                    <a:pt x="2543" y="1520"/>
                  </a:lnTo>
                  <a:lnTo>
                    <a:pt x="2544" y="1520"/>
                  </a:lnTo>
                  <a:lnTo>
                    <a:pt x="2544" y="1520"/>
                  </a:lnTo>
                  <a:lnTo>
                    <a:pt x="2545" y="1520"/>
                  </a:lnTo>
                  <a:lnTo>
                    <a:pt x="2545" y="1520"/>
                  </a:lnTo>
                  <a:lnTo>
                    <a:pt x="2546" y="1520"/>
                  </a:lnTo>
                  <a:lnTo>
                    <a:pt x="2546" y="1520"/>
                  </a:lnTo>
                  <a:lnTo>
                    <a:pt x="2547" y="1520"/>
                  </a:lnTo>
                  <a:lnTo>
                    <a:pt x="2547" y="1520"/>
                  </a:lnTo>
                  <a:lnTo>
                    <a:pt x="2548" y="1520"/>
                  </a:lnTo>
                  <a:lnTo>
                    <a:pt x="2548" y="1520"/>
                  </a:lnTo>
                  <a:lnTo>
                    <a:pt x="2549" y="1520"/>
                  </a:lnTo>
                  <a:lnTo>
                    <a:pt x="2549" y="1520"/>
                  </a:lnTo>
                  <a:lnTo>
                    <a:pt x="2550" y="1520"/>
                  </a:lnTo>
                  <a:lnTo>
                    <a:pt x="2550" y="1520"/>
                  </a:lnTo>
                  <a:lnTo>
                    <a:pt x="2551" y="1520"/>
                  </a:lnTo>
                  <a:lnTo>
                    <a:pt x="2551" y="1520"/>
                  </a:lnTo>
                  <a:lnTo>
                    <a:pt x="2552" y="1520"/>
                  </a:lnTo>
                  <a:lnTo>
                    <a:pt x="2552" y="1520"/>
                  </a:lnTo>
                  <a:lnTo>
                    <a:pt x="2553" y="1520"/>
                  </a:lnTo>
                  <a:lnTo>
                    <a:pt x="2553" y="1520"/>
                  </a:lnTo>
                  <a:lnTo>
                    <a:pt x="2554" y="1520"/>
                  </a:lnTo>
                  <a:lnTo>
                    <a:pt x="2554" y="1519"/>
                  </a:lnTo>
                  <a:lnTo>
                    <a:pt x="2555" y="1520"/>
                  </a:lnTo>
                  <a:lnTo>
                    <a:pt x="2555" y="1520"/>
                  </a:lnTo>
                  <a:lnTo>
                    <a:pt x="2556" y="1519"/>
                  </a:lnTo>
                  <a:lnTo>
                    <a:pt x="2556" y="1520"/>
                  </a:lnTo>
                  <a:lnTo>
                    <a:pt x="2557" y="1520"/>
                  </a:lnTo>
                  <a:lnTo>
                    <a:pt x="2557" y="1520"/>
                  </a:lnTo>
                  <a:lnTo>
                    <a:pt x="2558" y="1520"/>
                  </a:lnTo>
                  <a:lnTo>
                    <a:pt x="2558" y="1520"/>
                  </a:lnTo>
                  <a:lnTo>
                    <a:pt x="2559" y="1519"/>
                  </a:lnTo>
                  <a:lnTo>
                    <a:pt x="2559" y="1520"/>
                  </a:lnTo>
                  <a:lnTo>
                    <a:pt x="2560" y="1520"/>
                  </a:lnTo>
                  <a:lnTo>
                    <a:pt x="2560" y="1520"/>
                  </a:lnTo>
                  <a:lnTo>
                    <a:pt x="2561" y="1519"/>
                  </a:lnTo>
                  <a:lnTo>
                    <a:pt x="2561" y="1520"/>
                  </a:lnTo>
                  <a:lnTo>
                    <a:pt x="2562" y="1520"/>
                  </a:lnTo>
                  <a:lnTo>
                    <a:pt x="2562" y="1520"/>
                  </a:lnTo>
                  <a:lnTo>
                    <a:pt x="2563" y="1520"/>
                  </a:lnTo>
                  <a:lnTo>
                    <a:pt x="2563" y="1520"/>
                  </a:lnTo>
                  <a:lnTo>
                    <a:pt x="2564" y="1520"/>
                  </a:lnTo>
                  <a:lnTo>
                    <a:pt x="2564" y="1520"/>
                  </a:lnTo>
                  <a:lnTo>
                    <a:pt x="2565" y="1520"/>
                  </a:lnTo>
                  <a:lnTo>
                    <a:pt x="2565" y="1520"/>
                  </a:lnTo>
                  <a:lnTo>
                    <a:pt x="2566" y="1519"/>
                  </a:lnTo>
                  <a:lnTo>
                    <a:pt x="2566" y="1520"/>
                  </a:lnTo>
                  <a:lnTo>
                    <a:pt x="2567" y="1519"/>
                  </a:lnTo>
                  <a:lnTo>
                    <a:pt x="2567" y="1520"/>
                  </a:lnTo>
                  <a:lnTo>
                    <a:pt x="2568" y="1520"/>
                  </a:lnTo>
                  <a:lnTo>
                    <a:pt x="2568" y="1520"/>
                  </a:lnTo>
                  <a:lnTo>
                    <a:pt x="2569" y="1520"/>
                  </a:lnTo>
                  <a:lnTo>
                    <a:pt x="2569" y="1520"/>
                  </a:lnTo>
                  <a:lnTo>
                    <a:pt x="2570" y="1520"/>
                  </a:lnTo>
                  <a:lnTo>
                    <a:pt x="2570" y="1520"/>
                  </a:lnTo>
                  <a:lnTo>
                    <a:pt x="2571" y="1520"/>
                  </a:lnTo>
                  <a:lnTo>
                    <a:pt x="2571" y="1520"/>
                  </a:lnTo>
                  <a:lnTo>
                    <a:pt x="2572" y="1520"/>
                  </a:lnTo>
                  <a:lnTo>
                    <a:pt x="2572" y="1520"/>
                  </a:lnTo>
                  <a:lnTo>
                    <a:pt x="2573" y="1520"/>
                  </a:lnTo>
                  <a:lnTo>
                    <a:pt x="2573" y="1520"/>
                  </a:lnTo>
                  <a:lnTo>
                    <a:pt x="2574" y="1520"/>
                  </a:lnTo>
                  <a:lnTo>
                    <a:pt x="2574" y="1520"/>
                  </a:lnTo>
                  <a:lnTo>
                    <a:pt x="2575" y="1520"/>
                  </a:lnTo>
                  <a:lnTo>
                    <a:pt x="2575" y="1520"/>
                  </a:lnTo>
                  <a:lnTo>
                    <a:pt x="2576" y="1520"/>
                  </a:lnTo>
                  <a:lnTo>
                    <a:pt x="2576" y="1520"/>
                  </a:lnTo>
                  <a:lnTo>
                    <a:pt x="2577" y="1520"/>
                  </a:lnTo>
                  <a:lnTo>
                    <a:pt x="2577" y="1520"/>
                  </a:lnTo>
                  <a:lnTo>
                    <a:pt x="2578" y="1520"/>
                  </a:lnTo>
                  <a:lnTo>
                    <a:pt x="2578" y="1520"/>
                  </a:lnTo>
                  <a:lnTo>
                    <a:pt x="2579" y="1520"/>
                  </a:lnTo>
                  <a:lnTo>
                    <a:pt x="2579" y="1520"/>
                  </a:lnTo>
                  <a:lnTo>
                    <a:pt x="2580" y="1520"/>
                  </a:lnTo>
                  <a:lnTo>
                    <a:pt x="2580" y="1520"/>
                  </a:lnTo>
                  <a:lnTo>
                    <a:pt x="2581" y="1520"/>
                  </a:lnTo>
                  <a:lnTo>
                    <a:pt x="2581" y="1520"/>
                  </a:lnTo>
                  <a:lnTo>
                    <a:pt x="2582" y="1520"/>
                  </a:lnTo>
                  <a:lnTo>
                    <a:pt x="2582" y="1520"/>
                  </a:lnTo>
                  <a:lnTo>
                    <a:pt x="2583" y="1520"/>
                  </a:lnTo>
                  <a:lnTo>
                    <a:pt x="2583" y="1520"/>
                  </a:lnTo>
                  <a:lnTo>
                    <a:pt x="2584" y="1519"/>
                  </a:lnTo>
                  <a:lnTo>
                    <a:pt x="2584" y="1520"/>
                  </a:lnTo>
                  <a:lnTo>
                    <a:pt x="2585" y="1520"/>
                  </a:lnTo>
                  <a:lnTo>
                    <a:pt x="2585" y="1520"/>
                  </a:lnTo>
                  <a:lnTo>
                    <a:pt x="2586" y="1520"/>
                  </a:lnTo>
                  <a:lnTo>
                    <a:pt x="2586" y="1520"/>
                  </a:lnTo>
                  <a:lnTo>
                    <a:pt x="2587" y="1520"/>
                  </a:lnTo>
                  <a:lnTo>
                    <a:pt x="2587" y="1520"/>
                  </a:lnTo>
                  <a:lnTo>
                    <a:pt x="2588" y="1520"/>
                  </a:lnTo>
                  <a:lnTo>
                    <a:pt x="2588" y="1520"/>
                  </a:lnTo>
                  <a:lnTo>
                    <a:pt x="2589" y="1520"/>
                  </a:lnTo>
                  <a:lnTo>
                    <a:pt x="2589" y="1520"/>
                  </a:lnTo>
                  <a:lnTo>
                    <a:pt x="2590" y="1520"/>
                  </a:lnTo>
                  <a:lnTo>
                    <a:pt x="2590" y="1520"/>
                  </a:lnTo>
                  <a:lnTo>
                    <a:pt x="2591" y="1520"/>
                  </a:lnTo>
                  <a:lnTo>
                    <a:pt x="2591" y="1520"/>
                  </a:lnTo>
                  <a:lnTo>
                    <a:pt x="2592" y="1520"/>
                  </a:lnTo>
                  <a:lnTo>
                    <a:pt x="2592" y="1520"/>
                  </a:lnTo>
                  <a:lnTo>
                    <a:pt x="2593" y="1520"/>
                  </a:lnTo>
                  <a:lnTo>
                    <a:pt x="2593" y="1520"/>
                  </a:lnTo>
                  <a:lnTo>
                    <a:pt x="2594" y="1520"/>
                  </a:lnTo>
                  <a:lnTo>
                    <a:pt x="2594" y="1520"/>
                  </a:lnTo>
                  <a:lnTo>
                    <a:pt x="2595" y="1520"/>
                  </a:lnTo>
                  <a:lnTo>
                    <a:pt x="2595" y="1520"/>
                  </a:lnTo>
                  <a:lnTo>
                    <a:pt x="2596" y="1520"/>
                  </a:lnTo>
                  <a:lnTo>
                    <a:pt x="2596" y="1520"/>
                  </a:lnTo>
                  <a:lnTo>
                    <a:pt x="2597" y="1520"/>
                  </a:lnTo>
                  <a:lnTo>
                    <a:pt x="2597" y="1520"/>
                  </a:lnTo>
                  <a:lnTo>
                    <a:pt x="2598" y="1520"/>
                  </a:lnTo>
                  <a:lnTo>
                    <a:pt x="2598" y="1520"/>
                  </a:lnTo>
                  <a:lnTo>
                    <a:pt x="2599" y="1520"/>
                  </a:lnTo>
                  <a:lnTo>
                    <a:pt x="2599" y="1520"/>
                  </a:lnTo>
                  <a:lnTo>
                    <a:pt x="2600" y="1520"/>
                  </a:lnTo>
                  <a:lnTo>
                    <a:pt x="2600" y="1520"/>
                  </a:lnTo>
                  <a:lnTo>
                    <a:pt x="2601" y="1520"/>
                  </a:lnTo>
                  <a:lnTo>
                    <a:pt x="2601" y="1520"/>
                  </a:lnTo>
                  <a:lnTo>
                    <a:pt x="2602" y="1520"/>
                  </a:lnTo>
                  <a:lnTo>
                    <a:pt x="2602" y="1520"/>
                  </a:lnTo>
                  <a:lnTo>
                    <a:pt x="2603" y="1520"/>
                  </a:lnTo>
                  <a:lnTo>
                    <a:pt x="2603" y="1520"/>
                  </a:lnTo>
                  <a:lnTo>
                    <a:pt x="2604" y="1520"/>
                  </a:lnTo>
                  <a:lnTo>
                    <a:pt x="2604" y="1520"/>
                  </a:lnTo>
                  <a:lnTo>
                    <a:pt x="2605" y="1520"/>
                  </a:lnTo>
                  <a:lnTo>
                    <a:pt x="2605" y="1520"/>
                  </a:lnTo>
                  <a:lnTo>
                    <a:pt x="2606" y="1520"/>
                  </a:lnTo>
                  <a:lnTo>
                    <a:pt x="2606" y="1520"/>
                  </a:lnTo>
                  <a:lnTo>
                    <a:pt x="2607" y="1520"/>
                  </a:lnTo>
                  <a:lnTo>
                    <a:pt x="2607" y="1520"/>
                  </a:lnTo>
                  <a:lnTo>
                    <a:pt x="2608" y="1520"/>
                  </a:lnTo>
                  <a:lnTo>
                    <a:pt x="2608" y="1520"/>
                  </a:lnTo>
                  <a:lnTo>
                    <a:pt x="2609" y="1520"/>
                  </a:lnTo>
                  <a:lnTo>
                    <a:pt x="2609" y="1520"/>
                  </a:lnTo>
                  <a:lnTo>
                    <a:pt x="2610" y="1520"/>
                  </a:lnTo>
                  <a:lnTo>
                    <a:pt x="2610" y="1520"/>
                  </a:lnTo>
                  <a:lnTo>
                    <a:pt x="2611" y="1520"/>
                  </a:lnTo>
                  <a:lnTo>
                    <a:pt x="2611" y="1520"/>
                  </a:lnTo>
                  <a:lnTo>
                    <a:pt x="2612" y="1520"/>
                  </a:lnTo>
                  <a:lnTo>
                    <a:pt x="2612" y="1520"/>
                  </a:lnTo>
                  <a:lnTo>
                    <a:pt x="2613" y="1520"/>
                  </a:lnTo>
                  <a:lnTo>
                    <a:pt x="2613" y="1520"/>
                  </a:lnTo>
                  <a:lnTo>
                    <a:pt x="2614" y="1520"/>
                  </a:lnTo>
                  <a:lnTo>
                    <a:pt x="2614" y="1520"/>
                  </a:lnTo>
                  <a:lnTo>
                    <a:pt x="2615" y="1520"/>
                  </a:lnTo>
                  <a:lnTo>
                    <a:pt x="2615" y="1520"/>
                  </a:lnTo>
                  <a:lnTo>
                    <a:pt x="2616" y="1520"/>
                  </a:lnTo>
                  <a:lnTo>
                    <a:pt x="2616" y="1520"/>
                  </a:lnTo>
                  <a:lnTo>
                    <a:pt x="2617" y="1520"/>
                  </a:lnTo>
                  <a:lnTo>
                    <a:pt x="2617" y="1520"/>
                  </a:lnTo>
                  <a:lnTo>
                    <a:pt x="2618" y="1520"/>
                  </a:lnTo>
                  <a:lnTo>
                    <a:pt x="2618" y="1520"/>
                  </a:lnTo>
                  <a:lnTo>
                    <a:pt x="2619" y="1520"/>
                  </a:lnTo>
                  <a:lnTo>
                    <a:pt x="2619" y="1520"/>
                  </a:lnTo>
                  <a:lnTo>
                    <a:pt x="2620" y="1520"/>
                  </a:lnTo>
                  <a:lnTo>
                    <a:pt x="2620" y="1520"/>
                  </a:lnTo>
                  <a:lnTo>
                    <a:pt x="2621" y="1520"/>
                  </a:lnTo>
                  <a:lnTo>
                    <a:pt x="2621" y="1520"/>
                  </a:lnTo>
                  <a:lnTo>
                    <a:pt x="2622" y="1520"/>
                  </a:lnTo>
                  <a:lnTo>
                    <a:pt x="2622" y="1520"/>
                  </a:lnTo>
                  <a:lnTo>
                    <a:pt x="2623" y="1520"/>
                  </a:lnTo>
                  <a:lnTo>
                    <a:pt x="2623" y="1520"/>
                  </a:lnTo>
                  <a:lnTo>
                    <a:pt x="2624" y="1520"/>
                  </a:lnTo>
                  <a:lnTo>
                    <a:pt x="2624" y="1520"/>
                  </a:lnTo>
                  <a:lnTo>
                    <a:pt x="2625" y="1520"/>
                  </a:lnTo>
                  <a:lnTo>
                    <a:pt x="2625" y="1520"/>
                  </a:lnTo>
                  <a:lnTo>
                    <a:pt x="2626" y="1520"/>
                  </a:lnTo>
                  <a:lnTo>
                    <a:pt x="2626" y="1520"/>
                  </a:lnTo>
                  <a:lnTo>
                    <a:pt x="2627" y="1520"/>
                  </a:lnTo>
                  <a:lnTo>
                    <a:pt x="2627" y="1520"/>
                  </a:lnTo>
                  <a:lnTo>
                    <a:pt x="2628" y="1520"/>
                  </a:lnTo>
                  <a:lnTo>
                    <a:pt x="2628" y="1520"/>
                  </a:lnTo>
                  <a:lnTo>
                    <a:pt x="2629" y="1520"/>
                  </a:lnTo>
                  <a:lnTo>
                    <a:pt x="2629" y="1520"/>
                  </a:lnTo>
                  <a:lnTo>
                    <a:pt x="2630" y="1520"/>
                  </a:lnTo>
                  <a:lnTo>
                    <a:pt x="2630" y="1520"/>
                  </a:lnTo>
                  <a:lnTo>
                    <a:pt x="2631" y="1520"/>
                  </a:lnTo>
                  <a:lnTo>
                    <a:pt x="2631" y="1520"/>
                  </a:lnTo>
                  <a:lnTo>
                    <a:pt x="2632" y="1520"/>
                  </a:lnTo>
                  <a:lnTo>
                    <a:pt x="2632" y="1520"/>
                  </a:lnTo>
                  <a:lnTo>
                    <a:pt x="2633" y="1520"/>
                  </a:lnTo>
                  <a:lnTo>
                    <a:pt x="2633" y="1520"/>
                  </a:lnTo>
                  <a:lnTo>
                    <a:pt x="2634" y="1520"/>
                  </a:lnTo>
                  <a:lnTo>
                    <a:pt x="2634" y="1520"/>
                  </a:lnTo>
                  <a:lnTo>
                    <a:pt x="2635" y="1520"/>
                  </a:lnTo>
                  <a:lnTo>
                    <a:pt x="2635" y="1520"/>
                  </a:lnTo>
                  <a:lnTo>
                    <a:pt x="2636" y="1520"/>
                  </a:lnTo>
                  <a:lnTo>
                    <a:pt x="2636" y="1520"/>
                  </a:lnTo>
                  <a:lnTo>
                    <a:pt x="2637" y="1520"/>
                  </a:lnTo>
                  <a:lnTo>
                    <a:pt x="2637" y="1520"/>
                  </a:lnTo>
                  <a:lnTo>
                    <a:pt x="2638" y="1520"/>
                  </a:lnTo>
                  <a:lnTo>
                    <a:pt x="2638" y="1520"/>
                  </a:lnTo>
                  <a:lnTo>
                    <a:pt x="2639" y="1520"/>
                  </a:lnTo>
                  <a:lnTo>
                    <a:pt x="2639" y="1520"/>
                  </a:lnTo>
                  <a:lnTo>
                    <a:pt x="2640" y="1520"/>
                  </a:lnTo>
                  <a:lnTo>
                    <a:pt x="2640" y="1520"/>
                  </a:lnTo>
                  <a:lnTo>
                    <a:pt x="2641" y="1520"/>
                  </a:lnTo>
                  <a:lnTo>
                    <a:pt x="2641" y="1520"/>
                  </a:lnTo>
                  <a:lnTo>
                    <a:pt x="2642" y="1520"/>
                  </a:lnTo>
                  <a:lnTo>
                    <a:pt x="2642" y="1520"/>
                  </a:lnTo>
                  <a:lnTo>
                    <a:pt x="2643" y="1520"/>
                  </a:lnTo>
                  <a:lnTo>
                    <a:pt x="2643" y="1520"/>
                  </a:lnTo>
                  <a:lnTo>
                    <a:pt x="2644" y="1520"/>
                  </a:lnTo>
                  <a:lnTo>
                    <a:pt x="2644" y="1520"/>
                  </a:lnTo>
                  <a:lnTo>
                    <a:pt x="2645" y="1520"/>
                  </a:lnTo>
                  <a:lnTo>
                    <a:pt x="2645" y="1520"/>
                  </a:lnTo>
                  <a:lnTo>
                    <a:pt x="2646" y="1520"/>
                  </a:lnTo>
                  <a:lnTo>
                    <a:pt x="2646" y="1520"/>
                  </a:lnTo>
                  <a:lnTo>
                    <a:pt x="2647" y="1520"/>
                  </a:lnTo>
                  <a:lnTo>
                    <a:pt x="2647" y="1520"/>
                  </a:lnTo>
                  <a:lnTo>
                    <a:pt x="2648" y="1520"/>
                  </a:lnTo>
                  <a:lnTo>
                    <a:pt x="2648" y="1520"/>
                  </a:lnTo>
                  <a:lnTo>
                    <a:pt x="2649" y="1520"/>
                  </a:lnTo>
                  <a:lnTo>
                    <a:pt x="2649" y="1520"/>
                  </a:lnTo>
                  <a:lnTo>
                    <a:pt x="2650" y="1520"/>
                  </a:lnTo>
                  <a:lnTo>
                    <a:pt x="2650" y="1520"/>
                  </a:lnTo>
                  <a:lnTo>
                    <a:pt x="2651" y="1520"/>
                  </a:lnTo>
                  <a:lnTo>
                    <a:pt x="2651" y="1520"/>
                  </a:lnTo>
                  <a:lnTo>
                    <a:pt x="2652" y="1520"/>
                  </a:lnTo>
                  <a:lnTo>
                    <a:pt x="2652" y="1520"/>
                  </a:lnTo>
                  <a:lnTo>
                    <a:pt x="2653" y="1520"/>
                  </a:lnTo>
                  <a:lnTo>
                    <a:pt x="2653" y="1520"/>
                  </a:lnTo>
                  <a:lnTo>
                    <a:pt x="2654" y="1520"/>
                  </a:lnTo>
                  <a:lnTo>
                    <a:pt x="2654" y="1520"/>
                  </a:lnTo>
                  <a:lnTo>
                    <a:pt x="2655" y="1520"/>
                  </a:lnTo>
                  <a:lnTo>
                    <a:pt x="2655" y="1520"/>
                  </a:lnTo>
                  <a:lnTo>
                    <a:pt x="2656" y="1520"/>
                  </a:lnTo>
                  <a:lnTo>
                    <a:pt x="2656" y="1520"/>
                  </a:lnTo>
                  <a:lnTo>
                    <a:pt x="2657" y="1520"/>
                  </a:lnTo>
                  <a:lnTo>
                    <a:pt x="2657" y="1520"/>
                  </a:lnTo>
                  <a:lnTo>
                    <a:pt x="2658" y="1520"/>
                  </a:lnTo>
                  <a:lnTo>
                    <a:pt x="2658" y="1520"/>
                  </a:lnTo>
                  <a:lnTo>
                    <a:pt x="2659" y="1520"/>
                  </a:lnTo>
                  <a:lnTo>
                    <a:pt x="2659" y="1520"/>
                  </a:lnTo>
                  <a:lnTo>
                    <a:pt x="2660" y="1520"/>
                  </a:lnTo>
                  <a:lnTo>
                    <a:pt x="2660" y="1520"/>
                  </a:lnTo>
                  <a:lnTo>
                    <a:pt x="2661" y="1520"/>
                  </a:lnTo>
                  <a:lnTo>
                    <a:pt x="2661" y="1520"/>
                  </a:lnTo>
                  <a:lnTo>
                    <a:pt x="2662" y="1520"/>
                  </a:lnTo>
                  <a:lnTo>
                    <a:pt x="2662" y="1520"/>
                  </a:lnTo>
                  <a:lnTo>
                    <a:pt x="2663" y="1520"/>
                  </a:lnTo>
                  <a:lnTo>
                    <a:pt x="2663" y="1520"/>
                  </a:lnTo>
                  <a:lnTo>
                    <a:pt x="2664" y="1520"/>
                  </a:lnTo>
                  <a:lnTo>
                    <a:pt x="2664" y="1520"/>
                  </a:lnTo>
                  <a:lnTo>
                    <a:pt x="2665" y="1520"/>
                  </a:lnTo>
                  <a:lnTo>
                    <a:pt x="2665" y="1520"/>
                  </a:lnTo>
                  <a:lnTo>
                    <a:pt x="2666" y="1520"/>
                  </a:lnTo>
                  <a:lnTo>
                    <a:pt x="2666" y="1520"/>
                  </a:lnTo>
                  <a:lnTo>
                    <a:pt x="2667" y="1520"/>
                  </a:lnTo>
                  <a:lnTo>
                    <a:pt x="2667" y="1520"/>
                  </a:lnTo>
                  <a:lnTo>
                    <a:pt x="2668" y="1520"/>
                  </a:lnTo>
                  <a:lnTo>
                    <a:pt x="2668" y="1520"/>
                  </a:lnTo>
                  <a:lnTo>
                    <a:pt x="2669" y="1520"/>
                  </a:lnTo>
                  <a:lnTo>
                    <a:pt x="2669" y="1520"/>
                  </a:lnTo>
                  <a:lnTo>
                    <a:pt x="2670" y="1520"/>
                  </a:lnTo>
                  <a:lnTo>
                    <a:pt x="2670" y="1520"/>
                  </a:lnTo>
                  <a:lnTo>
                    <a:pt x="2671" y="1520"/>
                  </a:lnTo>
                  <a:lnTo>
                    <a:pt x="2671" y="1520"/>
                  </a:lnTo>
                  <a:lnTo>
                    <a:pt x="2672" y="1520"/>
                  </a:lnTo>
                  <a:lnTo>
                    <a:pt x="2672" y="1520"/>
                  </a:lnTo>
                  <a:lnTo>
                    <a:pt x="2673" y="1520"/>
                  </a:lnTo>
                  <a:lnTo>
                    <a:pt x="2673" y="1520"/>
                  </a:lnTo>
                  <a:lnTo>
                    <a:pt x="2674" y="1520"/>
                  </a:lnTo>
                  <a:lnTo>
                    <a:pt x="2674" y="1520"/>
                  </a:lnTo>
                  <a:lnTo>
                    <a:pt x="2675" y="1520"/>
                  </a:lnTo>
                  <a:lnTo>
                    <a:pt x="2675" y="1520"/>
                  </a:lnTo>
                  <a:lnTo>
                    <a:pt x="2676" y="1520"/>
                  </a:lnTo>
                  <a:lnTo>
                    <a:pt x="2676" y="1520"/>
                  </a:lnTo>
                  <a:lnTo>
                    <a:pt x="2677" y="1520"/>
                  </a:lnTo>
                  <a:lnTo>
                    <a:pt x="2677" y="1520"/>
                  </a:lnTo>
                  <a:lnTo>
                    <a:pt x="2678" y="1520"/>
                  </a:lnTo>
                  <a:lnTo>
                    <a:pt x="2678" y="1520"/>
                  </a:lnTo>
                  <a:lnTo>
                    <a:pt x="2679" y="1520"/>
                  </a:lnTo>
                  <a:lnTo>
                    <a:pt x="2679" y="1520"/>
                  </a:lnTo>
                  <a:lnTo>
                    <a:pt x="2680" y="1520"/>
                  </a:lnTo>
                  <a:lnTo>
                    <a:pt x="2680" y="1520"/>
                  </a:lnTo>
                  <a:lnTo>
                    <a:pt x="2681" y="1520"/>
                  </a:lnTo>
                  <a:lnTo>
                    <a:pt x="2681" y="1520"/>
                  </a:lnTo>
                  <a:lnTo>
                    <a:pt x="2682" y="1520"/>
                  </a:lnTo>
                  <a:lnTo>
                    <a:pt x="2682" y="1520"/>
                  </a:lnTo>
                  <a:lnTo>
                    <a:pt x="2683" y="1520"/>
                  </a:lnTo>
                  <a:lnTo>
                    <a:pt x="2683" y="1520"/>
                  </a:lnTo>
                  <a:lnTo>
                    <a:pt x="2684" y="1520"/>
                  </a:lnTo>
                  <a:lnTo>
                    <a:pt x="2684" y="1520"/>
                  </a:lnTo>
                  <a:lnTo>
                    <a:pt x="2685" y="1520"/>
                  </a:lnTo>
                  <a:lnTo>
                    <a:pt x="2685" y="1520"/>
                  </a:lnTo>
                  <a:lnTo>
                    <a:pt x="2686" y="1520"/>
                  </a:lnTo>
                  <a:lnTo>
                    <a:pt x="2686" y="1520"/>
                  </a:lnTo>
                  <a:lnTo>
                    <a:pt x="2687" y="1520"/>
                  </a:lnTo>
                  <a:lnTo>
                    <a:pt x="2687" y="1520"/>
                  </a:lnTo>
                  <a:lnTo>
                    <a:pt x="2688" y="1520"/>
                  </a:lnTo>
                  <a:lnTo>
                    <a:pt x="2688" y="1520"/>
                  </a:lnTo>
                  <a:lnTo>
                    <a:pt x="2689" y="1520"/>
                  </a:lnTo>
                  <a:lnTo>
                    <a:pt x="2689" y="1520"/>
                  </a:lnTo>
                  <a:lnTo>
                    <a:pt x="2690" y="1520"/>
                  </a:lnTo>
                  <a:lnTo>
                    <a:pt x="2690" y="1520"/>
                  </a:lnTo>
                  <a:lnTo>
                    <a:pt x="2691" y="1520"/>
                  </a:lnTo>
                  <a:lnTo>
                    <a:pt x="2691" y="1520"/>
                  </a:lnTo>
                  <a:lnTo>
                    <a:pt x="2692" y="1520"/>
                  </a:lnTo>
                  <a:lnTo>
                    <a:pt x="2692" y="1520"/>
                  </a:lnTo>
                  <a:lnTo>
                    <a:pt x="2693" y="1520"/>
                  </a:lnTo>
                  <a:lnTo>
                    <a:pt x="2693" y="1520"/>
                  </a:lnTo>
                  <a:lnTo>
                    <a:pt x="2694" y="1520"/>
                  </a:lnTo>
                  <a:lnTo>
                    <a:pt x="2694" y="1520"/>
                  </a:lnTo>
                  <a:lnTo>
                    <a:pt x="2695" y="1520"/>
                  </a:lnTo>
                  <a:lnTo>
                    <a:pt x="2695" y="1520"/>
                  </a:lnTo>
                  <a:lnTo>
                    <a:pt x="2696" y="1520"/>
                  </a:lnTo>
                  <a:lnTo>
                    <a:pt x="2696" y="1520"/>
                  </a:lnTo>
                  <a:lnTo>
                    <a:pt x="2697" y="1520"/>
                  </a:lnTo>
                  <a:lnTo>
                    <a:pt x="2697" y="1520"/>
                  </a:lnTo>
                  <a:lnTo>
                    <a:pt x="2698" y="1520"/>
                  </a:lnTo>
                  <a:lnTo>
                    <a:pt x="2698" y="1520"/>
                  </a:lnTo>
                  <a:lnTo>
                    <a:pt x="2699" y="1520"/>
                  </a:lnTo>
                  <a:lnTo>
                    <a:pt x="2699" y="1520"/>
                  </a:lnTo>
                  <a:lnTo>
                    <a:pt x="2700" y="1520"/>
                  </a:lnTo>
                  <a:lnTo>
                    <a:pt x="2700" y="1520"/>
                  </a:lnTo>
                  <a:lnTo>
                    <a:pt x="2701" y="1520"/>
                  </a:lnTo>
                  <a:lnTo>
                    <a:pt x="2701" y="1520"/>
                  </a:lnTo>
                  <a:lnTo>
                    <a:pt x="2702" y="1520"/>
                  </a:lnTo>
                  <a:lnTo>
                    <a:pt x="2702" y="1520"/>
                  </a:lnTo>
                  <a:lnTo>
                    <a:pt x="2703" y="1520"/>
                  </a:lnTo>
                  <a:lnTo>
                    <a:pt x="2703" y="1520"/>
                  </a:lnTo>
                  <a:lnTo>
                    <a:pt x="2704" y="1519"/>
                  </a:lnTo>
                  <a:lnTo>
                    <a:pt x="2704" y="1520"/>
                  </a:lnTo>
                  <a:lnTo>
                    <a:pt x="2705" y="1520"/>
                  </a:lnTo>
                  <a:lnTo>
                    <a:pt x="2705" y="1520"/>
                  </a:lnTo>
                  <a:lnTo>
                    <a:pt x="2706" y="1520"/>
                  </a:lnTo>
                  <a:lnTo>
                    <a:pt x="2706" y="1520"/>
                  </a:lnTo>
                  <a:lnTo>
                    <a:pt x="2707" y="1520"/>
                  </a:lnTo>
                  <a:lnTo>
                    <a:pt x="2707" y="1520"/>
                  </a:lnTo>
                  <a:lnTo>
                    <a:pt x="2708" y="1520"/>
                  </a:lnTo>
                  <a:lnTo>
                    <a:pt x="2708" y="1520"/>
                  </a:lnTo>
                  <a:lnTo>
                    <a:pt x="2709" y="1520"/>
                  </a:lnTo>
                  <a:lnTo>
                    <a:pt x="2709" y="1520"/>
                  </a:lnTo>
                  <a:lnTo>
                    <a:pt x="2710" y="1520"/>
                  </a:lnTo>
                  <a:lnTo>
                    <a:pt x="2710" y="1520"/>
                  </a:lnTo>
                  <a:lnTo>
                    <a:pt x="2711" y="1520"/>
                  </a:lnTo>
                  <a:lnTo>
                    <a:pt x="2711" y="1520"/>
                  </a:lnTo>
                  <a:lnTo>
                    <a:pt x="2712" y="1520"/>
                  </a:lnTo>
                  <a:lnTo>
                    <a:pt x="2712" y="1520"/>
                  </a:lnTo>
                  <a:lnTo>
                    <a:pt x="2713" y="1520"/>
                  </a:lnTo>
                  <a:lnTo>
                    <a:pt x="2713" y="1520"/>
                  </a:lnTo>
                  <a:lnTo>
                    <a:pt x="2714" y="1520"/>
                  </a:lnTo>
                  <a:lnTo>
                    <a:pt x="2714" y="1520"/>
                  </a:lnTo>
                  <a:lnTo>
                    <a:pt x="2715" y="1520"/>
                  </a:lnTo>
                  <a:lnTo>
                    <a:pt x="2715" y="1520"/>
                  </a:lnTo>
                  <a:lnTo>
                    <a:pt x="2716" y="1520"/>
                  </a:lnTo>
                  <a:lnTo>
                    <a:pt x="2716" y="1520"/>
                  </a:lnTo>
                  <a:lnTo>
                    <a:pt x="2717" y="1520"/>
                  </a:lnTo>
                  <a:lnTo>
                    <a:pt x="2717" y="1520"/>
                  </a:lnTo>
                  <a:lnTo>
                    <a:pt x="2718" y="1520"/>
                  </a:lnTo>
                  <a:lnTo>
                    <a:pt x="2718" y="1520"/>
                  </a:lnTo>
                  <a:lnTo>
                    <a:pt x="2719" y="1520"/>
                  </a:lnTo>
                  <a:lnTo>
                    <a:pt x="2719" y="1520"/>
                  </a:lnTo>
                  <a:lnTo>
                    <a:pt x="2720" y="1520"/>
                  </a:lnTo>
                  <a:lnTo>
                    <a:pt x="2720" y="1520"/>
                  </a:lnTo>
                  <a:lnTo>
                    <a:pt x="2721" y="1520"/>
                  </a:lnTo>
                  <a:lnTo>
                    <a:pt x="2721" y="1520"/>
                  </a:lnTo>
                  <a:lnTo>
                    <a:pt x="2722" y="1520"/>
                  </a:lnTo>
                  <a:lnTo>
                    <a:pt x="2722" y="1520"/>
                  </a:lnTo>
                  <a:lnTo>
                    <a:pt x="2723" y="1520"/>
                  </a:lnTo>
                  <a:lnTo>
                    <a:pt x="2723" y="1520"/>
                  </a:lnTo>
                  <a:lnTo>
                    <a:pt x="2724" y="1519"/>
                  </a:lnTo>
                  <a:lnTo>
                    <a:pt x="2724" y="1520"/>
                  </a:lnTo>
                  <a:lnTo>
                    <a:pt x="2725" y="1520"/>
                  </a:lnTo>
                  <a:lnTo>
                    <a:pt x="2725" y="1520"/>
                  </a:lnTo>
                  <a:lnTo>
                    <a:pt x="2726" y="1520"/>
                  </a:lnTo>
                  <a:lnTo>
                    <a:pt x="2726" y="1520"/>
                  </a:lnTo>
                  <a:lnTo>
                    <a:pt x="2727" y="1519"/>
                  </a:lnTo>
                  <a:lnTo>
                    <a:pt x="2727" y="1520"/>
                  </a:lnTo>
                  <a:lnTo>
                    <a:pt x="2728" y="1520"/>
                  </a:lnTo>
                  <a:lnTo>
                    <a:pt x="2728" y="1520"/>
                  </a:lnTo>
                  <a:lnTo>
                    <a:pt x="2729" y="1520"/>
                  </a:lnTo>
                  <a:lnTo>
                    <a:pt x="2729" y="1520"/>
                  </a:lnTo>
                  <a:lnTo>
                    <a:pt x="2730" y="1520"/>
                  </a:lnTo>
                  <a:lnTo>
                    <a:pt x="2730" y="1520"/>
                  </a:lnTo>
                  <a:lnTo>
                    <a:pt x="2731" y="1520"/>
                  </a:lnTo>
                  <a:lnTo>
                    <a:pt x="2731" y="1520"/>
                  </a:lnTo>
                  <a:lnTo>
                    <a:pt x="2732" y="1520"/>
                  </a:lnTo>
                  <a:lnTo>
                    <a:pt x="2732" y="1520"/>
                  </a:lnTo>
                  <a:lnTo>
                    <a:pt x="2733" y="1520"/>
                  </a:lnTo>
                  <a:lnTo>
                    <a:pt x="2733" y="1520"/>
                  </a:lnTo>
                  <a:lnTo>
                    <a:pt x="2734" y="1520"/>
                  </a:lnTo>
                  <a:lnTo>
                    <a:pt x="2734" y="1520"/>
                  </a:lnTo>
                  <a:lnTo>
                    <a:pt x="2735" y="1520"/>
                  </a:lnTo>
                  <a:lnTo>
                    <a:pt x="2735" y="1520"/>
                  </a:lnTo>
                  <a:lnTo>
                    <a:pt x="2736" y="1520"/>
                  </a:lnTo>
                  <a:lnTo>
                    <a:pt x="2736" y="1520"/>
                  </a:lnTo>
                  <a:lnTo>
                    <a:pt x="2737" y="1520"/>
                  </a:lnTo>
                  <a:lnTo>
                    <a:pt x="2737" y="1520"/>
                  </a:lnTo>
                  <a:lnTo>
                    <a:pt x="2738" y="1520"/>
                  </a:lnTo>
                  <a:lnTo>
                    <a:pt x="2738" y="1520"/>
                  </a:lnTo>
                  <a:lnTo>
                    <a:pt x="2739" y="1520"/>
                  </a:lnTo>
                  <a:lnTo>
                    <a:pt x="2739" y="1520"/>
                  </a:lnTo>
                  <a:lnTo>
                    <a:pt x="2740" y="1520"/>
                  </a:lnTo>
                  <a:lnTo>
                    <a:pt x="2740" y="1520"/>
                  </a:lnTo>
                  <a:lnTo>
                    <a:pt x="2741" y="1520"/>
                  </a:lnTo>
                  <a:lnTo>
                    <a:pt x="2741" y="1520"/>
                  </a:lnTo>
                  <a:lnTo>
                    <a:pt x="2742" y="1520"/>
                  </a:lnTo>
                  <a:lnTo>
                    <a:pt x="2742" y="1520"/>
                  </a:lnTo>
                  <a:lnTo>
                    <a:pt x="2743" y="1520"/>
                  </a:lnTo>
                  <a:lnTo>
                    <a:pt x="2743" y="1520"/>
                  </a:lnTo>
                  <a:lnTo>
                    <a:pt x="2744" y="1520"/>
                  </a:lnTo>
                  <a:lnTo>
                    <a:pt x="2744" y="1520"/>
                  </a:lnTo>
                  <a:lnTo>
                    <a:pt x="2745" y="1520"/>
                  </a:lnTo>
                  <a:lnTo>
                    <a:pt x="2745" y="1520"/>
                  </a:lnTo>
                  <a:lnTo>
                    <a:pt x="2746" y="1520"/>
                  </a:lnTo>
                  <a:lnTo>
                    <a:pt x="2746" y="1520"/>
                  </a:lnTo>
                  <a:lnTo>
                    <a:pt x="2747" y="1520"/>
                  </a:lnTo>
                  <a:lnTo>
                    <a:pt x="2747" y="1520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749" y="1520"/>
                  </a:lnTo>
                  <a:lnTo>
                    <a:pt x="2749" y="1520"/>
                  </a:lnTo>
                  <a:lnTo>
                    <a:pt x="2750" y="1520"/>
                  </a:lnTo>
                  <a:lnTo>
                    <a:pt x="2750" y="1520"/>
                  </a:lnTo>
                  <a:lnTo>
                    <a:pt x="2751" y="1520"/>
                  </a:lnTo>
                  <a:lnTo>
                    <a:pt x="2751" y="1520"/>
                  </a:lnTo>
                  <a:lnTo>
                    <a:pt x="2752" y="1520"/>
                  </a:lnTo>
                  <a:lnTo>
                    <a:pt x="2752" y="1520"/>
                  </a:lnTo>
                  <a:lnTo>
                    <a:pt x="2753" y="1520"/>
                  </a:lnTo>
                  <a:lnTo>
                    <a:pt x="2753" y="1520"/>
                  </a:lnTo>
                  <a:lnTo>
                    <a:pt x="2754" y="1520"/>
                  </a:lnTo>
                  <a:lnTo>
                    <a:pt x="2754" y="1520"/>
                  </a:lnTo>
                  <a:lnTo>
                    <a:pt x="2755" y="1520"/>
                  </a:lnTo>
                  <a:lnTo>
                    <a:pt x="2755" y="1520"/>
                  </a:lnTo>
                  <a:lnTo>
                    <a:pt x="2756" y="1520"/>
                  </a:lnTo>
                  <a:lnTo>
                    <a:pt x="2756" y="1520"/>
                  </a:lnTo>
                  <a:lnTo>
                    <a:pt x="2757" y="1520"/>
                  </a:lnTo>
                  <a:lnTo>
                    <a:pt x="2757" y="1520"/>
                  </a:lnTo>
                  <a:lnTo>
                    <a:pt x="2758" y="1520"/>
                  </a:lnTo>
                  <a:lnTo>
                    <a:pt x="2758" y="1520"/>
                  </a:lnTo>
                  <a:lnTo>
                    <a:pt x="2759" y="1520"/>
                  </a:lnTo>
                  <a:lnTo>
                    <a:pt x="2759" y="1520"/>
                  </a:lnTo>
                  <a:lnTo>
                    <a:pt x="2760" y="1520"/>
                  </a:lnTo>
                  <a:lnTo>
                    <a:pt x="2760" y="1520"/>
                  </a:lnTo>
                  <a:lnTo>
                    <a:pt x="2761" y="1520"/>
                  </a:lnTo>
                  <a:lnTo>
                    <a:pt x="2761" y="1520"/>
                  </a:lnTo>
                  <a:lnTo>
                    <a:pt x="2762" y="1520"/>
                  </a:lnTo>
                  <a:lnTo>
                    <a:pt x="2762" y="1520"/>
                  </a:lnTo>
                  <a:lnTo>
                    <a:pt x="2763" y="1520"/>
                  </a:lnTo>
                  <a:lnTo>
                    <a:pt x="2763" y="1520"/>
                  </a:lnTo>
                  <a:lnTo>
                    <a:pt x="2764" y="1520"/>
                  </a:lnTo>
                  <a:lnTo>
                    <a:pt x="2764" y="1520"/>
                  </a:lnTo>
                  <a:lnTo>
                    <a:pt x="2765" y="1520"/>
                  </a:lnTo>
                  <a:lnTo>
                    <a:pt x="2765" y="1520"/>
                  </a:lnTo>
                  <a:lnTo>
                    <a:pt x="2766" y="1520"/>
                  </a:lnTo>
                  <a:lnTo>
                    <a:pt x="2766" y="1520"/>
                  </a:lnTo>
                  <a:lnTo>
                    <a:pt x="2767" y="1520"/>
                  </a:lnTo>
                  <a:lnTo>
                    <a:pt x="2767" y="1520"/>
                  </a:lnTo>
                  <a:lnTo>
                    <a:pt x="2768" y="1519"/>
                  </a:lnTo>
                  <a:lnTo>
                    <a:pt x="2768" y="1520"/>
                  </a:lnTo>
                  <a:lnTo>
                    <a:pt x="2769" y="1520"/>
                  </a:lnTo>
                  <a:lnTo>
                    <a:pt x="2769" y="1520"/>
                  </a:lnTo>
                  <a:lnTo>
                    <a:pt x="2770" y="1519"/>
                  </a:lnTo>
                  <a:lnTo>
                    <a:pt x="2770" y="1520"/>
                  </a:lnTo>
                  <a:lnTo>
                    <a:pt x="2771" y="1520"/>
                  </a:lnTo>
                  <a:lnTo>
                    <a:pt x="2771" y="1518"/>
                  </a:lnTo>
                  <a:lnTo>
                    <a:pt x="2772" y="1520"/>
                  </a:lnTo>
                  <a:lnTo>
                    <a:pt x="2772" y="1520"/>
                  </a:lnTo>
                  <a:lnTo>
                    <a:pt x="2773" y="1516"/>
                  </a:lnTo>
                  <a:lnTo>
                    <a:pt x="2773" y="1520"/>
                  </a:lnTo>
                  <a:lnTo>
                    <a:pt x="2774" y="1514"/>
                  </a:lnTo>
                  <a:lnTo>
                    <a:pt x="2774" y="1520"/>
                  </a:lnTo>
                  <a:lnTo>
                    <a:pt x="2775" y="1511"/>
                  </a:lnTo>
                  <a:lnTo>
                    <a:pt x="2775" y="1520"/>
                  </a:lnTo>
                  <a:lnTo>
                    <a:pt x="2776" y="1520"/>
                  </a:lnTo>
                  <a:lnTo>
                    <a:pt x="2776" y="1504"/>
                  </a:lnTo>
                  <a:lnTo>
                    <a:pt x="2777" y="1520"/>
                  </a:lnTo>
                  <a:lnTo>
                    <a:pt x="2777" y="1495"/>
                  </a:lnTo>
                  <a:lnTo>
                    <a:pt x="2778" y="1520"/>
                  </a:lnTo>
                  <a:lnTo>
                    <a:pt x="2778" y="1484"/>
                  </a:lnTo>
                  <a:lnTo>
                    <a:pt x="2779" y="1520"/>
                  </a:lnTo>
                  <a:lnTo>
                    <a:pt x="2779" y="1474"/>
                  </a:lnTo>
                  <a:lnTo>
                    <a:pt x="2780" y="1520"/>
                  </a:lnTo>
                  <a:lnTo>
                    <a:pt x="2780" y="1520"/>
                  </a:lnTo>
                  <a:lnTo>
                    <a:pt x="2781" y="1453"/>
                  </a:lnTo>
                  <a:lnTo>
                    <a:pt x="2781" y="1438"/>
                  </a:lnTo>
                  <a:lnTo>
                    <a:pt x="2782" y="1520"/>
                  </a:lnTo>
                  <a:lnTo>
                    <a:pt x="2782" y="1403"/>
                  </a:lnTo>
                  <a:lnTo>
                    <a:pt x="2783" y="1520"/>
                  </a:lnTo>
                  <a:lnTo>
                    <a:pt x="2783" y="1520"/>
                  </a:lnTo>
                  <a:lnTo>
                    <a:pt x="2784" y="1371"/>
                  </a:lnTo>
                  <a:lnTo>
                    <a:pt x="2784" y="1520"/>
                  </a:lnTo>
                  <a:lnTo>
                    <a:pt x="2785" y="1345"/>
                  </a:lnTo>
                  <a:lnTo>
                    <a:pt x="2785" y="1520"/>
                  </a:lnTo>
                  <a:lnTo>
                    <a:pt x="2786" y="1294"/>
                  </a:lnTo>
                  <a:lnTo>
                    <a:pt x="2786" y="1520"/>
                  </a:lnTo>
                  <a:lnTo>
                    <a:pt x="2787" y="1265"/>
                  </a:lnTo>
                  <a:lnTo>
                    <a:pt x="2787" y="1520"/>
                  </a:lnTo>
                  <a:lnTo>
                    <a:pt x="2788" y="1243"/>
                  </a:lnTo>
                  <a:lnTo>
                    <a:pt x="2788" y="1520"/>
                  </a:lnTo>
                  <a:lnTo>
                    <a:pt x="2789" y="1206"/>
                  </a:lnTo>
                  <a:lnTo>
                    <a:pt x="2789" y="1520"/>
                  </a:lnTo>
                  <a:lnTo>
                    <a:pt x="2790" y="1520"/>
                  </a:lnTo>
                  <a:lnTo>
                    <a:pt x="2790" y="1162"/>
                  </a:lnTo>
                  <a:lnTo>
                    <a:pt x="2791" y="1520"/>
                  </a:lnTo>
                  <a:lnTo>
                    <a:pt x="2791" y="1520"/>
                  </a:lnTo>
                  <a:lnTo>
                    <a:pt x="2792" y="1155"/>
                  </a:lnTo>
                  <a:lnTo>
                    <a:pt x="2792" y="1520"/>
                  </a:lnTo>
                  <a:lnTo>
                    <a:pt x="2793" y="1136"/>
                  </a:lnTo>
                  <a:lnTo>
                    <a:pt x="2793" y="1520"/>
                  </a:lnTo>
                  <a:lnTo>
                    <a:pt x="2794" y="1520"/>
                  </a:lnTo>
                  <a:lnTo>
                    <a:pt x="2794" y="1150"/>
                  </a:lnTo>
                  <a:lnTo>
                    <a:pt x="2795" y="1520"/>
                  </a:lnTo>
                  <a:lnTo>
                    <a:pt x="2795" y="1153"/>
                  </a:lnTo>
                  <a:lnTo>
                    <a:pt x="2796" y="1520"/>
                  </a:lnTo>
                  <a:lnTo>
                    <a:pt x="2796" y="1176"/>
                  </a:lnTo>
                  <a:lnTo>
                    <a:pt x="2797" y="1520"/>
                  </a:lnTo>
                  <a:lnTo>
                    <a:pt x="2797" y="1520"/>
                  </a:lnTo>
                  <a:lnTo>
                    <a:pt x="2798" y="1202"/>
                  </a:lnTo>
                  <a:lnTo>
                    <a:pt x="2798" y="1520"/>
                  </a:lnTo>
                  <a:lnTo>
                    <a:pt x="2799" y="1520"/>
                  </a:lnTo>
                  <a:lnTo>
                    <a:pt x="2799" y="1258"/>
                  </a:lnTo>
                  <a:lnTo>
                    <a:pt x="2800" y="1520"/>
                  </a:lnTo>
                  <a:lnTo>
                    <a:pt x="2800" y="1270"/>
                  </a:lnTo>
                  <a:lnTo>
                    <a:pt x="2801" y="1520"/>
                  </a:lnTo>
                  <a:lnTo>
                    <a:pt x="2801" y="1308"/>
                  </a:lnTo>
                  <a:lnTo>
                    <a:pt x="2802" y="1305"/>
                  </a:lnTo>
                  <a:lnTo>
                    <a:pt x="2802" y="1520"/>
                  </a:lnTo>
                  <a:lnTo>
                    <a:pt x="2803" y="1520"/>
                  </a:lnTo>
                  <a:lnTo>
                    <a:pt x="2803" y="1331"/>
                  </a:lnTo>
                  <a:lnTo>
                    <a:pt x="2804" y="1344"/>
                  </a:lnTo>
                  <a:lnTo>
                    <a:pt x="2804" y="1520"/>
                  </a:lnTo>
                  <a:lnTo>
                    <a:pt x="2805" y="1520"/>
                  </a:lnTo>
                  <a:lnTo>
                    <a:pt x="2805" y="1520"/>
                  </a:lnTo>
                  <a:lnTo>
                    <a:pt x="2806" y="1520"/>
                  </a:lnTo>
                  <a:lnTo>
                    <a:pt x="2806" y="1381"/>
                  </a:lnTo>
                  <a:lnTo>
                    <a:pt x="2807" y="1520"/>
                  </a:lnTo>
                  <a:lnTo>
                    <a:pt x="2807" y="1411"/>
                  </a:lnTo>
                  <a:lnTo>
                    <a:pt x="2808" y="1520"/>
                  </a:lnTo>
                  <a:lnTo>
                    <a:pt x="2808" y="1520"/>
                  </a:lnTo>
                  <a:lnTo>
                    <a:pt x="2809" y="1427"/>
                  </a:lnTo>
                  <a:lnTo>
                    <a:pt x="2809" y="1520"/>
                  </a:lnTo>
                  <a:lnTo>
                    <a:pt x="2810" y="1440"/>
                  </a:lnTo>
                  <a:lnTo>
                    <a:pt x="2810" y="1520"/>
                  </a:lnTo>
                  <a:lnTo>
                    <a:pt x="2811" y="1442"/>
                  </a:lnTo>
                  <a:lnTo>
                    <a:pt x="2811" y="1520"/>
                  </a:lnTo>
                  <a:lnTo>
                    <a:pt x="2812" y="1449"/>
                  </a:lnTo>
                  <a:lnTo>
                    <a:pt x="2812" y="1520"/>
                  </a:lnTo>
                  <a:lnTo>
                    <a:pt x="2813" y="1520"/>
                  </a:lnTo>
                  <a:lnTo>
                    <a:pt x="2813" y="1465"/>
                  </a:lnTo>
                  <a:lnTo>
                    <a:pt x="2814" y="1520"/>
                  </a:lnTo>
                  <a:lnTo>
                    <a:pt x="2814" y="1520"/>
                  </a:lnTo>
                  <a:lnTo>
                    <a:pt x="2815" y="1470"/>
                  </a:lnTo>
                  <a:lnTo>
                    <a:pt x="2815" y="1520"/>
                  </a:lnTo>
                  <a:lnTo>
                    <a:pt x="2816" y="1520"/>
                  </a:lnTo>
                  <a:lnTo>
                    <a:pt x="2816" y="1481"/>
                  </a:lnTo>
                  <a:lnTo>
                    <a:pt x="2817" y="1484"/>
                  </a:lnTo>
                  <a:lnTo>
                    <a:pt x="2817" y="1520"/>
                  </a:lnTo>
                  <a:lnTo>
                    <a:pt x="2818" y="1520"/>
                  </a:lnTo>
                  <a:lnTo>
                    <a:pt x="2818" y="1488"/>
                  </a:lnTo>
                  <a:lnTo>
                    <a:pt x="2819" y="1488"/>
                  </a:lnTo>
                  <a:lnTo>
                    <a:pt x="2819" y="1520"/>
                  </a:lnTo>
                  <a:lnTo>
                    <a:pt x="2820" y="1520"/>
                  </a:lnTo>
                  <a:lnTo>
                    <a:pt x="2820" y="1520"/>
                  </a:lnTo>
                  <a:lnTo>
                    <a:pt x="2821" y="1497"/>
                  </a:lnTo>
                  <a:lnTo>
                    <a:pt x="2821" y="1520"/>
                  </a:lnTo>
                  <a:lnTo>
                    <a:pt x="2822" y="1497"/>
                  </a:lnTo>
                  <a:lnTo>
                    <a:pt x="2822" y="1520"/>
                  </a:lnTo>
                  <a:lnTo>
                    <a:pt x="2823" y="1520"/>
                  </a:lnTo>
                  <a:lnTo>
                    <a:pt x="2823" y="1520"/>
                  </a:lnTo>
                  <a:lnTo>
                    <a:pt x="2824" y="1501"/>
                  </a:lnTo>
                  <a:lnTo>
                    <a:pt x="2824" y="1520"/>
                  </a:lnTo>
                  <a:lnTo>
                    <a:pt x="2825" y="1520"/>
                  </a:lnTo>
                  <a:lnTo>
                    <a:pt x="2825" y="1504"/>
                  </a:lnTo>
                  <a:lnTo>
                    <a:pt x="2826" y="1506"/>
                  </a:lnTo>
                  <a:lnTo>
                    <a:pt x="2826" y="1520"/>
                  </a:lnTo>
                  <a:lnTo>
                    <a:pt x="2827" y="1507"/>
                  </a:lnTo>
                  <a:lnTo>
                    <a:pt x="2827" y="1506"/>
                  </a:lnTo>
                  <a:lnTo>
                    <a:pt x="2828" y="1506"/>
                  </a:lnTo>
                  <a:lnTo>
                    <a:pt x="2828" y="1520"/>
                  </a:lnTo>
                  <a:lnTo>
                    <a:pt x="2829" y="1508"/>
                  </a:lnTo>
                  <a:lnTo>
                    <a:pt x="2829" y="1520"/>
                  </a:lnTo>
                  <a:lnTo>
                    <a:pt x="2830" y="1510"/>
                  </a:lnTo>
                  <a:lnTo>
                    <a:pt x="2830" y="1520"/>
                  </a:lnTo>
                  <a:lnTo>
                    <a:pt x="2831" y="1509"/>
                  </a:lnTo>
                  <a:lnTo>
                    <a:pt x="2831" y="1520"/>
                  </a:lnTo>
                  <a:lnTo>
                    <a:pt x="2832" y="1509"/>
                  </a:lnTo>
                  <a:lnTo>
                    <a:pt x="2832" y="1520"/>
                  </a:lnTo>
                  <a:lnTo>
                    <a:pt x="2833" y="1510"/>
                  </a:lnTo>
                  <a:lnTo>
                    <a:pt x="2833" y="1520"/>
                  </a:lnTo>
                  <a:lnTo>
                    <a:pt x="2834" y="1510"/>
                  </a:lnTo>
                  <a:lnTo>
                    <a:pt x="2834" y="1520"/>
                  </a:lnTo>
                  <a:lnTo>
                    <a:pt x="2835" y="1514"/>
                  </a:lnTo>
                  <a:lnTo>
                    <a:pt x="2835" y="1520"/>
                  </a:lnTo>
                  <a:lnTo>
                    <a:pt x="2836" y="1520"/>
                  </a:lnTo>
                  <a:lnTo>
                    <a:pt x="2836" y="1514"/>
                  </a:lnTo>
                  <a:lnTo>
                    <a:pt x="2837" y="1520"/>
                  </a:lnTo>
                  <a:lnTo>
                    <a:pt x="2837" y="1515"/>
                  </a:lnTo>
                  <a:lnTo>
                    <a:pt x="2838" y="1520"/>
                  </a:lnTo>
                  <a:lnTo>
                    <a:pt x="2838" y="1516"/>
                  </a:lnTo>
                  <a:lnTo>
                    <a:pt x="2839" y="1520"/>
                  </a:lnTo>
                  <a:lnTo>
                    <a:pt x="2839" y="1515"/>
                  </a:lnTo>
                  <a:lnTo>
                    <a:pt x="2840" y="1520"/>
                  </a:lnTo>
                  <a:lnTo>
                    <a:pt x="2840" y="1520"/>
                  </a:lnTo>
                  <a:lnTo>
                    <a:pt x="2841" y="1516"/>
                  </a:lnTo>
                  <a:lnTo>
                    <a:pt x="2841" y="1520"/>
                  </a:lnTo>
                  <a:lnTo>
                    <a:pt x="2842" y="1516"/>
                  </a:lnTo>
                  <a:lnTo>
                    <a:pt x="2842" y="1520"/>
                  </a:lnTo>
                  <a:lnTo>
                    <a:pt x="2843" y="1515"/>
                  </a:lnTo>
                  <a:lnTo>
                    <a:pt x="2843" y="1520"/>
                  </a:lnTo>
                  <a:lnTo>
                    <a:pt x="2844" y="1516"/>
                  </a:lnTo>
                  <a:lnTo>
                    <a:pt x="2844" y="1520"/>
                  </a:lnTo>
                  <a:lnTo>
                    <a:pt x="2845" y="1518"/>
                  </a:lnTo>
                  <a:lnTo>
                    <a:pt x="2845" y="1520"/>
                  </a:lnTo>
                  <a:lnTo>
                    <a:pt x="2846" y="1516"/>
                  </a:lnTo>
                  <a:lnTo>
                    <a:pt x="2846" y="1520"/>
                  </a:lnTo>
                  <a:lnTo>
                    <a:pt x="2847" y="1517"/>
                  </a:lnTo>
                  <a:lnTo>
                    <a:pt x="2847" y="1520"/>
                  </a:lnTo>
                  <a:lnTo>
                    <a:pt x="2848" y="1518"/>
                  </a:lnTo>
                  <a:lnTo>
                    <a:pt x="2848" y="1520"/>
                  </a:lnTo>
                  <a:lnTo>
                    <a:pt x="2849" y="1518"/>
                  </a:lnTo>
                  <a:lnTo>
                    <a:pt x="2849" y="1520"/>
                  </a:lnTo>
                  <a:lnTo>
                    <a:pt x="2850" y="1518"/>
                  </a:lnTo>
                  <a:lnTo>
                    <a:pt x="2850" y="1520"/>
                  </a:lnTo>
                  <a:lnTo>
                    <a:pt x="2851" y="1520"/>
                  </a:lnTo>
                  <a:lnTo>
                    <a:pt x="2851" y="1519"/>
                  </a:lnTo>
                  <a:lnTo>
                    <a:pt x="2852" y="1520"/>
                  </a:lnTo>
                  <a:lnTo>
                    <a:pt x="2852" y="1520"/>
                  </a:lnTo>
                  <a:lnTo>
                    <a:pt x="2853" y="1517"/>
                  </a:lnTo>
                  <a:lnTo>
                    <a:pt x="2853" y="1520"/>
                  </a:lnTo>
                  <a:lnTo>
                    <a:pt x="2854" y="1520"/>
                  </a:lnTo>
                  <a:lnTo>
                    <a:pt x="2854" y="1520"/>
                  </a:lnTo>
                  <a:lnTo>
                    <a:pt x="2855" y="1518"/>
                  </a:lnTo>
                  <a:lnTo>
                    <a:pt x="2855" y="1520"/>
                  </a:lnTo>
                  <a:lnTo>
                    <a:pt x="2856" y="1518"/>
                  </a:lnTo>
                  <a:lnTo>
                    <a:pt x="2856" y="1520"/>
                  </a:lnTo>
                  <a:lnTo>
                    <a:pt x="2857" y="1519"/>
                  </a:lnTo>
                  <a:lnTo>
                    <a:pt x="2857" y="1520"/>
                  </a:lnTo>
                  <a:lnTo>
                    <a:pt x="2858" y="1520"/>
                  </a:lnTo>
                  <a:lnTo>
                    <a:pt x="2858" y="1518"/>
                  </a:lnTo>
                  <a:lnTo>
                    <a:pt x="2859" y="1520"/>
                  </a:lnTo>
                  <a:lnTo>
                    <a:pt x="2859" y="1519"/>
                  </a:lnTo>
                  <a:lnTo>
                    <a:pt x="2860" y="1518"/>
                  </a:lnTo>
                  <a:lnTo>
                    <a:pt x="2860" y="1520"/>
                  </a:lnTo>
                  <a:lnTo>
                    <a:pt x="2861" y="1520"/>
                  </a:lnTo>
                  <a:lnTo>
                    <a:pt x="2861" y="1518"/>
                  </a:lnTo>
                  <a:lnTo>
                    <a:pt x="2862" y="1520"/>
                  </a:lnTo>
                  <a:lnTo>
                    <a:pt x="2862" y="1519"/>
                  </a:lnTo>
                  <a:lnTo>
                    <a:pt x="2863" y="1520"/>
                  </a:lnTo>
                  <a:lnTo>
                    <a:pt x="2863" y="1519"/>
                  </a:lnTo>
                  <a:lnTo>
                    <a:pt x="2864" y="1520"/>
                  </a:lnTo>
                  <a:lnTo>
                    <a:pt x="2864" y="1520"/>
                  </a:lnTo>
                  <a:lnTo>
                    <a:pt x="2865" y="1520"/>
                  </a:lnTo>
                  <a:lnTo>
                    <a:pt x="2865" y="1519"/>
                  </a:lnTo>
                  <a:lnTo>
                    <a:pt x="2866" y="1520"/>
                  </a:lnTo>
                  <a:lnTo>
                    <a:pt x="2866" y="1520"/>
                  </a:lnTo>
                  <a:lnTo>
                    <a:pt x="2867" y="1519"/>
                  </a:lnTo>
                  <a:lnTo>
                    <a:pt x="2867" y="1520"/>
                  </a:lnTo>
                  <a:lnTo>
                    <a:pt x="2868" y="1520"/>
                  </a:lnTo>
                  <a:lnTo>
                    <a:pt x="2868" y="1520"/>
                  </a:lnTo>
                  <a:lnTo>
                    <a:pt x="2869" y="1520"/>
                  </a:lnTo>
                  <a:lnTo>
                    <a:pt x="2869" y="1519"/>
                  </a:lnTo>
                  <a:lnTo>
                    <a:pt x="2870" y="1520"/>
                  </a:lnTo>
                  <a:lnTo>
                    <a:pt x="2870" y="1520"/>
                  </a:lnTo>
                  <a:lnTo>
                    <a:pt x="2871" y="1519"/>
                  </a:lnTo>
                  <a:lnTo>
                    <a:pt x="2871" y="1520"/>
                  </a:lnTo>
                  <a:lnTo>
                    <a:pt x="2872" y="1520"/>
                  </a:lnTo>
                  <a:lnTo>
                    <a:pt x="2872" y="1520"/>
                  </a:lnTo>
                  <a:lnTo>
                    <a:pt x="2873" y="1520"/>
                  </a:lnTo>
                  <a:lnTo>
                    <a:pt x="2873" y="1520"/>
                  </a:lnTo>
                  <a:lnTo>
                    <a:pt x="2874" y="1520"/>
                  </a:lnTo>
                  <a:lnTo>
                    <a:pt x="2874" y="1520"/>
                  </a:lnTo>
                  <a:lnTo>
                    <a:pt x="2875" y="1519"/>
                  </a:lnTo>
                  <a:lnTo>
                    <a:pt x="2875" y="1520"/>
                  </a:lnTo>
                  <a:lnTo>
                    <a:pt x="2876" y="1520"/>
                  </a:lnTo>
                  <a:lnTo>
                    <a:pt x="2876" y="1520"/>
                  </a:lnTo>
                  <a:lnTo>
                    <a:pt x="2877" y="1520"/>
                  </a:lnTo>
                  <a:lnTo>
                    <a:pt x="2877" y="1520"/>
                  </a:lnTo>
                  <a:lnTo>
                    <a:pt x="2878" y="1520"/>
                  </a:lnTo>
                  <a:lnTo>
                    <a:pt x="2878" y="1520"/>
                  </a:lnTo>
                  <a:lnTo>
                    <a:pt x="2879" y="1520"/>
                  </a:lnTo>
                  <a:lnTo>
                    <a:pt x="2879" y="1520"/>
                  </a:lnTo>
                  <a:lnTo>
                    <a:pt x="2880" y="1520"/>
                  </a:lnTo>
                  <a:lnTo>
                    <a:pt x="2880" y="1520"/>
                  </a:lnTo>
                  <a:lnTo>
                    <a:pt x="2881" y="1520"/>
                  </a:lnTo>
                  <a:lnTo>
                    <a:pt x="2881" y="1520"/>
                  </a:lnTo>
                  <a:lnTo>
                    <a:pt x="2882" y="1520"/>
                  </a:lnTo>
                  <a:lnTo>
                    <a:pt x="2882" y="1520"/>
                  </a:lnTo>
                  <a:lnTo>
                    <a:pt x="2883" y="1520"/>
                  </a:lnTo>
                  <a:lnTo>
                    <a:pt x="2883" y="1520"/>
                  </a:lnTo>
                  <a:lnTo>
                    <a:pt x="2884" y="1520"/>
                  </a:lnTo>
                  <a:lnTo>
                    <a:pt x="2884" y="1520"/>
                  </a:lnTo>
                  <a:lnTo>
                    <a:pt x="2885" y="1520"/>
                  </a:lnTo>
                  <a:lnTo>
                    <a:pt x="2885" y="1520"/>
                  </a:lnTo>
                  <a:lnTo>
                    <a:pt x="2886" y="1520"/>
                  </a:lnTo>
                  <a:lnTo>
                    <a:pt x="2886" y="1520"/>
                  </a:lnTo>
                  <a:lnTo>
                    <a:pt x="2887" y="1520"/>
                  </a:lnTo>
                  <a:lnTo>
                    <a:pt x="2887" y="1520"/>
                  </a:lnTo>
                  <a:lnTo>
                    <a:pt x="2888" y="1520"/>
                  </a:lnTo>
                  <a:lnTo>
                    <a:pt x="2888" y="1520"/>
                  </a:lnTo>
                  <a:lnTo>
                    <a:pt x="2889" y="1520"/>
                  </a:lnTo>
                  <a:lnTo>
                    <a:pt x="2889" y="1520"/>
                  </a:lnTo>
                  <a:lnTo>
                    <a:pt x="2890" y="1520"/>
                  </a:lnTo>
                  <a:lnTo>
                    <a:pt x="2890" y="1520"/>
                  </a:lnTo>
                  <a:lnTo>
                    <a:pt x="2891" y="1519"/>
                  </a:lnTo>
                  <a:lnTo>
                    <a:pt x="2891" y="1520"/>
                  </a:lnTo>
                  <a:lnTo>
                    <a:pt x="2892" y="1520"/>
                  </a:lnTo>
                  <a:lnTo>
                    <a:pt x="2892" y="1520"/>
                  </a:lnTo>
                  <a:lnTo>
                    <a:pt x="2893" y="1520"/>
                  </a:lnTo>
                  <a:lnTo>
                    <a:pt x="2893" y="1520"/>
                  </a:lnTo>
                  <a:lnTo>
                    <a:pt x="2894" y="1520"/>
                  </a:lnTo>
                  <a:lnTo>
                    <a:pt x="2894" y="1520"/>
                  </a:lnTo>
                  <a:lnTo>
                    <a:pt x="2895" y="1520"/>
                  </a:lnTo>
                  <a:lnTo>
                    <a:pt x="2895" y="1520"/>
                  </a:lnTo>
                  <a:lnTo>
                    <a:pt x="2896" y="1520"/>
                  </a:lnTo>
                  <a:lnTo>
                    <a:pt x="2896" y="1520"/>
                  </a:lnTo>
                  <a:lnTo>
                    <a:pt x="2897" y="1520"/>
                  </a:lnTo>
                  <a:lnTo>
                    <a:pt x="2897" y="1520"/>
                  </a:lnTo>
                  <a:lnTo>
                    <a:pt x="2898" y="1520"/>
                  </a:lnTo>
                  <a:lnTo>
                    <a:pt x="2898" y="1520"/>
                  </a:lnTo>
                  <a:lnTo>
                    <a:pt x="2899" y="1520"/>
                  </a:lnTo>
                  <a:lnTo>
                    <a:pt x="2899" y="1520"/>
                  </a:lnTo>
                  <a:lnTo>
                    <a:pt x="2900" y="1520"/>
                  </a:lnTo>
                  <a:lnTo>
                    <a:pt x="2900" y="1520"/>
                  </a:lnTo>
                  <a:lnTo>
                    <a:pt x="2901" y="1520"/>
                  </a:lnTo>
                  <a:lnTo>
                    <a:pt x="2901" y="1520"/>
                  </a:lnTo>
                  <a:lnTo>
                    <a:pt x="2902" y="1520"/>
                  </a:lnTo>
                  <a:lnTo>
                    <a:pt x="2902" y="1520"/>
                  </a:lnTo>
                  <a:lnTo>
                    <a:pt x="2903" y="1520"/>
                  </a:lnTo>
                  <a:lnTo>
                    <a:pt x="2903" y="1520"/>
                  </a:lnTo>
                  <a:lnTo>
                    <a:pt x="2904" y="1520"/>
                  </a:lnTo>
                  <a:lnTo>
                    <a:pt x="2904" y="1520"/>
                  </a:lnTo>
                  <a:lnTo>
                    <a:pt x="2905" y="1520"/>
                  </a:lnTo>
                  <a:lnTo>
                    <a:pt x="2905" y="1520"/>
                  </a:lnTo>
                  <a:lnTo>
                    <a:pt x="2906" y="1520"/>
                  </a:lnTo>
                  <a:lnTo>
                    <a:pt x="2906" y="1520"/>
                  </a:lnTo>
                  <a:lnTo>
                    <a:pt x="2907" y="1520"/>
                  </a:lnTo>
                  <a:lnTo>
                    <a:pt x="2907" y="1520"/>
                  </a:lnTo>
                  <a:lnTo>
                    <a:pt x="2908" y="1520"/>
                  </a:lnTo>
                  <a:lnTo>
                    <a:pt x="2908" y="1520"/>
                  </a:lnTo>
                  <a:lnTo>
                    <a:pt x="2909" y="1520"/>
                  </a:lnTo>
                  <a:lnTo>
                    <a:pt x="2909" y="1520"/>
                  </a:lnTo>
                  <a:lnTo>
                    <a:pt x="2910" y="1520"/>
                  </a:lnTo>
                  <a:lnTo>
                    <a:pt x="2910" y="1520"/>
                  </a:lnTo>
                  <a:lnTo>
                    <a:pt x="2911" y="1520"/>
                  </a:lnTo>
                  <a:lnTo>
                    <a:pt x="2911" y="1520"/>
                  </a:lnTo>
                  <a:lnTo>
                    <a:pt x="2912" y="1520"/>
                  </a:lnTo>
                  <a:lnTo>
                    <a:pt x="2912" y="1520"/>
                  </a:lnTo>
                  <a:lnTo>
                    <a:pt x="2913" y="1520"/>
                  </a:lnTo>
                  <a:lnTo>
                    <a:pt x="2913" y="1520"/>
                  </a:lnTo>
                  <a:lnTo>
                    <a:pt x="2914" y="1520"/>
                  </a:lnTo>
                  <a:lnTo>
                    <a:pt x="2914" y="1520"/>
                  </a:lnTo>
                  <a:lnTo>
                    <a:pt x="2915" y="1520"/>
                  </a:lnTo>
                  <a:lnTo>
                    <a:pt x="2915" y="1520"/>
                  </a:lnTo>
                  <a:lnTo>
                    <a:pt x="2916" y="1520"/>
                  </a:lnTo>
                  <a:lnTo>
                    <a:pt x="2916" y="1520"/>
                  </a:lnTo>
                  <a:lnTo>
                    <a:pt x="2917" y="1520"/>
                  </a:lnTo>
                  <a:lnTo>
                    <a:pt x="2917" y="1520"/>
                  </a:lnTo>
                  <a:lnTo>
                    <a:pt x="2918" y="1520"/>
                  </a:lnTo>
                  <a:lnTo>
                    <a:pt x="2918" y="1520"/>
                  </a:lnTo>
                  <a:lnTo>
                    <a:pt x="2919" y="1520"/>
                  </a:lnTo>
                  <a:lnTo>
                    <a:pt x="2919" y="1520"/>
                  </a:lnTo>
                  <a:lnTo>
                    <a:pt x="2920" y="1520"/>
                  </a:lnTo>
                  <a:lnTo>
                    <a:pt x="2920" y="1520"/>
                  </a:lnTo>
                  <a:lnTo>
                    <a:pt x="2921" y="1520"/>
                  </a:lnTo>
                  <a:lnTo>
                    <a:pt x="2921" y="1520"/>
                  </a:lnTo>
                  <a:lnTo>
                    <a:pt x="2922" y="1520"/>
                  </a:lnTo>
                  <a:lnTo>
                    <a:pt x="2922" y="1520"/>
                  </a:lnTo>
                  <a:lnTo>
                    <a:pt x="2923" y="1520"/>
                  </a:lnTo>
                  <a:lnTo>
                    <a:pt x="2923" y="1520"/>
                  </a:lnTo>
                  <a:lnTo>
                    <a:pt x="2924" y="1520"/>
                  </a:lnTo>
                  <a:lnTo>
                    <a:pt x="2924" y="1520"/>
                  </a:lnTo>
                  <a:lnTo>
                    <a:pt x="2925" y="1520"/>
                  </a:lnTo>
                  <a:lnTo>
                    <a:pt x="2925" y="1520"/>
                  </a:lnTo>
                  <a:lnTo>
                    <a:pt x="2926" y="1520"/>
                  </a:lnTo>
                  <a:lnTo>
                    <a:pt x="2926" y="1520"/>
                  </a:lnTo>
                  <a:lnTo>
                    <a:pt x="2927" y="1520"/>
                  </a:lnTo>
                  <a:lnTo>
                    <a:pt x="2927" y="1520"/>
                  </a:lnTo>
                  <a:lnTo>
                    <a:pt x="2928" y="1520"/>
                  </a:lnTo>
                  <a:lnTo>
                    <a:pt x="2928" y="1520"/>
                  </a:lnTo>
                  <a:lnTo>
                    <a:pt x="2929" y="1520"/>
                  </a:lnTo>
                  <a:lnTo>
                    <a:pt x="2929" y="1520"/>
                  </a:lnTo>
                  <a:lnTo>
                    <a:pt x="2930" y="1520"/>
                  </a:lnTo>
                  <a:lnTo>
                    <a:pt x="2930" y="1520"/>
                  </a:lnTo>
                  <a:lnTo>
                    <a:pt x="2931" y="1520"/>
                  </a:lnTo>
                  <a:lnTo>
                    <a:pt x="2931" y="1520"/>
                  </a:lnTo>
                  <a:lnTo>
                    <a:pt x="2932" y="1520"/>
                  </a:lnTo>
                  <a:lnTo>
                    <a:pt x="2932" y="1520"/>
                  </a:lnTo>
                  <a:lnTo>
                    <a:pt x="2933" y="1520"/>
                  </a:lnTo>
                  <a:lnTo>
                    <a:pt x="2933" y="1520"/>
                  </a:lnTo>
                  <a:lnTo>
                    <a:pt x="2934" y="1520"/>
                  </a:lnTo>
                  <a:lnTo>
                    <a:pt x="2934" y="1520"/>
                  </a:lnTo>
                  <a:lnTo>
                    <a:pt x="2935" y="1520"/>
                  </a:lnTo>
                  <a:lnTo>
                    <a:pt x="2935" y="1520"/>
                  </a:lnTo>
                  <a:lnTo>
                    <a:pt x="2936" y="1520"/>
                  </a:lnTo>
                  <a:lnTo>
                    <a:pt x="2936" y="1520"/>
                  </a:lnTo>
                  <a:lnTo>
                    <a:pt x="2937" y="1520"/>
                  </a:lnTo>
                  <a:lnTo>
                    <a:pt x="2937" y="1520"/>
                  </a:lnTo>
                  <a:lnTo>
                    <a:pt x="2938" y="1520"/>
                  </a:lnTo>
                  <a:lnTo>
                    <a:pt x="2938" y="1520"/>
                  </a:lnTo>
                  <a:lnTo>
                    <a:pt x="2939" y="1520"/>
                  </a:lnTo>
                  <a:lnTo>
                    <a:pt x="2939" y="1520"/>
                  </a:lnTo>
                  <a:lnTo>
                    <a:pt x="2940" y="1520"/>
                  </a:lnTo>
                  <a:lnTo>
                    <a:pt x="2940" y="1520"/>
                  </a:lnTo>
                  <a:lnTo>
                    <a:pt x="2941" y="1520"/>
                  </a:lnTo>
                  <a:lnTo>
                    <a:pt x="2941" y="1520"/>
                  </a:lnTo>
                  <a:lnTo>
                    <a:pt x="2942" y="1520"/>
                  </a:lnTo>
                  <a:lnTo>
                    <a:pt x="2942" y="1520"/>
                  </a:lnTo>
                  <a:lnTo>
                    <a:pt x="2943" y="1520"/>
                  </a:lnTo>
                  <a:lnTo>
                    <a:pt x="2943" y="1520"/>
                  </a:lnTo>
                  <a:lnTo>
                    <a:pt x="2944" y="1520"/>
                  </a:lnTo>
                  <a:lnTo>
                    <a:pt x="2944" y="1520"/>
                  </a:lnTo>
                  <a:lnTo>
                    <a:pt x="2945" y="1520"/>
                  </a:lnTo>
                  <a:lnTo>
                    <a:pt x="2945" y="1520"/>
                  </a:lnTo>
                  <a:lnTo>
                    <a:pt x="2946" y="1520"/>
                  </a:lnTo>
                  <a:lnTo>
                    <a:pt x="2946" y="1520"/>
                  </a:lnTo>
                  <a:lnTo>
                    <a:pt x="2947" y="1520"/>
                  </a:lnTo>
                  <a:lnTo>
                    <a:pt x="2947" y="1520"/>
                  </a:lnTo>
                  <a:lnTo>
                    <a:pt x="2948" y="1520"/>
                  </a:lnTo>
                  <a:lnTo>
                    <a:pt x="2948" y="1520"/>
                  </a:lnTo>
                  <a:lnTo>
                    <a:pt x="2949" y="1520"/>
                  </a:lnTo>
                  <a:lnTo>
                    <a:pt x="2949" y="1520"/>
                  </a:lnTo>
                  <a:lnTo>
                    <a:pt x="2950" y="1520"/>
                  </a:lnTo>
                  <a:lnTo>
                    <a:pt x="2950" y="1520"/>
                  </a:lnTo>
                  <a:lnTo>
                    <a:pt x="2951" y="1520"/>
                  </a:lnTo>
                  <a:lnTo>
                    <a:pt x="2951" y="1520"/>
                  </a:lnTo>
                  <a:lnTo>
                    <a:pt x="2952" y="1520"/>
                  </a:lnTo>
                  <a:lnTo>
                    <a:pt x="2952" y="1520"/>
                  </a:lnTo>
                  <a:lnTo>
                    <a:pt x="2953" y="1520"/>
                  </a:lnTo>
                  <a:lnTo>
                    <a:pt x="2953" y="1520"/>
                  </a:lnTo>
                  <a:lnTo>
                    <a:pt x="2954" y="1520"/>
                  </a:lnTo>
                  <a:lnTo>
                    <a:pt x="2954" y="1520"/>
                  </a:lnTo>
                  <a:lnTo>
                    <a:pt x="2955" y="1520"/>
                  </a:lnTo>
                  <a:lnTo>
                    <a:pt x="2955" y="1520"/>
                  </a:lnTo>
                  <a:lnTo>
                    <a:pt x="2956" y="1520"/>
                  </a:lnTo>
                  <a:lnTo>
                    <a:pt x="2956" y="1519"/>
                  </a:lnTo>
                  <a:lnTo>
                    <a:pt x="2957" y="1520"/>
                  </a:lnTo>
                  <a:lnTo>
                    <a:pt x="2957" y="1520"/>
                  </a:lnTo>
                  <a:lnTo>
                    <a:pt x="2958" y="1520"/>
                  </a:lnTo>
                  <a:lnTo>
                    <a:pt x="2958" y="1520"/>
                  </a:lnTo>
                  <a:lnTo>
                    <a:pt x="2959" y="1520"/>
                  </a:lnTo>
                  <a:lnTo>
                    <a:pt x="2959" y="1520"/>
                  </a:lnTo>
                  <a:lnTo>
                    <a:pt x="2960" y="1520"/>
                  </a:lnTo>
                  <a:lnTo>
                    <a:pt x="2960" y="1520"/>
                  </a:lnTo>
                  <a:lnTo>
                    <a:pt x="2961" y="1520"/>
                  </a:lnTo>
                  <a:lnTo>
                    <a:pt x="2961" y="1519"/>
                  </a:lnTo>
                  <a:lnTo>
                    <a:pt x="2962" y="1520"/>
                  </a:lnTo>
                  <a:lnTo>
                    <a:pt x="2962" y="1520"/>
                  </a:lnTo>
                  <a:lnTo>
                    <a:pt x="2963" y="1520"/>
                  </a:lnTo>
                  <a:lnTo>
                    <a:pt x="2963" y="1520"/>
                  </a:lnTo>
                  <a:lnTo>
                    <a:pt x="2964" y="1520"/>
                  </a:lnTo>
                  <a:lnTo>
                    <a:pt x="2964" y="1520"/>
                  </a:lnTo>
                  <a:lnTo>
                    <a:pt x="2965" y="1520"/>
                  </a:lnTo>
                  <a:lnTo>
                    <a:pt x="2965" y="1520"/>
                  </a:lnTo>
                  <a:lnTo>
                    <a:pt x="2966" y="1520"/>
                  </a:lnTo>
                  <a:lnTo>
                    <a:pt x="2966" y="1520"/>
                  </a:lnTo>
                  <a:lnTo>
                    <a:pt x="2967" y="1520"/>
                  </a:lnTo>
                  <a:lnTo>
                    <a:pt x="2967" y="1520"/>
                  </a:lnTo>
                  <a:lnTo>
                    <a:pt x="2968" y="1520"/>
                  </a:lnTo>
                  <a:lnTo>
                    <a:pt x="2968" y="1520"/>
                  </a:lnTo>
                  <a:lnTo>
                    <a:pt x="2969" y="1520"/>
                  </a:lnTo>
                  <a:lnTo>
                    <a:pt x="2969" y="1520"/>
                  </a:lnTo>
                  <a:lnTo>
                    <a:pt x="2970" y="1520"/>
                  </a:lnTo>
                  <a:lnTo>
                    <a:pt x="2970" y="1520"/>
                  </a:lnTo>
                  <a:lnTo>
                    <a:pt x="2971" y="1520"/>
                  </a:lnTo>
                  <a:lnTo>
                    <a:pt x="2971" y="1520"/>
                  </a:lnTo>
                  <a:lnTo>
                    <a:pt x="2972" y="1520"/>
                  </a:lnTo>
                  <a:lnTo>
                    <a:pt x="2972" y="1520"/>
                  </a:lnTo>
                  <a:lnTo>
                    <a:pt x="2973" y="1520"/>
                  </a:lnTo>
                  <a:lnTo>
                    <a:pt x="2973" y="1520"/>
                  </a:lnTo>
                  <a:lnTo>
                    <a:pt x="2974" y="1520"/>
                  </a:lnTo>
                  <a:lnTo>
                    <a:pt x="2974" y="1520"/>
                  </a:lnTo>
                  <a:lnTo>
                    <a:pt x="2975" y="1520"/>
                  </a:lnTo>
                  <a:lnTo>
                    <a:pt x="2975" y="1520"/>
                  </a:lnTo>
                  <a:lnTo>
                    <a:pt x="2976" y="1520"/>
                  </a:lnTo>
                  <a:lnTo>
                    <a:pt x="2976" y="1520"/>
                  </a:lnTo>
                  <a:lnTo>
                    <a:pt x="2977" y="1520"/>
                  </a:lnTo>
                  <a:lnTo>
                    <a:pt x="2977" y="1520"/>
                  </a:lnTo>
                  <a:lnTo>
                    <a:pt x="2978" y="1520"/>
                  </a:lnTo>
                  <a:lnTo>
                    <a:pt x="2978" y="1520"/>
                  </a:lnTo>
                  <a:lnTo>
                    <a:pt x="2979" y="1520"/>
                  </a:lnTo>
                  <a:lnTo>
                    <a:pt x="2979" y="1520"/>
                  </a:lnTo>
                  <a:lnTo>
                    <a:pt x="2980" y="1520"/>
                  </a:lnTo>
                  <a:lnTo>
                    <a:pt x="2980" y="1520"/>
                  </a:lnTo>
                  <a:lnTo>
                    <a:pt x="2981" y="1520"/>
                  </a:lnTo>
                  <a:lnTo>
                    <a:pt x="2981" y="1520"/>
                  </a:lnTo>
                  <a:lnTo>
                    <a:pt x="2982" y="1520"/>
                  </a:lnTo>
                  <a:lnTo>
                    <a:pt x="2982" y="1520"/>
                  </a:lnTo>
                  <a:lnTo>
                    <a:pt x="2983" y="1520"/>
                  </a:lnTo>
                  <a:lnTo>
                    <a:pt x="2983" y="1520"/>
                  </a:lnTo>
                  <a:lnTo>
                    <a:pt x="2984" y="1520"/>
                  </a:lnTo>
                  <a:lnTo>
                    <a:pt x="2984" y="1520"/>
                  </a:lnTo>
                  <a:lnTo>
                    <a:pt x="2985" y="1520"/>
                  </a:lnTo>
                  <a:lnTo>
                    <a:pt x="2985" y="1520"/>
                  </a:lnTo>
                  <a:lnTo>
                    <a:pt x="2986" y="1520"/>
                  </a:lnTo>
                  <a:lnTo>
                    <a:pt x="2986" y="1520"/>
                  </a:lnTo>
                  <a:lnTo>
                    <a:pt x="2987" y="1520"/>
                  </a:lnTo>
                  <a:lnTo>
                    <a:pt x="2987" y="1520"/>
                  </a:lnTo>
                  <a:lnTo>
                    <a:pt x="2988" y="1520"/>
                  </a:lnTo>
                  <a:lnTo>
                    <a:pt x="2988" y="1520"/>
                  </a:lnTo>
                  <a:lnTo>
                    <a:pt x="2989" y="1520"/>
                  </a:lnTo>
                  <a:lnTo>
                    <a:pt x="2989" y="1520"/>
                  </a:lnTo>
                  <a:lnTo>
                    <a:pt x="2990" y="1520"/>
                  </a:lnTo>
                  <a:lnTo>
                    <a:pt x="2990" y="1520"/>
                  </a:lnTo>
                  <a:lnTo>
                    <a:pt x="2991" y="1520"/>
                  </a:lnTo>
                  <a:lnTo>
                    <a:pt x="2991" y="1520"/>
                  </a:lnTo>
                  <a:lnTo>
                    <a:pt x="2992" y="1520"/>
                  </a:lnTo>
                  <a:lnTo>
                    <a:pt x="2992" y="1520"/>
                  </a:lnTo>
                  <a:lnTo>
                    <a:pt x="2993" y="1520"/>
                  </a:lnTo>
                  <a:lnTo>
                    <a:pt x="2993" y="1520"/>
                  </a:lnTo>
                  <a:lnTo>
                    <a:pt x="2994" y="1520"/>
                  </a:lnTo>
                  <a:lnTo>
                    <a:pt x="2994" y="1520"/>
                  </a:lnTo>
                  <a:lnTo>
                    <a:pt x="2995" y="1520"/>
                  </a:lnTo>
                  <a:lnTo>
                    <a:pt x="2995" y="1520"/>
                  </a:lnTo>
                  <a:lnTo>
                    <a:pt x="2996" y="1520"/>
                  </a:lnTo>
                  <a:lnTo>
                    <a:pt x="2996" y="1520"/>
                  </a:lnTo>
                  <a:lnTo>
                    <a:pt x="2997" y="1520"/>
                  </a:lnTo>
                  <a:lnTo>
                    <a:pt x="2997" y="1520"/>
                  </a:lnTo>
                  <a:lnTo>
                    <a:pt x="2998" y="1520"/>
                  </a:lnTo>
                  <a:lnTo>
                    <a:pt x="2998" y="1520"/>
                  </a:lnTo>
                  <a:lnTo>
                    <a:pt x="2999" y="1520"/>
                  </a:lnTo>
                  <a:lnTo>
                    <a:pt x="2999" y="1520"/>
                  </a:lnTo>
                  <a:lnTo>
                    <a:pt x="3000" y="1520"/>
                  </a:lnTo>
                  <a:lnTo>
                    <a:pt x="3000" y="1520"/>
                  </a:lnTo>
                  <a:lnTo>
                    <a:pt x="3001" y="1520"/>
                  </a:lnTo>
                  <a:lnTo>
                    <a:pt x="3001" y="1520"/>
                  </a:lnTo>
                  <a:lnTo>
                    <a:pt x="3002" y="1520"/>
                  </a:lnTo>
                  <a:lnTo>
                    <a:pt x="3002" y="1520"/>
                  </a:lnTo>
                  <a:lnTo>
                    <a:pt x="3003" y="1520"/>
                  </a:lnTo>
                  <a:lnTo>
                    <a:pt x="3003" y="1520"/>
                  </a:lnTo>
                  <a:lnTo>
                    <a:pt x="3004" y="1520"/>
                  </a:lnTo>
                  <a:lnTo>
                    <a:pt x="3004" y="1520"/>
                  </a:lnTo>
                  <a:lnTo>
                    <a:pt x="3005" y="1520"/>
                  </a:lnTo>
                  <a:lnTo>
                    <a:pt x="3005" y="1520"/>
                  </a:lnTo>
                  <a:lnTo>
                    <a:pt x="3006" y="1520"/>
                  </a:lnTo>
                  <a:lnTo>
                    <a:pt x="3006" y="1520"/>
                  </a:lnTo>
                  <a:lnTo>
                    <a:pt x="3007" y="1519"/>
                  </a:lnTo>
                  <a:lnTo>
                    <a:pt x="3007" y="1520"/>
                  </a:lnTo>
                  <a:lnTo>
                    <a:pt x="3008" y="1520"/>
                  </a:lnTo>
                  <a:lnTo>
                    <a:pt x="3008" y="1520"/>
                  </a:lnTo>
                  <a:lnTo>
                    <a:pt x="3009" y="1520"/>
                  </a:lnTo>
                  <a:lnTo>
                    <a:pt x="3009" y="1520"/>
                  </a:lnTo>
                  <a:lnTo>
                    <a:pt x="3010" y="1520"/>
                  </a:lnTo>
                  <a:lnTo>
                    <a:pt x="3010" y="1520"/>
                  </a:lnTo>
                  <a:lnTo>
                    <a:pt x="3011" y="1520"/>
                  </a:lnTo>
                  <a:lnTo>
                    <a:pt x="3011" y="1520"/>
                  </a:lnTo>
                  <a:lnTo>
                    <a:pt x="3012" y="1520"/>
                  </a:lnTo>
                  <a:lnTo>
                    <a:pt x="3012" y="1520"/>
                  </a:lnTo>
                  <a:lnTo>
                    <a:pt x="3013" y="1520"/>
                  </a:lnTo>
                  <a:lnTo>
                    <a:pt x="3013" y="1520"/>
                  </a:lnTo>
                  <a:lnTo>
                    <a:pt x="3014" y="1520"/>
                  </a:lnTo>
                  <a:lnTo>
                    <a:pt x="3014" y="1520"/>
                  </a:lnTo>
                  <a:lnTo>
                    <a:pt x="3015" y="1520"/>
                  </a:lnTo>
                  <a:lnTo>
                    <a:pt x="3015" y="1520"/>
                  </a:lnTo>
                  <a:lnTo>
                    <a:pt x="3016" y="1520"/>
                  </a:lnTo>
                  <a:lnTo>
                    <a:pt x="3016" y="1520"/>
                  </a:lnTo>
                  <a:lnTo>
                    <a:pt x="3017" y="1520"/>
                  </a:lnTo>
                  <a:lnTo>
                    <a:pt x="3017" y="1520"/>
                  </a:lnTo>
                  <a:lnTo>
                    <a:pt x="3018" y="1520"/>
                  </a:lnTo>
                  <a:lnTo>
                    <a:pt x="3018" y="1520"/>
                  </a:lnTo>
                  <a:lnTo>
                    <a:pt x="3019" y="1520"/>
                  </a:lnTo>
                  <a:lnTo>
                    <a:pt x="3019" y="1520"/>
                  </a:lnTo>
                  <a:lnTo>
                    <a:pt x="3020" y="1520"/>
                  </a:lnTo>
                  <a:lnTo>
                    <a:pt x="3020" y="1520"/>
                  </a:lnTo>
                  <a:lnTo>
                    <a:pt x="3021" y="1520"/>
                  </a:lnTo>
                  <a:lnTo>
                    <a:pt x="3021" y="1520"/>
                  </a:lnTo>
                  <a:lnTo>
                    <a:pt x="3022" y="1520"/>
                  </a:lnTo>
                  <a:lnTo>
                    <a:pt x="3022" y="1520"/>
                  </a:lnTo>
                  <a:lnTo>
                    <a:pt x="3023" y="1520"/>
                  </a:lnTo>
                  <a:lnTo>
                    <a:pt x="3023" y="1520"/>
                  </a:lnTo>
                  <a:lnTo>
                    <a:pt x="3024" y="1520"/>
                  </a:lnTo>
                  <a:lnTo>
                    <a:pt x="3024" y="1520"/>
                  </a:lnTo>
                  <a:lnTo>
                    <a:pt x="3025" y="1520"/>
                  </a:lnTo>
                  <a:lnTo>
                    <a:pt x="3025" y="1520"/>
                  </a:lnTo>
                  <a:lnTo>
                    <a:pt x="3026" y="1520"/>
                  </a:lnTo>
                  <a:lnTo>
                    <a:pt x="3026" y="1520"/>
                  </a:lnTo>
                  <a:lnTo>
                    <a:pt x="3027" y="1520"/>
                  </a:lnTo>
                  <a:lnTo>
                    <a:pt x="3027" y="1520"/>
                  </a:lnTo>
                  <a:lnTo>
                    <a:pt x="3028" y="1520"/>
                  </a:lnTo>
                  <a:lnTo>
                    <a:pt x="3028" y="1520"/>
                  </a:lnTo>
                  <a:lnTo>
                    <a:pt x="3029" y="1520"/>
                  </a:lnTo>
                  <a:lnTo>
                    <a:pt x="3029" y="1520"/>
                  </a:lnTo>
                  <a:lnTo>
                    <a:pt x="3030" y="1520"/>
                  </a:lnTo>
                  <a:lnTo>
                    <a:pt x="3030" y="1520"/>
                  </a:lnTo>
                  <a:lnTo>
                    <a:pt x="3031" y="1519"/>
                  </a:lnTo>
                  <a:lnTo>
                    <a:pt x="3031" y="1520"/>
                  </a:lnTo>
                  <a:lnTo>
                    <a:pt x="3032" y="1520"/>
                  </a:lnTo>
                  <a:lnTo>
                    <a:pt x="3032" y="1520"/>
                  </a:lnTo>
                  <a:lnTo>
                    <a:pt x="3033" y="1520"/>
                  </a:lnTo>
                  <a:lnTo>
                    <a:pt x="3033" y="1520"/>
                  </a:lnTo>
                  <a:lnTo>
                    <a:pt x="3034" y="1520"/>
                  </a:lnTo>
                  <a:lnTo>
                    <a:pt x="3034" y="1520"/>
                  </a:lnTo>
                  <a:lnTo>
                    <a:pt x="3035" y="1520"/>
                  </a:lnTo>
                  <a:lnTo>
                    <a:pt x="3035" y="1520"/>
                  </a:lnTo>
                  <a:lnTo>
                    <a:pt x="3036" y="1520"/>
                  </a:lnTo>
                  <a:lnTo>
                    <a:pt x="3036" y="1520"/>
                  </a:lnTo>
                  <a:lnTo>
                    <a:pt x="3037" y="1520"/>
                  </a:lnTo>
                  <a:lnTo>
                    <a:pt x="3037" y="1520"/>
                  </a:lnTo>
                  <a:lnTo>
                    <a:pt x="3038" y="1520"/>
                  </a:lnTo>
                  <a:lnTo>
                    <a:pt x="3038" y="1520"/>
                  </a:lnTo>
                  <a:lnTo>
                    <a:pt x="3039" y="1520"/>
                  </a:lnTo>
                  <a:lnTo>
                    <a:pt x="3039" y="1520"/>
                  </a:lnTo>
                  <a:lnTo>
                    <a:pt x="3040" y="1520"/>
                  </a:lnTo>
                  <a:lnTo>
                    <a:pt x="3040" y="1520"/>
                  </a:lnTo>
                  <a:lnTo>
                    <a:pt x="3041" y="1520"/>
                  </a:lnTo>
                  <a:lnTo>
                    <a:pt x="3041" y="1520"/>
                  </a:lnTo>
                  <a:lnTo>
                    <a:pt x="3042" y="1520"/>
                  </a:lnTo>
                  <a:lnTo>
                    <a:pt x="3042" y="1520"/>
                  </a:lnTo>
                  <a:lnTo>
                    <a:pt x="3043" y="1520"/>
                  </a:lnTo>
                  <a:lnTo>
                    <a:pt x="3043" y="1520"/>
                  </a:lnTo>
                  <a:lnTo>
                    <a:pt x="3044" y="1520"/>
                  </a:lnTo>
                  <a:lnTo>
                    <a:pt x="3044" y="1520"/>
                  </a:lnTo>
                  <a:lnTo>
                    <a:pt x="3045" y="1520"/>
                  </a:lnTo>
                  <a:lnTo>
                    <a:pt x="3045" y="1520"/>
                  </a:lnTo>
                  <a:lnTo>
                    <a:pt x="3046" y="1520"/>
                  </a:lnTo>
                  <a:lnTo>
                    <a:pt x="3046" y="1520"/>
                  </a:lnTo>
                  <a:lnTo>
                    <a:pt x="3047" y="1520"/>
                  </a:lnTo>
                  <a:lnTo>
                    <a:pt x="3047" y="1520"/>
                  </a:lnTo>
                  <a:lnTo>
                    <a:pt x="3048" y="1520"/>
                  </a:lnTo>
                  <a:lnTo>
                    <a:pt x="3048" y="1520"/>
                  </a:lnTo>
                  <a:lnTo>
                    <a:pt x="3049" y="1520"/>
                  </a:lnTo>
                  <a:lnTo>
                    <a:pt x="3049" y="1520"/>
                  </a:lnTo>
                  <a:lnTo>
                    <a:pt x="3050" y="1520"/>
                  </a:lnTo>
                  <a:lnTo>
                    <a:pt x="3050" y="1520"/>
                  </a:lnTo>
                  <a:lnTo>
                    <a:pt x="3051" y="1520"/>
                  </a:lnTo>
                  <a:lnTo>
                    <a:pt x="3051" y="1520"/>
                  </a:lnTo>
                  <a:lnTo>
                    <a:pt x="3052" y="1520"/>
                  </a:lnTo>
                  <a:lnTo>
                    <a:pt x="3052" y="1520"/>
                  </a:lnTo>
                  <a:lnTo>
                    <a:pt x="3053" y="1520"/>
                  </a:lnTo>
                  <a:lnTo>
                    <a:pt x="3053" y="1520"/>
                  </a:lnTo>
                  <a:lnTo>
                    <a:pt x="3054" y="1520"/>
                  </a:lnTo>
                  <a:lnTo>
                    <a:pt x="3054" y="1520"/>
                  </a:lnTo>
                  <a:lnTo>
                    <a:pt x="3055" y="1520"/>
                  </a:lnTo>
                  <a:lnTo>
                    <a:pt x="3055" y="1520"/>
                  </a:lnTo>
                  <a:lnTo>
                    <a:pt x="3056" y="1520"/>
                  </a:lnTo>
                  <a:lnTo>
                    <a:pt x="3056" y="1520"/>
                  </a:lnTo>
                  <a:lnTo>
                    <a:pt x="3057" y="1520"/>
                  </a:lnTo>
                  <a:lnTo>
                    <a:pt x="3057" y="1520"/>
                  </a:lnTo>
                  <a:lnTo>
                    <a:pt x="3058" y="1520"/>
                  </a:lnTo>
                  <a:lnTo>
                    <a:pt x="3058" y="1520"/>
                  </a:lnTo>
                  <a:lnTo>
                    <a:pt x="3059" y="1520"/>
                  </a:lnTo>
                  <a:lnTo>
                    <a:pt x="3059" y="1519"/>
                  </a:lnTo>
                  <a:lnTo>
                    <a:pt x="3060" y="1520"/>
                  </a:lnTo>
                  <a:lnTo>
                    <a:pt x="3060" y="1520"/>
                  </a:lnTo>
                  <a:lnTo>
                    <a:pt x="3061" y="1520"/>
                  </a:lnTo>
                  <a:lnTo>
                    <a:pt x="3061" y="1520"/>
                  </a:lnTo>
                  <a:lnTo>
                    <a:pt x="3062" y="1520"/>
                  </a:lnTo>
                  <a:lnTo>
                    <a:pt x="3062" y="1520"/>
                  </a:lnTo>
                  <a:lnTo>
                    <a:pt x="3063" y="1519"/>
                  </a:lnTo>
                  <a:lnTo>
                    <a:pt x="3063" y="1520"/>
                  </a:lnTo>
                  <a:lnTo>
                    <a:pt x="3064" y="1520"/>
                  </a:lnTo>
                  <a:lnTo>
                    <a:pt x="3064" y="1520"/>
                  </a:lnTo>
                  <a:lnTo>
                    <a:pt x="3065" y="152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5" name="Freeform 176"/>
            <p:cNvSpPr>
              <a:spLocks/>
            </p:cNvSpPr>
            <p:nvPr/>
          </p:nvSpPr>
          <p:spPr bwMode="auto">
            <a:xfrm>
              <a:off x="1507" y="3086"/>
              <a:ext cx="1623" cy="802"/>
            </a:xfrm>
            <a:custGeom>
              <a:avLst/>
              <a:gdLst>
                <a:gd name="T0" fmla="*/ 47 w 3065"/>
                <a:gd name="T1" fmla="*/ 1520 h 1520"/>
                <a:gd name="T2" fmla="*/ 97 w 3065"/>
                <a:gd name="T3" fmla="*/ 1520 h 1520"/>
                <a:gd name="T4" fmla="*/ 147 w 3065"/>
                <a:gd name="T5" fmla="*/ 1520 h 1520"/>
                <a:gd name="T6" fmla="*/ 200 w 3065"/>
                <a:gd name="T7" fmla="*/ 1520 h 1520"/>
                <a:gd name="T8" fmla="*/ 251 w 3065"/>
                <a:gd name="T9" fmla="*/ 1520 h 1520"/>
                <a:gd name="T10" fmla="*/ 303 w 3065"/>
                <a:gd name="T11" fmla="*/ 1520 h 1520"/>
                <a:gd name="T12" fmla="*/ 355 w 3065"/>
                <a:gd name="T13" fmla="*/ 1520 h 1520"/>
                <a:gd name="T14" fmla="*/ 407 w 3065"/>
                <a:gd name="T15" fmla="*/ 1520 h 1520"/>
                <a:gd name="T16" fmla="*/ 458 w 3065"/>
                <a:gd name="T17" fmla="*/ 1520 h 1520"/>
                <a:gd name="T18" fmla="*/ 510 w 3065"/>
                <a:gd name="T19" fmla="*/ 1520 h 1520"/>
                <a:gd name="T20" fmla="*/ 557 w 3065"/>
                <a:gd name="T21" fmla="*/ 1520 h 1520"/>
                <a:gd name="T22" fmla="*/ 608 w 3065"/>
                <a:gd name="T23" fmla="*/ 1520 h 1520"/>
                <a:gd name="T24" fmla="*/ 658 w 3065"/>
                <a:gd name="T25" fmla="*/ 1520 h 1520"/>
                <a:gd name="T26" fmla="*/ 709 w 3065"/>
                <a:gd name="T27" fmla="*/ 1520 h 1520"/>
                <a:gd name="T28" fmla="*/ 757 w 3065"/>
                <a:gd name="T29" fmla="*/ 1520 h 1520"/>
                <a:gd name="T30" fmla="*/ 805 w 3065"/>
                <a:gd name="T31" fmla="*/ 1520 h 1520"/>
                <a:gd name="T32" fmla="*/ 853 w 3065"/>
                <a:gd name="T33" fmla="*/ 1520 h 1520"/>
                <a:gd name="T34" fmla="*/ 901 w 3065"/>
                <a:gd name="T35" fmla="*/ 1520 h 1520"/>
                <a:gd name="T36" fmla="*/ 949 w 3065"/>
                <a:gd name="T37" fmla="*/ 1520 h 1520"/>
                <a:gd name="T38" fmla="*/ 997 w 3065"/>
                <a:gd name="T39" fmla="*/ 1520 h 1520"/>
                <a:gd name="T40" fmla="*/ 1045 w 3065"/>
                <a:gd name="T41" fmla="*/ 1520 h 1520"/>
                <a:gd name="T42" fmla="*/ 1093 w 3065"/>
                <a:gd name="T43" fmla="*/ 1520 h 1520"/>
                <a:gd name="T44" fmla="*/ 1141 w 3065"/>
                <a:gd name="T45" fmla="*/ 1520 h 1520"/>
                <a:gd name="T46" fmla="*/ 1190 w 3065"/>
                <a:gd name="T47" fmla="*/ 1520 h 1520"/>
                <a:gd name="T48" fmla="*/ 1237 w 3065"/>
                <a:gd name="T49" fmla="*/ 1520 h 1520"/>
                <a:gd name="T50" fmla="*/ 1285 w 3065"/>
                <a:gd name="T51" fmla="*/ 1520 h 1520"/>
                <a:gd name="T52" fmla="*/ 1333 w 3065"/>
                <a:gd name="T53" fmla="*/ 1520 h 1520"/>
                <a:gd name="T54" fmla="*/ 1381 w 3065"/>
                <a:gd name="T55" fmla="*/ 1520 h 1520"/>
                <a:gd name="T56" fmla="*/ 1429 w 3065"/>
                <a:gd name="T57" fmla="*/ 1520 h 1520"/>
                <a:gd name="T58" fmla="*/ 1476 w 3065"/>
                <a:gd name="T59" fmla="*/ 1520 h 1520"/>
                <a:gd name="T60" fmla="*/ 1524 w 3065"/>
                <a:gd name="T61" fmla="*/ 1520 h 1520"/>
                <a:gd name="T62" fmla="*/ 1571 w 3065"/>
                <a:gd name="T63" fmla="*/ 1520 h 1520"/>
                <a:gd name="T64" fmla="*/ 1620 w 3065"/>
                <a:gd name="T65" fmla="*/ 1520 h 1520"/>
                <a:gd name="T66" fmla="*/ 1667 w 3065"/>
                <a:gd name="T67" fmla="*/ 1491 h 1520"/>
                <a:gd name="T68" fmla="*/ 1716 w 3065"/>
                <a:gd name="T69" fmla="*/ 1498 h 1520"/>
                <a:gd name="T70" fmla="*/ 1763 w 3065"/>
                <a:gd name="T71" fmla="*/ 1520 h 1520"/>
                <a:gd name="T72" fmla="*/ 1811 w 3065"/>
                <a:gd name="T73" fmla="*/ 1520 h 1520"/>
                <a:gd name="T74" fmla="*/ 1858 w 3065"/>
                <a:gd name="T75" fmla="*/ 1520 h 1520"/>
                <a:gd name="T76" fmla="*/ 1906 w 3065"/>
                <a:gd name="T77" fmla="*/ 1520 h 1520"/>
                <a:gd name="T78" fmla="*/ 1953 w 3065"/>
                <a:gd name="T79" fmla="*/ 1520 h 1520"/>
                <a:gd name="T80" fmla="*/ 2001 w 3065"/>
                <a:gd name="T81" fmla="*/ 1520 h 1520"/>
                <a:gd name="T82" fmla="*/ 2048 w 3065"/>
                <a:gd name="T83" fmla="*/ 1520 h 1520"/>
                <a:gd name="T84" fmla="*/ 2096 w 3065"/>
                <a:gd name="T85" fmla="*/ 1520 h 1520"/>
                <a:gd name="T86" fmla="*/ 2144 w 3065"/>
                <a:gd name="T87" fmla="*/ 1517 h 1520"/>
                <a:gd name="T88" fmla="*/ 2191 w 3065"/>
                <a:gd name="T89" fmla="*/ 1520 h 1520"/>
                <a:gd name="T90" fmla="*/ 2239 w 3065"/>
                <a:gd name="T91" fmla="*/ 1520 h 1520"/>
                <a:gd name="T92" fmla="*/ 2286 w 3065"/>
                <a:gd name="T93" fmla="*/ 1520 h 1520"/>
                <a:gd name="T94" fmla="*/ 2334 w 3065"/>
                <a:gd name="T95" fmla="*/ 1519 h 1520"/>
                <a:gd name="T96" fmla="*/ 2381 w 3065"/>
                <a:gd name="T97" fmla="*/ 1519 h 1520"/>
                <a:gd name="T98" fmla="*/ 2429 w 3065"/>
                <a:gd name="T99" fmla="*/ 1520 h 1520"/>
                <a:gd name="T100" fmla="*/ 2476 w 3065"/>
                <a:gd name="T101" fmla="*/ 1520 h 1520"/>
                <a:gd name="T102" fmla="*/ 2524 w 3065"/>
                <a:gd name="T103" fmla="*/ 1520 h 1520"/>
                <a:gd name="T104" fmla="*/ 2571 w 3065"/>
                <a:gd name="T105" fmla="*/ 1520 h 1520"/>
                <a:gd name="T106" fmla="*/ 2619 w 3065"/>
                <a:gd name="T107" fmla="*/ 1520 h 1520"/>
                <a:gd name="T108" fmla="*/ 2666 w 3065"/>
                <a:gd name="T109" fmla="*/ 1514 h 1520"/>
                <a:gd name="T110" fmla="*/ 2714 w 3065"/>
                <a:gd name="T111" fmla="*/ 1520 h 1520"/>
                <a:gd name="T112" fmla="*/ 2761 w 3065"/>
                <a:gd name="T113" fmla="*/ 1455 h 1520"/>
                <a:gd name="T114" fmla="*/ 2809 w 3065"/>
                <a:gd name="T115" fmla="*/ 1520 h 1520"/>
                <a:gd name="T116" fmla="*/ 2856 w 3065"/>
                <a:gd name="T117" fmla="*/ 1520 h 1520"/>
                <a:gd name="T118" fmla="*/ 2904 w 3065"/>
                <a:gd name="T119" fmla="*/ 1520 h 1520"/>
                <a:gd name="T120" fmla="*/ 2951 w 3065"/>
                <a:gd name="T121" fmla="*/ 1510 h 1520"/>
                <a:gd name="T122" fmla="*/ 2999 w 3065"/>
                <a:gd name="T123" fmla="*/ 1520 h 1520"/>
                <a:gd name="T124" fmla="*/ 3046 w 3065"/>
                <a:gd name="T12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5" h="1520">
                  <a:moveTo>
                    <a:pt x="0" y="1520"/>
                  </a:moveTo>
                  <a:lnTo>
                    <a:pt x="0" y="1520"/>
                  </a:lnTo>
                  <a:lnTo>
                    <a:pt x="1" y="1520"/>
                  </a:lnTo>
                  <a:lnTo>
                    <a:pt x="1" y="1520"/>
                  </a:lnTo>
                  <a:lnTo>
                    <a:pt x="2" y="1520"/>
                  </a:lnTo>
                  <a:lnTo>
                    <a:pt x="2" y="1520"/>
                  </a:lnTo>
                  <a:lnTo>
                    <a:pt x="3" y="1520"/>
                  </a:lnTo>
                  <a:lnTo>
                    <a:pt x="3" y="1520"/>
                  </a:lnTo>
                  <a:lnTo>
                    <a:pt x="4" y="1520"/>
                  </a:lnTo>
                  <a:lnTo>
                    <a:pt x="4" y="1520"/>
                  </a:lnTo>
                  <a:lnTo>
                    <a:pt x="5" y="1520"/>
                  </a:lnTo>
                  <a:lnTo>
                    <a:pt x="5" y="1520"/>
                  </a:lnTo>
                  <a:lnTo>
                    <a:pt x="6" y="1520"/>
                  </a:lnTo>
                  <a:lnTo>
                    <a:pt x="6" y="1520"/>
                  </a:lnTo>
                  <a:lnTo>
                    <a:pt x="7" y="1520"/>
                  </a:lnTo>
                  <a:lnTo>
                    <a:pt x="7" y="1520"/>
                  </a:lnTo>
                  <a:lnTo>
                    <a:pt x="8" y="1520"/>
                  </a:lnTo>
                  <a:lnTo>
                    <a:pt x="8" y="1520"/>
                  </a:lnTo>
                  <a:lnTo>
                    <a:pt x="9" y="1520"/>
                  </a:lnTo>
                  <a:lnTo>
                    <a:pt x="9" y="1520"/>
                  </a:lnTo>
                  <a:lnTo>
                    <a:pt x="10" y="1520"/>
                  </a:lnTo>
                  <a:lnTo>
                    <a:pt x="10" y="1520"/>
                  </a:lnTo>
                  <a:lnTo>
                    <a:pt x="11" y="1520"/>
                  </a:lnTo>
                  <a:lnTo>
                    <a:pt x="11" y="1520"/>
                  </a:lnTo>
                  <a:lnTo>
                    <a:pt x="12" y="1520"/>
                  </a:lnTo>
                  <a:lnTo>
                    <a:pt x="12" y="1520"/>
                  </a:lnTo>
                  <a:lnTo>
                    <a:pt x="13" y="1520"/>
                  </a:lnTo>
                  <a:lnTo>
                    <a:pt x="13" y="1520"/>
                  </a:lnTo>
                  <a:lnTo>
                    <a:pt x="14" y="1520"/>
                  </a:lnTo>
                  <a:lnTo>
                    <a:pt x="14" y="1520"/>
                  </a:lnTo>
                  <a:lnTo>
                    <a:pt x="15" y="1520"/>
                  </a:lnTo>
                  <a:lnTo>
                    <a:pt x="15" y="1520"/>
                  </a:lnTo>
                  <a:lnTo>
                    <a:pt x="16" y="1520"/>
                  </a:lnTo>
                  <a:lnTo>
                    <a:pt x="16" y="1520"/>
                  </a:lnTo>
                  <a:lnTo>
                    <a:pt x="17" y="1520"/>
                  </a:lnTo>
                  <a:lnTo>
                    <a:pt x="17" y="1520"/>
                  </a:lnTo>
                  <a:lnTo>
                    <a:pt x="18" y="1520"/>
                  </a:lnTo>
                  <a:lnTo>
                    <a:pt x="18" y="1520"/>
                  </a:lnTo>
                  <a:lnTo>
                    <a:pt x="19" y="1520"/>
                  </a:lnTo>
                  <a:lnTo>
                    <a:pt x="19" y="1520"/>
                  </a:lnTo>
                  <a:lnTo>
                    <a:pt x="20" y="1520"/>
                  </a:lnTo>
                  <a:lnTo>
                    <a:pt x="20" y="1520"/>
                  </a:lnTo>
                  <a:lnTo>
                    <a:pt x="21" y="1520"/>
                  </a:lnTo>
                  <a:lnTo>
                    <a:pt x="21" y="1520"/>
                  </a:lnTo>
                  <a:lnTo>
                    <a:pt x="22" y="1520"/>
                  </a:lnTo>
                  <a:lnTo>
                    <a:pt x="22" y="1520"/>
                  </a:lnTo>
                  <a:lnTo>
                    <a:pt x="23" y="1520"/>
                  </a:lnTo>
                  <a:lnTo>
                    <a:pt x="23" y="1520"/>
                  </a:lnTo>
                  <a:lnTo>
                    <a:pt x="24" y="1520"/>
                  </a:lnTo>
                  <a:lnTo>
                    <a:pt x="24" y="1520"/>
                  </a:lnTo>
                  <a:lnTo>
                    <a:pt x="25" y="1520"/>
                  </a:lnTo>
                  <a:lnTo>
                    <a:pt x="25" y="1520"/>
                  </a:lnTo>
                  <a:lnTo>
                    <a:pt x="26" y="1520"/>
                  </a:lnTo>
                  <a:lnTo>
                    <a:pt x="26" y="1520"/>
                  </a:lnTo>
                  <a:lnTo>
                    <a:pt x="27" y="1520"/>
                  </a:lnTo>
                  <a:lnTo>
                    <a:pt x="27" y="1520"/>
                  </a:lnTo>
                  <a:lnTo>
                    <a:pt x="28" y="1520"/>
                  </a:lnTo>
                  <a:lnTo>
                    <a:pt x="28" y="1520"/>
                  </a:lnTo>
                  <a:lnTo>
                    <a:pt x="29" y="1520"/>
                  </a:lnTo>
                  <a:lnTo>
                    <a:pt x="29" y="1520"/>
                  </a:lnTo>
                  <a:lnTo>
                    <a:pt x="30" y="1520"/>
                  </a:lnTo>
                  <a:lnTo>
                    <a:pt x="30" y="1520"/>
                  </a:lnTo>
                  <a:lnTo>
                    <a:pt x="31" y="1520"/>
                  </a:lnTo>
                  <a:lnTo>
                    <a:pt x="31" y="1520"/>
                  </a:lnTo>
                  <a:lnTo>
                    <a:pt x="32" y="1520"/>
                  </a:lnTo>
                  <a:lnTo>
                    <a:pt x="32" y="1520"/>
                  </a:lnTo>
                  <a:lnTo>
                    <a:pt x="33" y="1520"/>
                  </a:lnTo>
                  <a:lnTo>
                    <a:pt x="33" y="1520"/>
                  </a:lnTo>
                  <a:lnTo>
                    <a:pt x="34" y="1520"/>
                  </a:lnTo>
                  <a:lnTo>
                    <a:pt x="34" y="1520"/>
                  </a:lnTo>
                  <a:lnTo>
                    <a:pt x="35" y="1520"/>
                  </a:lnTo>
                  <a:lnTo>
                    <a:pt x="35" y="1520"/>
                  </a:lnTo>
                  <a:lnTo>
                    <a:pt x="36" y="1520"/>
                  </a:lnTo>
                  <a:lnTo>
                    <a:pt x="36" y="1520"/>
                  </a:lnTo>
                  <a:lnTo>
                    <a:pt x="37" y="1520"/>
                  </a:lnTo>
                  <a:lnTo>
                    <a:pt x="37" y="1520"/>
                  </a:lnTo>
                  <a:lnTo>
                    <a:pt x="38" y="1520"/>
                  </a:lnTo>
                  <a:lnTo>
                    <a:pt x="38" y="1520"/>
                  </a:lnTo>
                  <a:lnTo>
                    <a:pt x="39" y="1520"/>
                  </a:lnTo>
                  <a:lnTo>
                    <a:pt x="39" y="1520"/>
                  </a:lnTo>
                  <a:lnTo>
                    <a:pt x="40" y="1520"/>
                  </a:lnTo>
                  <a:lnTo>
                    <a:pt x="41" y="1520"/>
                  </a:lnTo>
                  <a:lnTo>
                    <a:pt x="41" y="1520"/>
                  </a:lnTo>
                  <a:lnTo>
                    <a:pt x="42" y="1520"/>
                  </a:lnTo>
                  <a:lnTo>
                    <a:pt x="42" y="1520"/>
                  </a:lnTo>
                  <a:lnTo>
                    <a:pt x="43" y="1520"/>
                  </a:lnTo>
                  <a:lnTo>
                    <a:pt x="43" y="1520"/>
                  </a:lnTo>
                  <a:lnTo>
                    <a:pt x="44" y="1520"/>
                  </a:lnTo>
                  <a:lnTo>
                    <a:pt x="44" y="1520"/>
                  </a:lnTo>
                  <a:lnTo>
                    <a:pt x="45" y="1520"/>
                  </a:lnTo>
                  <a:lnTo>
                    <a:pt x="45" y="1520"/>
                  </a:lnTo>
                  <a:lnTo>
                    <a:pt x="46" y="1519"/>
                  </a:lnTo>
                  <a:lnTo>
                    <a:pt x="46" y="1520"/>
                  </a:lnTo>
                  <a:lnTo>
                    <a:pt x="47" y="1520"/>
                  </a:lnTo>
                  <a:lnTo>
                    <a:pt x="47" y="1520"/>
                  </a:lnTo>
                  <a:lnTo>
                    <a:pt x="48" y="1520"/>
                  </a:lnTo>
                  <a:lnTo>
                    <a:pt x="48" y="1520"/>
                  </a:lnTo>
                  <a:lnTo>
                    <a:pt x="49" y="1520"/>
                  </a:lnTo>
                  <a:lnTo>
                    <a:pt x="49" y="1520"/>
                  </a:lnTo>
                  <a:lnTo>
                    <a:pt x="50" y="1520"/>
                  </a:lnTo>
                  <a:lnTo>
                    <a:pt x="50" y="1520"/>
                  </a:lnTo>
                  <a:lnTo>
                    <a:pt x="51" y="1519"/>
                  </a:lnTo>
                  <a:lnTo>
                    <a:pt x="51" y="1520"/>
                  </a:lnTo>
                  <a:lnTo>
                    <a:pt x="52" y="1520"/>
                  </a:lnTo>
                  <a:lnTo>
                    <a:pt x="52" y="1520"/>
                  </a:lnTo>
                  <a:lnTo>
                    <a:pt x="53" y="1520"/>
                  </a:lnTo>
                  <a:lnTo>
                    <a:pt x="53" y="1520"/>
                  </a:lnTo>
                  <a:lnTo>
                    <a:pt x="54" y="1520"/>
                  </a:lnTo>
                  <a:lnTo>
                    <a:pt x="54" y="1520"/>
                  </a:lnTo>
                  <a:lnTo>
                    <a:pt x="55" y="1520"/>
                  </a:lnTo>
                  <a:lnTo>
                    <a:pt x="55" y="1520"/>
                  </a:lnTo>
                  <a:lnTo>
                    <a:pt x="56" y="1520"/>
                  </a:lnTo>
                  <a:lnTo>
                    <a:pt x="57" y="1520"/>
                  </a:lnTo>
                  <a:lnTo>
                    <a:pt x="57" y="1520"/>
                  </a:lnTo>
                  <a:lnTo>
                    <a:pt x="58" y="1520"/>
                  </a:lnTo>
                  <a:lnTo>
                    <a:pt x="58" y="1520"/>
                  </a:lnTo>
                  <a:lnTo>
                    <a:pt x="59" y="1520"/>
                  </a:lnTo>
                  <a:lnTo>
                    <a:pt x="59" y="1520"/>
                  </a:lnTo>
                  <a:lnTo>
                    <a:pt x="60" y="1520"/>
                  </a:lnTo>
                  <a:lnTo>
                    <a:pt x="60" y="1520"/>
                  </a:lnTo>
                  <a:lnTo>
                    <a:pt x="61" y="1520"/>
                  </a:lnTo>
                  <a:lnTo>
                    <a:pt x="61" y="1520"/>
                  </a:lnTo>
                  <a:lnTo>
                    <a:pt x="62" y="1520"/>
                  </a:lnTo>
                  <a:lnTo>
                    <a:pt x="62" y="1520"/>
                  </a:lnTo>
                  <a:lnTo>
                    <a:pt x="63" y="1520"/>
                  </a:lnTo>
                  <a:lnTo>
                    <a:pt x="63" y="1520"/>
                  </a:lnTo>
                  <a:lnTo>
                    <a:pt x="64" y="1520"/>
                  </a:lnTo>
                  <a:lnTo>
                    <a:pt x="64" y="1520"/>
                  </a:lnTo>
                  <a:lnTo>
                    <a:pt x="65" y="1520"/>
                  </a:lnTo>
                  <a:lnTo>
                    <a:pt x="65" y="1520"/>
                  </a:lnTo>
                  <a:lnTo>
                    <a:pt x="66" y="1520"/>
                  </a:lnTo>
                  <a:lnTo>
                    <a:pt x="66" y="1520"/>
                  </a:lnTo>
                  <a:lnTo>
                    <a:pt x="67" y="1520"/>
                  </a:lnTo>
                  <a:lnTo>
                    <a:pt x="67" y="1520"/>
                  </a:lnTo>
                  <a:lnTo>
                    <a:pt x="68" y="1520"/>
                  </a:lnTo>
                  <a:lnTo>
                    <a:pt x="68" y="1520"/>
                  </a:lnTo>
                  <a:lnTo>
                    <a:pt x="69" y="1520"/>
                  </a:lnTo>
                  <a:lnTo>
                    <a:pt x="69" y="1520"/>
                  </a:lnTo>
                  <a:lnTo>
                    <a:pt x="70" y="1520"/>
                  </a:lnTo>
                  <a:lnTo>
                    <a:pt x="70" y="1520"/>
                  </a:lnTo>
                  <a:lnTo>
                    <a:pt x="71" y="1520"/>
                  </a:lnTo>
                  <a:lnTo>
                    <a:pt x="71" y="1520"/>
                  </a:lnTo>
                  <a:lnTo>
                    <a:pt x="72" y="1520"/>
                  </a:lnTo>
                  <a:lnTo>
                    <a:pt x="72" y="1520"/>
                  </a:lnTo>
                  <a:lnTo>
                    <a:pt x="73" y="1520"/>
                  </a:lnTo>
                  <a:lnTo>
                    <a:pt x="74" y="1520"/>
                  </a:lnTo>
                  <a:lnTo>
                    <a:pt x="74" y="1520"/>
                  </a:lnTo>
                  <a:lnTo>
                    <a:pt x="75" y="1520"/>
                  </a:lnTo>
                  <a:lnTo>
                    <a:pt x="75" y="1520"/>
                  </a:lnTo>
                  <a:lnTo>
                    <a:pt x="76" y="1520"/>
                  </a:lnTo>
                  <a:lnTo>
                    <a:pt x="77" y="1520"/>
                  </a:lnTo>
                  <a:lnTo>
                    <a:pt x="77" y="1519"/>
                  </a:lnTo>
                  <a:lnTo>
                    <a:pt x="78" y="1520"/>
                  </a:lnTo>
                  <a:lnTo>
                    <a:pt x="78" y="1520"/>
                  </a:lnTo>
                  <a:lnTo>
                    <a:pt x="79" y="1520"/>
                  </a:lnTo>
                  <a:lnTo>
                    <a:pt x="80" y="1520"/>
                  </a:lnTo>
                  <a:lnTo>
                    <a:pt x="80" y="1520"/>
                  </a:lnTo>
                  <a:lnTo>
                    <a:pt x="81" y="1520"/>
                  </a:lnTo>
                  <a:lnTo>
                    <a:pt x="81" y="1520"/>
                  </a:lnTo>
                  <a:lnTo>
                    <a:pt x="82" y="1520"/>
                  </a:lnTo>
                  <a:lnTo>
                    <a:pt x="82" y="1520"/>
                  </a:lnTo>
                  <a:lnTo>
                    <a:pt x="83" y="1520"/>
                  </a:lnTo>
                  <a:lnTo>
                    <a:pt x="83" y="1520"/>
                  </a:lnTo>
                  <a:lnTo>
                    <a:pt x="84" y="1520"/>
                  </a:lnTo>
                  <a:lnTo>
                    <a:pt x="84" y="1520"/>
                  </a:lnTo>
                  <a:lnTo>
                    <a:pt x="85" y="1520"/>
                  </a:lnTo>
                  <a:lnTo>
                    <a:pt x="85" y="1520"/>
                  </a:lnTo>
                  <a:lnTo>
                    <a:pt x="86" y="1520"/>
                  </a:lnTo>
                  <a:lnTo>
                    <a:pt x="86" y="1520"/>
                  </a:lnTo>
                  <a:lnTo>
                    <a:pt x="87" y="1520"/>
                  </a:lnTo>
                  <a:lnTo>
                    <a:pt x="87" y="1520"/>
                  </a:lnTo>
                  <a:lnTo>
                    <a:pt x="88" y="1520"/>
                  </a:lnTo>
                  <a:lnTo>
                    <a:pt x="89" y="1520"/>
                  </a:lnTo>
                  <a:lnTo>
                    <a:pt x="89" y="1520"/>
                  </a:lnTo>
                  <a:lnTo>
                    <a:pt x="90" y="1520"/>
                  </a:lnTo>
                  <a:lnTo>
                    <a:pt x="90" y="1520"/>
                  </a:lnTo>
                  <a:lnTo>
                    <a:pt x="91" y="1520"/>
                  </a:lnTo>
                  <a:lnTo>
                    <a:pt x="91" y="1520"/>
                  </a:lnTo>
                  <a:lnTo>
                    <a:pt x="92" y="1520"/>
                  </a:lnTo>
                  <a:lnTo>
                    <a:pt x="92" y="1520"/>
                  </a:lnTo>
                  <a:lnTo>
                    <a:pt x="93" y="1520"/>
                  </a:lnTo>
                  <a:lnTo>
                    <a:pt x="93" y="1520"/>
                  </a:lnTo>
                  <a:lnTo>
                    <a:pt x="94" y="1520"/>
                  </a:lnTo>
                  <a:lnTo>
                    <a:pt x="94" y="1520"/>
                  </a:lnTo>
                  <a:lnTo>
                    <a:pt x="95" y="1520"/>
                  </a:lnTo>
                  <a:lnTo>
                    <a:pt x="95" y="1520"/>
                  </a:lnTo>
                  <a:lnTo>
                    <a:pt x="96" y="1520"/>
                  </a:lnTo>
                  <a:lnTo>
                    <a:pt x="96" y="1520"/>
                  </a:lnTo>
                  <a:lnTo>
                    <a:pt x="97" y="1520"/>
                  </a:lnTo>
                  <a:lnTo>
                    <a:pt x="97" y="1520"/>
                  </a:lnTo>
                  <a:lnTo>
                    <a:pt x="98" y="1520"/>
                  </a:lnTo>
                  <a:lnTo>
                    <a:pt x="98" y="1520"/>
                  </a:lnTo>
                  <a:lnTo>
                    <a:pt x="99" y="1520"/>
                  </a:lnTo>
                  <a:lnTo>
                    <a:pt x="99" y="1520"/>
                  </a:lnTo>
                  <a:lnTo>
                    <a:pt x="100" y="1520"/>
                  </a:lnTo>
                  <a:lnTo>
                    <a:pt x="100" y="1520"/>
                  </a:lnTo>
                  <a:lnTo>
                    <a:pt x="101" y="1520"/>
                  </a:lnTo>
                  <a:lnTo>
                    <a:pt x="101" y="1520"/>
                  </a:lnTo>
                  <a:lnTo>
                    <a:pt x="102" y="1520"/>
                  </a:lnTo>
                  <a:lnTo>
                    <a:pt x="102" y="1520"/>
                  </a:lnTo>
                  <a:lnTo>
                    <a:pt x="103" y="1520"/>
                  </a:lnTo>
                  <a:lnTo>
                    <a:pt x="103" y="1520"/>
                  </a:lnTo>
                  <a:lnTo>
                    <a:pt x="104" y="1520"/>
                  </a:lnTo>
                  <a:lnTo>
                    <a:pt x="104" y="1520"/>
                  </a:lnTo>
                  <a:lnTo>
                    <a:pt x="105" y="1520"/>
                  </a:lnTo>
                  <a:lnTo>
                    <a:pt x="105" y="1520"/>
                  </a:lnTo>
                  <a:lnTo>
                    <a:pt x="106" y="1520"/>
                  </a:lnTo>
                  <a:lnTo>
                    <a:pt x="106" y="1520"/>
                  </a:lnTo>
                  <a:lnTo>
                    <a:pt x="107" y="1520"/>
                  </a:lnTo>
                  <a:lnTo>
                    <a:pt x="107" y="1520"/>
                  </a:lnTo>
                  <a:lnTo>
                    <a:pt x="108" y="1520"/>
                  </a:lnTo>
                  <a:lnTo>
                    <a:pt x="108" y="1520"/>
                  </a:lnTo>
                  <a:lnTo>
                    <a:pt x="109" y="1520"/>
                  </a:lnTo>
                  <a:lnTo>
                    <a:pt x="110" y="1520"/>
                  </a:lnTo>
                  <a:lnTo>
                    <a:pt x="110" y="1520"/>
                  </a:lnTo>
                  <a:lnTo>
                    <a:pt x="111" y="1520"/>
                  </a:lnTo>
                  <a:lnTo>
                    <a:pt x="111" y="1520"/>
                  </a:lnTo>
                  <a:lnTo>
                    <a:pt x="112" y="1520"/>
                  </a:lnTo>
                  <a:lnTo>
                    <a:pt x="112" y="1520"/>
                  </a:lnTo>
                  <a:lnTo>
                    <a:pt x="113" y="1520"/>
                  </a:lnTo>
                  <a:lnTo>
                    <a:pt x="114" y="1520"/>
                  </a:lnTo>
                  <a:lnTo>
                    <a:pt x="114" y="1520"/>
                  </a:lnTo>
                  <a:lnTo>
                    <a:pt x="115" y="1520"/>
                  </a:lnTo>
                  <a:lnTo>
                    <a:pt x="115" y="1520"/>
                  </a:lnTo>
                  <a:lnTo>
                    <a:pt x="116" y="1520"/>
                  </a:lnTo>
                  <a:lnTo>
                    <a:pt x="116" y="1520"/>
                  </a:lnTo>
                  <a:lnTo>
                    <a:pt x="117" y="1520"/>
                  </a:lnTo>
                  <a:lnTo>
                    <a:pt x="117" y="1520"/>
                  </a:lnTo>
                  <a:lnTo>
                    <a:pt x="118" y="1520"/>
                  </a:lnTo>
                  <a:lnTo>
                    <a:pt x="118" y="1520"/>
                  </a:lnTo>
                  <a:lnTo>
                    <a:pt x="119" y="1520"/>
                  </a:lnTo>
                  <a:lnTo>
                    <a:pt x="119" y="1520"/>
                  </a:lnTo>
                  <a:lnTo>
                    <a:pt x="120" y="1520"/>
                  </a:lnTo>
                  <a:lnTo>
                    <a:pt x="120" y="1520"/>
                  </a:lnTo>
                  <a:lnTo>
                    <a:pt x="121" y="1520"/>
                  </a:lnTo>
                  <a:lnTo>
                    <a:pt x="121" y="1520"/>
                  </a:lnTo>
                  <a:lnTo>
                    <a:pt x="122" y="1520"/>
                  </a:lnTo>
                  <a:lnTo>
                    <a:pt x="122" y="1520"/>
                  </a:lnTo>
                  <a:lnTo>
                    <a:pt x="123" y="1520"/>
                  </a:lnTo>
                  <a:lnTo>
                    <a:pt x="123" y="1520"/>
                  </a:lnTo>
                  <a:lnTo>
                    <a:pt x="124" y="1520"/>
                  </a:lnTo>
                  <a:lnTo>
                    <a:pt x="124" y="1520"/>
                  </a:lnTo>
                  <a:lnTo>
                    <a:pt x="125" y="1520"/>
                  </a:lnTo>
                  <a:lnTo>
                    <a:pt x="125" y="1520"/>
                  </a:lnTo>
                  <a:lnTo>
                    <a:pt x="126" y="1520"/>
                  </a:lnTo>
                  <a:lnTo>
                    <a:pt x="126" y="1520"/>
                  </a:lnTo>
                  <a:lnTo>
                    <a:pt x="127" y="1520"/>
                  </a:lnTo>
                  <a:lnTo>
                    <a:pt x="128" y="1520"/>
                  </a:lnTo>
                  <a:lnTo>
                    <a:pt x="128" y="1520"/>
                  </a:lnTo>
                  <a:lnTo>
                    <a:pt x="129" y="1520"/>
                  </a:lnTo>
                  <a:lnTo>
                    <a:pt x="129" y="1520"/>
                  </a:lnTo>
                  <a:lnTo>
                    <a:pt x="130" y="1520"/>
                  </a:lnTo>
                  <a:lnTo>
                    <a:pt x="130" y="1520"/>
                  </a:lnTo>
                  <a:lnTo>
                    <a:pt x="131" y="1520"/>
                  </a:lnTo>
                  <a:lnTo>
                    <a:pt x="131" y="1520"/>
                  </a:lnTo>
                  <a:lnTo>
                    <a:pt x="132" y="1520"/>
                  </a:lnTo>
                  <a:lnTo>
                    <a:pt x="132" y="1520"/>
                  </a:lnTo>
                  <a:lnTo>
                    <a:pt x="133" y="1520"/>
                  </a:lnTo>
                  <a:lnTo>
                    <a:pt x="133" y="1520"/>
                  </a:lnTo>
                  <a:lnTo>
                    <a:pt x="134" y="1520"/>
                  </a:lnTo>
                  <a:lnTo>
                    <a:pt x="134" y="1520"/>
                  </a:lnTo>
                  <a:lnTo>
                    <a:pt x="135" y="1520"/>
                  </a:lnTo>
                  <a:lnTo>
                    <a:pt x="136" y="1520"/>
                  </a:lnTo>
                  <a:lnTo>
                    <a:pt x="136" y="1520"/>
                  </a:lnTo>
                  <a:lnTo>
                    <a:pt x="137" y="1520"/>
                  </a:lnTo>
                  <a:lnTo>
                    <a:pt x="137" y="1520"/>
                  </a:lnTo>
                  <a:lnTo>
                    <a:pt x="138" y="1520"/>
                  </a:lnTo>
                  <a:lnTo>
                    <a:pt x="138" y="1520"/>
                  </a:lnTo>
                  <a:lnTo>
                    <a:pt x="139" y="1520"/>
                  </a:lnTo>
                  <a:lnTo>
                    <a:pt x="140" y="1520"/>
                  </a:lnTo>
                  <a:lnTo>
                    <a:pt x="140" y="1520"/>
                  </a:lnTo>
                  <a:lnTo>
                    <a:pt x="141" y="1520"/>
                  </a:lnTo>
                  <a:lnTo>
                    <a:pt x="141" y="1520"/>
                  </a:lnTo>
                  <a:lnTo>
                    <a:pt x="142" y="1520"/>
                  </a:lnTo>
                  <a:lnTo>
                    <a:pt x="142" y="1520"/>
                  </a:lnTo>
                  <a:lnTo>
                    <a:pt x="143" y="1520"/>
                  </a:lnTo>
                  <a:lnTo>
                    <a:pt x="143" y="1520"/>
                  </a:lnTo>
                  <a:lnTo>
                    <a:pt x="144" y="1520"/>
                  </a:lnTo>
                  <a:lnTo>
                    <a:pt x="144" y="1520"/>
                  </a:lnTo>
                  <a:lnTo>
                    <a:pt x="145" y="1520"/>
                  </a:lnTo>
                  <a:lnTo>
                    <a:pt x="145" y="1520"/>
                  </a:lnTo>
                  <a:lnTo>
                    <a:pt x="146" y="1520"/>
                  </a:lnTo>
                  <a:lnTo>
                    <a:pt x="146" y="1520"/>
                  </a:lnTo>
                  <a:lnTo>
                    <a:pt x="147" y="1520"/>
                  </a:lnTo>
                  <a:lnTo>
                    <a:pt x="147" y="1520"/>
                  </a:lnTo>
                  <a:lnTo>
                    <a:pt x="148" y="1520"/>
                  </a:lnTo>
                  <a:lnTo>
                    <a:pt x="148" y="1520"/>
                  </a:lnTo>
                  <a:lnTo>
                    <a:pt x="149" y="1520"/>
                  </a:lnTo>
                  <a:lnTo>
                    <a:pt x="150" y="1520"/>
                  </a:lnTo>
                  <a:lnTo>
                    <a:pt x="150" y="1520"/>
                  </a:lnTo>
                  <a:lnTo>
                    <a:pt x="151" y="1520"/>
                  </a:lnTo>
                  <a:lnTo>
                    <a:pt x="151" y="1520"/>
                  </a:lnTo>
                  <a:lnTo>
                    <a:pt x="152" y="1520"/>
                  </a:lnTo>
                  <a:lnTo>
                    <a:pt x="152" y="1520"/>
                  </a:lnTo>
                  <a:lnTo>
                    <a:pt x="153" y="1520"/>
                  </a:lnTo>
                  <a:lnTo>
                    <a:pt x="153" y="1520"/>
                  </a:lnTo>
                  <a:lnTo>
                    <a:pt x="154" y="1520"/>
                  </a:lnTo>
                  <a:lnTo>
                    <a:pt x="155" y="1520"/>
                  </a:lnTo>
                  <a:lnTo>
                    <a:pt x="155" y="1520"/>
                  </a:lnTo>
                  <a:lnTo>
                    <a:pt x="156" y="1520"/>
                  </a:lnTo>
                  <a:lnTo>
                    <a:pt x="157" y="1520"/>
                  </a:lnTo>
                  <a:lnTo>
                    <a:pt x="157" y="1520"/>
                  </a:lnTo>
                  <a:lnTo>
                    <a:pt x="158" y="1520"/>
                  </a:lnTo>
                  <a:lnTo>
                    <a:pt x="158" y="1520"/>
                  </a:lnTo>
                  <a:lnTo>
                    <a:pt x="159" y="1520"/>
                  </a:lnTo>
                  <a:lnTo>
                    <a:pt x="160" y="1520"/>
                  </a:lnTo>
                  <a:lnTo>
                    <a:pt x="160" y="1520"/>
                  </a:lnTo>
                  <a:lnTo>
                    <a:pt x="161" y="1520"/>
                  </a:lnTo>
                  <a:lnTo>
                    <a:pt x="161" y="1520"/>
                  </a:lnTo>
                  <a:lnTo>
                    <a:pt x="162" y="1520"/>
                  </a:lnTo>
                  <a:lnTo>
                    <a:pt x="162" y="1520"/>
                  </a:lnTo>
                  <a:lnTo>
                    <a:pt x="163" y="1520"/>
                  </a:lnTo>
                  <a:lnTo>
                    <a:pt x="163" y="1520"/>
                  </a:lnTo>
                  <a:lnTo>
                    <a:pt x="164" y="1520"/>
                  </a:lnTo>
                  <a:lnTo>
                    <a:pt x="164" y="1520"/>
                  </a:lnTo>
                  <a:lnTo>
                    <a:pt x="165" y="1520"/>
                  </a:lnTo>
                  <a:lnTo>
                    <a:pt x="166" y="1520"/>
                  </a:lnTo>
                  <a:lnTo>
                    <a:pt x="166" y="1520"/>
                  </a:lnTo>
                  <a:lnTo>
                    <a:pt x="167" y="1520"/>
                  </a:lnTo>
                  <a:lnTo>
                    <a:pt x="167" y="1520"/>
                  </a:lnTo>
                  <a:lnTo>
                    <a:pt x="168" y="1520"/>
                  </a:lnTo>
                  <a:lnTo>
                    <a:pt x="168" y="1520"/>
                  </a:lnTo>
                  <a:lnTo>
                    <a:pt x="169" y="1520"/>
                  </a:lnTo>
                  <a:lnTo>
                    <a:pt x="170" y="1520"/>
                  </a:lnTo>
                  <a:lnTo>
                    <a:pt x="170" y="1520"/>
                  </a:lnTo>
                  <a:lnTo>
                    <a:pt x="171" y="1520"/>
                  </a:lnTo>
                  <a:lnTo>
                    <a:pt x="171" y="1520"/>
                  </a:lnTo>
                  <a:lnTo>
                    <a:pt x="172" y="1520"/>
                  </a:lnTo>
                  <a:lnTo>
                    <a:pt x="172" y="1520"/>
                  </a:lnTo>
                  <a:lnTo>
                    <a:pt x="173" y="1520"/>
                  </a:lnTo>
                  <a:lnTo>
                    <a:pt x="174" y="1520"/>
                  </a:lnTo>
                  <a:lnTo>
                    <a:pt x="174" y="1520"/>
                  </a:lnTo>
                  <a:lnTo>
                    <a:pt x="175" y="1520"/>
                  </a:lnTo>
                  <a:lnTo>
                    <a:pt x="175" y="1520"/>
                  </a:lnTo>
                  <a:lnTo>
                    <a:pt x="176" y="1520"/>
                  </a:lnTo>
                  <a:lnTo>
                    <a:pt x="176" y="1520"/>
                  </a:lnTo>
                  <a:lnTo>
                    <a:pt x="177" y="1520"/>
                  </a:lnTo>
                  <a:lnTo>
                    <a:pt x="177" y="1520"/>
                  </a:lnTo>
                  <a:lnTo>
                    <a:pt x="178" y="1520"/>
                  </a:lnTo>
                  <a:lnTo>
                    <a:pt x="179" y="1520"/>
                  </a:lnTo>
                  <a:lnTo>
                    <a:pt x="179" y="1520"/>
                  </a:lnTo>
                  <a:lnTo>
                    <a:pt x="180" y="1520"/>
                  </a:lnTo>
                  <a:lnTo>
                    <a:pt x="180" y="1520"/>
                  </a:lnTo>
                  <a:lnTo>
                    <a:pt x="181" y="1520"/>
                  </a:lnTo>
                  <a:lnTo>
                    <a:pt x="182" y="1520"/>
                  </a:lnTo>
                  <a:lnTo>
                    <a:pt x="182" y="1520"/>
                  </a:lnTo>
                  <a:lnTo>
                    <a:pt x="183" y="1520"/>
                  </a:lnTo>
                  <a:lnTo>
                    <a:pt x="184" y="1520"/>
                  </a:lnTo>
                  <a:lnTo>
                    <a:pt x="184" y="1520"/>
                  </a:lnTo>
                  <a:lnTo>
                    <a:pt x="185" y="1520"/>
                  </a:lnTo>
                  <a:lnTo>
                    <a:pt x="185" y="1520"/>
                  </a:lnTo>
                  <a:lnTo>
                    <a:pt x="186" y="1520"/>
                  </a:lnTo>
                  <a:lnTo>
                    <a:pt x="186" y="1520"/>
                  </a:lnTo>
                  <a:lnTo>
                    <a:pt x="187" y="1520"/>
                  </a:lnTo>
                  <a:lnTo>
                    <a:pt x="187" y="1520"/>
                  </a:lnTo>
                  <a:lnTo>
                    <a:pt x="188" y="1520"/>
                  </a:lnTo>
                  <a:lnTo>
                    <a:pt x="188" y="1520"/>
                  </a:lnTo>
                  <a:lnTo>
                    <a:pt x="189" y="1520"/>
                  </a:lnTo>
                  <a:lnTo>
                    <a:pt x="189" y="1520"/>
                  </a:lnTo>
                  <a:lnTo>
                    <a:pt x="190" y="1520"/>
                  </a:lnTo>
                  <a:lnTo>
                    <a:pt x="190" y="1520"/>
                  </a:lnTo>
                  <a:lnTo>
                    <a:pt x="191" y="1520"/>
                  </a:lnTo>
                  <a:lnTo>
                    <a:pt x="191" y="1520"/>
                  </a:lnTo>
                  <a:lnTo>
                    <a:pt x="192" y="1520"/>
                  </a:lnTo>
                  <a:lnTo>
                    <a:pt x="192" y="1520"/>
                  </a:lnTo>
                  <a:lnTo>
                    <a:pt x="193" y="1520"/>
                  </a:lnTo>
                  <a:lnTo>
                    <a:pt x="193" y="1520"/>
                  </a:lnTo>
                  <a:lnTo>
                    <a:pt x="194" y="1520"/>
                  </a:lnTo>
                  <a:lnTo>
                    <a:pt x="194" y="1520"/>
                  </a:lnTo>
                  <a:lnTo>
                    <a:pt x="195" y="1520"/>
                  </a:lnTo>
                  <a:lnTo>
                    <a:pt x="195" y="1520"/>
                  </a:lnTo>
                  <a:lnTo>
                    <a:pt x="196" y="1520"/>
                  </a:lnTo>
                  <a:lnTo>
                    <a:pt x="196" y="1520"/>
                  </a:lnTo>
                  <a:lnTo>
                    <a:pt x="197" y="1520"/>
                  </a:lnTo>
                  <a:lnTo>
                    <a:pt x="197" y="1520"/>
                  </a:lnTo>
                  <a:lnTo>
                    <a:pt x="198" y="1520"/>
                  </a:lnTo>
                  <a:lnTo>
                    <a:pt x="198" y="1520"/>
                  </a:lnTo>
                  <a:lnTo>
                    <a:pt x="199" y="1520"/>
                  </a:lnTo>
                  <a:lnTo>
                    <a:pt x="199" y="1520"/>
                  </a:lnTo>
                  <a:lnTo>
                    <a:pt x="200" y="1520"/>
                  </a:lnTo>
                  <a:lnTo>
                    <a:pt x="200" y="1520"/>
                  </a:lnTo>
                  <a:lnTo>
                    <a:pt x="201" y="1520"/>
                  </a:lnTo>
                  <a:lnTo>
                    <a:pt x="201" y="1520"/>
                  </a:lnTo>
                  <a:lnTo>
                    <a:pt x="202" y="1520"/>
                  </a:lnTo>
                  <a:lnTo>
                    <a:pt x="202" y="1520"/>
                  </a:lnTo>
                  <a:lnTo>
                    <a:pt x="203" y="1520"/>
                  </a:lnTo>
                  <a:lnTo>
                    <a:pt x="203" y="1520"/>
                  </a:lnTo>
                  <a:lnTo>
                    <a:pt x="204" y="1520"/>
                  </a:lnTo>
                  <a:lnTo>
                    <a:pt x="205" y="1520"/>
                  </a:lnTo>
                  <a:lnTo>
                    <a:pt x="205" y="1520"/>
                  </a:lnTo>
                  <a:lnTo>
                    <a:pt x="206" y="1520"/>
                  </a:lnTo>
                  <a:lnTo>
                    <a:pt x="206" y="1520"/>
                  </a:lnTo>
                  <a:lnTo>
                    <a:pt x="207" y="1520"/>
                  </a:lnTo>
                  <a:lnTo>
                    <a:pt x="207" y="1520"/>
                  </a:lnTo>
                  <a:lnTo>
                    <a:pt x="208" y="1520"/>
                  </a:lnTo>
                  <a:lnTo>
                    <a:pt x="208" y="1520"/>
                  </a:lnTo>
                  <a:lnTo>
                    <a:pt x="209" y="1520"/>
                  </a:lnTo>
                  <a:lnTo>
                    <a:pt x="209" y="1520"/>
                  </a:lnTo>
                  <a:lnTo>
                    <a:pt x="210" y="1520"/>
                  </a:lnTo>
                  <a:lnTo>
                    <a:pt x="210" y="1520"/>
                  </a:lnTo>
                  <a:lnTo>
                    <a:pt x="211" y="1520"/>
                  </a:lnTo>
                  <a:lnTo>
                    <a:pt x="212" y="1520"/>
                  </a:lnTo>
                  <a:lnTo>
                    <a:pt x="212" y="1520"/>
                  </a:lnTo>
                  <a:lnTo>
                    <a:pt x="213" y="1520"/>
                  </a:lnTo>
                  <a:lnTo>
                    <a:pt x="213" y="1520"/>
                  </a:lnTo>
                  <a:lnTo>
                    <a:pt x="214" y="1520"/>
                  </a:lnTo>
                  <a:lnTo>
                    <a:pt x="215" y="1520"/>
                  </a:lnTo>
                  <a:lnTo>
                    <a:pt x="215" y="1520"/>
                  </a:lnTo>
                  <a:lnTo>
                    <a:pt x="216" y="1520"/>
                  </a:lnTo>
                  <a:lnTo>
                    <a:pt x="216" y="1520"/>
                  </a:lnTo>
                  <a:lnTo>
                    <a:pt x="217" y="1520"/>
                  </a:lnTo>
                  <a:lnTo>
                    <a:pt x="217" y="1520"/>
                  </a:lnTo>
                  <a:lnTo>
                    <a:pt x="218" y="1520"/>
                  </a:lnTo>
                  <a:lnTo>
                    <a:pt x="218" y="1520"/>
                  </a:lnTo>
                  <a:lnTo>
                    <a:pt x="219" y="1520"/>
                  </a:lnTo>
                  <a:lnTo>
                    <a:pt x="219" y="1520"/>
                  </a:lnTo>
                  <a:lnTo>
                    <a:pt x="220" y="1520"/>
                  </a:lnTo>
                  <a:lnTo>
                    <a:pt x="220" y="1520"/>
                  </a:lnTo>
                  <a:lnTo>
                    <a:pt x="221" y="1520"/>
                  </a:lnTo>
                  <a:lnTo>
                    <a:pt x="221" y="1520"/>
                  </a:lnTo>
                  <a:lnTo>
                    <a:pt x="222" y="1520"/>
                  </a:lnTo>
                  <a:lnTo>
                    <a:pt x="222" y="1520"/>
                  </a:lnTo>
                  <a:lnTo>
                    <a:pt x="223" y="1520"/>
                  </a:lnTo>
                  <a:lnTo>
                    <a:pt x="223" y="1520"/>
                  </a:lnTo>
                  <a:lnTo>
                    <a:pt x="224" y="1520"/>
                  </a:lnTo>
                  <a:lnTo>
                    <a:pt x="224" y="1520"/>
                  </a:lnTo>
                  <a:lnTo>
                    <a:pt x="225" y="1520"/>
                  </a:lnTo>
                  <a:lnTo>
                    <a:pt x="225" y="1520"/>
                  </a:lnTo>
                  <a:lnTo>
                    <a:pt x="226" y="1520"/>
                  </a:lnTo>
                  <a:lnTo>
                    <a:pt x="226" y="1520"/>
                  </a:lnTo>
                  <a:lnTo>
                    <a:pt x="227" y="1520"/>
                  </a:lnTo>
                  <a:lnTo>
                    <a:pt x="227" y="1520"/>
                  </a:lnTo>
                  <a:lnTo>
                    <a:pt x="228" y="1520"/>
                  </a:lnTo>
                  <a:lnTo>
                    <a:pt x="228" y="1520"/>
                  </a:lnTo>
                  <a:lnTo>
                    <a:pt x="229" y="1520"/>
                  </a:lnTo>
                  <a:lnTo>
                    <a:pt x="229" y="1520"/>
                  </a:lnTo>
                  <a:lnTo>
                    <a:pt x="230" y="1520"/>
                  </a:lnTo>
                  <a:lnTo>
                    <a:pt x="230" y="1520"/>
                  </a:lnTo>
                  <a:lnTo>
                    <a:pt x="231" y="1520"/>
                  </a:lnTo>
                  <a:lnTo>
                    <a:pt x="231" y="1520"/>
                  </a:lnTo>
                  <a:lnTo>
                    <a:pt x="232" y="1520"/>
                  </a:lnTo>
                  <a:lnTo>
                    <a:pt x="232" y="1520"/>
                  </a:lnTo>
                  <a:lnTo>
                    <a:pt x="233" y="1520"/>
                  </a:lnTo>
                  <a:lnTo>
                    <a:pt x="233" y="1520"/>
                  </a:lnTo>
                  <a:lnTo>
                    <a:pt x="234" y="1520"/>
                  </a:lnTo>
                  <a:lnTo>
                    <a:pt x="234" y="1520"/>
                  </a:lnTo>
                  <a:lnTo>
                    <a:pt x="235" y="1520"/>
                  </a:lnTo>
                  <a:lnTo>
                    <a:pt x="235" y="1520"/>
                  </a:lnTo>
                  <a:lnTo>
                    <a:pt x="236" y="1520"/>
                  </a:lnTo>
                  <a:lnTo>
                    <a:pt x="236" y="1520"/>
                  </a:lnTo>
                  <a:lnTo>
                    <a:pt x="237" y="1520"/>
                  </a:lnTo>
                  <a:lnTo>
                    <a:pt x="237" y="1520"/>
                  </a:lnTo>
                  <a:lnTo>
                    <a:pt x="238" y="1520"/>
                  </a:lnTo>
                  <a:lnTo>
                    <a:pt x="238" y="1520"/>
                  </a:lnTo>
                  <a:lnTo>
                    <a:pt x="239" y="1520"/>
                  </a:lnTo>
                  <a:lnTo>
                    <a:pt x="239" y="1520"/>
                  </a:lnTo>
                  <a:lnTo>
                    <a:pt x="240" y="1520"/>
                  </a:lnTo>
                  <a:lnTo>
                    <a:pt x="241" y="1520"/>
                  </a:lnTo>
                  <a:lnTo>
                    <a:pt x="241" y="1520"/>
                  </a:lnTo>
                  <a:lnTo>
                    <a:pt x="242" y="1520"/>
                  </a:lnTo>
                  <a:lnTo>
                    <a:pt x="242" y="1520"/>
                  </a:lnTo>
                  <a:lnTo>
                    <a:pt x="243" y="1520"/>
                  </a:lnTo>
                  <a:lnTo>
                    <a:pt x="243" y="1520"/>
                  </a:lnTo>
                  <a:lnTo>
                    <a:pt x="244" y="1520"/>
                  </a:lnTo>
                  <a:lnTo>
                    <a:pt x="244" y="1520"/>
                  </a:lnTo>
                  <a:lnTo>
                    <a:pt x="245" y="1520"/>
                  </a:lnTo>
                  <a:lnTo>
                    <a:pt x="246" y="1520"/>
                  </a:lnTo>
                  <a:lnTo>
                    <a:pt x="246" y="1520"/>
                  </a:lnTo>
                  <a:lnTo>
                    <a:pt x="247" y="1519"/>
                  </a:lnTo>
                  <a:lnTo>
                    <a:pt x="247" y="1520"/>
                  </a:lnTo>
                  <a:lnTo>
                    <a:pt x="248" y="1520"/>
                  </a:lnTo>
                  <a:lnTo>
                    <a:pt x="249" y="1520"/>
                  </a:lnTo>
                  <a:lnTo>
                    <a:pt x="249" y="1520"/>
                  </a:lnTo>
                  <a:lnTo>
                    <a:pt x="250" y="1520"/>
                  </a:lnTo>
                  <a:lnTo>
                    <a:pt x="251" y="1520"/>
                  </a:lnTo>
                  <a:lnTo>
                    <a:pt x="251" y="1520"/>
                  </a:lnTo>
                  <a:lnTo>
                    <a:pt x="252" y="1520"/>
                  </a:lnTo>
                  <a:lnTo>
                    <a:pt x="252" y="1520"/>
                  </a:lnTo>
                  <a:lnTo>
                    <a:pt x="253" y="1520"/>
                  </a:lnTo>
                  <a:lnTo>
                    <a:pt x="253" y="1520"/>
                  </a:lnTo>
                  <a:lnTo>
                    <a:pt x="254" y="1520"/>
                  </a:lnTo>
                  <a:lnTo>
                    <a:pt x="254" y="1520"/>
                  </a:lnTo>
                  <a:lnTo>
                    <a:pt x="255" y="1520"/>
                  </a:lnTo>
                  <a:lnTo>
                    <a:pt x="255" y="1520"/>
                  </a:lnTo>
                  <a:lnTo>
                    <a:pt x="256" y="1520"/>
                  </a:lnTo>
                  <a:lnTo>
                    <a:pt x="257" y="1520"/>
                  </a:lnTo>
                  <a:lnTo>
                    <a:pt x="257" y="1520"/>
                  </a:lnTo>
                  <a:lnTo>
                    <a:pt x="258" y="1520"/>
                  </a:lnTo>
                  <a:lnTo>
                    <a:pt x="258" y="1520"/>
                  </a:lnTo>
                  <a:lnTo>
                    <a:pt x="259" y="1520"/>
                  </a:lnTo>
                  <a:lnTo>
                    <a:pt x="260" y="1520"/>
                  </a:lnTo>
                  <a:lnTo>
                    <a:pt x="260" y="1520"/>
                  </a:lnTo>
                  <a:lnTo>
                    <a:pt x="261" y="1520"/>
                  </a:lnTo>
                  <a:lnTo>
                    <a:pt x="261" y="1520"/>
                  </a:lnTo>
                  <a:lnTo>
                    <a:pt x="262" y="1520"/>
                  </a:lnTo>
                  <a:lnTo>
                    <a:pt x="263" y="1520"/>
                  </a:lnTo>
                  <a:lnTo>
                    <a:pt x="263" y="1520"/>
                  </a:lnTo>
                  <a:lnTo>
                    <a:pt x="264" y="1520"/>
                  </a:lnTo>
                  <a:lnTo>
                    <a:pt x="264" y="1520"/>
                  </a:lnTo>
                  <a:lnTo>
                    <a:pt x="265" y="1520"/>
                  </a:lnTo>
                  <a:lnTo>
                    <a:pt x="265" y="1520"/>
                  </a:lnTo>
                  <a:lnTo>
                    <a:pt x="266" y="1520"/>
                  </a:lnTo>
                  <a:lnTo>
                    <a:pt x="266" y="1520"/>
                  </a:lnTo>
                  <a:lnTo>
                    <a:pt x="267" y="1520"/>
                  </a:lnTo>
                  <a:lnTo>
                    <a:pt x="267" y="1520"/>
                  </a:lnTo>
                  <a:lnTo>
                    <a:pt x="268" y="1520"/>
                  </a:lnTo>
                  <a:lnTo>
                    <a:pt x="268" y="1520"/>
                  </a:lnTo>
                  <a:lnTo>
                    <a:pt x="269" y="1520"/>
                  </a:lnTo>
                  <a:lnTo>
                    <a:pt x="269" y="1520"/>
                  </a:lnTo>
                  <a:lnTo>
                    <a:pt x="270" y="1520"/>
                  </a:lnTo>
                  <a:lnTo>
                    <a:pt x="270" y="1520"/>
                  </a:lnTo>
                  <a:lnTo>
                    <a:pt x="271" y="1520"/>
                  </a:lnTo>
                  <a:lnTo>
                    <a:pt x="271" y="1520"/>
                  </a:lnTo>
                  <a:lnTo>
                    <a:pt x="272" y="1520"/>
                  </a:lnTo>
                  <a:lnTo>
                    <a:pt x="272" y="1520"/>
                  </a:lnTo>
                  <a:lnTo>
                    <a:pt x="273" y="1520"/>
                  </a:lnTo>
                  <a:lnTo>
                    <a:pt x="273" y="1520"/>
                  </a:lnTo>
                  <a:lnTo>
                    <a:pt x="274" y="1520"/>
                  </a:lnTo>
                  <a:lnTo>
                    <a:pt x="274" y="1520"/>
                  </a:lnTo>
                  <a:lnTo>
                    <a:pt x="275" y="1520"/>
                  </a:lnTo>
                  <a:lnTo>
                    <a:pt x="275" y="1520"/>
                  </a:lnTo>
                  <a:lnTo>
                    <a:pt x="276" y="1520"/>
                  </a:lnTo>
                  <a:lnTo>
                    <a:pt x="276" y="1520"/>
                  </a:lnTo>
                  <a:lnTo>
                    <a:pt x="277" y="1520"/>
                  </a:lnTo>
                  <a:lnTo>
                    <a:pt x="278" y="1520"/>
                  </a:lnTo>
                  <a:lnTo>
                    <a:pt x="278" y="1520"/>
                  </a:lnTo>
                  <a:lnTo>
                    <a:pt x="279" y="1520"/>
                  </a:lnTo>
                  <a:lnTo>
                    <a:pt x="279" y="1520"/>
                  </a:lnTo>
                  <a:lnTo>
                    <a:pt x="280" y="1520"/>
                  </a:lnTo>
                  <a:lnTo>
                    <a:pt x="281" y="1520"/>
                  </a:lnTo>
                  <a:lnTo>
                    <a:pt x="281" y="1520"/>
                  </a:lnTo>
                  <a:lnTo>
                    <a:pt x="282" y="1520"/>
                  </a:lnTo>
                  <a:lnTo>
                    <a:pt x="283" y="1520"/>
                  </a:lnTo>
                  <a:lnTo>
                    <a:pt x="283" y="1520"/>
                  </a:lnTo>
                  <a:lnTo>
                    <a:pt x="284" y="1520"/>
                  </a:lnTo>
                  <a:lnTo>
                    <a:pt x="284" y="1520"/>
                  </a:lnTo>
                  <a:lnTo>
                    <a:pt x="285" y="1520"/>
                  </a:lnTo>
                  <a:lnTo>
                    <a:pt x="285" y="1520"/>
                  </a:lnTo>
                  <a:lnTo>
                    <a:pt x="286" y="1520"/>
                  </a:lnTo>
                  <a:lnTo>
                    <a:pt x="287" y="1520"/>
                  </a:lnTo>
                  <a:lnTo>
                    <a:pt x="287" y="1520"/>
                  </a:lnTo>
                  <a:lnTo>
                    <a:pt x="288" y="1520"/>
                  </a:lnTo>
                  <a:lnTo>
                    <a:pt x="288" y="1520"/>
                  </a:lnTo>
                  <a:lnTo>
                    <a:pt x="289" y="1520"/>
                  </a:lnTo>
                  <a:lnTo>
                    <a:pt x="289" y="1520"/>
                  </a:lnTo>
                  <a:lnTo>
                    <a:pt x="290" y="1520"/>
                  </a:lnTo>
                  <a:lnTo>
                    <a:pt x="291" y="1520"/>
                  </a:lnTo>
                  <a:lnTo>
                    <a:pt x="291" y="1520"/>
                  </a:lnTo>
                  <a:lnTo>
                    <a:pt x="292" y="1520"/>
                  </a:lnTo>
                  <a:lnTo>
                    <a:pt x="292" y="1520"/>
                  </a:lnTo>
                  <a:lnTo>
                    <a:pt x="293" y="1520"/>
                  </a:lnTo>
                  <a:lnTo>
                    <a:pt x="293" y="1520"/>
                  </a:lnTo>
                  <a:lnTo>
                    <a:pt x="294" y="1520"/>
                  </a:lnTo>
                  <a:lnTo>
                    <a:pt x="295" y="1520"/>
                  </a:lnTo>
                  <a:lnTo>
                    <a:pt x="295" y="1520"/>
                  </a:lnTo>
                  <a:lnTo>
                    <a:pt x="296" y="1520"/>
                  </a:lnTo>
                  <a:lnTo>
                    <a:pt x="296" y="1520"/>
                  </a:lnTo>
                  <a:lnTo>
                    <a:pt x="297" y="1520"/>
                  </a:lnTo>
                  <a:lnTo>
                    <a:pt x="297" y="1520"/>
                  </a:lnTo>
                  <a:lnTo>
                    <a:pt x="298" y="1520"/>
                  </a:lnTo>
                  <a:lnTo>
                    <a:pt x="298" y="1520"/>
                  </a:lnTo>
                  <a:lnTo>
                    <a:pt x="299" y="1520"/>
                  </a:lnTo>
                  <a:lnTo>
                    <a:pt x="299" y="1520"/>
                  </a:lnTo>
                  <a:lnTo>
                    <a:pt x="300" y="1520"/>
                  </a:lnTo>
                  <a:lnTo>
                    <a:pt x="300" y="1520"/>
                  </a:lnTo>
                  <a:lnTo>
                    <a:pt x="301" y="1520"/>
                  </a:lnTo>
                  <a:lnTo>
                    <a:pt x="301" y="1520"/>
                  </a:lnTo>
                  <a:lnTo>
                    <a:pt x="302" y="1520"/>
                  </a:lnTo>
                  <a:lnTo>
                    <a:pt x="302" y="1520"/>
                  </a:lnTo>
                  <a:lnTo>
                    <a:pt x="303" y="1520"/>
                  </a:lnTo>
                  <a:lnTo>
                    <a:pt x="303" y="1520"/>
                  </a:lnTo>
                  <a:lnTo>
                    <a:pt x="304" y="1520"/>
                  </a:lnTo>
                  <a:lnTo>
                    <a:pt x="304" y="1520"/>
                  </a:lnTo>
                  <a:lnTo>
                    <a:pt x="305" y="1520"/>
                  </a:lnTo>
                  <a:lnTo>
                    <a:pt x="305" y="1520"/>
                  </a:lnTo>
                  <a:lnTo>
                    <a:pt x="306" y="1520"/>
                  </a:lnTo>
                  <a:lnTo>
                    <a:pt x="306" y="1520"/>
                  </a:lnTo>
                  <a:lnTo>
                    <a:pt x="307" y="1520"/>
                  </a:lnTo>
                  <a:lnTo>
                    <a:pt x="307" y="1520"/>
                  </a:lnTo>
                  <a:lnTo>
                    <a:pt x="308" y="1520"/>
                  </a:lnTo>
                  <a:lnTo>
                    <a:pt x="308" y="1520"/>
                  </a:lnTo>
                  <a:lnTo>
                    <a:pt x="309" y="1520"/>
                  </a:lnTo>
                  <a:lnTo>
                    <a:pt x="309" y="1520"/>
                  </a:lnTo>
                  <a:lnTo>
                    <a:pt x="310" y="1520"/>
                  </a:lnTo>
                  <a:lnTo>
                    <a:pt x="311" y="1520"/>
                  </a:lnTo>
                  <a:lnTo>
                    <a:pt x="311" y="1520"/>
                  </a:lnTo>
                  <a:lnTo>
                    <a:pt x="312" y="1520"/>
                  </a:lnTo>
                  <a:lnTo>
                    <a:pt x="312" y="1520"/>
                  </a:lnTo>
                  <a:lnTo>
                    <a:pt x="313" y="1520"/>
                  </a:lnTo>
                  <a:lnTo>
                    <a:pt x="313" y="1520"/>
                  </a:lnTo>
                  <a:lnTo>
                    <a:pt x="314" y="1520"/>
                  </a:lnTo>
                  <a:lnTo>
                    <a:pt x="314" y="1520"/>
                  </a:lnTo>
                  <a:lnTo>
                    <a:pt x="315" y="1520"/>
                  </a:lnTo>
                  <a:lnTo>
                    <a:pt x="315" y="1520"/>
                  </a:lnTo>
                  <a:lnTo>
                    <a:pt x="316" y="1520"/>
                  </a:lnTo>
                  <a:lnTo>
                    <a:pt x="316" y="1520"/>
                  </a:lnTo>
                  <a:lnTo>
                    <a:pt x="317" y="1520"/>
                  </a:lnTo>
                  <a:lnTo>
                    <a:pt x="317" y="1520"/>
                  </a:lnTo>
                  <a:lnTo>
                    <a:pt x="318" y="1520"/>
                  </a:lnTo>
                  <a:lnTo>
                    <a:pt x="318" y="1520"/>
                  </a:lnTo>
                  <a:lnTo>
                    <a:pt x="319" y="1520"/>
                  </a:lnTo>
                  <a:lnTo>
                    <a:pt x="319" y="1520"/>
                  </a:lnTo>
                  <a:lnTo>
                    <a:pt x="320" y="1520"/>
                  </a:lnTo>
                  <a:lnTo>
                    <a:pt x="320" y="1520"/>
                  </a:lnTo>
                  <a:lnTo>
                    <a:pt x="321" y="1520"/>
                  </a:lnTo>
                  <a:lnTo>
                    <a:pt x="322" y="1520"/>
                  </a:lnTo>
                  <a:lnTo>
                    <a:pt x="322" y="1520"/>
                  </a:lnTo>
                  <a:lnTo>
                    <a:pt x="323" y="1520"/>
                  </a:lnTo>
                  <a:lnTo>
                    <a:pt x="323" y="1520"/>
                  </a:lnTo>
                  <a:lnTo>
                    <a:pt x="324" y="1520"/>
                  </a:lnTo>
                  <a:lnTo>
                    <a:pt x="324" y="1520"/>
                  </a:lnTo>
                  <a:lnTo>
                    <a:pt x="325" y="1520"/>
                  </a:lnTo>
                  <a:lnTo>
                    <a:pt x="326" y="1520"/>
                  </a:lnTo>
                  <a:lnTo>
                    <a:pt x="326" y="1520"/>
                  </a:lnTo>
                  <a:lnTo>
                    <a:pt x="327" y="1520"/>
                  </a:lnTo>
                  <a:lnTo>
                    <a:pt x="327" y="1520"/>
                  </a:lnTo>
                  <a:lnTo>
                    <a:pt x="328" y="1520"/>
                  </a:lnTo>
                  <a:lnTo>
                    <a:pt x="328" y="1520"/>
                  </a:lnTo>
                  <a:lnTo>
                    <a:pt x="329" y="1520"/>
                  </a:lnTo>
                  <a:lnTo>
                    <a:pt x="329" y="1520"/>
                  </a:lnTo>
                  <a:lnTo>
                    <a:pt x="330" y="1520"/>
                  </a:lnTo>
                  <a:lnTo>
                    <a:pt x="331" y="1520"/>
                  </a:lnTo>
                  <a:lnTo>
                    <a:pt x="331" y="1520"/>
                  </a:lnTo>
                  <a:lnTo>
                    <a:pt x="332" y="1520"/>
                  </a:lnTo>
                  <a:lnTo>
                    <a:pt x="332" y="1520"/>
                  </a:lnTo>
                  <a:lnTo>
                    <a:pt x="333" y="1520"/>
                  </a:lnTo>
                  <a:lnTo>
                    <a:pt x="334" y="1520"/>
                  </a:lnTo>
                  <a:lnTo>
                    <a:pt x="334" y="1520"/>
                  </a:lnTo>
                  <a:lnTo>
                    <a:pt x="335" y="1520"/>
                  </a:lnTo>
                  <a:lnTo>
                    <a:pt x="336" y="1520"/>
                  </a:lnTo>
                  <a:lnTo>
                    <a:pt x="336" y="1520"/>
                  </a:lnTo>
                  <a:lnTo>
                    <a:pt x="337" y="1520"/>
                  </a:lnTo>
                  <a:lnTo>
                    <a:pt x="337" y="1520"/>
                  </a:lnTo>
                  <a:lnTo>
                    <a:pt x="338" y="1520"/>
                  </a:lnTo>
                  <a:lnTo>
                    <a:pt x="338" y="1520"/>
                  </a:lnTo>
                  <a:lnTo>
                    <a:pt x="339" y="1520"/>
                  </a:lnTo>
                  <a:lnTo>
                    <a:pt x="339" y="1520"/>
                  </a:lnTo>
                  <a:lnTo>
                    <a:pt x="340" y="1520"/>
                  </a:lnTo>
                  <a:lnTo>
                    <a:pt x="340" y="1520"/>
                  </a:lnTo>
                  <a:lnTo>
                    <a:pt x="341" y="1520"/>
                  </a:lnTo>
                  <a:lnTo>
                    <a:pt x="341" y="1520"/>
                  </a:lnTo>
                  <a:lnTo>
                    <a:pt x="342" y="1520"/>
                  </a:lnTo>
                  <a:lnTo>
                    <a:pt x="342" y="1520"/>
                  </a:lnTo>
                  <a:lnTo>
                    <a:pt x="343" y="1520"/>
                  </a:lnTo>
                  <a:lnTo>
                    <a:pt x="344" y="1520"/>
                  </a:lnTo>
                  <a:lnTo>
                    <a:pt x="344" y="1520"/>
                  </a:lnTo>
                  <a:lnTo>
                    <a:pt x="345" y="1520"/>
                  </a:lnTo>
                  <a:lnTo>
                    <a:pt x="345" y="1520"/>
                  </a:lnTo>
                  <a:lnTo>
                    <a:pt x="346" y="1520"/>
                  </a:lnTo>
                  <a:lnTo>
                    <a:pt x="346" y="1520"/>
                  </a:lnTo>
                  <a:lnTo>
                    <a:pt x="347" y="1520"/>
                  </a:lnTo>
                  <a:lnTo>
                    <a:pt x="347" y="1520"/>
                  </a:lnTo>
                  <a:lnTo>
                    <a:pt x="348" y="1520"/>
                  </a:lnTo>
                  <a:lnTo>
                    <a:pt x="348" y="1520"/>
                  </a:lnTo>
                  <a:lnTo>
                    <a:pt x="349" y="1520"/>
                  </a:lnTo>
                  <a:lnTo>
                    <a:pt x="350" y="1520"/>
                  </a:lnTo>
                  <a:lnTo>
                    <a:pt x="350" y="1520"/>
                  </a:lnTo>
                  <a:lnTo>
                    <a:pt x="351" y="1520"/>
                  </a:lnTo>
                  <a:lnTo>
                    <a:pt x="351" y="1520"/>
                  </a:lnTo>
                  <a:lnTo>
                    <a:pt x="352" y="1520"/>
                  </a:lnTo>
                  <a:lnTo>
                    <a:pt x="353" y="1520"/>
                  </a:lnTo>
                  <a:lnTo>
                    <a:pt x="353" y="1520"/>
                  </a:lnTo>
                  <a:lnTo>
                    <a:pt x="354" y="1520"/>
                  </a:lnTo>
                  <a:lnTo>
                    <a:pt x="354" y="1520"/>
                  </a:lnTo>
                  <a:lnTo>
                    <a:pt x="355" y="1520"/>
                  </a:lnTo>
                  <a:lnTo>
                    <a:pt x="355" y="1520"/>
                  </a:lnTo>
                  <a:lnTo>
                    <a:pt x="356" y="1520"/>
                  </a:lnTo>
                  <a:lnTo>
                    <a:pt x="356" y="1520"/>
                  </a:lnTo>
                  <a:lnTo>
                    <a:pt x="357" y="1520"/>
                  </a:lnTo>
                  <a:lnTo>
                    <a:pt x="358" y="1520"/>
                  </a:lnTo>
                  <a:lnTo>
                    <a:pt x="358" y="1520"/>
                  </a:lnTo>
                  <a:lnTo>
                    <a:pt x="359" y="1520"/>
                  </a:lnTo>
                  <a:lnTo>
                    <a:pt x="360" y="1520"/>
                  </a:lnTo>
                  <a:lnTo>
                    <a:pt x="360" y="1520"/>
                  </a:lnTo>
                  <a:lnTo>
                    <a:pt x="361" y="1520"/>
                  </a:lnTo>
                  <a:lnTo>
                    <a:pt x="362" y="1520"/>
                  </a:lnTo>
                  <a:lnTo>
                    <a:pt x="362" y="1520"/>
                  </a:lnTo>
                  <a:lnTo>
                    <a:pt x="363" y="1520"/>
                  </a:lnTo>
                  <a:lnTo>
                    <a:pt x="363" y="1520"/>
                  </a:lnTo>
                  <a:lnTo>
                    <a:pt x="364" y="1520"/>
                  </a:lnTo>
                  <a:lnTo>
                    <a:pt x="364" y="1520"/>
                  </a:lnTo>
                  <a:lnTo>
                    <a:pt x="365" y="1520"/>
                  </a:lnTo>
                  <a:lnTo>
                    <a:pt x="365" y="1520"/>
                  </a:lnTo>
                  <a:lnTo>
                    <a:pt x="366" y="1520"/>
                  </a:lnTo>
                  <a:lnTo>
                    <a:pt x="367" y="1520"/>
                  </a:lnTo>
                  <a:lnTo>
                    <a:pt x="367" y="1520"/>
                  </a:lnTo>
                  <a:lnTo>
                    <a:pt x="368" y="1520"/>
                  </a:lnTo>
                  <a:lnTo>
                    <a:pt x="368" y="1520"/>
                  </a:lnTo>
                  <a:lnTo>
                    <a:pt x="369" y="1520"/>
                  </a:lnTo>
                  <a:lnTo>
                    <a:pt x="369" y="1520"/>
                  </a:lnTo>
                  <a:lnTo>
                    <a:pt x="370" y="1520"/>
                  </a:lnTo>
                  <a:lnTo>
                    <a:pt x="370" y="1520"/>
                  </a:lnTo>
                  <a:lnTo>
                    <a:pt x="371" y="1520"/>
                  </a:lnTo>
                  <a:lnTo>
                    <a:pt x="371" y="1520"/>
                  </a:lnTo>
                  <a:lnTo>
                    <a:pt x="372" y="1520"/>
                  </a:lnTo>
                  <a:lnTo>
                    <a:pt x="372" y="1520"/>
                  </a:lnTo>
                  <a:lnTo>
                    <a:pt x="373" y="1520"/>
                  </a:lnTo>
                  <a:lnTo>
                    <a:pt x="373" y="1520"/>
                  </a:lnTo>
                  <a:lnTo>
                    <a:pt x="374" y="1520"/>
                  </a:lnTo>
                  <a:lnTo>
                    <a:pt x="375" y="1520"/>
                  </a:lnTo>
                  <a:lnTo>
                    <a:pt x="375" y="1520"/>
                  </a:lnTo>
                  <a:lnTo>
                    <a:pt x="376" y="1520"/>
                  </a:lnTo>
                  <a:lnTo>
                    <a:pt x="376" y="1520"/>
                  </a:lnTo>
                  <a:lnTo>
                    <a:pt x="377" y="1520"/>
                  </a:lnTo>
                  <a:lnTo>
                    <a:pt x="377" y="1520"/>
                  </a:lnTo>
                  <a:lnTo>
                    <a:pt x="378" y="1520"/>
                  </a:lnTo>
                  <a:lnTo>
                    <a:pt x="378" y="1520"/>
                  </a:lnTo>
                  <a:lnTo>
                    <a:pt x="379" y="1520"/>
                  </a:lnTo>
                  <a:lnTo>
                    <a:pt x="379" y="1520"/>
                  </a:lnTo>
                  <a:lnTo>
                    <a:pt x="380" y="1520"/>
                  </a:lnTo>
                  <a:lnTo>
                    <a:pt x="380" y="1520"/>
                  </a:lnTo>
                  <a:lnTo>
                    <a:pt x="381" y="1520"/>
                  </a:lnTo>
                  <a:lnTo>
                    <a:pt x="381" y="1520"/>
                  </a:lnTo>
                  <a:lnTo>
                    <a:pt x="382" y="1520"/>
                  </a:lnTo>
                  <a:lnTo>
                    <a:pt x="382" y="1520"/>
                  </a:lnTo>
                  <a:lnTo>
                    <a:pt x="383" y="1520"/>
                  </a:lnTo>
                  <a:lnTo>
                    <a:pt x="383" y="1520"/>
                  </a:lnTo>
                  <a:lnTo>
                    <a:pt x="384" y="1520"/>
                  </a:lnTo>
                  <a:lnTo>
                    <a:pt x="384" y="1520"/>
                  </a:lnTo>
                  <a:lnTo>
                    <a:pt x="385" y="1520"/>
                  </a:lnTo>
                  <a:lnTo>
                    <a:pt x="385" y="1520"/>
                  </a:lnTo>
                  <a:lnTo>
                    <a:pt x="386" y="1520"/>
                  </a:lnTo>
                  <a:lnTo>
                    <a:pt x="387" y="1520"/>
                  </a:lnTo>
                  <a:lnTo>
                    <a:pt x="387" y="1520"/>
                  </a:lnTo>
                  <a:lnTo>
                    <a:pt x="388" y="1520"/>
                  </a:lnTo>
                  <a:lnTo>
                    <a:pt x="388" y="1520"/>
                  </a:lnTo>
                  <a:lnTo>
                    <a:pt x="389" y="1520"/>
                  </a:lnTo>
                  <a:lnTo>
                    <a:pt x="389" y="1520"/>
                  </a:lnTo>
                  <a:lnTo>
                    <a:pt x="390" y="1520"/>
                  </a:lnTo>
                  <a:lnTo>
                    <a:pt x="390" y="1520"/>
                  </a:lnTo>
                  <a:lnTo>
                    <a:pt x="391" y="1520"/>
                  </a:lnTo>
                  <a:lnTo>
                    <a:pt x="391" y="1520"/>
                  </a:lnTo>
                  <a:lnTo>
                    <a:pt x="392" y="1520"/>
                  </a:lnTo>
                  <a:lnTo>
                    <a:pt x="392" y="1520"/>
                  </a:lnTo>
                  <a:lnTo>
                    <a:pt x="393" y="1520"/>
                  </a:lnTo>
                  <a:lnTo>
                    <a:pt x="394" y="1520"/>
                  </a:lnTo>
                  <a:lnTo>
                    <a:pt x="394" y="1520"/>
                  </a:lnTo>
                  <a:lnTo>
                    <a:pt x="395" y="1520"/>
                  </a:lnTo>
                  <a:lnTo>
                    <a:pt x="395" y="1520"/>
                  </a:lnTo>
                  <a:lnTo>
                    <a:pt x="396" y="1520"/>
                  </a:lnTo>
                  <a:lnTo>
                    <a:pt x="396" y="1520"/>
                  </a:lnTo>
                  <a:lnTo>
                    <a:pt x="397" y="1520"/>
                  </a:lnTo>
                  <a:lnTo>
                    <a:pt x="397" y="1520"/>
                  </a:lnTo>
                  <a:lnTo>
                    <a:pt x="398" y="1520"/>
                  </a:lnTo>
                  <a:lnTo>
                    <a:pt x="398" y="1520"/>
                  </a:lnTo>
                  <a:lnTo>
                    <a:pt x="399" y="1520"/>
                  </a:lnTo>
                  <a:lnTo>
                    <a:pt x="400" y="1520"/>
                  </a:lnTo>
                  <a:lnTo>
                    <a:pt x="400" y="1520"/>
                  </a:lnTo>
                  <a:lnTo>
                    <a:pt x="401" y="1520"/>
                  </a:lnTo>
                  <a:lnTo>
                    <a:pt x="401" y="1520"/>
                  </a:lnTo>
                  <a:lnTo>
                    <a:pt x="402" y="1520"/>
                  </a:lnTo>
                  <a:lnTo>
                    <a:pt x="403" y="1520"/>
                  </a:lnTo>
                  <a:lnTo>
                    <a:pt x="403" y="1520"/>
                  </a:lnTo>
                  <a:lnTo>
                    <a:pt x="404" y="1520"/>
                  </a:lnTo>
                  <a:lnTo>
                    <a:pt x="404" y="1520"/>
                  </a:lnTo>
                  <a:lnTo>
                    <a:pt x="405" y="1520"/>
                  </a:lnTo>
                  <a:lnTo>
                    <a:pt x="405" y="1520"/>
                  </a:lnTo>
                  <a:lnTo>
                    <a:pt x="406" y="1520"/>
                  </a:lnTo>
                  <a:lnTo>
                    <a:pt x="406" y="1520"/>
                  </a:lnTo>
                  <a:lnTo>
                    <a:pt x="407" y="1520"/>
                  </a:lnTo>
                  <a:lnTo>
                    <a:pt x="407" y="1520"/>
                  </a:lnTo>
                  <a:lnTo>
                    <a:pt x="408" y="1520"/>
                  </a:lnTo>
                  <a:lnTo>
                    <a:pt x="409" y="1520"/>
                  </a:lnTo>
                  <a:lnTo>
                    <a:pt x="409" y="1520"/>
                  </a:lnTo>
                  <a:lnTo>
                    <a:pt x="410" y="1520"/>
                  </a:lnTo>
                  <a:lnTo>
                    <a:pt x="411" y="1520"/>
                  </a:lnTo>
                  <a:lnTo>
                    <a:pt x="411" y="1520"/>
                  </a:lnTo>
                  <a:lnTo>
                    <a:pt x="412" y="1520"/>
                  </a:lnTo>
                  <a:lnTo>
                    <a:pt x="412" y="1520"/>
                  </a:lnTo>
                  <a:lnTo>
                    <a:pt x="413" y="1520"/>
                  </a:lnTo>
                  <a:lnTo>
                    <a:pt x="413" y="1520"/>
                  </a:lnTo>
                  <a:lnTo>
                    <a:pt x="414" y="1520"/>
                  </a:lnTo>
                  <a:lnTo>
                    <a:pt x="414" y="1520"/>
                  </a:lnTo>
                  <a:lnTo>
                    <a:pt x="415" y="1520"/>
                  </a:lnTo>
                  <a:lnTo>
                    <a:pt x="415" y="1520"/>
                  </a:lnTo>
                  <a:lnTo>
                    <a:pt x="416" y="1520"/>
                  </a:lnTo>
                  <a:lnTo>
                    <a:pt x="416" y="1520"/>
                  </a:lnTo>
                  <a:lnTo>
                    <a:pt x="417" y="1520"/>
                  </a:lnTo>
                  <a:lnTo>
                    <a:pt x="417" y="1520"/>
                  </a:lnTo>
                  <a:lnTo>
                    <a:pt x="418" y="1520"/>
                  </a:lnTo>
                  <a:lnTo>
                    <a:pt x="418" y="1520"/>
                  </a:lnTo>
                  <a:lnTo>
                    <a:pt x="419" y="1520"/>
                  </a:lnTo>
                  <a:lnTo>
                    <a:pt x="419" y="1520"/>
                  </a:lnTo>
                  <a:lnTo>
                    <a:pt x="420" y="1520"/>
                  </a:lnTo>
                  <a:lnTo>
                    <a:pt x="420" y="1520"/>
                  </a:lnTo>
                  <a:lnTo>
                    <a:pt x="421" y="1520"/>
                  </a:lnTo>
                  <a:lnTo>
                    <a:pt x="421" y="1520"/>
                  </a:lnTo>
                  <a:lnTo>
                    <a:pt x="422" y="1520"/>
                  </a:lnTo>
                  <a:lnTo>
                    <a:pt x="422" y="1520"/>
                  </a:lnTo>
                  <a:lnTo>
                    <a:pt x="423" y="1520"/>
                  </a:lnTo>
                  <a:lnTo>
                    <a:pt x="423" y="1520"/>
                  </a:lnTo>
                  <a:lnTo>
                    <a:pt x="424" y="1520"/>
                  </a:lnTo>
                  <a:lnTo>
                    <a:pt x="424" y="1520"/>
                  </a:lnTo>
                  <a:lnTo>
                    <a:pt x="425" y="1520"/>
                  </a:lnTo>
                  <a:lnTo>
                    <a:pt x="425" y="1520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7" y="1520"/>
                  </a:lnTo>
                  <a:lnTo>
                    <a:pt x="427" y="1520"/>
                  </a:lnTo>
                  <a:lnTo>
                    <a:pt x="428" y="1520"/>
                  </a:lnTo>
                  <a:lnTo>
                    <a:pt x="428" y="1520"/>
                  </a:lnTo>
                  <a:lnTo>
                    <a:pt x="429" y="1520"/>
                  </a:lnTo>
                  <a:lnTo>
                    <a:pt x="429" y="1520"/>
                  </a:lnTo>
                  <a:lnTo>
                    <a:pt x="430" y="1520"/>
                  </a:lnTo>
                  <a:lnTo>
                    <a:pt x="430" y="1520"/>
                  </a:lnTo>
                  <a:lnTo>
                    <a:pt x="431" y="1520"/>
                  </a:lnTo>
                  <a:lnTo>
                    <a:pt x="431" y="1520"/>
                  </a:lnTo>
                  <a:lnTo>
                    <a:pt x="432" y="1520"/>
                  </a:lnTo>
                  <a:lnTo>
                    <a:pt x="432" y="1520"/>
                  </a:lnTo>
                  <a:lnTo>
                    <a:pt x="433" y="1520"/>
                  </a:lnTo>
                  <a:lnTo>
                    <a:pt x="433" y="1520"/>
                  </a:lnTo>
                  <a:lnTo>
                    <a:pt x="434" y="1520"/>
                  </a:lnTo>
                  <a:lnTo>
                    <a:pt x="435" y="1520"/>
                  </a:lnTo>
                  <a:lnTo>
                    <a:pt x="435" y="1520"/>
                  </a:lnTo>
                  <a:lnTo>
                    <a:pt x="436" y="1520"/>
                  </a:lnTo>
                  <a:lnTo>
                    <a:pt x="436" y="1520"/>
                  </a:lnTo>
                  <a:lnTo>
                    <a:pt x="437" y="1520"/>
                  </a:lnTo>
                  <a:lnTo>
                    <a:pt x="437" y="1520"/>
                  </a:lnTo>
                  <a:lnTo>
                    <a:pt x="438" y="1520"/>
                  </a:lnTo>
                  <a:lnTo>
                    <a:pt x="438" y="1520"/>
                  </a:lnTo>
                  <a:lnTo>
                    <a:pt x="439" y="1520"/>
                  </a:lnTo>
                  <a:lnTo>
                    <a:pt x="440" y="1520"/>
                  </a:lnTo>
                  <a:lnTo>
                    <a:pt x="440" y="1520"/>
                  </a:lnTo>
                  <a:lnTo>
                    <a:pt x="441" y="1520"/>
                  </a:lnTo>
                  <a:lnTo>
                    <a:pt x="442" y="1520"/>
                  </a:lnTo>
                  <a:lnTo>
                    <a:pt x="442" y="1520"/>
                  </a:lnTo>
                  <a:lnTo>
                    <a:pt x="443" y="1520"/>
                  </a:lnTo>
                  <a:lnTo>
                    <a:pt x="443" y="1520"/>
                  </a:lnTo>
                  <a:lnTo>
                    <a:pt x="444" y="1520"/>
                  </a:lnTo>
                  <a:lnTo>
                    <a:pt x="444" y="1520"/>
                  </a:lnTo>
                  <a:lnTo>
                    <a:pt x="445" y="1520"/>
                  </a:lnTo>
                  <a:lnTo>
                    <a:pt x="446" y="1520"/>
                  </a:lnTo>
                  <a:lnTo>
                    <a:pt x="446" y="1520"/>
                  </a:lnTo>
                  <a:lnTo>
                    <a:pt x="447" y="1520"/>
                  </a:lnTo>
                  <a:lnTo>
                    <a:pt x="447" y="1520"/>
                  </a:lnTo>
                  <a:lnTo>
                    <a:pt x="448" y="1520"/>
                  </a:lnTo>
                  <a:lnTo>
                    <a:pt x="448" y="1520"/>
                  </a:lnTo>
                  <a:lnTo>
                    <a:pt x="449" y="1520"/>
                  </a:lnTo>
                  <a:lnTo>
                    <a:pt x="450" y="1520"/>
                  </a:lnTo>
                  <a:lnTo>
                    <a:pt x="450" y="1520"/>
                  </a:lnTo>
                  <a:lnTo>
                    <a:pt x="451" y="1520"/>
                  </a:lnTo>
                  <a:lnTo>
                    <a:pt x="451" y="1520"/>
                  </a:lnTo>
                  <a:lnTo>
                    <a:pt x="452" y="1520"/>
                  </a:lnTo>
                  <a:lnTo>
                    <a:pt x="452" y="1520"/>
                  </a:lnTo>
                  <a:lnTo>
                    <a:pt x="453" y="1520"/>
                  </a:lnTo>
                  <a:lnTo>
                    <a:pt x="453" y="1520"/>
                  </a:lnTo>
                  <a:lnTo>
                    <a:pt x="454" y="1520"/>
                  </a:lnTo>
                  <a:lnTo>
                    <a:pt x="454" y="1520"/>
                  </a:lnTo>
                  <a:lnTo>
                    <a:pt x="455" y="1520"/>
                  </a:lnTo>
                  <a:lnTo>
                    <a:pt x="455" y="1520"/>
                  </a:lnTo>
                  <a:lnTo>
                    <a:pt x="456" y="1520"/>
                  </a:lnTo>
                  <a:lnTo>
                    <a:pt x="456" y="1520"/>
                  </a:lnTo>
                  <a:lnTo>
                    <a:pt x="457" y="1520"/>
                  </a:lnTo>
                  <a:lnTo>
                    <a:pt x="457" y="1520"/>
                  </a:lnTo>
                  <a:lnTo>
                    <a:pt x="458" y="1520"/>
                  </a:lnTo>
                  <a:lnTo>
                    <a:pt x="458" y="1520"/>
                  </a:lnTo>
                  <a:lnTo>
                    <a:pt x="459" y="1520"/>
                  </a:lnTo>
                  <a:lnTo>
                    <a:pt x="460" y="1520"/>
                  </a:lnTo>
                  <a:lnTo>
                    <a:pt x="460" y="1520"/>
                  </a:lnTo>
                  <a:lnTo>
                    <a:pt x="461" y="1520"/>
                  </a:lnTo>
                  <a:lnTo>
                    <a:pt x="462" y="1520"/>
                  </a:lnTo>
                  <a:lnTo>
                    <a:pt x="462" y="1520"/>
                  </a:lnTo>
                  <a:lnTo>
                    <a:pt x="463" y="1520"/>
                  </a:lnTo>
                  <a:lnTo>
                    <a:pt x="464" y="1520"/>
                  </a:lnTo>
                  <a:lnTo>
                    <a:pt x="464" y="1520"/>
                  </a:lnTo>
                  <a:lnTo>
                    <a:pt x="465" y="1520"/>
                  </a:lnTo>
                  <a:lnTo>
                    <a:pt x="465" y="1520"/>
                  </a:lnTo>
                  <a:lnTo>
                    <a:pt x="466" y="1520"/>
                  </a:lnTo>
                  <a:lnTo>
                    <a:pt x="466" y="1520"/>
                  </a:lnTo>
                  <a:lnTo>
                    <a:pt x="467" y="1520"/>
                  </a:lnTo>
                  <a:lnTo>
                    <a:pt x="467" y="1520"/>
                  </a:lnTo>
                  <a:lnTo>
                    <a:pt x="468" y="1520"/>
                  </a:lnTo>
                  <a:lnTo>
                    <a:pt x="468" y="1520"/>
                  </a:lnTo>
                  <a:lnTo>
                    <a:pt x="469" y="1520"/>
                  </a:lnTo>
                  <a:lnTo>
                    <a:pt x="469" y="1520"/>
                  </a:lnTo>
                  <a:lnTo>
                    <a:pt x="470" y="1520"/>
                  </a:lnTo>
                  <a:lnTo>
                    <a:pt x="471" y="1520"/>
                  </a:lnTo>
                  <a:lnTo>
                    <a:pt x="471" y="1520"/>
                  </a:lnTo>
                  <a:lnTo>
                    <a:pt x="472" y="1520"/>
                  </a:lnTo>
                  <a:lnTo>
                    <a:pt x="472" y="1520"/>
                  </a:lnTo>
                  <a:lnTo>
                    <a:pt x="473" y="1520"/>
                  </a:lnTo>
                  <a:lnTo>
                    <a:pt x="473" y="1520"/>
                  </a:lnTo>
                  <a:lnTo>
                    <a:pt x="474" y="1520"/>
                  </a:lnTo>
                  <a:lnTo>
                    <a:pt x="474" y="1520"/>
                  </a:lnTo>
                  <a:lnTo>
                    <a:pt x="475" y="1520"/>
                  </a:lnTo>
                  <a:lnTo>
                    <a:pt x="475" y="1520"/>
                  </a:lnTo>
                  <a:lnTo>
                    <a:pt x="476" y="1520"/>
                  </a:lnTo>
                  <a:lnTo>
                    <a:pt x="476" y="1520"/>
                  </a:lnTo>
                  <a:lnTo>
                    <a:pt x="477" y="1520"/>
                  </a:lnTo>
                  <a:lnTo>
                    <a:pt x="477" y="1520"/>
                  </a:lnTo>
                  <a:lnTo>
                    <a:pt x="478" y="1520"/>
                  </a:lnTo>
                  <a:lnTo>
                    <a:pt x="478" y="1520"/>
                  </a:lnTo>
                  <a:lnTo>
                    <a:pt x="479" y="1520"/>
                  </a:lnTo>
                  <a:lnTo>
                    <a:pt x="479" y="1520"/>
                  </a:lnTo>
                  <a:lnTo>
                    <a:pt x="480" y="1520"/>
                  </a:lnTo>
                  <a:lnTo>
                    <a:pt x="480" y="1520"/>
                  </a:lnTo>
                  <a:lnTo>
                    <a:pt x="481" y="1520"/>
                  </a:lnTo>
                  <a:lnTo>
                    <a:pt x="481" y="1520"/>
                  </a:lnTo>
                  <a:lnTo>
                    <a:pt x="482" y="1520"/>
                  </a:lnTo>
                  <a:lnTo>
                    <a:pt x="482" y="1520"/>
                  </a:lnTo>
                  <a:lnTo>
                    <a:pt x="483" y="1520"/>
                  </a:lnTo>
                  <a:lnTo>
                    <a:pt x="484" y="1520"/>
                  </a:lnTo>
                  <a:lnTo>
                    <a:pt x="484" y="1520"/>
                  </a:lnTo>
                  <a:lnTo>
                    <a:pt x="485" y="1520"/>
                  </a:lnTo>
                  <a:lnTo>
                    <a:pt x="486" y="1520"/>
                  </a:lnTo>
                  <a:lnTo>
                    <a:pt x="486" y="1520"/>
                  </a:lnTo>
                  <a:lnTo>
                    <a:pt x="487" y="1520"/>
                  </a:lnTo>
                  <a:lnTo>
                    <a:pt x="487" y="1520"/>
                  </a:lnTo>
                  <a:lnTo>
                    <a:pt x="488" y="1520"/>
                  </a:lnTo>
                  <a:lnTo>
                    <a:pt x="488" y="1520"/>
                  </a:lnTo>
                  <a:lnTo>
                    <a:pt x="489" y="1520"/>
                  </a:lnTo>
                  <a:lnTo>
                    <a:pt x="489" y="1520"/>
                  </a:lnTo>
                  <a:lnTo>
                    <a:pt x="490" y="1520"/>
                  </a:lnTo>
                  <a:lnTo>
                    <a:pt x="491" y="1520"/>
                  </a:lnTo>
                  <a:lnTo>
                    <a:pt x="491" y="1520"/>
                  </a:lnTo>
                  <a:lnTo>
                    <a:pt x="492" y="1520"/>
                  </a:lnTo>
                  <a:lnTo>
                    <a:pt x="492" y="1520"/>
                  </a:lnTo>
                  <a:lnTo>
                    <a:pt x="493" y="1520"/>
                  </a:lnTo>
                  <a:lnTo>
                    <a:pt x="493" y="1520"/>
                  </a:lnTo>
                  <a:lnTo>
                    <a:pt x="494" y="1520"/>
                  </a:lnTo>
                  <a:lnTo>
                    <a:pt x="494" y="1520"/>
                  </a:lnTo>
                  <a:lnTo>
                    <a:pt x="495" y="1520"/>
                  </a:lnTo>
                  <a:lnTo>
                    <a:pt x="495" y="1520"/>
                  </a:lnTo>
                  <a:lnTo>
                    <a:pt x="496" y="1520"/>
                  </a:lnTo>
                  <a:lnTo>
                    <a:pt x="496" y="1520"/>
                  </a:lnTo>
                  <a:lnTo>
                    <a:pt x="497" y="1520"/>
                  </a:lnTo>
                  <a:lnTo>
                    <a:pt x="497" y="1520"/>
                  </a:lnTo>
                  <a:lnTo>
                    <a:pt x="498" y="1520"/>
                  </a:lnTo>
                  <a:lnTo>
                    <a:pt x="499" y="1520"/>
                  </a:lnTo>
                  <a:lnTo>
                    <a:pt x="499" y="1520"/>
                  </a:lnTo>
                  <a:lnTo>
                    <a:pt x="500" y="1520"/>
                  </a:lnTo>
                  <a:lnTo>
                    <a:pt x="500" y="1520"/>
                  </a:lnTo>
                  <a:lnTo>
                    <a:pt x="501" y="1520"/>
                  </a:lnTo>
                  <a:lnTo>
                    <a:pt x="501" y="1520"/>
                  </a:lnTo>
                  <a:lnTo>
                    <a:pt x="502" y="1520"/>
                  </a:lnTo>
                  <a:lnTo>
                    <a:pt x="502" y="1520"/>
                  </a:lnTo>
                  <a:lnTo>
                    <a:pt x="503" y="1520"/>
                  </a:lnTo>
                  <a:lnTo>
                    <a:pt x="503" y="1520"/>
                  </a:lnTo>
                  <a:lnTo>
                    <a:pt x="504" y="1520"/>
                  </a:lnTo>
                  <a:lnTo>
                    <a:pt x="504" y="1520"/>
                  </a:lnTo>
                  <a:lnTo>
                    <a:pt x="505" y="1520"/>
                  </a:lnTo>
                  <a:lnTo>
                    <a:pt x="506" y="1520"/>
                  </a:lnTo>
                  <a:lnTo>
                    <a:pt x="506" y="1520"/>
                  </a:lnTo>
                  <a:lnTo>
                    <a:pt x="507" y="1520"/>
                  </a:lnTo>
                  <a:lnTo>
                    <a:pt x="507" y="1520"/>
                  </a:lnTo>
                  <a:lnTo>
                    <a:pt x="508" y="1520"/>
                  </a:lnTo>
                  <a:lnTo>
                    <a:pt x="508" y="1520"/>
                  </a:lnTo>
                  <a:lnTo>
                    <a:pt x="509" y="1520"/>
                  </a:lnTo>
                  <a:lnTo>
                    <a:pt x="509" y="1520"/>
                  </a:lnTo>
                  <a:lnTo>
                    <a:pt x="510" y="1520"/>
                  </a:lnTo>
                  <a:lnTo>
                    <a:pt x="510" y="1520"/>
                  </a:lnTo>
                  <a:lnTo>
                    <a:pt x="511" y="1520"/>
                  </a:lnTo>
                  <a:lnTo>
                    <a:pt x="511" y="1520"/>
                  </a:lnTo>
                  <a:lnTo>
                    <a:pt x="512" y="1520"/>
                  </a:lnTo>
                  <a:lnTo>
                    <a:pt x="512" y="1520"/>
                  </a:lnTo>
                  <a:lnTo>
                    <a:pt x="513" y="1520"/>
                  </a:lnTo>
                  <a:lnTo>
                    <a:pt x="513" y="1520"/>
                  </a:lnTo>
                  <a:lnTo>
                    <a:pt x="514" y="1520"/>
                  </a:lnTo>
                  <a:lnTo>
                    <a:pt x="514" y="1520"/>
                  </a:lnTo>
                  <a:lnTo>
                    <a:pt x="515" y="1520"/>
                  </a:lnTo>
                  <a:lnTo>
                    <a:pt x="515" y="1520"/>
                  </a:lnTo>
                  <a:lnTo>
                    <a:pt x="516" y="1520"/>
                  </a:lnTo>
                  <a:lnTo>
                    <a:pt x="516" y="1520"/>
                  </a:lnTo>
                  <a:lnTo>
                    <a:pt x="517" y="1520"/>
                  </a:lnTo>
                  <a:lnTo>
                    <a:pt x="517" y="1520"/>
                  </a:lnTo>
                  <a:lnTo>
                    <a:pt x="518" y="1520"/>
                  </a:lnTo>
                  <a:lnTo>
                    <a:pt x="518" y="1520"/>
                  </a:lnTo>
                  <a:lnTo>
                    <a:pt x="519" y="1520"/>
                  </a:lnTo>
                  <a:lnTo>
                    <a:pt x="519" y="1520"/>
                  </a:lnTo>
                  <a:lnTo>
                    <a:pt x="520" y="1520"/>
                  </a:lnTo>
                  <a:lnTo>
                    <a:pt x="520" y="1520"/>
                  </a:lnTo>
                  <a:lnTo>
                    <a:pt x="521" y="1520"/>
                  </a:lnTo>
                  <a:lnTo>
                    <a:pt x="521" y="1520"/>
                  </a:lnTo>
                  <a:lnTo>
                    <a:pt x="522" y="1520"/>
                  </a:lnTo>
                  <a:lnTo>
                    <a:pt x="522" y="1520"/>
                  </a:lnTo>
                  <a:lnTo>
                    <a:pt x="523" y="1520"/>
                  </a:lnTo>
                  <a:lnTo>
                    <a:pt x="523" y="1520"/>
                  </a:lnTo>
                  <a:lnTo>
                    <a:pt x="524" y="1520"/>
                  </a:lnTo>
                  <a:lnTo>
                    <a:pt x="524" y="1520"/>
                  </a:lnTo>
                  <a:lnTo>
                    <a:pt x="525" y="1520"/>
                  </a:lnTo>
                  <a:lnTo>
                    <a:pt x="525" y="1520"/>
                  </a:lnTo>
                  <a:lnTo>
                    <a:pt x="526" y="1520"/>
                  </a:lnTo>
                  <a:lnTo>
                    <a:pt x="526" y="1520"/>
                  </a:lnTo>
                  <a:lnTo>
                    <a:pt x="527" y="1520"/>
                  </a:lnTo>
                  <a:lnTo>
                    <a:pt x="527" y="1520"/>
                  </a:lnTo>
                  <a:lnTo>
                    <a:pt x="528" y="1520"/>
                  </a:lnTo>
                  <a:lnTo>
                    <a:pt x="528" y="1520"/>
                  </a:lnTo>
                  <a:lnTo>
                    <a:pt x="529" y="1520"/>
                  </a:lnTo>
                  <a:lnTo>
                    <a:pt x="529" y="1520"/>
                  </a:lnTo>
                  <a:lnTo>
                    <a:pt x="530" y="1520"/>
                  </a:lnTo>
                  <a:lnTo>
                    <a:pt x="530" y="1520"/>
                  </a:lnTo>
                  <a:lnTo>
                    <a:pt x="531" y="1520"/>
                  </a:lnTo>
                  <a:lnTo>
                    <a:pt x="531" y="1520"/>
                  </a:lnTo>
                  <a:lnTo>
                    <a:pt x="532" y="1520"/>
                  </a:lnTo>
                  <a:lnTo>
                    <a:pt x="532" y="1520"/>
                  </a:lnTo>
                  <a:lnTo>
                    <a:pt x="533" y="1520"/>
                  </a:lnTo>
                  <a:lnTo>
                    <a:pt x="533" y="1520"/>
                  </a:lnTo>
                  <a:lnTo>
                    <a:pt x="534" y="1520"/>
                  </a:lnTo>
                  <a:lnTo>
                    <a:pt x="534" y="1520"/>
                  </a:lnTo>
                  <a:lnTo>
                    <a:pt x="535" y="1520"/>
                  </a:lnTo>
                  <a:lnTo>
                    <a:pt x="535" y="1520"/>
                  </a:lnTo>
                  <a:lnTo>
                    <a:pt x="536" y="1520"/>
                  </a:lnTo>
                  <a:lnTo>
                    <a:pt x="536" y="1520"/>
                  </a:lnTo>
                  <a:lnTo>
                    <a:pt x="537" y="1520"/>
                  </a:lnTo>
                  <a:lnTo>
                    <a:pt x="537" y="1520"/>
                  </a:lnTo>
                  <a:lnTo>
                    <a:pt x="538" y="1520"/>
                  </a:lnTo>
                  <a:lnTo>
                    <a:pt x="538" y="1520"/>
                  </a:lnTo>
                  <a:lnTo>
                    <a:pt x="539" y="1520"/>
                  </a:lnTo>
                  <a:lnTo>
                    <a:pt x="539" y="1520"/>
                  </a:lnTo>
                  <a:lnTo>
                    <a:pt x="540" y="1520"/>
                  </a:lnTo>
                  <a:lnTo>
                    <a:pt x="540" y="1520"/>
                  </a:lnTo>
                  <a:lnTo>
                    <a:pt x="541" y="1520"/>
                  </a:lnTo>
                  <a:lnTo>
                    <a:pt x="541" y="1520"/>
                  </a:lnTo>
                  <a:lnTo>
                    <a:pt x="542" y="1520"/>
                  </a:lnTo>
                  <a:lnTo>
                    <a:pt x="542" y="1520"/>
                  </a:lnTo>
                  <a:lnTo>
                    <a:pt x="543" y="1520"/>
                  </a:lnTo>
                  <a:lnTo>
                    <a:pt x="543" y="1520"/>
                  </a:lnTo>
                  <a:lnTo>
                    <a:pt x="544" y="1520"/>
                  </a:lnTo>
                  <a:lnTo>
                    <a:pt x="544" y="1520"/>
                  </a:lnTo>
                  <a:lnTo>
                    <a:pt x="545" y="1520"/>
                  </a:lnTo>
                  <a:lnTo>
                    <a:pt x="545" y="1520"/>
                  </a:lnTo>
                  <a:lnTo>
                    <a:pt x="546" y="1520"/>
                  </a:lnTo>
                  <a:lnTo>
                    <a:pt x="546" y="1520"/>
                  </a:lnTo>
                  <a:lnTo>
                    <a:pt x="547" y="1520"/>
                  </a:lnTo>
                  <a:lnTo>
                    <a:pt x="547" y="1520"/>
                  </a:lnTo>
                  <a:lnTo>
                    <a:pt x="548" y="1520"/>
                  </a:lnTo>
                  <a:lnTo>
                    <a:pt x="548" y="1520"/>
                  </a:lnTo>
                  <a:lnTo>
                    <a:pt x="549" y="1520"/>
                  </a:lnTo>
                  <a:lnTo>
                    <a:pt x="549" y="1520"/>
                  </a:lnTo>
                  <a:lnTo>
                    <a:pt x="550" y="1520"/>
                  </a:lnTo>
                  <a:lnTo>
                    <a:pt x="550" y="1520"/>
                  </a:lnTo>
                  <a:lnTo>
                    <a:pt x="551" y="1520"/>
                  </a:lnTo>
                  <a:lnTo>
                    <a:pt x="551" y="1520"/>
                  </a:lnTo>
                  <a:lnTo>
                    <a:pt x="552" y="1520"/>
                  </a:lnTo>
                  <a:lnTo>
                    <a:pt x="552" y="1520"/>
                  </a:lnTo>
                  <a:lnTo>
                    <a:pt x="553" y="1520"/>
                  </a:lnTo>
                  <a:lnTo>
                    <a:pt x="553" y="1520"/>
                  </a:lnTo>
                  <a:lnTo>
                    <a:pt x="554" y="1520"/>
                  </a:lnTo>
                  <a:lnTo>
                    <a:pt x="554" y="1520"/>
                  </a:lnTo>
                  <a:lnTo>
                    <a:pt x="555" y="1520"/>
                  </a:lnTo>
                  <a:lnTo>
                    <a:pt x="555" y="1520"/>
                  </a:lnTo>
                  <a:lnTo>
                    <a:pt x="556" y="1520"/>
                  </a:lnTo>
                  <a:lnTo>
                    <a:pt x="556" y="1520"/>
                  </a:lnTo>
                  <a:lnTo>
                    <a:pt x="557" y="1520"/>
                  </a:lnTo>
                  <a:lnTo>
                    <a:pt x="557" y="1520"/>
                  </a:lnTo>
                  <a:lnTo>
                    <a:pt x="558" y="1520"/>
                  </a:lnTo>
                  <a:lnTo>
                    <a:pt x="558" y="1520"/>
                  </a:lnTo>
                  <a:lnTo>
                    <a:pt x="559" y="1520"/>
                  </a:lnTo>
                  <a:lnTo>
                    <a:pt x="559" y="1520"/>
                  </a:lnTo>
                  <a:lnTo>
                    <a:pt x="560" y="1520"/>
                  </a:lnTo>
                  <a:lnTo>
                    <a:pt x="560" y="1520"/>
                  </a:lnTo>
                  <a:lnTo>
                    <a:pt x="561" y="1520"/>
                  </a:lnTo>
                  <a:lnTo>
                    <a:pt x="561" y="1520"/>
                  </a:lnTo>
                  <a:lnTo>
                    <a:pt x="562" y="1520"/>
                  </a:lnTo>
                  <a:lnTo>
                    <a:pt x="562" y="1520"/>
                  </a:lnTo>
                  <a:lnTo>
                    <a:pt x="563" y="1520"/>
                  </a:lnTo>
                  <a:lnTo>
                    <a:pt x="563" y="1520"/>
                  </a:lnTo>
                  <a:lnTo>
                    <a:pt x="564" y="1520"/>
                  </a:lnTo>
                  <a:lnTo>
                    <a:pt x="564" y="1520"/>
                  </a:lnTo>
                  <a:lnTo>
                    <a:pt x="565" y="1520"/>
                  </a:lnTo>
                  <a:lnTo>
                    <a:pt x="565" y="1520"/>
                  </a:lnTo>
                  <a:lnTo>
                    <a:pt x="566" y="1520"/>
                  </a:lnTo>
                  <a:lnTo>
                    <a:pt x="566" y="1520"/>
                  </a:lnTo>
                  <a:lnTo>
                    <a:pt x="567" y="1520"/>
                  </a:lnTo>
                  <a:lnTo>
                    <a:pt x="567" y="1520"/>
                  </a:lnTo>
                  <a:lnTo>
                    <a:pt x="568" y="1520"/>
                  </a:lnTo>
                  <a:lnTo>
                    <a:pt x="569" y="1520"/>
                  </a:lnTo>
                  <a:lnTo>
                    <a:pt x="569" y="1520"/>
                  </a:lnTo>
                  <a:lnTo>
                    <a:pt x="570" y="1520"/>
                  </a:lnTo>
                  <a:lnTo>
                    <a:pt x="570" y="1520"/>
                  </a:lnTo>
                  <a:lnTo>
                    <a:pt x="571" y="1520"/>
                  </a:lnTo>
                  <a:lnTo>
                    <a:pt x="571" y="1520"/>
                  </a:lnTo>
                  <a:lnTo>
                    <a:pt x="572" y="1520"/>
                  </a:lnTo>
                  <a:lnTo>
                    <a:pt x="573" y="1520"/>
                  </a:lnTo>
                  <a:lnTo>
                    <a:pt x="573" y="1520"/>
                  </a:lnTo>
                  <a:lnTo>
                    <a:pt x="574" y="1520"/>
                  </a:lnTo>
                  <a:lnTo>
                    <a:pt x="574" y="1520"/>
                  </a:lnTo>
                  <a:lnTo>
                    <a:pt x="575" y="1520"/>
                  </a:lnTo>
                  <a:lnTo>
                    <a:pt x="576" y="1520"/>
                  </a:lnTo>
                  <a:lnTo>
                    <a:pt x="576" y="1520"/>
                  </a:lnTo>
                  <a:lnTo>
                    <a:pt x="577" y="1520"/>
                  </a:lnTo>
                  <a:lnTo>
                    <a:pt x="577" y="1520"/>
                  </a:lnTo>
                  <a:lnTo>
                    <a:pt x="578" y="1520"/>
                  </a:lnTo>
                  <a:lnTo>
                    <a:pt x="578" y="1520"/>
                  </a:lnTo>
                  <a:lnTo>
                    <a:pt x="579" y="1520"/>
                  </a:lnTo>
                  <a:lnTo>
                    <a:pt x="579" y="1520"/>
                  </a:lnTo>
                  <a:lnTo>
                    <a:pt x="580" y="1520"/>
                  </a:lnTo>
                  <a:lnTo>
                    <a:pt x="580" y="1520"/>
                  </a:lnTo>
                  <a:lnTo>
                    <a:pt x="581" y="1520"/>
                  </a:lnTo>
                  <a:lnTo>
                    <a:pt x="581" y="1520"/>
                  </a:lnTo>
                  <a:lnTo>
                    <a:pt x="582" y="1520"/>
                  </a:lnTo>
                  <a:lnTo>
                    <a:pt x="582" y="1520"/>
                  </a:lnTo>
                  <a:lnTo>
                    <a:pt x="583" y="1520"/>
                  </a:lnTo>
                  <a:lnTo>
                    <a:pt x="583" y="1520"/>
                  </a:lnTo>
                  <a:lnTo>
                    <a:pt x="584" y="1520"/>
                  </a:lnTo>
                  <a:lnTo>
                    <a:pt x="584" y="1520"/>
                  </a:lnTo>
                  <a:lnTo>
                    <a:pt x="585" y="1520"/>
                  </a:lnTo>
                  <a:lnTo>
                    <a:pt x="585" y="1520"/>
                  </a:lnTo>
                  <a:lnTo>
                    <a:pt x="586" y="1520"/>
                  </a:lnTo>
                  <a:lnTo>
                    <a:pt x="586" y="1520"/>
                  </a:lnTo>
                  <a:lnTo>
                    <a:pt x="587" y="1520"/>
                  </a:lnTo>
                  <a:lnTo>
                    <a:pt x="587" y="1520"/>
                  </a:lnTo>
                  <a:lnTo>
                    <a:pt x="588" y="1520"/>
                  </a:lnTo>
                  <a:lnTo>
                    <a:pt x="589" y="1520"/>
                  </a:lnTo>
                  <a:lnTo>
                    <a:pt x="589" y="1520"/>
                  </a:lnTo>
                  <a:lnTo>
                    <a:pt x="590" y="1520"/>
                  </a:lnTo>
                  <a:lnTo>
                    <a:pt x="590" y="1520"/>
                  </a:lnTo>
                  <a:lnTo>
                    <a:pt x="591" y="1520"/>
                  </a:lnTo>
                  <a:lnTo>
                    <a:pt x="591" y="1520"/>
                  </a:lnTo>
                  <a:lnTo>
                    <a:pt x="592" y="1520"/>
                  </a:lnTo>
                  <a:lnTo>
                    <a:pt x="592" y="1520"/>
                  </a:lnTo>
                  <a:lnTo>
                    <a:pt x="593" y="1520"/>
                  </a:lnTo>
                  <a:lnTo>
                    <a:pt x="593" y="1520"/>
                  </a:lnTo>
                  <a:lnTo>
                    <a:pt x="594" y="1520"/>
                  </a:lnTo>
                  <a:lnTo>
                    <a:pt x="594" y="1520"/>
                  </a:lnTo>
                  <a:lnTo>
                    <a:pt x="595" y="1520"/>
                  </a:lnTo>
                  <a:lnTo>
                    <a:pt x="595" y="1520"/>
                  </a:lnTo>
                  <a:lnTo>
                    <a:pt x="596" y="1520"/>
                  </a:lnTo>
                  <a:lnTo>
                    <a:pt x="597" y="1520"/>
                  </a:lnTo>
                  <a:lnTo>
                    <a:pt x="597" y="1520"/>
                  </a:lnTo>
                  <a:lnTo>
                    <a:pt x="598" y="1520"/>
                  </a:lnTo>
                  <a:lnTo>
                    <a:pt x="598" y="1520"/>
                  </a:lnTo>
                  <a:lnTo>
                    <a:pt x="599" y="1520"/>
                  </a:lnTo>
                  <a:lnTo>
                    <a:pt x="600" y="1520"/>
                  </a:lnTo>
                  <a:lnTo>
                    <a:pt x="600" y="1520"/>
                  </a:lnTo>
                  <a:lnTo>
                    <a:pt x="601" y="1520"/>
                  </a:lnTo>
                  <a:lnTo>
                    <a:pt x="601" y="1520"/>
                  </a:lnTo>
                  <a:lnTo>
                    <a:pt x="602" y="1520"/>
                  </a:lnTo>
                  <a:lnTo>
                    <a:pt x="602" y="1520"/>
                  </a:lnTo>
                  <a:lnTo>
                    <a:pt x="603" y="1520"/>
                  </a:lnTo>
                  <a:lnTo>
                    <a:pt x="603" y="1520"/>
                  </a:lnTo>
                  <a:lnTo>
                    <a:pt x="604" y="1520"/>
                  </a:lnTo>
                  <a:lnTo>
                    <a:pt x="604" y="1520"/>
                  </a:lnTo>
                  <a:lnTo>
                    <a:pt x="605" y="1520"/>
                  </a:lnTo>
                  <a:lnTo>
                    <a:pt x="606" y="1520"/>
                  </a:lnTo>
                  <a:lnTo>
                    <a:pt x="606" y="1520"/>
                  </a:lnTo>
                  <a:lnTo>
                    <a:pt x="607" y="1520"/>
                  </a:lnTo>
                  <a:lnTo>
                    <a:pt x="607" y="1520"/>
                  </a:lnTo>
                  <a:lnTo>
                    <a:pt x="608" y="1520"/>
                  </a:lnTo>
                  <a:lnTo>
                    <a:pt x="608" y="1520"/>
                  </a:lnTo>
                  <a:lnTo>
                    <a:pt x="609" y="1520"/>
                  </a:lnTo>
                  <a:lnTo>
                    <a:pt x="609" y="1520"/>
                  </a:lnTo>
                  <a:lnTo>
                    <a:pt x="610" y="1520"/>
                  </a:lnTo>
                  <a:lnTo>
                    <a:pt x="611" y="1520"/>
                  </a:lnTo>
                  <a:lnTo>
                    <a:pt x="611" y="1520"/>
                  </a:lnTo>
                  <a:lnTo>
                    <a:pt x="612" y="1520"/>
                  </a:lnTo>
                  <a:lnTo>
                    <a:pt x="612" y="1520"/>
                  </a:lnTo>
                  <a:lnTo>
                    <a:pt x="613" y="1520"/>
                  </a:lnTo>
                  <a:lnTo>
                    <a:pt x="613" y="1520"/>
                  </a:lnTo>
                  <a:lnTo>
                    <a:pt x="614" y="1520"/>
                  </a:lnTo>
                  <a:lnTo>
                    <a:pt x="614" y="1520"/>
                  </a:lnTo>
                  <a:lnTo>
                    <a:pt x="615" y="1520"/>
                  </a:lnTo>
                  <a:lnTo>
                    <a:pt x="615" y="1520"/>
                  </a:lnTo>
                  <a:lnTo>
                    <a:pt x="616" y="1520"/>
                  </a:lnTo>
                  <a:lnTo>
                    <a:pt x="616" y="1520"/>
                  </a:lnTo>
                  <a:lnTo>
                    <a:pt x="617" y="1520"/>
                  </a:lnTo>
                  <a:lnTo>
                    <a:pt x="617" y="1520"/>
                  </a:lnTo>
                  <a:lnTo>
                    <a:pt x="618" y="1520"/>
                  </a:lnTo>
                  <a:lnTo>
                    <a:pt x="619" y="1520"/>
                  </a:lnTo>
                  <a:lnTo>
                    <a:pt x="619" y="1520"/>
                  </a:lnTo>
                  <a:lnTo>
                    <a:pt x="620" y="1520"/>
                  </a:lnTo>
                  <a:lnTo>
                    <a:pt x="621" y="1520"/>
                  </a:lnTo>
                  <a:lnTo>
                    <a:pt x="621" y="1520"/>
                  </a:lnTo>
                  <a:lnTo>
                    <a:pt x="622" y="1520"/>
                  </a:lnTo>
                  <a:lnTo>
                    <a:pt x="622" y="1520"/>
                  </a:lnTo>
                  <a:lnTo>
                    <a:pt x="623" y="1520"/>
                  </a:lnTo>
                  <a:lnTo>
                    <a:pt x="623" y="1520"/>
                  </a:lnTo>
                  <a:lnTo>
                    <a:pt x="624" y="1520"/>
                  </a:lnTo>
                  <a:lnTo>
                    <a:pt x="624" y="1520"/>
                  </a:lnTo>
                  <a:lnTo>
                    <a:pt x="625" y="1520"/>
                  </a:lnTo>
                  <a:lnTo>
                    <a:pt x="626" y="1520"/>
                  </a:lnTo>
                  <a:lnTo>
                    <a:pt x="626" y="1520"/>
                  </a:lnTo>
                  <a:lnTo>
                    <a:pt x="627" y="1520"/>
                  </a:lnTo>
                  <a:lnTo>
                    <a:pt x="627" y="1520"/>
                  </a:lnTo>
                  <a:lnTo>
                    <a:pt x="628" y="1520"/>
                  </a:lnTo>
                  <a:lnTo>
                    <a:pt x="628" y="1520"/>
                  </a:lnTo>
                  <a:lnTo>
                    <a:pt x="629" y="1520"/>
                  </a:lnTo>
                  <a:lnTo>
                    <a:pt x="629" y="1520"/>
                  </a:lnTo>
                  <a:lnTo>
                    <a:pt x="630" y="1520"/>
                  </a:lnTo>
                  <a:lnTo>
                    <a:pt x="630" y="1520"/>
                  </a:lnTo>
                  <a:lnTo>
                    <a:pt x="631" y="1520"/>
                  </a:lnTo>
                  <a:lnTo>
                    <a:pt x="631" y="1520"/>
                  </a:lnTo>
                  <a:lnTo>
                    <a:pt x="632" y="1520"/>
                  </a:lnTo>
                  <a:lnTo>
                    <a:pt x="632" y="1520"/>
                  </a:lnTo>
                  <a:lnTo>
                    <a:pt x="633" y="1520"/>
                  </a:lnTo>
                  <a:lnTo>
                    <a:pt x="633" y="1520"/>
                  </a:lnTo>
                  <a:lnTo>
                    <a:pt x="634" y="1520"/>
                  </a:lnTo>
                  <a:lnTo>
                    <a:pt x="634" y="1520"/>
                  </a:lnTo>
                  <a:lnTo>
                    <a:pt x="635" y="1520"/>
                  </a:lnTo>
                  <a:lnTo>
                    <a:pt x="635" y="1520"/>
                  </a:lnTo>
                  <a:lnTo>
                    <a:pt x="636" y="1520"/>
                  </a:lnTo>
                  <a:lnTo>
                    <a:pt x="636" y="1520"/>
                  </a:lnTo>
                  <a:lnTo>
                    <a:pt x="637" y="1520"/>
                  </a:lnTo>
                  <a:lnTo>
                    <a:pt x="637" y="1520"/>
                  </a:lnTo>
                  <a:lnTo>
                    <a:pt x="638" y="1520"/>
                  </a:lnTo>
                  <a:lnTo>
                    <a:pt x="638" y="1520"/>
                  </a:lnTo>
                  <a:lnTo>
                    <a:pt x="639" y="1520"/>
                  </a:lnTo>
                  <a:lnTo>
                    <a:pt x="639" y="1520"/>
                  </a:lnTo>
                  <a:lnTo>
                    <a:pt x="640" y="1520"/>
                  </a:lnTo>
                  <a:lnTo>
                    <a:pt x="640" y="1520"/>
                  </a:lnTo>
                  <a:lnTo>
                    <a:pt x="641" y="1520"/>
                  </a:lnTo>
                  <a:lnTo>
                    <a:pt x="641" y="1520"/>
                  </a:lnTo>
                  <a:lnTo>
                    <a:pt x="642" y="1520"/>
                  </a:lnTo>
                  <a:lnTo>
                    <a:pt x="642" y="1520"/>
                  </a:lnTo>
                  <a:lnTo>
                    <a:pt x="643" y="1520"/>
                  </a:lnTo>
                  <a:lnTo>
                    <a:pt x="643" y="1520"/>
                  </a:lnTo>
                  <a:lnTo>
                    <a:pt x="644" y="1520"/>
                  </a:lnTo>
                  <a:lnTo>
                    <a:pt x="644" y="1520"/>
                  </a:lnTo>
                  <a:lnTo>
                    <a:pt x="645" y="1520"/>
                  </a:lnTo>
                  <a:lnTo>
                    <a:pt x="645" y="1520"/>
                  </a:lnTo>
                  <a:lnTo>
                    <a:pt x="646" y="1520"/>
                  </a:lnTo>
                  <a:lnTo>
                    <a:pt x="646" y="1520"/>
                  </a:lnTo>
                  <a:lnTo>
                    <a:pt x="647" y="1520"/>
                  </a:lnTo>
                  <a:lnTo>
                    <a:pt x="647" y="1520"/>
                  </a:lnTo>
                  <a:lnTo>
                    <a:pt x="648" y="1520"/>
                  </a:lnTo>
                  <a:lnTo>
                    <a:pt x="648" y="1520"/>
                  </a:lnTo>
                  <a:lnTo>
                    <a:pt x="649" y="1520"/>
                  </a:lnTo>
                  <a:lnTo>
                    <a:pt x="649" y="1520"/>
                  </a:lnTo>
                  <a:lnTo>
                    <a:pt x="650" y="1520"/>
                  </a:lnTo>
                  <a:lnTo>
                    <a:pt x="650" y="1520"/>
                  </a:lnTo>
                  <a:lnTo>
                    <a:pt x="651" y="1520"/>
                  </a:lnTo>
                  <a:lnTo>
                    <a:pt x="651" y="1520"/>
                  </a:lnTo>
                  <a:lnTo>
                    <a:pt x="652" y="1520"/>
                  </a:lnTo>
                  <a:lnTo>
                    <a:pt x="652" y="1520"/>
                  </a:lnTo>
                  <a:lnTo>
                    <a:pt x="653" y="1520"/>
                  </a:lnTo>
                  <a:lnTo>
                    <a:pt x="653" y="1520"/>
                  </a:lnTo>
                  <a:lnTo>
                    <a:pt x="654" y="1520"/>
                  </a:lnTo>
                  <a:lnTo>
                    <a:pt x="654" y="1520"/>
                  </a:lnTo>
                  <a:lnTo>
                    <a:pt x="655" y="1520"/>
                  </a:lnTo>
                  <a:lnTo>
                    <a:pt x="655" y="1520"/>
                  </a:lnTo>
                  <a:lnTo>
                    <a:pt x="656" y="1520"/>
                  </a:lnTo>
                  <a:lnTo>
                    <a:pt x="656" y="1520"/>
                  </a:lnTo>
                  <a:lnTo>
                    <a:pt x="657" y="1520"/>
                  </a:lnTo>
                  <a:lnTo>
                    <a:pt x="657" y="1520"/>
                  </a:lnTo>
                  <a:lnTo>
                    <a:pt x="658" y="1520"/>
                  </a:lnTo>
                  <a:lnTo>
                    <a:pt x="658" y="1520"/>
                  </a:lnTo>
                  <a:lnTo>
                    <a:pt x="659" y="1520"/>
                  </a:lnTo>
                  <a:lnTo>
                    <a:pt x="659" y="1520"/>
                  </a:lnTo>
                  <a:lnTo>
                    <a:pt x="660" y="1520"/>
                  </a:lnTo>
                  <a:lnTo>
                    <a:pt x="661" y="1520"/>
                  </a:lnTo>
                  <a:lnTo>
                    <a:pt x="661" y="1520"/>
                  </a:lnTo>
                  <a:lnTo>
                    <a:pt x="662" y="1520"/>
                  </a:lnTo>
                  <a:lnTo>
                    <a:pt x="662" y="1520"/>
                  </a:lnTo>
                  <a:lnTo>
                    <a:pt x="663" y="1520"/>
                  </a:lnTo>
                  <a:lnTo>
                    <a:pt x="663" y="1520"/>
                  </a:lnTo>
                  <a:lnTo>
                    <a:pt x="664" y="1520"/>
                  </a:lnTo>
                  <a:lnTo>
                    <a:pt x="665" y="1520"/>
                  </a:lnTo>
                  <a:lnTo>
                    <a:pt x="665" y="1520"/>
                  </a:lnTo>
                  <a:lnTo>
                    <a:pt x="666" y="1520"/>
                  </a:lnTo>
                  <a:lnTo>
                    <a:pt x="666" y="1520"/>
                  </a:lnTo>
                  <a:lnTo>
                    <a:pt x="667" y="1520"/>
                  </a:lnTo>
                  <a:lnTo>
                    <a:pt x="667" y="1520"/>
                  </a:lnTo>
                  <a:lnTo>
                    <a:pt x="668" y="1520"/>
                  </a:lnTo>
                  <a:lnTo>
                    <a:pt x="668" y="1520"/>
                  </a:lnTo>
                  <a:lnTo>
                    <a:pt x="669" y="1520"/>
                  </a:lnTo>
                  <a:lnTo>
                    <a:pt x="669" y="1520"/>
                  </a:lnTo>
                  <a:lnTo>
                    <a:pt x="670" y="1520"/>
                  </a:lnTo>
                  <a:lnTo>
                    <a:pt x="670" y="1520"/>
                  </a:lnTo>
                  <a:lnTo>
                    <a:pt x="671" y="1520"/>
                  </a:lnTo>
                  <a:lnTo>
                    <a:pt x="671" y="1520"/>
                  </a:lnTo>
                  <a:lnTo>
                    <a:pt x="672" y="1520"/>
                  </a:lnTo>
                  <a:lnTo>
                    <a:pt x="672" y="1520"/>
                  </a:lnTo>
                  <a:lnTo>
                    <a:pt x="673" y="1520"/>
                  </a:lnTo>
                  <a:lnTo>
                    <a:pt x="674" y="1520"/>
                  </a:lnTo>
                  <a:lnTo>
                    <a:pt x="674" y="1520"/>
                  </a:lnTo>
                  <a:lnTo>
                    <a:pt x="675" y="1520"/>
                  </a:lnTo>
                  <a:lnTo>
                    <a:pt x="676" y="1520"/>
                  </a:lnTo>
                  <a:lnTo>
                    <a:pt x="676" y="1520"/>
                  </a:lnTo>
                  <a:lnTo>
                    <a:pt x="677" y="1520"/>
                  </a:lnTo>
                  <a:lnTo>
                    <a:pt x="677" y="1520"/>
                  </a:lnTo>
                  <a:lnTo>
                    <a:pt x="678" y="1520"/>
                  </a:lnTo>
                  <a:lnTo>
                    <a:pt x="678" y="1520"/>
                  </a:lnTo>
                  <a:lnTo>
                    <a:pt x="679" y="1520"/>
                  </a:lnTo>
                  <a:lnTo>
                    <a:pt x="679" y="1520"/>
                  </a:lnTo>
                  <a:lnTo>
                    <a:pt x="680" y="1520"/>
                  </a:lnTo>
                  <a:lnTo>
                    <a:pt x="680" y="1520"/>
                  </a:lnTo>
                  <a:lnTo>
                    <a:pt x="681" y="1520"/>
                  </a:lnTo>
                  <a:lnTo>
                    <a:pt x="681" y="1520"/>
                  </a:lnTo>
                  <a:lnTo>
                    <a:pt x="682" y="1520"/>
                  </a:lnTo>
                  <a:lnTo>
                    <a:pt x="682" y="1520"/>
                  </a:lnTo>
                  <a:lnTo>
                    <a:pt x="683" y="1520"/>
                  </a:lnTo>
                  <a:lnTo>
                    <a:pt x="683" y="1520"/>
                  </a:lnTo>
                  <a:lnTo>
                    <a:pt x="684" y="1520"/>
                  </a:lnTo>
                  <a:lnTo>
                    <a:pt x="684" y="1520"/>
                  </a:lnTo>
                  <a:lnTo>
                    <a:pt x="685" y="1520"/>
                  </a:lnTo>
                  <a:lnTo>
                    <a:pt x="685" y="1520"/>
                  </a:lnTo>
                  <a:lnTo>
                    <a:pt x="686" y="1520"/>
                  </a:lnTo>
                  <a:lnTo>
                    <a:pt x="687" y="1520"/>
                  </a:lnTo>
                  <a:lnTo>
                    <a:pt x="687" y="1520"/>
                  </a:lnTo>
                  <a:lnTo>
                    <a:pt x="688" y="1520"/>
                  </a:lnTo>
                  <a:lnTo>
                    <a:pt x="688" y="1520"/>
                  </a:lnTo>
                  <a:lnTo>
                    <a:pt x="689" y="1520"/>
                  </a:lnTo>
                  <a:lnTo>
                    <a:pt x="690" y="1520"/>
                  </a:lnTo>
                  <a:lnTo>
                    <a:pt x="690" y="1520"/>
                  </a:lnTo>
                  <a:lnTo>
                    <a:pt x="691" y="1520"/>
                  </a:lnTo>
                  <a:lnTo>
                    <a:pt x="691" y="1520"/>
                  </a:lnTo>
                  <a:lnTo>
                    <a:pt x="692" y="1520"/>
                  </a:lnTo>
                  <a:lnTo>
                    <a:pt x="692" y="1520"/>
                  </a:lnTo>
                  <a:lnTo>
                    <a:pt x="693" y="1520"/>
                  </a:lnTo>
                  <a:lnTo>
                    <a:pt x="694" y="1520"/>
                  </a:lnTo>
                  <a:lnTo>
                    <a:pt x="694" y="1520"/>
                  </a:lnTo>
                  <a:lnTo>
                    <a:pt x="695" y="1520"/>
                  </a:lnTo>
                  <a:lnTo>
                    <a:pt x="695" y="1520"/>
                  </a:lnTo>
                  <a:lnTo>
                    <a:pt x="696" y="1520"/>
                  </a:lnTo>
                  <a:lnTo>
                    <a:pt x="697" y="1520"/>
                  </a:lnTo>
                  <a:lnTo>
                    <a:pt x="697" y="1520"/>
                  </a:lnTo>
                  <a:lnTo>
                    <a:pt x="698" y="1520"/>
                  </a:lnTo>
                  <a:lnTo>
                    <a:pt x="698" y="1520"/>
                  </a:lnTo>
                  <a:lnTo>
                    <a:pt x="699" y="1520"/>
                  </a:lnTo>
                  <a:lnTo>
                    <a:pt x="699" y="1520"/>
                  </a:lnTo>
                  <a:lnTo>
                    <a:pt x="700" y="1520"/>
                  </a:lnTo>
                  <a:lnTo>
                    <a:pt x="700" y="1520"/>
                  </a:lnTo>
                  <a:lnTo>
                    <a:pt x="701" y="1520"/>
                  </a:lnTo>
                  <a:lnTo>
                    <a:pt x="701" y="1520"/>
                  </a:lnTo>
                  <a:lnTo>
                    <a:pt x="702" y="1520"/>
                  </a:lnTo>
                  <a:lnTo>
                    <a:pt x="702" y="1520"/>
                  </a:lnTo>
                  <a:lnTo>
                    <a:pt x="703" y="1520"/>
                  </a:lnTo>
                  <a:lnTo>
                    <a:pt x="703" y="1520"/>
                  </a:lnTo>
                  <a:lnTo>
                    <a:pt x="704" y="1520"/>
                  </a:lnTo>
                  <a:lnTo>
                    <a:pt x="704" y="1520"/>
                  </a:lnTo>
                  <a:lnTo>
                    <a:pt x="705" y="1520"/>
                  </a:lnTo>
                  <a:lnTo>
                    <a:pt x="705" y="1520"/>
                  </a:lnTo>
                  <a:lnTo>
                    <a:pt x="706" y="1520"/>
                  </a:lnTo>
                  <a:lnTo>
                    <a:pt x="706" y="1520"/>
                  </a:lnTo>
                  <a:lnTo>
                    <a:pt x="707" y="1520"/>
                  </a:lnTo>
                  <a:lnTo>
                    <a:pt x="707" y="1520"/>
                  </a:lnTo>
                  <a:lnTo>
                    <a:pt x="708" y="1520"/>
                  </a:lnTo>
                  <a:lnTo>
                    <a:pt x="708" y="1520"/>
                  </a:lnTo>
                  <a:lnTo>
                    <a:pt x="709" y="1520"/>
                  </a:lnTo>
                  <a:lnTo>
                    <a:pt x="709" y="1520"/>
                  </a:lnTo>
                  <a:lnTo>
                    <a:pt x="710" y="1520"/>
                  </a:lnTo>
                  <a:lnTo>
                    <a:pt x="710" y="1520"/>
                  </a:lnTo>
                  <a:lnTo>
                    <a:pt x="711" y="1520"/>
                  </a:lnTo>
                  <a:lnTo>
                    <a:pt x="711" y="1520"/>
                  </a:lnTo>
                  <a:lnTo>
                    <a:pt x="712" y="1520"/>
                  </a:lnTo>
                  <a:lnTo>
                    <a:pt x="712" y="1520"/>
                  </a:lnTo>
                  <a:lnTo>
                    <a:pt x="713" y="1520"/>
                  </a:lnTo>
                  <a:lnTo>
                    <a:pt x="713" y="1520"/>
                  </a:lnTo>
                  <a:lnTo>
                    <a:pt x="714" y="1520"/>
                  </a:lnTo>
                  <a:lnTo>
                    <a:pt x="714" y="1520"/>
                  </a:lnTo>
                  <a:lnTo>
                    <a:pt x="715" y="1520"/>
                  </a:lnTo>
                  <a:lnTo>
                    <a:pt x="716" y="1520"/>
                  </a:lnTo>
                  <a:lnTo>
                    <a:pt x="716" y="1520"/>
                  </a:lnTo>
                  <a:lnTo>
                    <a:pt x="717" y="1520"/>
                  </a:lnTo>
                  <a:lnTo>
                    <a:pt x="717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719" y="1520"/>
                  </a:lnTo>
                  <a:lnTo>
                    <a:pt x="719" y="1520"/>
                  </a:lnTo>
                  <a:lnTo>
                    <a:pt x="720" y="1520"/>
                  </a:lnTo>
                  <a:lnTo>
                    <a:pt x="720" y="1520"/>
                  </a:lnTo>
                  <a:lnTo>
                    <a:pt x="721" y="1520"/>
                  </a:lnTo>
                  <a:lnTo>
                    <a:pt x="721" y="1520"/>
                  </a:lnTo>
                  <a:lnTo>
                    <a:pt x="722" y="1520"/>
                  </a:lnTo>
                  <a:lnTo>
                    <a:pt x="722" y="1520"/>
                  </a:lnTo>
                  <a:lnTo>
                    <a:pt x="723" y="1520"/>
                  </a:lnTo>
                  <a:lnTo>
                    <a:pt x="723" y="1520"/>
                  </a:lnTo>
                  <a:lnTo>
                    <a:pt x="724" y="1520"/>
                  </a:lnTo>
                  <a:lnTo>
                    <a:pt x="724" y="1520"/>
                  </a:lnTo>
                  <a:lnTo>
                    <a:pt x="725" y="1520"/>
                  </a:lnTo>
                  <a:lnTo>
                    <a:pt x="725" y="1520"/>
                  </a:lnTo>
                  <a:lnTo>
                    <a:pt x="726" y="1520"/>
                  </a:lnTo>
                  <a:lnTo>
                    <a:pt x="726" y="1520"/>
                  </a:lnTo>
                  <a:lnTo>
                    <a:pt x="727" y="1520"/>
                  </a:lnTo>
                  <a:lnTo>
                    <a:pt x="727" y="1520"/>
                  </a:lnTo>
                  <a:lnTo>
                    <a:pt x="728" y="1520"/>
                  </a:lnTo>
                  <a:lnTo>
                    <a:pt x="728" y="1520"/>
                  </a:lnTo>
                  <a:lnTo>
                    <a:pt x="729" y="1520"/>
                  </a:lnTo>
                  <a:lnTo>
                    <a:pt x="729" y="1520"/>
                  </a:lnTo>
                  <a:lnTo>
                    <a:pt x="730" y="1520"/>
                  </a:lnTo>
                  <a:lnTo>
                    <a:pt x="730" y="1520"/>
                  </a:lnTo>
                  <a:lnTo>
                    <a:pt x="731" y="1520"/>
                  </a:lnTo>
                  <a:lnTo>
                    <a:pt x="731" y="1520"/>
                  </a:lnTo>
                  <a:lnTo>
                    <a:pt x="732" y="1520"/>
                  </a:lnTo>
                  <a:lnTo>
                    <a:pt x="732" y="1520"/>
                  </a:lnTo>
                  <a:lnTo>
                    <a:pt x="733" y="1520"/>
                  </a:lnTo>
                  <a:lnTo>
                    <a:pt x="733" y="1520"/>
                  </a:lnTo>
                  <a:lnTo>
                    <a:pt x="734" y="1520"/>
                  </a:lnTo>
                  <a:lnTo>
                    <a:pt x="734" y="1520"/>
                  </a:lnTo>
                  <a:lnTo>
                    <a:pt x="735" y="1520"/>
                  </a:lnTo>
                  <a:lnTo>
                    <a:pt x="735" y="1520"/>
                  </a:lnTo>
                  <a:lnTo>
                    <a:pt x="736" y="1520"/>
                  </a:lnTo>
                  <a:lnTo>
                    <a:pt x="736" y="1520"/>
                  </a:lnTo>
                  <a:lnTo>
                    <a:pt x="737" y="1520"/>
                  </a:lnTo>
                  <a:lnTo>
                    <a:pt x="737" y="1520"/>
                  </a:lnTo>
                  <a:lnTo>
                    <a:pt x="738" y="1520"/>
                  </a:lnTo>
                  <a:lnTo>
                    <a:pt x="738" y="1520"/>
                  </a:lnTo>
                  <a:lnTo>
                    <a:pt x="739" y="1520"/>
                  </a:lnTo>
                  <a:lnTo>
                    <a:pt x="739" y="1520"/>
                  </a:lnTo>
                  <a:lnTo>
                    <a:pt x="740" y="1520"/>
                  </a:lnTo>
                  <a:lnTo>
                    <a:pt x="740" y="1520"/>
                  </a:lnTo>
                  <a:lnTo>
                    <a:pt x="741" y="1520"/>
                  </a:lnTo>
                  <a:lnTo>
                    <a:pt x="741" y="1520"/>
                  </a:lnTo>
                  <a:lnTo>
                    <a:pt x="742" y="1520"/>
                  </a:lnTo>
                  <a:lnTo>
                    <a:pt x="742" y="1520"/>
                  </a:lnTo>
                  <a:lnTo>
                    <a:pt x="743" y="1520"/>
                  </a:lnTo>
                  <a:lnTo>
                    <a:pt x="743" y="1520"/>
                  </a:lnTo>
                  <a:lnTo>
                    <a:pt x="744" y="1520"/>
                  </a:lnTo>
                  <a:lnTo>
                    <a:pt x="744" y="1520"/>
                  </a:lnTo>
                  <a:lnTo>
                    <a:pt x="745" y="1520"/>
                  </a:lnTo>
                  <a:lnTo>
                    <a:pt x="745" y="1520"/>
                  </a:lnTo>
                  <a:lnTo>
                    <a:pt x="746" y="1520"/>
                  </a:lnTo>
                  <a:lnTo>
                    <a:pt x="746" y="1520"/>
                  </a:lnTo>
                  <a:lnTo>
                    <a:pt x="747" y="1520"/>
                  </a:lnTo>
                  <a:lnTo>
                    <a:pt x="747" y="1520"/>
                  </a:lnTo>
                  <a:lnTo>
                    <a:pt x="748" y="1520"/>
                  </a:lnTo>
                  <a:lnTo>
                    <a:pt x="748" y="1520"/>
                  </a:lnTo>
                  <a:lnTo>
                    <a:pt x="749" y="1520"/>
                  </a:lnTo>
                  <a:lnTo>
                    <a:pt x="749" y="1520"/>
                  </a:lnTo>
                  <a:lnTo>
                    <a:pt x="750" y="1520"/>
                  </a:lnTo>
                  <a:lnTo>
                    <a:pt x="750" y="1520"/>
                  </a:lnTo>
                  <a:lnTo>
                    <a:pt x="751" y="1520"/>
                  </a:lnTo>
                  <a:lnTo>
                    <a:pt x="751" y="1520"/>
                  </a:lnTo>
                  <a:lnTo>
                    <a:pt x="752" y="1520"/>
                  </a:lnTo>
                  <a:lnTo>
                    <a:pt x="752" y="1520"/>
                  </a:lnTo>
                  <a:lnTo>
                    <a:pt x="753" y="1520"/>
                  </a:lnTo>
                  <a:lnTo>
                    <a:pt x="753" y="1520"/>
                  </a:lnTo>
                  <a:lnTo>
                    <a:pt x="754" y="1520"/>
                  </a:lnTo>
                  <a:lnTo>
                    <a:pt x="754" y="1520"/>
                  </a:lnTo>
                  <a:lnTo>
                    <a:pt x="755" y="1520"/>
                  </a:lnTo>
                  <a:lnTo>
                    <a:pt x="755" y="1520"/>
                  </a:lnTo>
                  <a:lnTo>
                    <a:pt x="756" y="1520"/>
                  </a:lnTo>
                  <a:lnTo>
                    <a:pt x="756" y="1520"/>
                  </a:lnTo>
                  <a:lnTo>
                    <a:pt x="757" y="1520"/>
                  </a:lnTo>
                  <a:lnTo>
                    <a:pt x="757" y="1520"/>
                  </a:lnTo>
                  <a:lnTo>
                    <a:pt x="758" y="1520"/>
                  </a:lnTo>
                  <a:lnTo>
                    <a:pt x="758" y="1520"/>
                  </a:lnTo>
                  <a:lnTo>
                    <a:pt x="759" y="1520"/>
                  </a:lnTo>
                  <a:lnTo>
                    <a:pt x="759" y="1520"/>
                  </a:lnTo>
                  <a:lnTo>
                    <a:pt x="760" y="1520"/>
                  </a:lnTo>
                  <a:lnTo>
                    <a:pt x="760" y="1520"/>
                  </a:lnTo>
                  <a:lnTo>
                    <a:pt x="761" y="1520"/>
                  </a:lnTo>
                  <a:lnTo>
                    <a:pt x="761" y="1520"/>
                  </a:lnTo>
                  <a:lnTo>
                    <a:pt x="762" y="1520"/>
                  </a:lnTo>
                  <a:lnTo>
                    <a:pt x="762" y="1520"/>
                  </a:lnTo>
                  <a:lnTo>
                    <a:pt x="763" y="1520"/>
                  </a:lnTo>
                  <a:lnTo>
                    <a:pt x="763" y="1520"/>
                  </a:lnTo>
                  <a:lnTo>
                    <a:pt x="764" y="1520"/>
                  </a:lnTo>
                  <a:lnTo>
                    <a:pt x="764" y="1520"/>
                  </a:lnTo>
                  <a:lnTo>
                    <a:pt x="765" y="1520"/>
                  </a:lnTo>
                  <a:lnTo>
                    <a:pt x="765" y="1520"/>
                  </a:lnTo>
                  <a:lnTo>
                    <a:pt x="766" y="1520"/>
                  </a:lnTo>
                  <a:lnTo>
                    <a:pt x="766" y="1520"/>
                  </a:lnTo>
                  <a:lnTo>
                    <a:pt x="767" y="1520"/>
                  </a:lnTo>
                  <a:lnTo>
                    <a:pt x="767" y="1520"/>
                  </a:lnTo>
                  <a:lnTo>
                    <a:pt x="768" y="1520"/>
                  </a:lnTo>
                  <a:lnTo>
                    <a:pt x="768" y="1520"/>
                  </a:lnTo>
                  <a:lnTo>
                    <a:pt x="769" y="1520"/>
                  </a:lnTo>
                  <a:lnTo>
                    <a:pt x="769" y="1520"/>
                  </a:lnTo>
                  <a:lnTo>
                    <a:pt x="770" y="1520"/>
                  </a:lnTo>
                  <a:lnTo>
                    <a:pt x="770" y="1520"/>
                  </a:lnTo>
                  <a:lnTo>
                    <a:pt x="771" y="1520"/>
                  </a:lnTo>
                  <a:lnTo>
                    <a:pt x="771" y="1520"/>
                  </a:lnTo>
                  <a:lnTo>
                    <a:pt x="772" y="1520"/>
                  </a:lnTo>
                  <a:lnTo>
                    <a:pt x="772" y="1520"/>
                  </a:lnTo>
                  <a:lnTo>
                    <a:pt x="773" y="1520"/>
                  </a:lnTo>
                  <a:lnTo>
                    <a:pt x="773" y="1520"/>
                  </a:lnTo>
                  <a:lnTo>
                    <a:pt x="774" y="1520"/>
                  </a:lnTo>
                  <a:lnTo>
                    <a:pt x="774" y="1520"/>
                  </a:lnTo>
                  <a:lnTo>
                    <a:pt x="775" y="1520"/>
                  </a:lnTo>
                  <a:lnTo>
                    <a:pt x="775" y="1520"/>
                  </a:lnTo>
                  <a:lnTo>
                    <a:pt x="776" y="1520"/>
                  </a:lnTo>
                  <a:lnTo>
                    <a:pt x="776" y="1520"/>
                  </a:lnTo>
                  <a:lnTo>
                    <a:pt x="777" y="1520"/>
                  </a:lnTo>
                  <a:lnTo>
                    <a:pt x="777" y="1520"/>
                  </a:lnTo>
                  <a:lnTo>
                    <a:pt x="778" y="1520"/>
                  </a:lnTo>
                  <a:lnTo>
                    <a:pt x="778" y="1520"/>
                  </a:lnTo>
                  <a:lnTo>
                    <a:pt x="779" y="1520"/>
                  </a:lnTo>
                  <a:lnTo>
                    <a:pt x="779" y="1520"/>
                  </a:lnTo>
                  <a:lnTo>
                    <a:pt x="780" y="1520"/>
                  </a:lnTo>
                  <a:lnTo>
                    <a:pt x="780" y="1520"/>
                  </a:lnTo>
                  <a:lnTo>
                    <a:pt x="781" y="1520"/>
                  </a:lnTo>
                  <a:lnTo>
                    <a:pt x="781" y="1520"/>
                  </a:lnTo>
                  <a:lnTo>
                    <a:pt x="782" y="1520"/>
                  </a:lnTo>
                  <a:lnTo>
                    <a:pt x="782" y="1520"/>
                  </a:lnTo>
                  <a:lnTo>
                    <a:pt x="783" y="1520"/>
                  </a:lnTo>
                  <a:lnTo>
                    <a:pt x="783" y="1520"/>
                  </a:lnTo>
                  <a:lnTo>
                    <a:pt x="784" y="1520"/>
                  </a:lnTo>
                  <a:lnTo>
                    <a:pt x="784" y="1520"/>
                  </a:lnTo>
                  <a:lnTo>
                    <a:pt x="785" y="1520"/>
                  </a:lnTo>
                  <a:lnTo>
                    <a:pt x="785" y="1520"/>
                  </a:lnTo>
                  <a:lnTo>
                    <a:pt x="786" y="1520"/>
                  </a:lnTo>
                  <a:lnTo>
                    <a:pt x="786" y="1520"/>
                  </a:lnTo>
                  <a:lnTo>
                    <a:pt x="787" y="1520"/>
                  </a:lnTo>
                  <a:lnTo>
                    <a:pt x="787" y="1520"/>
                  </a:lnTo>
                  <a:lnTo>
                    <a:pt x="788" y="1520"/>
                  </a:lnTo>
                  <a:lnTo>
                    <a:pt x="788" y="1520"/>
                  </a:lnTo>
                  <a:lnTo>
                    <a:pt x="789" y="1520"/>
                  </a:lnTo>
                  <a:lnTo>
                    <a:pt x="789" y="1520"/>
                  </a:lnTo>
                  <a:lnTo>
                    <a:pt x="790" y="1520"/>
                  </a:lnTo>
                  <a:lnTo>
                    <a:pt x="790" y="1520"/>
                  </a:lnTo>
                  <a:lnTo>
                    <a:pt x="791" y="1520"/>
                  </a:lnTo>
                  <a:lnTo>
                    <a:pt x="791" y="1520"/>
                  </a:lnTo>
                  <a:lnTo>
                    <a:pt x="792" y="1520"/>
                  </a:lnTo>
                  <a:lnTo>
                    <a:pt x="792" y="1520"/>
                  </a:lnTo>
                  <a:lnTo>
                    <a:pt x="793" y="1520"/>
                  </a:lnTo>
                  <a:lnTo>
                    <a:pt x="793" y="1520"/>
                  </a:lnTo>
                  <a:lnTo>
                    <a:pt x="794" y="1520"/>
                  </a:lnTo>
                  <a:lnTo>
                    <a:pt x="794" y="1520"/>
                  </a:lnTo>
                  <a:lnTo>
                    <a:pt x="795" y="1520"/>
                  </a:lnTo>
                  <a:lnTo>
                    <a:pt x="795" y="1520"/>
                  </a:lnTo>
                  <a:lnTo>
                    <a:pt x="796" y="1520"/>
                  </a:lnTo>
                  <a:lnTo>
                    <a:pt x="796" y="1520"/>
                  </a:lnTo>
                  <a:lnTo>
                    <a:pt x="797" y="1520"/>
                  </a:lnTo>
                  <a:lnTo>
                    <a:pt x="797" y="1520"/>
                  </a:lnTo>
                  <a:lnTo>
                    <a:pt x="798" y="1520"/>
                  </a:lnTo>
                  <a:lnTo>
                    <a:pt x="798" y="1520"/>
                  </a:lnTo>
                  <a:lnTo>
                    <a:pt x="799" y="1520"/>
                  </a:lnTo>
                  <a:lnTo>
                    <a:pt x="799" y="1520"/>
                  </a:lnTo>
                  <a:lnTo>
                    <a:pt x="800" y="1520"/>
                  </a:lnTo>
                  <a:lnTo>
                    <a:pt x="800" y="1520"/>
                  </a:lnTo>
                  <a:lnTo>
                    <a:pt x="801" y="1520"/>
                  </a:lnTo>
                  <a:lnTo>
                    <a:pt x="801" y="1520"/>
                  </a:lnTo>
                  <a:lnTo>
                    <a:pt x="802" y="1520"/>
                  </a:lnTo>
                  <a:lnTo>
                    <a:pt x="802" y="1520"/>
                  </a:lnTo>
                  <a:lnTo>
                    <a:pt x="803" y="1520"/>
                  </a:lnTo>
                  <a:lnTo>
                    <a:pt x="803" y="1520"/>
                  </a:lnTo>
                  <a:lnTo>
                    <a:pt x="804" y="1520"/>
                  </a:lnTo>
                  <a:lnTo>
                    <a:pt x="804" y="1520"/>
                  </a:lnTo>
                  <a:lnTo>
                    <a:pt x="805" y="1520"/>
                  </a:lnTo>
                  <a:lnTo>
                    <a:pt x="805" y="1520"/>
                  </a:lnTo>
                  <a:lnTo>
                    <a:pt x="806" y="1520"/>
                  </a:lnTo>
                  <a:lnTo>
                    <a:pt x="806" y="1520"/>
                  </a:lnTo>
                  <a:lnTo>
                    <a:pt x="807" y="1520"/>
                  </a:lnTo>
                  <a:lnTo>
                    <a:pt x="807" y="1520"/>
                  </a:lnTo>
                  <a:lnTo>
                    <a:pt x="808" y="1520"/>
                  </a:lnTo>
                  <a:lnTo>
                    <a:pt x="808" y="1520"/>
                  </a:lnTo>
                  <a:lnTo>
                    <a:pt x="809" y="1520"/>
                  </a:lnTo>
                  <a:lnTo>
                    <a:pt x="809" y="1520"/>
                  </a:lnTo>
                  <a:lnTo>
                    <a:pt x="810" y="1520"/>
                  </a:lnTo>
                  <a:lnTo>
                    <a:pt x="810" y="1520"/>
                  </a:lnTo>
                  <a:lnTo>
                    <a:pt x="811" y="1520"/>
                  </a:lnTo>
                  <a:lnTo>
                    <a:pt x="811" y="1520"/>
                  </a:lnTo>
                  <a:lnTo>
                    <a:pt x="812" y="1520"/>
                  </a:lnTo>
                  <a:lnTo>
                    <a:pt x="812" y="1520"/>
                  </a:lnTo>
                  <a:lnTo>
                    <a:pt x="813" y="1520"/>
                  </a:lnTo>
                  <a:lnTo>
                    <a:pt x="813" y="1520"/>
                  </a:lnTo>
                  <a:lnTo>
                    <a:pt x="814" y="1520"/>
                  </a:lnTo>
                  <a:lnTo>
                    <a:pt x="814" y="1520"/>
                  </a:lnTo>
                  <a:lnTo>
                    <a:pt x="815" y="1520"/>
                  </a:lnTo>
                  <a:lnTo>
                    <a:pt x="815" y="1520"/>
                  </a:lnTo>
                  <a:lnTo>
                    <a:pt x="816" y="1520"/>
                  </a:lnTo>
                  <a:lnTo>
                    <a:pt x="816" y="1520"/>
                  </a:lnTo>
                  <a:lnTo>
                    <a:pt x="817" y="1520"/>
                  </a:lnTo>
                  <a:lnTo>
                    <a:pt x="817" y="1520"/>
                  </a:lnTo>
                  <a:lnTo>
                    <a:pt x="818" y="1520"/>
                  </a:lnTo>
                  <a:lnTo>
                    <a:pt x="818" y="1520"/>
                  </a:lnTo>
                  <a:lnTo>
                    <a:pt x="819" y="1520"/>
                  </a:lnTo>
                  <a:lnTo>
                    <a:pt x="819" y="1520"/>
                  </a:lnTo>
                  <a:lnTo>
                    <a:pt x="820" y="1520"/>
                  </a:lnTo>
                  <a:lnTo>
                    <a:pt x="820" y="1520"/>
                  </a:lnTo>
                  <a:lnTo>
                    <a:pt x="821" y="1520"/>
                  </a:lnTo>
                  <a:lnTo>
                    <a:pt x="821" y="1520"/>
                  </a:lnTo>
                  <a:lnTo>
                    <a:pt x="822" y="1520"/>
                  </a:lnTo>
                  <a:lnTo>
                    <a:pt x="822" y="1520"/>
                  </a:lnTo>
                  <a:lnTo>
                    <a:pt x="823" y="1520"/>
                  </a:lnTo>
                  <a:lnTo>
                    <a:pt x="823" y="1520"/>
                  </a:lnTo>
                  <a:lnTo>
                    <a:pt x="824" y="1520"/>
                  </a:lnTo>
                  <a:lnTo>
                    <a:pt x="824" y="1520"/>
                  </a:lnTo>
                  <a:lnTo>
                    <a:pt x="825" y="1520"/>
                  </a:lnTo>
                  <a:lnTo>
                    <a:pt x="826" y="1520"/>
                  </a:lnTo>
                  <a:lnTo>
                    <a:pt x="826" y="1520"/>
                  </a:lnTo>
                  <a:lnTo>
                    <a:pt x="827" y="1520"/>
                  </a:lnTo>
                  <a:lnTo>
                    <a:pt x="827" y="1520"/>
                  </a:lnTo>
                  <a:lnTo>
                    <a:pt x="828" y="1520"/>
                  </a:lnTo>
                  <a:lnTo>
                    <a:pt x="828" y="1520"/>
                  </a:lnTo>
                  <a:lnTo>
                    <a:pt x="829" y="1520"/>
                  </a:lnTo>
                  <a:lnTo>
                    <a:pt x="829" y="1520"/>
                  </a:lnTo>
                  <a:lnTo>
                    <a:pt x="830" y="1520"/>
                  </a:lnTo>
                  <a:lnTo>
                    <a:pt x="830" y="1520"/>
                  </a:lnTo>
                  <a:lnTo>
                    <a:pt x="831" y="1520"/>
                  </a:lnTo>
                  <a:lnTo>
                    <a:pt x="831" y="1520"/>
                  </a:lnTo>
                  <a:lnTo>
                    <a:pt x="832" y="1520"/>
                  </a:lnTo>
                  <a:lnTo>
                    <a:pt x="832" y="1520"/>
                  </a:lnTo>
                  <a:lnTo>
                    <a:pt x="833" y="1520"/>
                  </a:lnTo>
                  <a:lnTo>
                    <a:pt x="833" y="1520"/>
                  </a:lnTo>
                  <a:lnTo>
                    <a:pt x="834" y="1520"/>
                  </a:lnTo>
                  <a:lnTo>
                    <a:pt x="834" y="1520"/>
                  </a:lnTo>
                  <a:lnTo>
                    <a:pt x="835" y="1520"/>
                  </a:lnTo>
                  <a:lnTo>
                    <a:pt x="835" y="1520"/>
                  </a:lnTo>
                  <a:lnTo>
                    <a:pt x="836" y="1520"/>
                  </a:lnTo>
                  <a:lnTo>
                    <a:pt x="836" y="1520"/>
                  </a:lnTo>
                  <a:lnTo>
                    <a:pt x="837" y="1520"/>
                  </a:lnTo>
                  <a:lnTo>
                    <a:pt x="837" y="1520"/>
                  </a:lnTo>
                  <a:lnTo>
                    <a:pt x="838" y="1520"/>
                  </a:lnTo>
                  <a:lnTo>
                    <a:pt x="838" y="1520"/>
                  </a:lnTo>
                  <a:lnTo>
                    <a:pt x="839" y="1520"/>
                  </a:lnTo>
                  <a:lnTo>
                    <a:pt x="839" y="1520"/>
                  </a:lnTo>
                  <a:lnTo>
                    <a:pt x="840" y="1520"/>
                  </a:lnTo>
                  <a:lnTo>
                    <a:pt x="840" y="1520"/>
                  </a:lnTo>
                  <a:lnTo>
                    <a:pt x="841" y="1520"/>
                  </a:lnTo>
                  <a:lnTo>
                    <a:pt x="841" y="1520"/>
                  </a:lnTo>
                  <a:lnTo>
                    <a:pt x="842" y="1520"/>
                  </a:lnTo>
                  <a:lnTo>
                    <a:pt x="843" y="1520"/>
                  </a:lnTo>
                  <a:lnTo>
                    <a:pt x="843" y="1520"/>
                  </a:lnTo>
                  <a:lnTo>
                    <a:pt x="844" y="1520"/>
                  </a:lnTo>
                  <a:lnTo>
                    <a:pt x="844" y="1520"/>
                  </a:lnTo>
                  <a:lnTo>
                    <a:pt x="845" y="1520"/>
                  </a:lnTo>
                  <a:lnTo>
                    <a:pt x="845" y="1520"/>
                  </a:lnTo>
                  <a:lnTo>
                    <a:pt x="846" y="1520"/>
                  </a:lnTo>
                  <a:lnTo>
                    <a:pt x="846" y="1520"/>
                  </a:lnTo>
                  <a:lnTo>
                    <a:pt x="847" y="1520"/>
                  </a:lnTo>
                  <a:lnTo>
                    <a:pt x="847" y="1520"/>
                  </a:lnTo>
                  <a:lnTo>
                    <a:pt x="848" y="1520"/>
                  </a:lnTo>
                  <a:lnTo>
                    <a:pt x="848" y="1520"/>
                  </a:lnTo>
                  <a:lnTo>
                    <a:pt x="849" y="1520"/>
                  </a:lnTo>
                  <a:lnTo>
                    <a:pt x="849" y="1520"/>
                  </a:lnTo>
                  <a:lnTo>
                    <a:pt x="850" y="1520"/>
                  </a:lnTo>
                  <a:lnTo>
                    <a:pt x="850" y="1520"/>
                  </a:lnTo>
                  <a:lnTo>
                    <a:pt x="851" y="1520"/>
                  </a:lnTo>
                  <a:lnTo>
                    <a:pt x="851" y="1520"/>
                  </a:lnTo>
                  <a:lnTo>
                    <a:pt x="852" y="1520"/>
                  </a:lnTo>
                  <a:lnTo>
                    <a:pt x="852" y="1520"/>
                  </a:lnTo>
                  <a:lnTo>
                    <a:pt x="853" y="1520"/>
                  </a:lnTo>
                  <a:lnTo>
                    <a:pt x="853" y="1520"/>
                  </a:lnTo>
                  <a:lnTo>
                    <a:pt x="854" y="1520"/>
                  </a:lnTo>
                  <a:lnTo>
                    <a:pt x="854" y="1520"/>
                  </a:lnTo>
                  <a:lnTo>
                    <a:pt x="855" y="1520"/>
                  </a:lnTo>
                  <a:lnTo>
                    <a:pt x="855" y="1520"/>
                  </a:lnTo>
                  <a:lnTo>
                    <a:pt x="856" y="1520"/>
                  </a:lnTo>
                  <a:lnTo>
                    <a:pt x="856" y="1520"/>
                  </a:lnTo>
                  <a:lnTo>
                    <a:pt x="857" y="1520"/>
                  </a:lnTo>
                  <a:lnTo>
                    <a:pt x="857" y="1520"/>
                  </a:lnTo>
                  <a:lnTo>
                    <a:pt x="858" y="1520"/>
                  </a:lnTo>
                  <a:lnTo>
                    <a:pt x="858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60" y="1520"/>
                  </a:lnTo>
                  <a:lnTo>
                    <a:pt x="860" y="1520"/>
                  </a:lnTo>
                  <a:lnTo>
                    <a:pt x="861" y="1520"/>
                  </a:lnTo>
                  <a:lnTo>
                    <a:pt x="861" y="1520"/>
                  </a:lnTo>
                  <a:lnTo>
                    <a:pt x="862" y="1520"/>
                  </a:lnTo>
                  <a:lnTo>
                    <a:pt x="862" y="1520"/>
                  </a:lnTo>
                  <a:lnTo>
                    <a:pt x="863" y="1520"/>
                  </a:lnTo>
                  <a:lnTo>
                    <a:pt x="863" y="1520"/>
                  </a:lnTo>
                  <a:lnTo>
                    <a:pt x="864" y="1520"/>
                  </a:lnTo>
                  <a:lnTo>
                    <a:pt x="864" y="1520"/>
                  </a:lnTo>
                  <a:lnTo>
                    <a:pt x="865" y="1520"/>
                  </a:lnTo>
                  <a:lnTo>
                    <a:pt x="865" y="1520"/>
                  </a:lnTo>
                  <a:lnTo>
                    <a:pt x="866" y="1520"/>
                  </a:lnTo>
                  <a:lnTo>
                    <a:pt x="866" y="1520"/>
                  </a:lnTo>
                  <a:lnTo>
                    <a:pt x="867" y="1520"/>
                  </a:lnTo>
                  <a:lnTo>
                    <a:pt x="867" y="1520"/>
                  </a:lnTo>
                  <a:lnTo>
                    <a:pt x="868" y="1520"/>
                  </a:lnTo>
                  <a:lnTo>
                    <a:pt x="868" y="1520"/>
                  </a:lnTo>
                  <a:lnTo>
                    <a:pt x="869" y="1520"/>
                  </a:lnTo>
                  <a:lnTo>
                    <a:pt x="869" y="1520"/>
                  </a:lnTo>
                  <a:lnTo>
                    <a:pt x="870" y="1520"/>
                  </a:lnTo>
                  <a:lnTo>
                    <a:pt x="870" y="1520"/>
                  </a:lnTo>
                  <a:lnTo>
                    <a:pt x="871" y="1520"/>
                  </a:lnTo>
                  <a:lnTo>
                    <a:pt x="871" y="1520"/>
                  </a:lnTo>
                  <a:lnTo>
                    <a:pt x="872" y="1520"/>
                  </a:lnTo>
                  <a:lnTo>
                    <a:pt x="872" y="1520"/>
                  </a:lnTo>
                  <a:lnTo>
                    <a:pt x="873" y="1520"/>
                  </a:lnTo>
                  <a:lnTo>
                    <a:pt x="873" y="1520"/>
                  </a:lnTo>
                  <a:lnTo>
                    <a:pt x="874" y="1520"/>
                  </a:lnTo>
                  <a:lnTo>
                    <a:pt x="874" y="1520"/>
                  </a:lnTo>
                  <a:lnTo>
                    <a:pt x="875" y="1520"/>
                  </a:lnTo>
                  <a:lnTo>
                    <a:pt x="875" y="1520"/>
                  </a:lnTo>
                  <a:lnTo>
                    <a:pt x="876" y="1520"/>
                  </a:lnTo>
                  <a:lnTo>
                    <a:pt x="876" y="1520"/>
                  </a:lnTo>
                  <a:lnTo>
                    <a:pt x="877" y="1520"/>
                  </a:lnTo>
                  <a:lnTo>
                    <a:pt x="877" y="1520"/>
                  </a:lnTo>
                  <a:lnTo>
                    <a:pt x="878" y="1520"/>
                  </a:lnTo>
                  <a:lnTo>
                    <a:pt x="878" y="1520"/>
                  </a:lnTo>
                  <a:lnTo>
                    <a:pt x="879" y="1520"/>
                  </a:lnTo>
                  <a:lnTo>
                    <a:pt x="879" y="1520"/>
                  </a:lnTo>
                  <a:lnTo>
                    <a:pt x="880" y="1520"/>
                  </a:lnTo>
                  <a:lnTo>
                    <a:pt x="880" y="1520"/>
                  </a:lnTo>
                  <a:lnTo>
                    <a:pt x="881" y="1520"/>
                  </a:lnTo>
                  <a:lnTo>
                    <a:pt x="881" y="1520"/>
                  </a:lnTo>
                  <a:lnTo>
                    <a:pt x="882" y="1520"/>
                  </a:lnTo>
                  <a:lnTo>
                    <a:pt x="882" y="1520"/>
                  </a:lnTo>
                  <a:lnTo>
                    <a:pt x="883" y="1520"/>
                  </a:lnTo>
                  <a:lnTo>
                    <a:pt x="883" y="1520"/>
                  </a:lnTo>
                  <a:lnTo>
                    <a:pt x="884" y="1520"/>
                  </a:lnTo>
                  <a:lnTo>
                    <a:pt x="884" y="1520"/>
                  </a:lnTo>
                  <a:lnTo>
                    <a:pt x="885" y="1520"/>
                  </a:lnTo>
                  <a:lnTo>
                    <a:pt x="885" y="1520"/>
                  </a:lnTo>
                  <a:lnTo>
                    <a:pt x="886" y="1520"/>
                  </a:lnTo>
                  <a:lnTo>
                    <a:pt x="886" y="1520"/>
                  </a:lnTo>
                  <a:lnTo>
                    <a:pt x="887" y="1520"/>
                  </a:lnTo>
                  <a:lnTo>
                    <a:pt x="887" y="1520"/>
                  </a:lnTo>
                  <a:lnTo>
                    <a:pt x="888" y="1520"/>
                  </a:lnTo>
                  <a:lnTo>
                    <a:pt x="888" y="1520"/>
                  </a:lnTo>
                  <a:lnTo>
                    <a:pt x="889" y="1520"/>
                  </a:lnTo>
                  <a:lnTo>
                    <a:pt x="889" y="1520"/>
                  </a:lnTo>
                  <a:lnTo>
                    <a:pt x="890" y="1520"/>
                  </a:lnTo>
                  <a:lnTo>
                    <a:pt x="890" y="1520"/>
                  </a:lnTo>
                  <a:lnTo>
                    <a:pt x="891" y="1520"/>
                  </a:lnTo>
                  <a:lnTo>
                    <a:pt x="891" y="1520"/>
                  </a:lnTo>
                  <a:lnTo>
                    <a:pt x="892" y="1520"/>
                  </a:lnTo>
                  <a:lnTo>
                    <a:pt x="892" y="1520"/>
                  </a:lnTo>
                  <a:lnTo>
                    <a:pt x="893" y="1520"/>
                  </a:lnTo>
                  <a:lnTo>
                    <a:pt x="893" y="1520"/>
                  </a:lnTo>
                  <a:lnTo>
                    <a:pt x="894" y="1520"/>
                  </a:lnTo>
                  <a:lnTo>
                    <a:pt x="894" y="1520"/>
                  </a:lnTo>
                  <a:lnTo>
                    <a:pt x="895" y="1520"/>
                  </a:lnTo>
                  <a:lnTo>
                    <a:pt x="895" y="1520"/>
                  </a:lnTo>
                  <a:lnTo>
                    <a:pt x="896" y="1520"/>
                  </a:lnTo>
                  <a:lnTo>
                    <a:pt x="896" y="1520"/>
                  </a:lnTo>
                  <a:lnTo>
                    <a:pt x="897" y="1520"/>
                  </a:lnTo>
                  <a:lnTo>
                    <a:pt x="897" y="1520"/>
                  </a:lnTo>
                  <a:lnTo>
                    <a:pt x="898" y="1520"/>
                  </a:lnTo>
                  <a:lnTo>
                    <a:pt x="898" y="1520"/>
                  </a:lnTo>
                  <a:lnTo>
                    <a:pt x="899" y="1520"/>
                  </a:lnTo>
                  <a:lnTo>
                    <a:pt x="899" y="1520"/>
                  </a:lnTo>
                  <a:lnTo>
                    <a:pt x="900" y="1520"/>
                  </a:lnTo>
                  <a:lnTo>
                    <a:pt x="900" y="1520"/>
                  </a:lnTo>
                  <a:lnTo>
                    <a:pt x="901" y="1520"/>
                  </a:lnTo>
                  <a:lnTo>
                    <a:pt x="901" y="1520"/>
                  </a:lnTo>
                  <a:lnTo>
                    <a:pt x="902" y="1520"/>
                  </a:lnTo>
                  <a:lnTo>
                    <a:pt x="902" y="1520"/>
                  </a:lnTo>
                  <a:lnTo>
                    <a:pt x="903" y="1520"/>
                  </a:lnTo>
                  <a:lnTo>
                    <a:pt x="903" y="1520"/>
                  </a:lnTo>
                  <a:lnTo>
                    <a:pt x="904" y="1520"/>
                  </a:lnTo>
                  <a:lnTo>
                    <a:pt x="904" y="1520"/>
                  </a:lnTo>
                  <a:lnTo>
                    <a:pt x="905" y="1520"/>
                  </a:lnTo>
                  <a:lnTo>
                    <a:pt x="905" y="1520"/>
                  </a:lnTo>
                  <a:lnTo>
                    <a:pt x="906" y="1520"/>
                  </a:lnTo>
                  <a:lnTo>
                    <a:pt x="906" y="1520"/>
                  </a:lnTo>
                  <a:lnTo>
                    <a:pt x="907" y="1520"/>
                  </a:lnTo>
                  <a:lnTo>
                    <a:pt x="907" y="1520"/>
                  </a:lnTo>
                  <a:lnTo>
                    <a:pt x="908" y="1520"/>
                  </a:lnTo>
                  <a:lnTo>
                    <a:pt x="908" y="1520"/>
                  </a:lnTo>
                  <a:lnTo>
                    <a:pt x="909" y="1520"/>
                  </a:lnTo>
                  <a:lnTo>
                    <a:pt x="910" y="1520"/>
                  </a:lnTo>
                  <a:lnTo>
                    <a:pt x="910" y="1520"/>
                  </a:lnTo>
                  <a:lnTo>
                    <a:pt x="911" y="1520"/>
                  </a:lnTo>
                  <a:lnTo>
                    <a:pt x="911" y="1520"/>
                  </a:lnTo>
                  <a:lnTo>
                    <a:pt x="912" y="1520"/>
                  </a:lnTo>
                  <a:lnTo>
                    <a:pt x="912" y="1520"/>
                  </a:lnTo>
                  <a:lnTo>
                    <a:pt x="913" y="1520"/>
                  </a:lnTo>
                  <a:lnTo>
                    <a:pt x="913" y="1520"/>
                  </a:lnTo>
                  <a:lnTo>
                    <a:pt x="914" y="1520"/>
                  </a:lnTo>
                  <a:lnTo>
                    <a:pt x="914" y="1520"/>
                  </a:lnTo>
                  <a:lnTo>
                    <a:pt x="915" y="1520"/>
                  </a:lnTo>
                  <a:lnTo>
                    <a:pt x="915" y="1520"/>
                  </a:lnTo>
                  <a:lnTo>
                    <a:pt x="916" y="1520"/>
                  </a:lnTo>
                  <a:lnTo>
                    <a:pt x="916" y="1520"/>
                  </a:lnTo>
                  <a:lnTo>
                    <a:pt x="917" y="1520"/>
                  </a:lnTo>
                  <a:lnTo>
                    <a:pt x="917" y="1520"/>
                  </a:lnTo>
                  <a:lnTo>
                    <a:pt x="918" y="1520"/>
                  </a:lnTo>
                  <a:lnTo>
                    <a:pt x="918" y="1520"/>
                  </a:lnTo>
                  <a:lnTo>
                    <a:pt x="919" y="1520"/>
                  </a:lnTo>
                  <a:lnTo>
                    <a:pt x="919" y="1520"/>
                  </a:lnTo>
                  <a:lnTo>
                    <a:pt x="920" y="1520"/>
                  </a:lnTo>
                  <a:lnTo>
                    <a:pt x="920" y="1520"/>
                  </a:lnTo>
                  <a:lnTo>
                    <a:pt x="921" y="1520"/>
                  </a:lnTo>
                  <a:lnTo>
                    <a:pt x="921" y="1520"/>
                  </a:lnTo>
                  <a:lnTo>
                    <a:pt x="922" y="1520"/>
                  </a:lnTo>
                  <a:lnTo>
                    <a:pt x="922" y="1520"/>
                  </a:lnTo>
                  <a:lnTo>
                    <a:pt x="923" y="1520"/>
                  </a:lnTo>
                  <a:lnTo>
                    <a:pt x="923" y="1520"/>
                  </a:lnTo>
                  <a:lnTo>
                    <a:pt x="924" y="1520"/>
                  </a:lnTo>
                  <a:lnTo>
                    <a:pt x="924" y="1520"/>
                  </a:lnTo>
                  <a:lnTo>
                    <a:pt x="925" y="1520"/>
                  </a:lnTo>
                  <a:lnTo>
                    <a:pt x="925" y="1520"/>
                  </a:lnTo>
                  <a:lnTo>
                    <a:pt x="926" y="1520"/>
                  </a:lnTo>
                  <a:lnTo>
                    <a:pt x="926" y="1520"/>
                  </a:lnTo>
                  <a:lnTo>
                    <a:pt x="927" y="1520"/>
                  </a:lnTo>
                  <a:lnTo>
                    <a:pt x="927" y="1520"/>
                  </a:lnTo>
                  <a:lnTo>
                    <a:pt x="928" y="1520"/>
                  </a:lnTo>
                  <a:lnTo>
                    <a:pt x="928" y="1520"/>
                  </a:lnTo>
                  <a:lnTo>
                    <a:pt x="929" y="1520"/>
                  </a:lnTo>
                  <a:lnTo>
                    <a:pt x="929" y="1520"/>
                  </a:lnTo>
                  <a:lnTo>
                    <a:pt x="930" y="1520"/>
                  </a:lnTo>
                  <a:lnTo>
                    <a:pt x="930" y="1520"/>
                  </a:lnTo>
                  <a:lnTo>
                    <a:pt x="931" y="1520"/>
                  </a:lnTo>
                  <a:lnTo>
                    <a:pt x="931" y="1520"/>
                  </a:lnTo>
                  <a:lnTo>
                    <a:pt x="932" y="1520"/>
                  </a:lnTo>
                  <a:lnTo>
                    <a:pt x="932" y="1520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4" y="1520"/>
                  </a:lnTo>
                  <a:lnTo>
                    <a:pt x="934" y="1520"/>
                  </a:lnTo>
                  <a:lnTo>
                    <a:pt x="935" y="1520"/>
                  </a:lnTo>
                  <a:lnTo>
                    <a:pt x="935" y="1520"/>
                  </a:lnTo>
                  <a:lnTo>
                    <a:pt x="936" y="1520"/>
                  </a:lnTo>
                  <a:lnTo>
                    <a:pt x="936" y="1520"/>
                  </a:lnTo>
                  <a:lnTo>
                    <a:pt x="937" y="1520"/>
                  </a:lnTo>
                  <a:lnTo>
                    <a:pt x="937" y="1520"/>
                  </a:lnTo>
                  <a:lnTo>
                    <a:pt x="938" y="1520"/>
                  </a:lnTo>
                  <a:lnTo>
                    <a:pt x="938" y="1520"/>
                  </a:lnTo>
                  <a:lnTo>
                    <a:pt x="939" y="1520"/>
                  </a:lnTo>
                  <a:lnTo>
                    <a:pt x="939" y="1520"/>
                  </a:lnTo>
                  <a:lnTo>
                    <a:pt x="940" y="1520"/>
                  </a:lnTo>
                  <a:lnTo>
                    <a:pt x="940" y="1520"/>
                  </a:lnTo>
                  <a:lnTo>
                    <a:pt x="941" y="1520"/>
                  </a:lnTo>
                  <a:lnTo>
                    <a:pt x="941" y="1520"/>
                  </a:lnTo>
                  <a:lnTo>
                    <a:pt x="942" y="1520"/>
                  </a:lnTo>
                  <a:lnTo>
                    <a:pt x="942" y="1520"/>
                  </a:lnTo>
                  <a:lnTo>
                    <a:pt x="943" y="1520"/>
                  </a:lnTo>
                  <a:lnTo>
                    <a:pt x="943" y="1520"/>
                  </a:lnTo>
                  <a:lnTo>
                    <a:pt x="944" y="1520"/>
                  </a:lnTo>
                  <a:lnTo>
                    <a:pt x="944" y="1520"/>
                  </a:lnTo>
                  <a:lnTo>
                    <a:pt x="945" y="1520"/>
                  </a:lnTo>
                  <a:lnTo>
                    <a:pt x="945" y="1520"/>
                  </a:lnTo>
                  <a:lnTo>
                    <a:pt x="946" y="1520"/>
                  </a:lnTo>
                  <a:lnTo>
                    <a:pt x="946" y="1520"/>
                  </a:lnTo>
                  <a:lnTo>
                    <a:pt x="947" y="1520"/>
                  </a:lnTo>
                  <a:lnTo>
                    <a:pt x="947" y="1520"/>
                  </a:lnTo>
                  <a:lnTo>
                    <a:pt x="948" y="1520"/>
                  </a:lnTo>
                  <a:lnTo>
                    <a:pt x="948" y="1520"/>
                  </a:lnTo>
                  <a:lnTo>
                    <a:pt x="949" y="1520"/>
                  </a:lnTo>
                  <a:lnTo>
                    <a:pt x="949" y="1520"/>
                  </a:lnTo>
                  <a:lnTo>
                    <a:pt x="950" y="1520"/>
                  </a:lnTo>
                  <a:lnTo>
                    <a:pt x="950" y="1520"/>
                  </a:lnTo>
                  <a:lnTo>
                    <a:pt x="951" y="1520"/>
                  </a:lnTo>
                  <a:lnTo>
                    <a:pt x="951" y="1520"/>
                  </a:lnTo>
                  <a:lnTo>
                    <a:pt x="952" y="1520"/>
                  </a:lnTo>
                  <a:lnTo>
                    <a:pt x="952" y="1520"/>
                  </a:lnTo>
                  <a:lnTo>
                    <a:pt x="953" y="1520"/>
                  </a:lnTo>
                  <a:lnTo>
                    <a:pt x="953" y="1520"/>
                  </a:lnTo>
                  <a:lnTo>
                    <a:pt x="954" y="1520"/>
                  </a:lnTo>
                  <a:lnTo>
                    <a:pt x="954" y="1520"/>
                  </a:lnTo>
                  <a:lnTo>
                    <a:pt x="955" y="1520"/>
                  </a:lnTo>
                  <a:lnTo>
                    <a:pt x="955" y="1520"/>
                  </a:lnTo>
                  <a:lnTo>
                    <a:pt x="956" y="1520"/>
                  </a:lnTo>
                  <a:lnTo>
                    <a:pt x="956" y="1520"/>
                  </a:lnTo>
                  <a:lnTo>
                    <a:pt x="957" y="1520"/>
                  </a:lnTo>
                  <a:lnTo>
                    <a:pt x="957" y="1520"/>
                  </a:lnTo>
                  <a:lnTo>
                    <a:pt x="958" y="1520"/>
                  </a:lnTo>
                  <a:lnTo>
                    <a:pt x="958" y="1520"/>
                  </a:lnTo>
                  <a:lnTo>
                    <a:pt x="959" y="1520"/>
                  </a:lnTo>
                  <a:lnTo>
                    <a:pt x="959" y="1520"/>
                  </a:lnTo>
                  <a:lnTo>
                    <a:pt x="960" y="1520"/>
                  </a:lnTo>
                  <a:lnTo>
                    <a:pt x="960" y="1520"/>
                  </a:lnTo>
                  <a:lnTo>
                    <a:pt x="961" y="1520"/>
                  </a:lnTo>
                  <a:lnTo>
                    <a:pt x="961" y="1520"/>
                  </a:lnTo>
                  <a:lnTo>
                    <a:pt x="962" y="1520"/>
                  </a:lnTo>
                  <a:lnTo>
                    <a:pt x="962" y="1520"/>
                  </a:lnTo>
                  <a:lnTo>
                    <a:pt x="963" y="1520"/>
                  </a:lnTo>
                  <a:lnTo>
                    <a:pt x="963" y="1520"/>
                  </a:lnTo>
                  <a:lnTo>
                    <a:pt x="964" y="1520"/>
                  </a:lnTo>
                  <a:lnTo>
                    <a:pt x="964" y="1520"/>
                  </a:lnTo>
                  <a:lnTo>
                    <a:pt x="965" y="1520"/>
                  </a:lnTo>
                  <a:lnTo>
                    <a:pt x="965" y="1520"/>
                  </a:lnTo>
                  <a:lnTo>
                    <a:pt x="966" y="1520"/>
                  </a:lnTo>
                  <a:lnTo>
                    <a:pt x="966" y="1520"/>
                  </a:lnTo>
                  <a:lnTo>
                    <a:pt x="967" y="1520"/>
                  </a:lnTo>
                  <a:lnTo>
                    <a:pt x="967" y="1520"/>
                  </a:lnTo>
                  <a:lnTo>
                    <a:pt x="968" y="1520"/>
                  </a:lnTo>
                  <a:lnTo>
                    <a:pt x="968" y="1520"/>
                  </a:lnTo>
                  <a:lnTo>
                    <a:pt x="969" y="1520"/>
                  </a:lnTo>
                  <a:lnTo>
                    <a:pt x="969" y="1520"/>
                  </a:lnTo>
                  <a:lnTo>
                    <a:pt x="970" y="1520"/>
                  </a:lnTo>
                  <a:lnTo>
                    <a:pt x="970" y="1520"/>
                  </a:lnTo>
                  <a:lnTo>
                    <a:pt x="971" y="1520"/>
                  </a:lnTo>
                  <a:lnTo>
                    <a:pt x="971" y="1520"/>
                  </a:lnTo>
                  <a:lnTo>
                    <a:pt x="972" y="1520"/>
                  </a:lnTo>
                  <a:lnTo>
                    <a:pt x="972" y="1520"/>
                  </a:lnTo>
                  <a:lnTo>
                    <a:pt x="973" y="1520"/>
                  </a:lnTo>
                  <a:lnTo>
                    <a:pt x="973" y="1520"/>
                  </a:lnTo>
                  <a:lnTo>
                    <a:pt x="974" y="1520"/>
                  </a:lnTo>
                  <a:lnTo>
                    <a:pt x="974" y="1520"/>
                  </a:lnTo>
                  <a:lnTo>
                    <a:pt x="975" y="1520"/>
                  </a:lnTo>
                  <a:lnTo>
                    <a:pt x="975" y="1520"/>
                  </a:lnTo>
                  <a:lnTo>
                    <a:pt x="976" y="1520"/>
                  </a:lnTo>
                  <a:lnTo>
                    <a:pt x="976" y="1520"/>
                  </a:lnTo>
                  <a:lnTo>
                    <a:pt x="977" y="1520"/>
                  </a:lnTo>
                  <a:lnTo>
                    <a:pt x="977" y="1520"/>
                  </a:lnTo>
                  <a:lnTo>
                    <a:pt x="978" y="1520"/>
                  </a:lnTo>
                  <a:lnTo>
                    <a:pt x="978" y="1520"/>
                  </a:lnTo>
                  <a:lnTo>
                    <a:pt x="979" y="1520"/>
                  </a:lnTo>
                  <a:lnTo>
                    <a:pt x="979" y="1520"/>
                  </a:lnTo>
                  <a:lnTo>
                    <a:pt x="980" y="1520"/>
                  </a:lnTo>
                  <a:lnTo>
                    <a:pt x="980" y="1520"/>
                  </a:lnTo>
                  <a:lnTo>
                    <a:pt x="981" y="1520"/>
                  </a:lnTo>
                  <a:lnTo>
                    <a:pt x="982" y="1520"/>
                  </a:lnTo>
                  <a:lnTo>
                    <a:pt x="982" y="1520"/>
                  </a:lnTo>
                  <a:lnTo>
                    <a:pt x="983" y="1520"/>
                  </a:lnTo>
                  <a:lnTo>
                    <a:pt x="983" y="1520"/>
                  </a:lnTo>
                  <a:lnTo>
                    <a:pt x="984" y="1520"/>
                  </a:lnTo>
                  <a:lnTo>
                    <a:pt x="984" y="1520"/>
                  </a:lnTo>
                  <a:lnTo>
                    <a:pt x="985" y="1520"/>
                  </a:lnTo>
                  <a:lnTo>
                    <a:pt x="985" y="1520"/>
                  </a:lnTo>
                  <a:lnTo>
                    <a:pt x="986" y="1520"/>
                  </a:lnTo>
                  <a:lnTo>
                    <a:pt x="986" y="1520"/>
                  </a:lnTo>
                  <a:lnTo>
                    <a:pt x="987" y="1520"/>
                  </a:lnTo>
                  <a:lnTo>
                    <a:pt x="987" y="1520"/>
                  </a:lnTo>
                  <a:lnTo>
                    <a:pt x="988" y="1520"/>
                  </a:lnTo>
                  <a:lnTo>
                    <a:pt x="988" y="1520"/>
                  </a:lnTo>
                  <a:lnTo>
                    <a:pt x="989" y="1520"/>
                  </a:lnTo>
                  <a:lnTo>
                    <a:pt x="989" y="1520"/>
                  </a:lnTo>
                  <a:lnTo>
                    <a:pt x="990" y="1520"/>
                  </a:lnTo>
                  <a:lnTo>
                    <a:pt x="990" y="1520"/>
                  </a:lnTo>
                  <a:lnTo>
                    <a:pt x="991" y="1520"/>
                  </a:lnTo>
                  <a:lnTo>
                    <a:pt x="991" y="1520"/>
                  </a:lnTo>
                  <a:lnTo>
                    <a:pt x="992" y="1520"/>
                  </a:lnTo>
                  <a:lnTo>
                    <a:pt x="993" y="1520"/>
                  </a:lnTo>
                  <a:lnTo>
                    <a:pt x="993" y="1520"/>
                  </a:lnTo>
                  <a:lnTo>
                    <a:pt x="994" y="1520"/>
                  </a:lnTo>
                  <a:lnTo>
                    <a:pt x="994" y="1520"/>
                  </a:lnTo>
                  <a:lnTo>
                    <a:pt x="995" y="1520"/>
                  </a:lnTo>
                  <a:lnTo>
                    <a:pt x="995" y="1520"/>
                  </a:lnTo>
                  <a:lnTo>
                    <a:pt x="996" y="1520"/>
                  </a:lnTo>
                  <a:lnTo>
                    <a:pt x="996" y="1520"/>
                  </a:lnTo>
                  <a:lnTo>
                    <a:pt x="997" y="1520"/>
                  </a:lnTo>
                  <a:lnTo>
                    <a:pt x="997" y="1520"/>
                  </a:lnTo>
                  <a:lnTo>
                    <a:pt x="998" y="1520"/>
                  </a:lnTo>
                  <a:lnTo>
                    <a:pt x="998" y="1520"/>
                  </a:lnTo>
                  <a:lnTo>
                    <a:pt x="999" y="1520"/>
                  </a:lnTo>
                  <a:lnTo>
                    <a:pt x="999" y="1520"/>
                  </a:lnTo>
                  <a:lnTo>
                    <a:pt x="1000" y="1520"/>
                  </a:lnTo>
                  <a:lnTo>
                    <a:pt x="1001" y="1520"/>
                  </a:lnTo>
                  <a:lnTo>
                    <a:pt x="1001" y="1520"/>
                  </a:lnTo>
                  <a:lnTo>
                    <a:pt x="1002" y="1520"/>
                  </a:lnTo>
                  <a:lnTo>
                    <a:pt x="1002" y="1520"/>
                  </a:lnTo>
                  <a:lnTo>
                    <a:pt x="1003" y="1520"/>
                  </a:lnTo>
                  <a:lnTo>
                    <a:pt x="1003" y="1520"/>
                  </a:lnTo>
                  <a:lnTo>
                    <a:pt x="1004" y="1520"/>
                  </a:lnTo>
                  <a:lnTo>
                    <a:pt x="1004" y="1520"/>
                  </a:lnTo>
                  <a:lnTo>
                    <a:pt x="1005" y="1520"/>
                  </a:lnTo>
                  <a:lnTo>
                    <a:pt x="1005" y="1520"/>
                  </a:lnTo>
                  <a:lnTo>
                    <a:pt x="1006" y="1520"/>
                  </a:lnTo>
                  <a:lnTo>
                    <a:pt x="1006" y="1520"/>
                  </a:lnTo>
                  <a:lnTo>
                    <a:pt x="1007" y="1520"/>
                  </a:lnTo>
                  <a:lnTo>
                    <a:pt x="1007" y="1520"/>
                  </a:lnTo>
                  <a:lnTo>
                    <a:pt x="1008" y="1520"/>
                  </a:lnTo>
                  <a:lnTo>
                    <a:pt x="1008" y="1520"/>
                  </a:lnTo>
                  <a:lnTo>
                    <a:pt x="1009" y="1520"/>
                  </a:lnTo>
                  <a:lnTo>
                    <a:pt x="1009" y="1520"/>
                  </a:lnTo>
                  <a:lnTo>
                    <a:pt x="1010" y="1520"/>
                  </a:lnTo>
                  <a:lnTo>
                    <a:pt x="1010" y="1520"/>
                  </a:lnTo>
                  <a:lnTo>
                    <a:pt x="1011" y="1520"/>
                  </a:lnTo>
                  <a:lnTo>
                    <a:pt x="1011" y="1520"/>
                  </a:lnTo>
                  <a:lnTo>
                    <a:pt x="1012" y="1520"/>
                  </a:lnTo>
                  <a:lnTo>
                    <a:pt x="1012" y="1520"/>
                  </a:lnTo>
                  <a:lnTo>
                    <a:pt x="1013" y="1520"/>
                  </a:lnTo>
                  <a:lnTo>
                    <a:pt x="1013" y="1520"/>
                  </a:lnTo>
                  <a:lnTo>
                    <a:pt x="1014" y="1520"/>
                  </a:lnTo>
                  <a:lnTo>
                    <a:pt x="1014" y="1520"/>
                  </a:lnTo>
                  <a:lnTo>
                    <a:pt x="1015" y="1520"/>
                  </a:lnTo>
                  <a:lnTo>
                    <a:pt x="1015" y="1520"/>
                  </a:lnTo>
                  <a:lnTo>
                    <a:pt x="1016" y="1520"/>
                  </a:lnTo>
                  <a:lnTo>
                    <a:pt x="1016" y="1520"/>
                  </a:lnTo>
                  <a:lnTo>
                    <a:pt x="1017" y="1520"/>
                  </a:lnTo>
                  <a:lnTo>
                    <a:pt x="1017" y="1520"/>
                  </a:lnTo>
                  <a:lnTo>
                    <a:pt x="1018" y="1520"/>
                  </a:lnTo>
                  <a:lnTo>
                    <a:pt x="1018" y="1520"/>
                  </a:lnTo>
                  <a:lnTo>
                    <a:pt x="1019" y="1520"/>
                  </a:lnTo>
                  <a:lnTo>
                    <a:pt x="1019" y="1520"/>
                  </a:lnTo>
                  <a:lnTo>
                    <a:pt x="1020" y="1520"/>
                  </a:lnTo>
                  <a:lnTo>
                    <a:pt x="1020" y="1520"/>
                  </a:lnTo>
                  <a:lnTo>
                    <a:pt x="1021" y="1520"/>
                  </a:lnTo>
                  <a:lnTo>
                    <a:pt x="1021" y="1520"/>
                  </a:lnTo>
                  <a:lnTo>
                    <a:pt x="1022" y="1520"/>
                  </a:lnTo>
                  <a:lnTo>
                    <a:pt x="1022" y="1520"/>
                  </a:lnTo>
                  <a:lnTo>
                    <a:pt x="1023" y="1520"/>
                  </a:lnTo>
                  <a:lnTo>
                    <a:pt x="1023" y="1520"/>
                  </a:lnTo>
                  <a:lnTo>
                    <a:pt x="1024" y="1520"/>
                  </a:lnTo>
                  <a:lnTo>
                    <a:pt x="1024" y="1520"/>
                  </a:lnTo>
                  <a:lnTo>
                    <a:pt x="1025" y="1520"/>
                  </a:lnTo>
                  <a:lnTo>
                    <a:pt x="1025" y="1520"/>
                  </a:lnTo>
                  <a:lnTo>
                    <a:pt x="1026" y="1520"/>
                  </a:lnTo>
                  <a:lnTo>
                    <a:pt x="1026" y="1520"/>
                  </a:lnTo>
                  <a:lnTo>
                    <a:pt x="1027" y="1520"/>
                  </a:lnTo>
                  <a:lnTo>
                    <a:pt x="1027" y="1520"/>
                  </a:lnTo>
                  <a:lnTo>
                    <a:pt x="1028" y="1520"/>
                  </a:lnTo>
                  <a:lnTo>
                    <a:pt x="1028" y="1520"/>
                  </a:lnTo>
                  <a:lnTo>
                    <a:pt x="1029" y="1520"/>
                  </a:lnTo>
                  <a:lnTo>
                    <a:pt x="1029" y="1520"/>
                  </a:lnTo>
                  <a:lnTo>
                    <a:pt x="1030" y="1520"/>
                  </a:lnTo>
                  <a:lnTo>
                    <a:pt x="1030" y="1520"/>
                  </a:lnTo>
                  <a:lnTo>
                    <a:pt x="1031" y="1520"/>
                  </a:lnTo>
                  <a:lnTo>
                    <a:pt x="1031" y="1520"/>
                  </a:lnTo>
                  <a:lnTo>
                    <a:pt x="1032" y="1520"/>
                  </a:lnTo>
                  <a:lnTo>
                    <a:pt x="1032" y="1520"/>
                  </a:lnTo>
                  <a:lnTo>
                    <a:pt x="1033" y="1520"/>
                  </a:lnTo>
                  <a:lnTo>
                    <a:pt x="1033" y="1520"/>
                  </a:lnTo>
                  <a:lnTo>
                    <a:pt x="1034" y="1520"/>
                  </a:lnTo>
                  <a:lnTo>
                    <a:pt x="1034" y="1520"/>
                  </a:lnTo>
                  <a:lnTo>
                    <a:pt x="1035" y="1520"/>
                  </a:lnTo>
                  <a:lnTo>
                    <a:pt x="1035" y="1520"/>
                  </a:lnTo>
                  <a:lnTo>
                    <a:pt x="1036" y="1520"/>
                  </a:lnTo>
                  <a:lnTo>
                    <a:pt x="1036" y="1520"/>
                  </a:lnTo>
                  <a:lnTo>
                    <a:pt x="1037" y="1520"/>
                  </a:lnTo>
                  <a:lnTo>
                    <a:pt x="1037" y="1520"/>
                  </a:lnTo>
                  <a:lnTo>
                    <a:pt x="1038" y="1520"/>
                  </a:lnTo>
                  <a:lnTo>
                    <a:pt x="1038" y="1520"/>
                  </a:lnTo>
                  <a:lnTo>
                    <a:pt x="1039" y="1520"/>
                  </a:lnTo>
                  <a:lnTo>
                    <a:pt x="1039" y="1520"/>
                  </a:lnTo>
                  <a:lnTo>
                    <a:pt x="1040" y="1520"/>
                  </a:lnTo>
                  <a:lnTo>
                    <a:pt x="1040" y="1520"/>
                  </a:lnTo>
                  <a:lnTo>
                    <a:pt x="1041" y="1520"/>
                  </a:lnTo>
                  <a:lnTo>
                    <a:pt x="1041" y="1520"/>
                  </a:lnTo>
                  <a:lnTo>
                    <a:pt x="1042" y="1520"/>
                  </a:lnTo>
                  <a:lnTo>
                    <a:pt x="1042" y="1520"/>
                  </a:lnTo>
                  <a:lnTo>
                    <a:pt x="1043" y="1520"/>
                  </a:lnTo>
                  <a:lnTo>
                    <a:pt x="1043" y="1520"/>
                  </a:lnTo>
                  <a:lnTo>
                    <a:pt x="1044" y="1520"/>
                  </a:lnTo>
                  <a:lnTo>
                    <a:pt x="1044" y="1520"/>
                  </a:lnTo>
                  <a:lnTo>
                    <a:pt x="1045" y="1520"/>
                  </a:lnTo>
                  <a:lnTo>
                    <a:pt x="1045" y="1520"/>
                  </a:lnTo>
                  <a:lnTo>
                    <a:pt x="1046" y="1520"/>
                  </a:lnTo>
                  <a:lnTo>
                    <a:pt x="1046" y="1520"/>
                  </a:lnTo>
                  <a:lnTo>
                    <a:pt x="1047" y="1520"/>
                  </a:lnTo>
                  <a:lnTo>
                    <a:pt x="1047" y="1520"/>
                  </a:lnTo>
                  <a:lnTo>
                    <a:pt x="1048" y="1520"/>
                  </a:lnTo>
                  <a:lnTo>
                    <a:pt x="1048" y="1520"/>
                  </a:lnTo>
                  <a:lnTo>
                    <a:pt x="1049" y="1520"/>
                  </a:lnTo>
                  <a:lnTo>
                    <a:pt x="1049" y="1520"/>
                  </a:lnTo>
                  <a:lnTo>
                    <a:pt x="1050" y="1520"/>
                  </a:lnTo>
                  <a:lnTo>
                    <a:pt x="1050" y="1520"/>
                  </a:lnTo>
                  <a:lnTo>
                    <a:pt x="1051" y="1520"/>
                  </a:lnTo>
                  <a:lnTo>
                    <a:pt x="1051" y="1520"/>
                  </a:lnTo>
                  <a:lnTo>
                    <a:pt x="1052" y="1520"/>
                  </a:lnTo>
                  <a:lnTo>
                    <a:pt x="1052" y="1520"/>
                  </a:lnTo>
                  <a:lnTo>
                    <a:pt x="1053" y="1520"/>
                  </a:lnTo>
                  <a:lnTo>
                    <a:pt x="1054" y="1520"/>
                  </a:lnTo>
                  <a:lnTo>
                    <a:pt x="1054" y="1520"/>
                  </a:lnTo>
                  <a:lnTo>
                    <a:pt x="1055" y="1520"/>
                  </a:lnTo>
                  <a:lnTo>
                    <a:pt x="1055" y="1520"/>
                  </a:lnTo>
                  <a:lnTo>
                    <a:pt x="1056" y="1520"/>
                  </a:lnTo>
                  <a:lnTo>
                    <a:pt x="1056" y="1520"/>
                  </a:lnTo>
                  <a:lnTo>
                    <a:pt x="1057" y="1520"/>
                  </a:lnTo>
                  <a:lnTo>
                    <a:pt x="1057" y="1520"/>
                  </a:lnTo>
                  <a:lnTo>
                    <a:pt x="1058" y="1520"/>
                  </a:lnTo>
                  <a:lnTo>
                    <a:pt x="1058" y="1520"/>
                  </a:lnTo>
                  <a:lnTo>
                    <a:pt x="1059" y="1520"/>
                  </a:lnTo>
                  <a:lnTo>
                    <a:pt x="1059" y="1520"/>
                  </a:lnTo>
                  <a:lnTo>
                    <a:pt x="1060" y="1520"/>
                  </a:lnTo>
                  <a:lnTo>
                    <a:pt x="1060" y="1520"/>
                  </a:lnTo>
                  <a:lnTo>
                    <a:pt x="1061" y="1520"/>
                  </a:lnTo>
                  <a:lnTo>
                    <a:pt x="1061" y="1520"/>
                  </a:lnTo>
                  <a:lnTo>
                    <a:pt x="1062" y="1520"/>
                  </a:lnTo>
                  <a:lnTo>
                    <a:pt x="1062" y="1520"/>
                  </a:lnTo>
                  <a:lnTo>
                    <a:pt x="1063" y="1520"/>
                  </a:lnTo>
                  <a:lnTo>
                    <a:pt x="1063" y="1520"/>
                  </a:lnTo>
                  <a:lnTo>
                    <a:pt x="1064" y="1520"/>
                  </a:lnTo>
                  <a:lnTo>
                    <a:pt x="1064" y="1520"/>
                  </a:lnTo>
                  <a:lnTo>
                    <a:pt x="1065" y="1520"/>
                  </a:lnTo>
                  <a:lnTo>
                    <a:pt x="1065" y="1520"/>
                  </a:lnTo>
                  <a:lnTo>
                    <a:pt x="1066" y="1520"/>
                  </a:lnTo>
                  <a:lnTo>
                    <a:pt x="1066" y="1520"/>
                  </a:lnTo>
                  <a:lnTo>
                    <a:pt x="1067" y="1520"/>
                  </a:lnTo>
                  <a:lnTo>
                    <a:pt x="1067" y="1520"/>
                  </a:lnTo>
                  <a:lnTo>
                    <a:pt x="1068" y="1520"/>
                  </a:lnTo>
                  <a:lnTo>
                    <a:pt x="1068" y="1520"/>
                  </a:lnTo>
                  <a:lnTo>
                    <a:pt x="1069" y="1520"/>
                  </a:lnTo>
                  <a:lnTo>
                    <a:pt x="1069" y="1520"/>
                  </a:lnTo>
                  <a:lnTo>
                    <a:pt x="1070" y="1520"/>
                  </a:lnTo>
                  <a:lnTo>
                    <a:pt x="1070" y="1520"/>
                  </a:lnTo>
                  <a:lnTo>
                    <a:pt x="1071" y="1520"/>
                  </a:lnTo>
                  <a:lnTo>
                    <a:pt x="1071" y="1520"/>
                  </a:lnTo>
                  <a:lnTo>
                    <a:pt x="1072" y="1520"/>
                  </a:lnTo>
                  <a:lnTo>
                    <a:pt x="1072" y="1520"/>
                  </a:lnTo>
                  <a:lnTo>
                    <a:pt x="1073" y="1520"/>
                  </a:lnTo>
                  <a:lnTo>
                    <a:pt x="1073" y="1520"/>
                  </a:lnTo>
                  <a:lnTo>
                    <a:pt x="1074" y="1520"/>
                  </a:lnTo>
                  <a:lnTo>
                    <a:pt x="1074" y="1520"/>
                  </a:lnTo>
                  <a:lnTo>
                    <a:pt x="1075" y="1520"/>
                  </a:lnTo>
                  <a:lnTo>
                    <a:pt x="1075" y="1520"/>
                  </a:lnTo>
                  <a:lnTo>
                    <a:pt x="1076" y="1520"/>
                  </a:lnTo>
                  <a:lnTo>
                    <a:pt x="1076" y="1520"/>
                  </a:lnTo>
                  <a:lnTo>
                    <a:pt x="1077" y="1520"/>
                  </a:lnTo>
                  <a:lnTo>
                    <a:pt x="1077" y="1520"/>
                  </a:lnTo>
                  <a:lnTo>
                    <a:pt x="1078" y="1520"/>
                  </a:lnTo>
                  <a:lnTo>
                    <a:pt x="1078" y="1520"/>
                  </a:lnTo>
                  <a:lnTo>
                    <a:pt x="1079" y="1520"/>
                  </a:lnTo>
                  <a:lnTo>
                    <a:pt x="1079" y="1520"/>
                  </a:lnTo>
                  <a:lnTo>
                    <a:pt x="1080" y="1520"/>
                  </a:lnTo>
                  <a:lnTo>
                    <a:pt x="1080" y="1520"/>
                  </a:lnTo>
                  <a:lnTo>
                    <a:pt x="1081" y="1520"/>
                  </a:lnTo>
                  <a:lnTo>
                    <a:pt x="1081" y="1520"/>
                  </a:lnTo>
                  <a:lnTo>
                    <a:pt x="1082" y="1520"/>
                  </a:lnTo>
                  <a:lnTo>
                    <a:pt x="1082" y="1520"/>
                  </a:lnTo>
                  <a:lnTo>
                    <a:pt x="1083" y="1520"/>
                  </a:lnTo>
                  <a:lnTo>
                    <a:pt x="1083" y="1520"/>
                  </a:lnTo>
                  <a:lnTo>
                    <a:pt x="1084" y="1520"/>
                  </a:lnTo>
                  <a:lnTo>
                    <a:pt x="1084" y="1520"/>
                  </a:lnTo>
                  <a:lnTo>
                    <a:pt x="1085" y="1520"/>
                  </a:lnTo>
                  <a:lnTo>
                    <a:pt x="1085" y="1520"/>
                  </a:lnTo>
                  <a:lnTo>
                    <a:pt x="1086" y="1520"/>
                  </a:lnTo>
                  <a:lnTo>
                    <a:pt x="1086" y="1520"/>
                  </a:lnTo>
                  <a:lnTo>
                    <a:pt x="1087" y="1520"/>
                  </a:lnTo>
                  <a:lnTo>
                    <a:pt x="1087" y="1520"/>
                  </a:lnTo>
                  <a:lnTo>
                    <a:pt x="1088" y="1520"/>
                  </a:lnTo>
                  <a:lnTo>
                    <a:pt x="1088" y="1520"/>
                  </a:lnTo>
                  <a:lnTo>
                    <a:pt x="1089" y="1520"/>
                  </a:lnTo>
                  <a:lnTo>
                    <a:pt x="1089" y="1520"/>
                  </a:lnTo>
                  <a:lnTo>
                    <a:pt x="1090" y="1520"/>
                  </a:lnTo>
                  <a:lnTo>
                    <a:pt x="1090" y="1520"/>
                  </a:lnTo>
                  <a:lnTo>
                    <a:pt x="1091" y="1520"/>
                  </a:lnTo>
                  <a:lnTo>
                    <a:pt x="1091" y="1520"/>
                  </a:lnTo>
                  <a:lnTo>
                    <a:pt x="1092" y="1520"/>
                  </a:lnTo>
                  <a:lnTo>
                    <a:pt x="1092" y="1520"/>
                  </a:lnTo>
                  <a:lnTo>
                    <a:pt x="1093" y="1520"/>
                  </a:lnTo>
                  <a:lnTo>
                    <a:pt x="1093" y="1520"/>
                  </a:lnTo>
                  <a:lnTo>
                    <a:pt x="1094" y="1520"/>
                  </a:lnTo>
                  <a:lnTo>
                    <a:pt x="1094" y="1520"/>
                  </a:lnTo>
                  <a:lnTo>
                    <a:pt x="1095" y="1520"/>
                  </a:lnTo>
                  <a:lnTo>
                    <a:pt x="1095" y="1520"/>
                  </a:lnTo>
                  <a:lnTo>
                    <a:pt x="1096" y="1520"/>
                  </a:lnTo>
                  <a:lnTo>
                    <a:pt x="1096" y="1520"/>
                  </a:lnTo>
                  <a:lnTo>
                    <a:pt x="1097" y="1520"/>
                  </a:lnTo>
                  <a:lnTo>
                    <a:pt x="1097" y="1520"/>
                  </a:lnTo>
                  <a:lnTo>
                    <a:pt x="1098" y="1520"/>
                  </a:lnTo>
                  <a:lnTo>
                    <a:pt x="1098" y="1520"/>
                  </a:lnTo>
                  <a:lnTo>
                    <a:pt x="1099" y="1520"/>
                  </a:lnTo>
                  <a:lnTo>
                    <a:pt x="1099" y="1520"/>
                  </a:lnTo>
                  <a:lnTo>
                    <a:pt x="1100" y="1520"/>
                  </a:lnTo>
                  <a:lnTo>
                    <a:pt x="1100" y="1520"/>
                  </a:lnTo>
                  <a:lnTo>
                    <a:pt x="1101" y="1520"/>
                  </a:lnTo>
                  <a:lnTo>
                    <a:pt x="1101" y="1520"/>
                  </a:lnTo>
                  <a:lnTo>
                    <a:pt x="1102" y="1520"/>
                  </a:lnTo>
                  <a:lnTo>
                    <a:pt x="1102" y="1520"/>
                  </a:lnTo>
                  <a:lnTo>
                    <a:pt x="1103" y="1520"/>
                  </a:lnTo>
                  <a:lnTo>
                    <a:pt x="1103" y="1520"/>
                  </a:lnTo>
                  <a:lnTo>
                    <a:pt x="1104" y="1520"/>
                  </a:lnTo>
                  <a:lnTo>
                    <a:pt x="1104" y="1520"/>
                  </a:lnTo>
                  <a:lnTo>
                    <a:pt x="1105" y="1520"/>
                  </a:lnTo>
                  <a:lnTo>
                    <a:pt x="1105" y="1520"/>
                  </a:lnTo>
                  <a:lnTo>
                    <a:pt x="1106" y="1520"/>
                  </a:lnTo>
                  <a:lnTo>
                    <a:pt x="1106" y="1520"/>
                  </a:lnTo>
                  <a:lnTo>
                    <a:pt x="1107" y="1520"/>
                  </a:lnTo>
                  <a:lnTo>
                    <a:pt x="1107" y="1520"/>
                  </a:lnTo>
                  <a:lnTo>
                    <a:pt x="1108" y="1520"/>
                  </a:lnTo>
                  <a:lnTo>
                    <a:pt x="1108" y="1520"/>
                  </a:lnTo>
                  <a:lnTo>
                    <a:pt x="1109" y="1520"/>
                  </a:lnTo>
                  <a:lnTo>
                    <a:pt x="1109" y="1520"/>
                  </a:lnTo>
                  <a:lnTo>
                    <a:pt x="1110" y="1520"/>
                  </a:lnTo>
                  <a:lnTo>
                    <a:pt x="1110" y="1520"/>
                  </a:lnTo>
                  <a:lnTo>
                    <a:pt x="1111" y="1520"/>
                  </a:lnTo>
                  <a:lnTo>
                    <a:pt x="1111" y="1520"/>
                  </a:lnTo>
                  <a:lnTo>
                    <a:pt x="1112" y="1520"/>
                  </a:lnTo>
                  <a:lnTo>
                    <a:pt x="1112" y="1520"/>
                  </a:lnTo>
                  <a:lnTo>
                    <a:pt x="1113" y="1520"/>
                  </a:lnTo>
                  <a:lnTo>
                    <a:pt x="1113" y="1520"/>
                  </a:lnTo>
                  <a:lnTo>
                    <a:pt x="1114" y="1520"/>
                  </a:lnTo>
                  <a:lnTo>
                    <a:pt x="1114" y="1520"/>
                  </a:lnTo>
                  <a:lnTo>
                    <a:pt x="1115" y="1520"/>
                  </a:lnTo>
                  <a:lnTo>
                    <a:pt x="1115" y="1520"/>
                  </a:lnTo>
                  <a:lnTo>
                    <a:pt x="1116" y="1520"/>
                  </a:lnTo>
                  <a:lnTo>
                    <a:pt x="1116" y="1520"/>
                  </a:lnTo>
                  <a:lnTo>
                    <a:pt x="1117" y="1520"/>
                  </a:lnTo>
                  <a:lnTo>
                    <a:pt x="1117" y="1520"/>
                  </a:lnTo>
                  <a:lnTo>
                    <a:pt x="1118" y="1520"/>
                  </a:lnTo>
                  <a:lnTo>
                    <a:pt x="1118" y="1520"/>
                  </a:lnTo>
                  <a:lnTo>
                    <a:pt x="1119" y="1520"/>
                  </a:lnTo>
                  <a:lnTo>
                    <a:pt x="1119" y="1520"/>
                  </a:lnTo>
                  <a:lnTo>
                    <a:pt x="1120" y="1520"/>
                  </a:lnTo>
                  <a:lnTo>
                    <a:pt x="1120" y="1520"/>
                  </a:lnTo>
                  <a:lnTo>
                    <a:pt x="1121" y="1520"/>
                  </a:lnTo>
                  <a:lnTo>
                    <a:pt x="1121" y="1520"/>
                  </a:lnTo>
                  <a:lnTo>
                    <a:pt x="1122" y="1520"/>
                  </a:lnTo>
                  <a:lnTo>
                    <a:pt x="1122" y="1520"/>
                  </a:lnTo>
                  <a:lnTo>
                    <a:pt x="1123" y="1520"/>
                  </a:lnTo>
                  <a:lnTo>
                    <a:pt x="1123" y="1520"/>
                  </a:lnTo>
                  <a:lnTo>
                    <a:pt x="1124" y="1520"/>
                  </a:lnTo>
                  <a:lnTo>
                    <a:pt x="1124" y="1520"/>
                  </a:lnTo>
                  <a:lnTo>
                    <a:pt x="1125" y="1520"/>
                  </a:lnTo>
                  <a:lnTo>
                    <a:pt x="1125" y="1520"/>
                  </a:lnTo>
                  <a:lnTo>
                    <a:pt x="1126" y="1520"/>
                  </a:lnTo>
                  <a:lnTo>
                    <a:pt x="1126" y="1520"/>
                  </a:lnTo>
                  <a:lnTo>
                    <a:pt x="1127" y="1520"/>
                  </a:lnTo>
                  <a:lnTo>
                    <a:pt x="1127" y="1520"/>
                  </a:lnTo>
                  <a:lnTo>
                    <a:pt x="1128" y="1520"/>
                  </a:lnTo>
                  <a:lnTo>
                    <a:pt x="1128" y="1520"/>
                  </a:lnTo>
                  <a:lnTo>
                    <a:pt x="1129" y="1520"/>
                  </a:lnTo>
                  <a:lnTo>
                    <a:pt x="1129" y="1520"/>
                  </a:lnTo>
                  <a:lnTo>
                    <a:pt x="1130" y="1520"/>
                  </a:lnTo>
                  <a:lnTo>
                    <a:pt x="1130" y="1520"/>
                  </a:lnTo>
                  <a:lnTo>
                    <a:pt x="1131" y="1520"/>
                  </a:lnTo>
                  <a:lnTo>
                    <a:pt x="1131" y="1520"/>
                  </a:lnTo>
                  <a:lnTo>
                    <a:pt x="1132" y="1520"/>
                  </a:lnTo>
                  <a:lnTo>
                    <a:pt x="1132" y="1520"/>
                  </a:lnTo>
                  <a:lnTo>
                    <a:pt x="1133" y="1520"/>
                  </a:lnTo>
                  <a:lnTo>
                    <a:pt x="1133" y="1520"/>
                  </a:lnTo>
                  <a:lnTo>
                    <a:pt x="1134" y="1520"/>
                  </a:lnTo>
                  <a:lnTo>
                    <a:pt x="1134" y="1520"/>
                  </a:lnTo>
                  <a:lnTo>
                    <a:pt x="1135" y="1520"/>
                  </a:lnTo>
                  <a:lnTo>
                    <a:pt x="1135" y="1520"/>
                  </a:lnTo>
                  <a:lnTo>
                    <a:pt x="1136" y="1520"/>
                  </a:lnTo>
                  <a:lnTo>
                    <a:pt x="1136" y="1520"/>
                  </a:lnTo>
                  <a:lnTo>
                    <a:pt x="1137" y="1520"/>
                  </a:lnTo>
                  <a:lnTo>
                    <a:pt x="1137" y="1520"/>
                  </a:lnTo>
                  <a:lnTo>
                    <a:pt x="1138" y="1520"/>
                  </a:lnTo>
                  <a:lnTo>
                    <a:pt x="1138" y="1520"/>
                  </a:lnTo>
                  <a:lnTo>
                    <a:pt x="1139" y="1520"/>
                  </a:lnTo>
                  <a:lnTo>
                    <a:pt x="1139" y="1520"/>
                  </a:lnTo>
                  <a:lnTo>
                    <a:pt x="1140" y="1520"/>
                  </a:lnTo>
                  <a:lnTo>
                    <a:pt x="1140" y="1520"/>
                  </a:lnTo>
                  <a:lnTo>
                    <a:pt x="1141" y="1520"/>
                  </a:lnTo>
                  <a:lnTo>
                    <a:pt x="1141" y="1520"/>
                  </a:lnTo>
                  <a:lnTo>
                    <a:pt x="1142" y="1520"/>
                  </a:lnTo>
                  <a:lnTo>
                    <a:pt x="1142" y="1520"/>
                  </a:lnTo>
                  <a:lnTo>
                    <a:pt x="1143" y="1520"/>
                  </a:lnTo>
                  <a:lnTo>
                    <a:pt x="1143" y="1520"/>
                  </a:lnTo>
                  <a:lnTo>
                    <a:pt x="1144" y="1520"/>
                  </a:lnTo>
                  <a:lnTo>
                    <a:pt x="1144" y="1520"/>
                  </a:lnTo>
                  <a:lnTo>
                    <a:pt x="1145" y="1520"/>
                  </a:lnTo>
                  <a:lnTo>
                    <a:pt x="1145" y="1520"/>
                  </a:lnTo>
                  <a:lnTo>
                    <a:pt x="1146" y="1520"/>
                  </a:lnTo>
                  <a:lnTo>
                    <a:pt x="1146" y="1520"/>
                  </a:lnTo>
                  <a:lnTo>
                    <a:pt x="1147" y="1520"/>
                  </a:lnTo>
                  <a:lnTo>
                    <a:pt x="1147" y="1520"/>
                  </a:lnTo>
                  <a:lnTo>
                    <a:pt x="1148" y="1520"/>
                  </a:lnTo>
                  <a:lnTo>
                    <a:pt x="1148" y="1520"/>
                  </a:lnTo>
                  <a:lnTo>
                    <a:pt x="1149" y="1520"/>
                  </a:lnTo>
                  <a:lnTo>
                    <a:pt x="1149" y="1520"/>
                  </a:lnTo>
                  <a:lnTo>
                    <a:pt x="1150" y="1520"/>
                  </a:lnTo>
                  <a:lnTo>
                    <a:pt x="1150" y="1520"/>
                  </a:lnTo>
                  <a:lnTo>
                    <a:pt x="1151" y="1520"/>
                  </a:lnTo>
                  <a:lnTo>
                    <a:pt x="1151" y="1520"/>
                  </a:lnTo>
                  <a:lnTo>
                    <a:pt x="1152" y="1520"/>
                  </a:lnTo>
                  <a:lnTo>
                    <a:pt x="1152" y="1520"/>
                  </a:lnTo>
                  <a:lnTo>
                    <a:pt x="1153" y="1520"/>
                  </a:lnTo>
                  <a:lnTo>
                    <a:pt x="1153" y="1520"/>
                  </a:lnTo>
                  <a:lnTo>
                    <a:pt x="1154" y="1520"/>
                  </a:lnTo>
                  <a:lnTo>
                    <a:pt x="1154" y="1520"/>
                  </a:lnTo>
                  <a:lnTo>
                    <a:pt x="1155" y="1520"/>
                  </a:lnTo>
                  <a:lnTo>
                    <a:pt x="1155" y="1520"/>
                  </a:lnTo>
                  <a:lnTo>
                    <a:pt x="1156" y="1520"/>
                  </a:lnTo>
                  <a:lnTo>
                    <a:pt x="1156" y="1520"/>
                  </a:lnTo>
                  <a:lnTo>
                    <a:pt x="1157" y="1520"/>
                  </a:lnTo>
                  <a:lnTo>
                    <a:pt x="1157" y="1520"/>
                  </a:lnTo>
                  <a:lnTo>
                    <a:pt x="1158" y="1520"/>
                  </a:lnTo>
                  <a:lnTo>
                    <a:pt x="1158" y="1520"/>
                  </a:lnTo>
                  <a:lnTo>
                    <a:pt x="1159" y="1520"/>
                  </a:lnTo>
                  <a:lnTo>
                    <a:pt x="1159" y="1520"/>
                  </a:lnTo>
                  <a:lnTo>
                    <a:pt x="1160" y="1520"/>
                  </a:lnTo>
                  <a:lnTo>
                    <a:pt x="1160" y="1520"/>
                  </a:lnTo>
                  <a:lnTo>
                    <a:pt x="1161" y="1520"/>
                  </a:lnTo>
                  <a:lnTo>
                    <a:pt x="1161" y="1520"/>
                  </a:lnTo>
                  <a:lnTo>
                    <a:pt x="1162" y="1520"/>
                  </a:lnTo>
                  <a:lnTo>
                    <a:pt x="1162" y="1520"/>
                  </a:lnTo>
                  <a:lnTo>
                    <a:pt x="1163" y="1520"/>
                  </a:lnTo>
                  <a:lnTo>
                    <a:pt x="1163" y="1520"/>
                  </a:lnTo>
                  <a:lnTo>
                    <a:pt x="1164" y="1520"/>
                  </a:lnTo>
                  <a:lnTo>
                    <a:pt x="1164" y="1520"/>
                  </a:lnTo>
                  <a:lnTo>
                    <a:pt x="1165" y="1520"/>
                  </a:lnTo>
                  <a:lnTo>
                    <a:pt x="1165" y="1520"/>
                  </a:lnTo>
                  <a:lnTo>
                    <a:pt x="1166" y="1520"/>
                  </a:lnTo>
                  <a:lnTo>
                    <a:pt x="1166" y="1520"/>
                  </a:lnTo>
                  <a:lnTo>
                    <a:pt x="1167" y="1520"/>
                  </a:lnTo>
                  <a:lnTo>
                    <a:pt x="1167" y="1520"/>
                  </a:lnTo>
                  <a:lnTo>
                    <a:pt x="1168" y="1520"/>
                  </a:lnTo>
                  <a:lnTo>
                    <a:pt x="1168" y="1520"/>
                  </a:lnTo>
                  <a:lnTo>
                    <a:pt x="1169" y="1520"/>
                  </a:lnTo>
                  <a:lnTo>
                    <a:pt x="1170" y="1520"/>
                  </a:lnTo>
                  <a:lnTo>
                    <a:pt x="1170" y="1520"/>
                  </a:lnTo>
                  <a:lnTo>
                    <a:pt x="1171" y="1520"/>
                  </a:lnTo>
                  <a:lnTo>
                    <a:pt x="1171" y="1520"/>
                  </a:lnTo>
                  <a:lnTo>
                    <a:pt x="1172" y="1520"/>
                  </a:lnTo>
                  <a:lnTo>
                    <a:pt x="1172" y="1520"/>
                  </a:lnTo>
                  <a:lnTo>
                    <a:pt x="1173" y="1520"/>
                  </a:lnTo>
                  <a:lnTo>
                    <a:pt x="1173" y="1520"/>
                  </a:lnTo>
                  <a:lnTo>
                    <a:pt x="1174" y="1520"/>
                  </a:lnTo>
                  <a:lnTo>
                    <a:pt x="1174" y="1520"/>
                  </a:lnTo>
                  <a:lnTo>
                    <a:pt x="1175" y="1520"/>
                  </a:lnTo>
                  <a:lnTo>
                    <a:pt x="1176" y="1520"/>
                  </a:lnTo>
                  <a:lnTo>
                    <a:pt x="1176" y="1520"/>
                  </a:lnTo>
                  <a:lnTo>
                    <a:pt x="1177" y="1520"/>
                  </a:lnTo>
                  <a:lnTo>
                    <a:pt x="1178" y="1520"/>
                  </a:lnTo>
                  <a:lnTo>
                    <a:pt x="1178" y="1520"/>
                  </a:lnTo>
                  <a:lnTo>
                    <a:pt x="1179" y="1520"/>
                  </a:lnTo>
                  <a:lnTo>
                    <a:pt x="1179" y="1520"/>
                  </a:lnTo>
                  <a:lnTo>
                    <a:pt x="1180" y="1520"/>
                  </a:lnTo>
                  <a:lnTo>
                    <a:pt x="1180" y="1520"/>
                  </a:lnTo>
                  <a:lnTo>
                    <a:pt x="1181" y="1520"/>
                  </a:lnTo>
                  <a:lnTo>
                    <a:pt x="1181" y="1520"/>
                  </a:lnTo>
                  <a:lnTo>
                    <a:pt x="1182" y="1520"/>
                  </a:lnTo>
                  <a:lnTo>
                    <a:pt x="1182" y="1520"/>
                  </a:lnTo>
                  <a:lnTo>
                    <a:pt x="1183" y="1520"/>
                  </a:lnTo>
                  <a:lnTo>
                    <a:pt x="1183" y="1520"/>
                  </a:lnTo>
                  <a:lnTo>
                    <a:pt x="1184" y="1520"/>
                  </a:lnTo>
                  <a:lnTo>
                    <a:pt x="1184" y="1520"/>
                  </a:lnTo>
                  <a:lnTo>
                    <a:pt x="1185" y="1520"/>
                  </a:lnTo>
                  <a:lnTo>
                    <a:pt x="1185" y="1520"/>
                  </a:lnTo>
                  <a:lnTo>
                    <a:pt x="1186" y="1520"/>
                  </a:lnTo>
                  <a:lnTo>
                    <a:pt x="1186" y="1520"/>
                  </a:lnTo>
                  <a:lnTo>
                    <a:pt x="1187" y="1520"/>
                  </a:lnTo>
                  <a:lnTo>
                    <a:pt x="1187" y="1520"/>
                  </a:lnTo>
                  <a:lnTo>
                    <a:pt x="1188" y="1520"/>
                  </a:lnTo>
                  <a:lnTo>
                    <a:pt x="1188" y="1520"/>
                  </a:lnTo>
                  <a:lnTo>
                    <a:pt x="1189" y="1520"/>
                  </a:lnTo>
                  <a:lnTo>
                    <a:pt x="1189" y="1520"/>
                  </a:lnTo>
                  <a:lnTo>
                    <a:pt x="1190" y="1520"/>
                  </a:lnTo>
                  <a:lnTo>
                    <a:pt x="1190" y="1520"/>
                  </a:lnTo>
                  <a:lnTo>
                    <a:pt x="1191" y="1520"/>
                  </a:lnTo>
                  <a:lnTo>
                    <a:pt x="1191" y="1520"/>
                  </a:lnTo>
                  <a:lnTo>
                    <a:pt x="1192" y="1520"/>
                  </a:lnTo>
                  <a:lnTo>
                    <a:pt x="1192" y="1520"/>
                  </a:lnTo>
                  <a:lnTo>
                    <a:pt x="1193" y="1520"/>
                  </a:lnTo>
                  <a:lnTo>
                    <a:pt x="1193" y="1520"/>
                  </a:lnTo>
                  <a:lnTo>
                    <a:pt x="1194" y="1520"/>
                  </a:lnTo>
                  <a:lnTo>
                    <a:pt x="1194" y="1520"/>
                  </a:lnTo>
                  <a:lnTo>
                    <a:pt x="1195" y="1520"/>
                  </a:lnTo>
                  <a:lnTo>
                    <a:pt x="1195" y="1520"/>
                  </a:lnTo>
                  <a:lnTo>
                    <a:pt x="1196" y="1520"/>
                  </a:lnTo>
                  <a:lnTo>
                    <a:pt x="1196" y="1520"/>
                  </a:lnTo>
                  <a:lnTo>
                    <a:pt x="1197" y="1520"/>
                  </a:lnTo>
                  <a:lnTo>
                    <a:pt x="1197" y="1520"/>
                  </a:lnTo>
                  <a:lnTo>
                    <a:pt x="1198" y="1520"/>
                  </a:lnTo>
                  <a:lnTo>
                    <a:pt x="1198" y="1520"/>
                  </a:lnTo>
                  <a:lnTo>
                    <a:pt x="1199" y="1520"/>
                  </a:lnTo>
                  <a:lnTo>
                    <a:pt x="1199" y="1520"/>
                  </a:lnTo>
                  <a:lnTo>
                    <a:pt x="1200" y="1520"/>
                  </a:lnTo>
                  <a:lnTo>
                    <a:pt x="1200" y="1520"/>
                  </a:lnTo>
                  <a:lnTo>
                    <a:pt x="1201" y="1520"/>
                  </a:lnTo>
                  <a:lnTo>
                    <a:pt x="1201" y="1520"/>
                  </a:lnTo>
                  <a:lnTo>
                    <a:pt x="1202" y="1520"/>
                  </a:lnTo>
                  <a:lnTo>
                    <a:pt x="1202" y="1520"/>
                  </a:lnTo>
                  <a:lnTo>
                    <a:pt x="1203" y="1520"/>
                  </a:lnTo>
                  <a:lnTo>
                    <a:pt x="1203" y="1520"/>
                  </a:lnTo>
                  <a:lnTo>
                    <a:pt x="1204" y="1520"/>
                  </a:lnTo>
                  <a:lnTo>
                    <a:pt x="1204" y="1520"/>
                  </a:lnTo>
                  <a:lnTo>
                    <a:pt x="1205" y="1520"/>
                  </a:lnTo>
                  <a:lnTo>
                    <a:pt x="1205" y="1520"/>
                  </a:lnTo>
                  <a:lnTo>
                    <a:pt x="1206" y="1520"/>
                  </a:lnTo>
                  <a:lnTo>
                    <a:pt x="1206" y="1520"/>
                  </a:lnTo>
                  <a:lnTo>
                    <a:pt x="1207" y="1520"/>
                  </a:lnTo>
                  <a:lnTo>
                    <a:pt x="1207" y="1520"/>
                  </a:lnTo>
                  <a:lnTo>
                    <a:pt x="1208" y="1520"/>
                  </a:lnTo>
                  <a:lnTo>
                    <a:pt x="1208" y="1520"/>
                  </a:lnTo>
                  <a:lnTo>
                    <a:pt x="1209" y="1520"/>
                  </a:lnTo>
                  <a:lnTo>
                    <a:pt x="1209" y="1520"/>
                  </a:lnTo>
                  <a:lnTo>
                    <a:pt x="1210" y="1520"/>
                  </a:lnTo>
                  <a:lnTo>
                    <a:pt x="1210" y="1520"/>
                  </a:lnTo>
                  <a:lnTo>
                    <a:pt x="1211" y="1520"/>
                  </a:lnTo>
                  <a:lnTo>
                    <a:pt x="1211" y="1520"/>
                  </a:lnTo>
                  <a:lnTo>
                    <a:pt x="1212" y="1520"/>
                  </a:lnTo>
                  <a:lnTo>
                    <a:pt x="1212" y="1520"/>
                  </a:lnTo>
                  <a:lnTo>
                    <a:pt x="1213" y="1520"/>
                  </a:lnTo>
                  <a:lnTo>
                    <a:pt x="1213" y="1520"/>
                  </a:lnTo>
                  <a:lnTo>
                    <a:pt x="1214" y="1520"/>
                  </a:lnTo>
                  <a:lnTo>
                    <a:pt x="1214" y="1520"/>
                  </a:lnTo>
                  <a:lnTo>
                    <a:pt x="1215" y="1520"/>
                  </a:lnTo>
                  <a:lnTo>
                    <a:pt x="1215" y="1520"/>
                  </a:lnTo>
                  <a:lnTo>
                    <a:pt x="1216" y="1520"/>
                  </a:lnTo>
                  <a:lnTo>
                    <a:pt x="1216" y="1520"/>
                  </a:lnTo>
                  <a:lnTo>
                    <a:pt x="1217" y="1520"/>
                  </a:lnTo>
                  <a:lnTo>
                    <a:pt x="1217" y="1520"/>
                  </a:lnTo>
                  <a:lnTo>
                    <a:pt x="1218" y="1520"/>
                  </a:lnTo>
                  <a:lnTo>
                    <a:pt x="1218" y="1520"/>
                  </a:lnTo>
                  <a:lnTo>
                    <a:pt x="1219" y="1520"/>
                  </a:lnTo>
                  <a:lnTo>
                    <a:pt x="1219" y="1520"/>
                  </a:lnTo>
                  <a:lnTo>
                    <a:pt x="1220" y="1520"/>
                  </a:lnTo>
                  <a:lnTo>
                    <a:pt x="1220" y="1520"/>
                  </a:lnTo>
                  <a:lnTo>
                    <a:pt x="1221" y="1520"/>
                  </a:lnTo>
                  <a:lnTo>
                    <a:pt x="1221" y="1520"/>
                  </a:lnTo>
                  <a:lnTo>
                    <a:pt x="1222" y="1520"/>
                  </a:lnTo>
                  <a:lnTo>
                    <a:pt x="1222" y="1520"/>
                  </a:lnTo>
                  <a:lnTo>
                    <a:pt x="1223" y="1520"/>
                  </a:lnTo>
                  <a:lnTo>
                    <a:pt x="1223" y="1520"/>
                  </a:lnTo>
                  <a:lnTo>
                    <a:pt x="1224" y="1520"/>
                  </a:lnTo>
                  <a:lnTo>
                    <a:pt x="1224" y="1520"/>
                  </a:lnTo>
                  <a:lnTo>
                    <a:pt x="1225" y="1520"/>
                  </a:lnTo>
                  <a:lnTo>
                    <a:pt x="1225" y="1520"/>
                  </a:lnTo>
                  <a:lnTo>
                    <a:pt x="1226" y="1520"/>
                  </a:lnTo>
                  <a:lnTo>
                    <a:pt x="1226" y="1520"/>
                  </a:lnTo>
                  <a:lnTo>
                    <a:pt x="1227" y="1520"/>
                  </a:lnTo>
                  <a:lnTo>
                    <a:pt x="1227" y="1520"/>
                  </a:lnTo>
                  <a:lnTo>
                    <a:pt x="1228" y="1520"/>
                  </a:lnTo>
                  <a:lnTo>
                    <a:pt x="1228" y="1520"/>
                  </a:lnTo>
                  <a:lnTo>
                    <a:pt x="1229" y="1520"/>
                  </a:lnTo>
                  <a:lnTo>
                    <a:pt x="1229" y="1520"/>
                  </a:lnTo>
                  <a:lnTo>
                    <a:pt x="1230" y="1520"/>
                  </a:lnTo>
                  <a:lnTo>
                    <a:pt x="1230" y="1520"/>
                  </a:lnTo>
                  <a:lnTo>
                    <a:pt x="1231" y="1520"/>
                  </a:lnTo>
                  <a:lnTo>
                    <a:pt x="1231" y="1520"/>
                  </a:lnTo>
                  <a:lnTo>
                    <a:pt x="1232" y="1520"/>
                  </a:lnTo>
                  <a:lnTo>
                    <a:pt x="1232" y="1520"/>
                  </a:lnTo>
                  <a:lnTo>
                    <a:pt x="1233" y="1520"/>
                  </a:lnTo>
                  <a:lnTo>
                    <a:pt x="1233" y="1520"/>
                  </a:lnTo>
                  <a:lnTo>
                    <a:pt x="1234" y="1520"/>
                  </a:lnTo>
                  <a:lnTo>
                    <a:pt x="1234" y="1520"/>
                  </a:lnTo>
                  <a:lnTo>
                    <a:pt x="1235" y="1520"/>
                  </a:lnTo>
                  <a:lnTo>
                    <a:pt x="1235" y="1520"/>
                  </a:lnTo>
                  <a:lnTo>
                    <a:pt x="1236" y="1520"/>
                  </a:lnTo>
                  <a:lnTo>
                    <a:pt x="1236" y="1520"/>
                  </a:lnTo>
                  <a:lnTo>
                    <a:pt x="1237" y="1520"/>
                  </a:lnTo>
                  <a:lnTo>
                    <a:pt x="1237" y="1520"/>
                  </a:lnTo>
                  <a:lnTo>
                    <a:pt x="1238" y="1520"/>
                  </a:lnTo>
                  <a:lnTo>
                    <a:pt x="1238" y="1520"/>
                  </a:lnTo>
                  <a:lnTo>
                    <a:pt x="1239" y="1520"/>
                  </a:lnTo>
                  <a:lnTo>
                    <a:pt x="1239" y="1520"/>
                  </a:lnTo>
                  <a:lnTo>
                    <a:pt x="1240" y="1520"/>
                  </a:lnTo>
                  <a:lnTo>
                    <a:pt x="1240" y="1520"/>
                  </a:lnTo>
                  <a:lnTo>
                    <a:pt x="1241" y="1520"/>
                  </a:lnTo>
                  <a:lnTo>
                    <a:pt x="1241" y="1520"/>
                  </a:lnTo>
                  <a:lnTo>
                    <a:pt x="1242" y="1520"/>
                  </a:lnTo>
                  <a:lnTo>
                    <a:pt x="1242" y="1520"/>
                  </a:lnTo>
                  <a:lnTo>
                    <a:pt x="1243" y="1520"/>
                  </a:lnTo>
                  <a:lnTo>
                    <a:pt x="1243" y="1520"/>
                  </a:lnTo>
                  <a:lnTo>
                    <a:pt x="1244" y="1520"/>
                  </a:lnTo>
                  <a:lnTo>
                    <a:pt x="1244" y="1520"/>
                  </a:lnTo>
                  <a:lnTo>
                    <a:pt x="1245" y="1520"/>
                  </a:lnTo>
                  <a:lnTo>
                    <a:pt x="1245" y="1520"/>
                  </a:lnTo>
                  <a:lnTo>
                    <a:pt x="1246" y="1520"/>
                  </a:lnTo>
                  <a:lnTo>
                    <a:pt x="1246" y="1520"/>
                  </a:lnTo>
                  <a:lnTo>
                    <a:pt x="1247" y="1520"/>
                  </a:lnTo>
                  <a:lnTo>
                    <a:pt x="1247" y="1520"/>
                  </a:lnTo>
                  <a:lnTo>
                    <a:pt x="1248" y="1520"/>
                  </a:lnTo>
                  <a:lnTo>
                    <a:pt x="1248" y="1520"/>
                  </a:lnTo>
                  <a:lnTo>
                    <a:pt x="1249" y="1520"/>
                  </a:lnTo>
                  <a:lnTo>
                    <a:pt x="1249" y="1520"/>
                  </a:lnTo>
                  <a:lnTo>
                    <a:pt x="1250" y="1520"/>
                  </a:lnTo>
                  <a:lnTo>
                    <a:pt x="1250" y="1520"/>
                  </a:lnTo>
                  <a:lnTo>
                    <a:pt x="1251" y="1520"/>
                  </a:lnTo>
                  <a:lnTo>
                    <a:pt x="1251" y="1520"/>
                  </a:lnTo>
                  <a:lnTo>
                    <a:pt x="1252" y="1520"/>
                  </a:lnTo>
                  <a:lnTo>
                    <a:pt x="1252" y="1520"/>
                  </a:lnTo>
                  <a:lnTo>
                    <a:pt x="1253" y="1520"/>
                  </a:lnTo>
                  <a:lnTo>
                    <a:pt x="1253" y="1520"/>
                  </a:lnTo>
                  <a:lnTo>
                    <a:pt x="1254" y="1520"/>
                  </a:lnTo>
                  <a:lnTo>
                    <a:pt x="1254" y="1520"/>
                  </a:lnTo>
                  <a:lnTo>
                    <a:pt x="1255" y="1520"/>
                  </a:lnTo>
                  <a:lnTo>
                    <a:pt x="1255" y="1520"/>
                  </a:lnTo>
                  <a:lnTo>
                    <a:pt x="1256" y="1520"/>
                  </a:lnTo>
                  <a:lnTo>
                    <a:pt x="1256" y="1520"/>
                  </a:lnTo>
                  <a:lnTo>
                    <a:pt x="1257" y="1520"/>
                  </a:lnTo>
                  <a:lnTo>
                    <a:pt x="1257" y="1520"/>
                  </a:lnTo>
                  <a:lnTo>
                    <a:pt x="1258" y="1520"/>
                  </a:lnTo>
                  <a:lnTo>
                    <a:pt x="1258" y="1520"/>
                  </a:lnTo>
                  <a:lnTo>
                    <a:pt x="1259" y="1520"/>
                  </a:lnTo>
                  <a:lnTo>
                    <a:pt x="1259" y="1520"/>
                  </a:lnTo>
                  <a:lnTo>
                    <a:pt x="1260" y="1520"/>
                  </a:lnTo>
                  <a:lnTo>
                    <a:pt x="1260" y="1520"/>
                  </a:lnTo>
                  <a:lnTo>
                    <a:pt x="1261" y="1520"/>
                  </a:lnTo>
                  <a:lnTo>
                    <a:pt x="1261" y="1520"/>
                  </a:lnTo>
                  <a:lnTo>
                    <a:pt x="1262" y="1520"/>
                  </a:lnTo>
                  <a:lnTo>
                    <a:pt x="1262" y="1520"/>
                  </a:lnTo>
                  <a:lnTo>
                    <a:pt x="1263" y="1520"/>
                  </a:lnTo>
                  <a:lnTo>
                    <a:pt x="1263" y="1520"/>
                  </a:lnTo>
                  <a:lnTo>
                    <a:pt x="1264" y="1520"/>
                  </a:lnTo>
                  <a:lnTo>
                    <a:pt x="1264" y="1520"/>
                  </a:lnTo>
                  <a:lnTo>
                    <a:pt x="1265" y="1520"/>
                  </a:lnTo>
                  <a:lnTo>
                    <a:pt x="1265" y="1520"/>
                  </a:lnTo>
                  <a:lnTo>
                    <a:pt x="1266" y="1520"/>
                  </a:lnTo>
                  <a:lnTo>
                    <a:pt x="1267" y="1520"/>
                  </a:lnTo>
                  <a:lnTo>
                    <a:pt x="1267" y="1520"/>
                  </a:lnTo>
                  <a:lnTo>
                    <a:pt x="1268" y="1520"/>
                  </a:lnTo>
                  <a:lnTo>
                    <a:pt x="1268" y="1520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70" y="1520"/>
                  </a:lnTo>
                  <a:lnTo>
                    <a:pt x="1270" y="1520"/>
                  </a:lnTo>
                  <a:lnTo>
                    <a:pt x="1271" y="1520"/>
                  </a:lnTo>
                  <a:lnTo>
                    <a:pt x="1271" y="1520"/>
                  </a:lnTo>
                  <a:lnTo>
                    <a:pt x="1272" y="1520"/>
                  </a:lnTo>
                  <a:lnTo>
                    <a:pt x="1272" y="1520"/>
                  </a:lnTo>
                  <a:lnTo>
                    <a:pt x="1273" y="1520"/>
                  </a:lnTo>
                  <a:lnTo>
                    <a:pt x="1273" y="1520"/>
                  </a:lnTo>
                  <a:lnTo>
                    <a:pt x="1274" y="1520"/>
                  </a:lnTo>
                  <a:lnTo>
                    <a:pt x="1274" y="1520"/>
                  </a:lnTo>
                  <a:lnTo>
                    <a:pt x="1275" y="1520"/>
                  </a:lnTo>
                  <a:lnTo>
                    <a:pt x="1275" y="1520"/>
                  </a:lnTo>
                  <a:lnTo>
                    <a:pt x="1276" y="1520"/>
                  </a:lnTo>
                  <a:lnTo>
                    <a:pt x="1276" y="1520"/>
                  </a:lnTo>
                  <a:lnTo>
                    <a:pt x="1277" y="1520"/>
                  </a:lnTo>
                  <a:lnTo>
                    <a:pt x="1277" y="1520"/>
                  </a:lnTo>
                  <a:lnTo>
                    <a:pt x="1278" y="1520"/>
                  </a:lnTo>
                  <a:lnTo>
                    <a:pt x="1278" y="1520"/>
                  </a:lnTo>
                  <a:lnTo>
                    <a:pt x="1279" y="1520"/>
                  </a:lnTo>
                  <a:lnTo>
                    <a:pt x="1279" y="1520"/>
                  </a:lnTo>
                  <a:lnTo>
                    <a:pt x="1280" y="1520"/>
                  </a:lnTo>
                  <a:lnTo>
                    <a:pt x="1280" y="1520"/>
                  </a:lnTo>
                  <a:lnTo>
                    <a:pt x="1281" y="1520"/>
                  </a:lnTo>
                  <a:lnTo>
                    <a:pt x="1281" y="1520"/>
                  </a:lnTo>
                  <a:lnTo>
                    <a:pt x="1282" y="1520"/>
                  </a:lnTo>
                  <a:lnTo>
                    <a:pt x="1282" y="1520"/>
                  </a:lnTo>
                  <a:lnTo>
                    <a:pt x="1283" y="1520"/>
                  </a:lnTo>
                  <a:lnTo>
                    <a:pt x="1283" y="1520"/>
                  </a:lnTo>
                  <a:lnTo>
                    <a:pt x="1284" y="1520"/>
                  </a:lnTo>
                  <a:lnTo>
                    <a:pt x="1284" y="1520"/>
                  </a:lnTo>
                  <a:lnTo>
                    <a:pt x="1285" y="1519"/>
                  </a:lnTo>
                  <a:lnTo>
                    <a:pt x="1285" y="1520"/>
                  </a:lnTo>
                  <a:lnTo>
                    <a:pt x="1286" y="1520"/>
                  </a:lnTo>
                  <a:lnTo>
                    <a:pt x="1286" y="1520"/>
                  </a:lnTo>
                  <a:lnTo>
                    <a:pt x="1287" y="1520"/>
                  </a:lnTo>
                  <a:lnTo>
                    <a:pt x="1287" y="1520"/>
                  </a:lnTo>
                  <a:lnTo>
                    <a:pt x="1288" y="1520"/>
                  </a:lnTo>
                  <a:lnTo>
                    <a:pt x="1288" y="1520"/>
                  </a:lnTo>
                  <a:lnTo>
                    <a:pt x="1289" y="1520"/>
                  </a:lnTo>
                  <a:lnTo>
                    <a:pt x="1289" y="1520"/>
                  </a:lnTo>
                  <a:lnTo>
                    <a:pt x="1290" y="1520"/>
                  </a:lnTo>
                  <a:lnTo>
                    <a:pt x="1290" y="1520"/>
                  </a:lnTo>
                  <a:lnTo>
                    <a:pt x="1291" y="1520"/>
                  </a:lnTo>
                  <a:lnTo>
                    <a:pt x="1291" y="1520"/>
                  </a:lnTo>
                  <a:lnTo>
                    <a:pt x="1292" y="1520"/>
                  </a:lnTo>
                  <a:lnTo>
                    <a:pt x="1292" y="1520"/>
                  </a:lnTo>
                  <a:lnTo>
                    <a:pt x="1293" y="1520"/>
                  </a:lnTo>
                  <a:lnTo>
                    <a:pt x="1293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295" y="1520"/>
                  </a:lnTo>
                  <a:lnTo>
                    <a:pt x="1295" y="1520"/>
                  </a:lnTo>
                  <a:lnTo>
                    <a:pt x="1296" y="1520"/>
                  </a:lnTo>
                  <a:lnTo>
                    <a:pt x="1296" y="1520"/>
                  </a:lnTo>
                  <a:lnTo>
                    <a:pt x="1297" y="1520"/>
                  </a:lnTo>
                  <a:lnTo>
                    <a:pt x="1297" y="1520"/>
                  </a:lnTo>
                  <a:lnTo>
                    <a:pt x="1298" y="1520"/>
                  </a:lnTo>
                  <a:lnTo>
                    <a:pt x="1298" y="1520"/>
                  </a:lnTo>
                  <a:lnTo>
                    <a:pt x="1299" y="1520"/>
                  </a:lnTo>
                  <a:lnTo>
                    <a:pt x="1299" y="1520"/>
                  </a:lnTo>
                  <a:lnTo>
                    <a:pt x="1300" y="1520"/>
                  </a:lnTo>
                  <a:lnTo>
                    <a:pt x="1300" y="1520"/>
                  </a:lnTo>
                  <a:lnTo>
                    <a:pt x="1301" y="1520"/>
                  </a:lnTo>
                  <a:lnTo>
                    <a:pt x="1301" y="1520"/>
                  </a:lnTo>
                  <a:lnTo>
                    <a:pt x="1302" y="1520"/>
                  </a:lnTo>
                  <a:lnTo>
                    <a:pt x="1302" y="1520"/>
                  </a:lnTo>
                  <a:lnTo>
                    <a:pt x="1303" y="1520"/>
                  </a:lnTo>
                  <a:lnTo>
                    <a:pt x="1303" y="1520"/>
                  </a:lnTo>
                  <a:lnTo>
                    <a:pt x="1304" y="1519"/>
                  </a:lnTo>
                  <a:lnTo>
                    <a:pt x="1304" y="1520"/>
                  </a:lnTo>
                  <a:lnTo>
                    <a:pt x="1305" y="1520"/>
                  </a:lnTo>
                  <a:lnTo>
                    <a:pt x="1305" y="1520"/>
                  </a:lnTo>
                  <a:lnTo>
                    <a:pt x="1306" y="1519"/>
                  </a:lnTo>
                  <a:lnTo>
                    <a:pt x="1306" y="1520"/>
                  </a:lnTo>
                  <a:lnTo>
                    <a:pt x="1307" y="1520"/>
                  </a:lnTo>
                  <a:lnTo>
                    <a:pt x="1307" y="1520"/>
                  </a:lnTo>
                  <a:lnTo>
                    <a:pt x="1308" y="1520"/>
                  </a:lnTo>
                  <a:lnTo>
                    <a:pt x="1308" y="1520"/>
                  </a:lnTo>
                  <a:lnTo>
                    <a:pt x="1309" y="1520"/>
                  </a:lnTo>
                  <a:lnTo>
                    <a:pt x="1309" y="1520"/>
                  </a:lnTo>
                  <a:lnTo>
                    <a:pt x="1310" y="1519"/>
                  </a:lnTo>
                  <a:lnTo>
                    <a:pt x="1310" y="1520"/>
                  </a:lnTo>
                  <a:lnTo>
                    <a:pt x="1311" y="1520"/>
                  </a:lnTo>
                  <a:lnTo>
                    <a:pt x="1311" y="1518"/>
                  </a:lnTo>
                  <a:lnTo>
                    <a:pt x="1312" y="1520"/>
                  </a:lnTo>
                  <a:lnTo>
                    <a:pt x="1312" y="1520"/>
                  </a:lnTo>
                  <a:lnTo>
                    <a:pt x="1313" y="1519"/>
                  </a:lnTo>
                  <a:lnTo>
                    <a:pt x="1313" y="1520"/>
                  </a:lnTo>
                  <a:lnTo>
                    <a:pt x="1314" y="1519"/>
                  </a:lnTo>
                  <a:lnTo>
                    <a:pt x="1314" y="1520"/>
                  </a:lnTo>
                  <a:lnTo>
                    <a:pt x="1315" y="1520"/>
                  </a:lnTo>
                  <a:lnTo>
                    <a:pt x="1315" y="1519"/>
                  </a:lnTo>
                  <a:lnTo>
                    <a:pt x="1316" y="1520"/>
                  </a:lnTo>
                  <a:lnTo>
                    <a:pt x="1316" y="1519"/>
                  </a:lnTo>
                  <a:lnTo>
                    <a:pt x="1317" y="1520"/>
                  </a:lnTo>
                  <a:lnTo>
                    <a:pt x="1317" y="1520"/>
                  </a:lnTo>
                  <a:lnTo>
                    <a:pt x="1318" y="1520"/>
                  </a:lnTo>
                  <a:lnTo>
                    <a:pt x="1318" y="1520"/>
                  </a:lnTo>
                  <a:lnTo>
                    <a:pt x="1319" y="1520"/>
                  </a:lnTo>
                  <a:lnTo>
                    <a:pt x="1319" y="1520"/>
                  </a:lnTo>
                  <a:lnTo>
                    <a:pt x="1320" y="1520"/>
                  </a:lnTo>
                  <a:lnTo>
                    <a:pt x="1320" y="1520"/>
                  </a:lnTo>
                  <a:lnTo>
                    <a:pt x="1321" y="1517"/>
                  </a:lnTo>
                  <a:lnTo>
                    <a:pt x="1321" y="1520"/>
                  </a:lnTo>
                  <a:lnTo>
                    <a:pt x="1322" y="1518"/>
                  </a:lnTo>
                  <a:lnTo>
                    <a:pt x="1322" y="1520"/>
                  </a:lnTo>
                  <a:lnTo>
                    <a:pt x="1323" y="1520"/>
                  </a:lnTo>
                  <a:lnTo>
                    <a:pt x="1323" y="1518"/>
                  </a:lnTo>
                  <a:lnTo>
                    <a:pt x="1324" y="1520"/>
                  </a:lnTo>
                  <a:lnTo>
                    <a:pt x="1324" y="1520"/>
                  </a:lnTo>
                  <a:lnTo>
                    <a:pt x="1325" y="1515"/>
                  </a:lnTo>
                  <a:lnTo>
                    <a:pt x="1325" y="1520"/>
                  </a:lnTo>
                  <a:lnTo>
                    <a:pt x="1326" y="1514"/>
                  </a:lnTo>
                  <a:lnTo>
                    <a:pt x="1326" y="1520"/>
                  </a:lnTo>
                  <a:lnTo>
                    <a:pt x="1327" y="1520"/>
                  </a:lnTo>
                  <a:lnTo>
                    <a:pt x="1327" y="1512"/>
                  </a:lnTo>
                  <a:lnTo>
                    <a:pt x="1328" y="1520"/>
                  </a:lnTo>
                  <a:lnTo>
                    <a:pt x="1328" y="1520"/>
                  </a:lnTo>
                  <a:lnTo>
                    <a:pt x="1329" y="1505"/>
                  </a:lnTo>
                  <a:lnTo>
                    <a:pt x="1329" y="1520"/>
                  </a:lnTo>
                  <a:lnTo>
                    <a:pt x="1330" y="1520"/>
                  </a:lnTo>
                  <a:lnTo>
                    <a:pt x="1330" y="1503"/>
                  </a:lnTo>
                  <a:lnTo>
                    <a:pt x="1331" y="1520"/>
                  </a:lnTo>
                  <a:lnTo>
                    <a:pt x="1331" y="1520"/>
                  </a:lnTo>
                  <a:lnTo>
                    <a:pt x="1332" y="1502"/>
                  </a:lnTo>
                  <a:lnTo>
                    <a:pt x="1332" y="1520"/>
                  </a:lnTo>
                  <a:lnTo>
                    <a:pt x="1333" y="1520"/>
                  </a:lnTo>
                  <a:lnTo>
                    <a:pt x="1333" y="1496"/>
                  </a:lnTo>
                  <a:lnTo>
                    <a:pt x="1334" y="1499"/>
                  </a:lnTo>
                  <a:lnTo>
                    <a:pt x="1334" y="1520"/>
                  </a:lnTo>
                  <a:lnTo>
                    <a:pt x="1335" y="1520"/>
                  </a:lnTo>
                  <a:lnTo>
                    <a:pt x="1335" y="1493"/>
                  </a:lnTo>
                  <a:lnTo>
                    <a:pt x="1336" y="1520"/>
                  </a:lnTo>
                  <a:lnTo>
                    <a:pt x="1336" y="1495"/>
                  </a:lnTo>
                  <a:lnTo>
                    <a:pt x="1337" y="1520"/>
                  </a:lnTo>
                  <a:lnTo>
                    <a:pt x="1337" y="1520"/>
                  </a:lnTo>
                  <a:lnTo>
                    <a:pt x="1338" y="1496"/>
                  </a:lnTo>
                  <a:lnTo>
                    <a:pt x="1338" y="1496"/>
                  </a:lnTo>
                  <a:lnTo>
                    <a:pt x="1339" y="1520"/>
                  </a:lnTo>
                  <a:lnTo>
                    <a:pt x="1339" y="1499"/>
                  </a:lnTo>
                  <a:lnTo>
                    <a:pt x="1340" y="1500"/>
                  </a:lnTo>
                  <a:lnTo>
                    <a:pt x="1340" y="1520"/>
                  </a:lnTo>
                  <a:lnTo>
                    <a:pt x="1341" y="1501"/>
                  </a:lnTo>
                  <a:lnTo>
                    <a:pt x="1341" y="1520"/>
                  </a:lnTo>
                  <a:lnTo>
                    <a:pt x="1342" y="1520"/>
                  </a:lnTo>
                  <a:lnTo>
                    <a:pt x="1342" y="1502"/>
                  </a:lnTo>
                  <a:lnTo>
                    <a:pt x="1343" y="1501"/>
                  </a:lnTo>
                  <a:lnTo>
                    <a:pt x="1343" y="1520"/>
                  </a:lnTo>
                  <a:lnTo>
                    <a:pt x="1344" y="1508"/>
                  </a:lnTo>
                  <a:lnTo>
                    <a:pt x="1344" y="1520"/>
                  </a:lnTo>
                  <a:lnTo>
                    <a:pt x="1345" y="1520"/>
                  </a:lnTo>
                  <a:lnTo>
                    <a:pt x="1345" y="1520"/>
                  </a:lnTo>
                  <a:lnTo>
                    <a:pt x="1346" y="1509"/>
                  </a:lnTo>
                  <a:lnTo>
                    <a:pt x="1346" y="1520"/>
                  </a:lnTo>
                  <a:lnTo>
                    <a:pt x="1347" y="1509"/>
                  </a:lnTo>
                  <a:lnTo>
                    <a:pt x="1347" y="1520"/>
                  </a:lnTo>
                  <a:lnTo>
                    <a:pt x="1348" y="1513"/>
                  </a:lnTo>
                  <a:lnTo>
                    <a:pt x="1348" y="1520"/>
                  </a:lnTo>
                  <a:lnTo>
                    <a:pt x="1349" y="1520"/>
                  </a:lnTo>
                  <a:lnTo>
                    <a:pt x="1349" y="1514"/>
                  </a:lnTo>
                  <a:lnTo>
                    <a:pt x="1350" y="1520"/>
                  </a:lnTo>
                  <a:lnTo>
                    <a:pt x="1350" y="1513"/>
                  </a:lnTo>
                  <a:lnTo>
                    <a:pt x="1351" y="1520"/>
                  </a:lnTo>
                  <a:lnTo>
                    <a:pt x="1351" y="1520"/>
                  </a:lnTo>
                  <a:lnTo>
                    <a:pt x="1352" y="1520"/>
                  </a:lnTo>
                  <a:lnTo>
                    <a:pt x="1352" y="1517"/>
                  </a:lnTo>
                  <a:lnTo>
                    <a:pt x="1353" y="1520"/>
                  </a:lnTo>
                  <a:lnTo>
                    <a:pt x="1353" y="1518"/>
                  </a:lnTo>
                  <a:lnTo>
                    <a:pt x="1354" y="1520"/>
                  </a:lnTo>
                  <a:lnTo>
                    <a:pt x="1354" y="1520"/>
                  </a:lnTo>
                  <a:lnTo>
                    <a:pt x="1355" y="1520"/>
                  </a:lnTo>
                  <a:lnTo>
                    <a:pt x="1355" y="1520"/>
                  </a:lnTo>
                  <a:lnTo>
                    <a:pt x="1356" y="1520"/>
                  </a:lnTo>
                  <a:lnTo>
                    <a:pt x="1356" y="1520"/>
                  </a:lnTo>
                  <a:lnTo>
                    <a:pt x="1357" y="1517"/>
                  </a:lnTo>
                  <a:lnTo>
                    <a:pt x="1357" y="1520"/>
                  </a:lnTo>
                  <a:lnTo>
                    <a:pt x="1358" y="1520"/>
                  </a:lnTo>
                  <a:lnTo>
                    <a:pt x="1358" y="1519"/>
                  </a:lnTo>
                  <a:lnTo>
                    <a:pt x="1359" y="1520"/>
                  </a:lnTo>
                  <a:lnTo>
                    <a:pt x="1359" y="1520"/>
                  </a:lnTo>
                  <a:lnTo>
                    <a:pt x="1360" y="1520"/>
                  </a:lnTo>
                  <a:lnTo>
                    <a:pt x="1361" y="1519"/>
                  </a:lnTo>
                  <a:lnTo>
                    <a:pt x="1361" y="1520"/>
                  </a:lnTo>
                  <a:lnTo>
                    <a:pt x="1362" y="1518"/>
                  </a:lnTo>
                  <a:lnTo>
                    <a:pt x="1362" y="1520"/>
                  </a:lnTo>
                  <a:lnTo>
                    <a:pt x="1363" y="1520"/>
                  </a:lnTo>
                  <a:lnTo>
                    <a:pt x="1363" y="1520"/>
                  </a:lnTo>
                  <a:lnTo>
                    <a:pt x="1364" y="1520"/>
                  </a:lnTo>
                  <a:lnTo>
                    <a:pt x="1364" y="1520"/>
                  </a:lnTo>
                  <a:lnTo>
                    <a:pt x="1365" y="1520"/>
                  </a:lnTo>
                  <a:lnTo>
                    <a:pt x="1365" y="1520"/>
                  </a:lnTo>
                  <a:lnTo>
                    <a:pt x="1366" y="1520"/>
                  </a:lnTo>
                  <a:lnTo>
                    <a:pt x="1366" y="1520"/>
                  </a:lnTo>
                  <a:lnTo>
                    <a:pt x="1367" y="1520"/>
                  </a:lnTo>
                  <a:lnTo>
                    <a:pt x="1367" y="1518"/>
                  </a:lnTo>
                  <a:lnTo>
                    <a:pt x="1368" y="1520"/>
                  </a:lnTo>
                  <a:lnTo>
                    <a:pt x="1368" y="1520"/>
                  </a:lnTo>
                  <a:lnTo>
                    <a:pt x="1369" y="1520"/>
                  </a:lnTo>
                  <a:lnTo>
                    <a:pt x="1369" y="1520"/>
                  </a:lnTo>
                  <a:lnTo>
                    <a:pt x="1370" y="1520"/>
                  </a:lnTo>
                  <a:lnTo>
                    <a:pt x="1371" y="1520"/>
                  </a:lnTo>
                  <a:lnTo>
                    <a:pt x="1371" y="1520"/>
                  </a:lnTo>
                  <a:lnTo>
                    <a:pt x="1372" y="1520"/>
                  </a:lnTo>
                  <a:lnTo>
                    <a:pt x="1372" y="1520"/>
                  </a:lnTo>
                  <a:lnTo>
                    <a:pt x="1373" y="1520"/>
                  </a:lnTo>
                  <a:lnTo>
                    <a:pt x="1373" y="1520"/>
                  </a:lnTo>
                  <a:lnTo>
                    <a:pt x="1374" y="1520"/>
                  </a:lnTo>
                  <a:lnTo>
                    <a:pt x="1374" y="1520"/>
                  </a:lnTo>
                  <a:lnTo>
                    <a:pt x="1375" y="1520"/>
                  </a:lnTo>
                  <a:lnTo>
                    <a:pt x="1375" y="1520"/>
                  </a:lnTo>
                  <a:lnTo>
                    <a:pt x="1376" y="1520"/>
                  </a:lnTo>
                  <a:lnTo>
                    <a:pt x="1376" y="1520"/>
                  </a:lnTo>
                  <a:lnTo>
                    <a:pt x="1377" y="1520"/>
                  </a:lnTo>
                  <a:lnTo>
                    <a:pt x="1377" y="1520"/>
                  </a:lnTo>
                  <a:lnTo>
                    <a:pt x="1378" y="1520"/>
                  </a:lnTo>
                  <a:lnTo>
                    <a:pt x="1378" y="1520"/>
                  </a:lnTo>
                  <a:lnTo>
                    <a:pt x="1379" y="1520"/>
                  </a:lnTo>
                  <a:lnTo>
                    <a:pt x="1379" y="1520"/>
                  </a:lnTo>
                  <a:lnTo>
                    <a:pt x="1380" y="1520"/>
                  </a:lnTo>
                  <a:lnTo>
                    <a:pt x="1380" y="1520"/>
                  </a:lnTo>
                  <a:lnTo>
                    <a:pt x="1381" y="1520"/>
                  </a:lnTo>
                  <a:lnTo>
                    <a:pt x="1381" y="1520"/>
                  </a:lnTo>
                  <a:lnTo>
                    <a:pt x="1382" y="1520"/>
                  </a:lnTo>
                  <a:lnTo>
                    <a:pt x="1382" y="1520"/>
                  </a:lnTo>
                  <a:lnTo>
                    <a:pt x="1383" y="1520"/>
                  </a:lnTo>
                  <a:lnTo>
                    <a:pt x="1383" y="1520"/>
                  </a:lnTo>
                  <a:lnTo>
                    <a:pt x="1384" y="1520"/>
                  </a:lnTo>
                  <a:lnTo>
                    <a:pt x="1384" y="1520"/>
                  </a:lnTo>
                  <a:lnTo>
                    <a:pt x="1385" y="1520"/>
                  </a:lnTo>
                  <a:lnTo>
                    <a:pt x="1385" y="1520"/>
                  </a:lnTo>
                  <a:lnTo>
                    <a:pt x="1386" y="1520"/>
                  </a:lnTo>
                  <a:lnTo>
                    <a:pt x="1386" y="1520"/>
                  </a:lnTo>
                  <a:lnTo>
                    <a:pt x="1387" y="1520"/>
                  </a:lnTo>
                  <a:lnTo>
                    <a:pt x="1387" y="1520"/>
                  </a:lnTo>
                  <a:lnTo>
                    <a:pt x="1388" y="1520"/>
                  </a:lnTo>
                  <a:lnTo>
                    <a:pt x="1388" y="1520"/>
                  </a:lnTo>
                  <a:lnTo>
                    <a:pt x="1389" y="1520"/>
                  </a:lnTo>
                  <a:lnTo>
                    <a:pt x="1389" y="1520"/>
                  </a:lnTo>
                  <a:lnTo>
                    <a:pt x="1390" y="1520"/>
                  </a:lnTo>
                  <a:lnTo>
                    <a:pt x="1390" y="1520"/>
                  </a:lnTo>
                  <a:lnTo>
                    <a:pt x="1391" y="1520"/>
                  </a:lnTo>
                  <a:lnTo>
                    <a:pt x="1391" y="1520"/>
                  </a:lnTo>
                  <a:lnTo>
                    <a:pt x="1392" y="1520"/>
                  </a:lnTo>
                  <a:lnTo>
                    <a:pt x="1392" y="1520"/>
                  </a:lnTo>
                  <a:lnTo>
                    <a:pt x="1393" y="1520"/>
                  </a:lnTo>
                  <a:lnTo>
                    <a:pt x="1393" y="1520"/>
                  </a:lnTo>
                  <a:lnTo>
                    <a:pt x="1394" y="1520"/>
                  </a:lnTo>
                  <a:lnTo>
                    <a:pt x="1394" y="1520"/>
                  </a:lnTo>
                  <a:lnTo>
                    <a:pt x="1395" y="1520"/>
                  </a:lnTo>
                  <a:lnTo>
                    <a:pt x="1395" y="1520"/>
                  </a:lnTo>
                  <a:lnTo>
                    <a:pt x="1396" y="1520"/>
                  </a:lnTo>
                  <a:lnTo>
                    <a:pt x="1396" y="1520"/>
                  </a:lnTo>
                  <a:lnTo>
                    <a:pt x="1397" y="1520"/>
                  </a:lnTo>
                  <a:lnTo>
                    <a:pt x="1397" y="1520"/>
                  </a:lnTo>
                  <a:lnTo>
                    <a:pt x="1398" y="1520"/>
                  </a:lnTo>
                  <a:lnTo>
                    <a:pt x="1398" y="1520"/>
                  </a:lnTo>
                  <a:lnTo>
                    <a:pt x="1399" y="1520"/>
                  </a:lnTo>
                  <a:lnTo>
                    <a:pt x="1399" y="1520"/>
                  </a:lnTo>
                  <a:lnTo>
                    <a:pt x="1400" y="1520"/>
                  </a:lnTo>
                  <a:lnTo>
                    <a:pt x="1400" y="1520"/>
                  </a:lnTo>
                  <a:lnTo>
                    <a:pt x="1401" y="1520"/>
                  </a:lnTo>
                  <a:lnTo>
                    <a:pt x="1401" y="1520"/>
                  </a:lnTo>
                  <a:lnTo>
                    <a:pt x="1402" y="1520"/>
                  </a:lnTo>
                  <a:lnTo>
                    <a:pt x="1402" y="1520"/>
                  </a:lnTo>
                  <a:lnTo>
                    <a:pt x="1403" y="1520"/>
                  </a:lnTo>
                  <a:lnTo>
                    <a:pt x="1403" y="1520"/>
                  </a:lnTo>
                  <a:lnTo>
                    <a:pt x="1404" y="1520"/>
                  </a:lnTo>
                  <a:lnTo>
                    <a:pt x="1404" y="1520"/>
                  </a:lnTo>
                  <a:lnTo>
                    <a:pt x="1405" y="1520"/>
                  </a:lnTo>
                  <a:lnTo>
                    <a:pt x="1405" y="1520"/>
                  </a:lnTo>
                  <a:lnTo>
                    <a:pt x="1406" y="1520"/>
                  </a:lnTo>
                  <a:lnTo>
                    <a:pt x="1406" y="1520"/>
                  </a:lnTo>
                  <a:lnTo>
                    <a:pt x="1407" y="1520"/>
                  </a:lnTo>
                  <a:lnTo>
                    <a:pt x="1407" y="1520"/>
                  </a:lnTo>
                  <a:lnTo>
                    <a:pt x="1408" y="1520"/>
                  </a:lnTo>
                  <a:lnTo>
                    <a:pt x="1408" y="1520"/>
                  </a:lnTo>
                  <a:lnTo>
                    <a:pt x="1409" y="1520"/>
                  </a:lnTo>
                  <a:lnTo>
                    <a:pt x="1409" y="1520"/>
                  </a:lnTo>
                  <a:lnTo>
                    <a:pt x="1410" y="1520"/>
                  </a:lnTo>
                  <a:lnTo>
                    <a:pt x="1410" y="1520"/>
                  </a:lnTo>
                  <a:lnTo>
                    <a:pt x="1411" y="1520"/>
                  </a:lnTo>
                  <a:lnTo>
                    <a:pt x="1411" y="1520"/>
                  </a:lnTo>
                  <a:lnTo>
                    <a:pt x="1412" y="1520"/>
                  </a:lnTo>
                  <a:lnTo>
                    <a:pt x="1412" y="1520"/>
                  </a:lnTo>
                  <a:lnTo>
                    <a:pt x="1413" y="1520"/>
                  </a:lnTo>
                  <a:lnTo>
                    <a:pt x="1413" y="1520"/>
                  </a:lnTo>
                  <a:lnTo>
                    <a:pt x="1414" y="1520"/>
                  </a:lnTo>
                  <a:lnTo>
                    <a:pt x="1414" y="1520"/>
                  </a:lnTo>
                  <a:lnTo>
                    <a:pt x="1415" y="1520"/>
                  </a:lnTo>
                  <a:lnTo>
                    <a:pt x="1415" y="1520"/>
                  </a:lnTo>
                  <a:lnTo>
                    <a:pt x="1416" y="1520"/>
                  </a:lnTo>
                  <a:lnTo>
                    <a:pt x="1416" y="1520"/>
                  </a:lnTo>
                  <a:lnTo>
                    <a:pt x="1417" y="1520"/>
                  </a:lnTo>
                  <a:lnTo>
                    <a:pt x="1417" y="1520"/>
                  </a:lnTo>
                  <a:lnTo>
                    <a:pt x="1418" y="1520"/>
                  </a:lnTo>
                  <a:lnTo>
                    <a:pt x="1418" y="1520"/>
                  </a:lnTo>
                  <a:lnTo>
                    <a:pt x="1419" y="1520"/>
                  </a:lnTo>
                  <a:lnTo>
                    <a:pt x="1419" y="1520"/>
                  </a:lnTo>
                  <a:lnTo>
                    <a:pt x="1420" y="1520"/>
                  </a:lnTo>
                  <a:lnTo>
                    <a:pt x="1420" y="1520"/>
                  </a:lnTo>
                  <a:lnTo>
                    <a:pt x="1421" y="1520"/>
                  </a:lnTo>
                  <a:lnTo>
                    <a:pt x="1421" y="1520"/>
                  </a:lnTo>
                  <a:lnTo>
                    <a:pt x="1422" y="1520"/>
                  </a:lnTo>
                  <a:lnTo>
                    <a:pt x="1422" y="1520"/>
                  </a:lnTo>
                  <a:lnTo>
                    <a:pt x="1423" y="1520"/>
                  </a:lnTo>
                  <a:lnTo>
                    <a:pt x="1423" y="1520"/>
                  </a:lnTo>
                  <a:lnTo>
                    <a:pt x="1424" y="1520"/>
                  </a:lnTo>
                  <a:lnTo>
                    <a:pt x="1424" y="1520"/>
                  </a:lnTo>
                  <a:lnTo>
                    <a:pt x="1425" y="1520"/>
                  </a:lnTo>
                  <a:lnTo>
                    <a:pt x="1425" y="1520"/>
                  </a:lnTo>
                  <a:lnTo>
                    <a:pt x="1426" y="1520"/>
                  </a:lnTo>
                  <a:lnTo>
                    <a:pt x="1426" y="1520"/>
                  </a:lnTo>
                  <a:lnTo>
                    <a:pt x="1427" y="1520"/>
                  </a:lnTo>
                  <a:lnTo>
                    <a:pt x="1427" y="1520"/>
                  </a:lnTo>
                  <a:lnTo>
                    <a:pt x="1428" y="1520"/>
                  </a:lnTo>
                  <a:lnTo>
                    <a:pt x="1428" y="1520"/>
                  </a:lnTo>
                  <a:lnTo>
                    <a:pt x="1429" y="1520"/>
                  </a:lnTo>
                  <a:lnTo>
                    <a:pt x="1429" y="1520"/>
                  </a:lnTo>
                  <a:lnTo>
                    <a:pt x="1430" y="1520"/>
                  </a:lnTo>
                  <a:lnTo>
                    <a:pt x="1430" y="1519"/>
                  </a:lnTo>
                  <a:lnTo>
                    <a:pt x="1431" y="1520"/>
                  </a:lnTo>
                  <a:lnTo>
                    <a:pt x="1431" y="1520"/>
                  </a:lnTo>
                  <a:lnTo>
                    <a:pt x="1432" y="1520"/>
                  </a:lnTo>
                  <a:lnTo>
                    <a:pt x="1432" y="1520"/>
                  </a:lnTo>
                  <a:lnTo>
                    <a:pt x="1433" y="1520"/>
                  </a:lnTo>
                  <a:lnTo>
                    <a:pt x="1433" y="1520"/>
                  </a:lnTo>
                  <a:lnTo>
                    <a:pt x="1434" y="1520"/>
                  </a:lnTo>
                  <a:lnTo>
                    <a:pt x="1434" y="1520"/>
                  </a:lnTo>
                  <a:lnTo>
                    <a:pt x="1435" y="1520"/>
                  </a:lnTo>
                  <a:lnTo>
                    <a:pt x="1435" y="1520"/>
                  </a:lnTo>
                  <a:lnTo>
                    <a:pt x="1436" y="1520"/>
                  </a:lnTo>
                  <a:lnTo>
                    <a:pt x="1436" y="1520"/>
                  </a:lnTo>
                  <a:lnTo>
                    <a:pt x="1437" y="1520"/>
                  </a:lnTo>
                  <a:lnTo>
                    <a:pt x="1437" y="1520"/>
                  </a:lnTo>
                  <a:lnTo>
                    <a:pt x="1438" y="1520"/>
                  </a:lnTo>
                  <a:lnTo>
                    <a:pt x="1438" y="1520"/>
                  </a:lnTo>
                  <a:lnTo>
                    <a:pt x="1439" y="1520"/>
                  </a:lnTo>
                  <a:lnTo>
                    <a:pt x="1439" y="1520"/>
                  </a:lnTo>
                  <a:lnTo>
                    <a:pt x="1440" y="1520"/>
                  </a:lnTo>
                  <a:lnTo>
                    <a:pt x="1440" y="1520"/>
                  </a:lnTo>
                  <a:lnTo>
                    <a:pt x="1441" y="1520"/>
                  </a:lnTo>
                  <a:lnTo>
                    <a:pt x="1441" y="1520"/>
                  </a:lnTo>
                  <a:lnTo>
                    <a:pt x="1442" y="1520"/>
                  </a:lnTo>
                  <a:lnTo>
                    <a:pt x="1442" y="1520"/>
                  </a:lnTo>
                  <a:lnTo>
                    <a:pt x="1443" y="1520"/>
                  </a:lnTo>
                  <a:lnTo>
                    <a:pt x="1443" y="1520"/>
                  </a:lnTo>
                  <a:lnTo>
                    <a:pt x="1444" y="1520"/>
                  </a:lnTo>
                  <a:lnTo>
                    <a:pt x="1444" y="1520"/>
                  </a:lnTo>
                  <a:lnTo>
                    <a:pt x="1445" y="1520"/>
                  </a:lnTo>
                  <a:lnTo>
                    <a:pt x="1445" y="1520"/>
                  </a:lnTo>
                  <a:lnTo>
                    <a:pt x="1446" y="1520"/>
                  </a:lnTo>
                  <a:lnTo>
                    <a:pt x="1446" y="1520"/>
                  </a:lnTo>
                  <a:lnTo>
                    <a:pt x="1447" y="1520"/>
                  </a:lnTo>
                  <a:lnTo>
                    <a:pt x="1447" y="1520"/>
                  </a:lnTo>
                  <a:lnTo>
                    <a:pt x="1448" y="1520"/>
                  </a:lnTo>
                  <a:lnTo>
                    <a:pt x="1448" y="1520"/>
                  </a:lnTo>
                  <a:lnTo>
                    <a:pt x="1449" y="1520"/>
                  </a:lnTo>
                  <a:lnTo>
                    <a:pt x="1449" y="1520"/>
                  </a:lnTo>
                  <a:lnTo>
                    <a:pt x="1450" y="1520"/>
                  </a:lnTo>
                  <a:lnTo>
                    <a:pt x="1450" y="1520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52" y="1520"/>
                  </a:lnTo>
                  <a:lnTo>
                    <a:pt x="1452" y="1520"/>
                  </a:lnTo>
                  <a:lnTo>
                    <a:pt x="1453" y="1520"/>
                  </a:lnTo>
                  <a:lnTo>
                    <a:pt x="1453" y="1520"/>
                  </a:lnTo>
                  <a:lnTo>
                    <a:pt x="1454" y="1520"/>
                  </a:lnTo>
                  <a:lnTo>
                    <a:pt x="1454" y="1520"/>
                  </a:lnTo>
                  <a:lnTo>
                    <a:pt x="1455" y="1520"/>
                  </a:lnTo>
                  <a:lnTo>
                    <a:pt x="1455" y="1520"/>
                  </a:lnTo>
                  <a:lnTo>
                    <a:pt x="1456" y="1520"/>
                  </a:lnTo>
                  <a:lnTo>
                    <a:pt x="1456" y="1520"/>
                  </a:lnTo>
                  <a:lnTo>
                    <a:pt x="1457" y="1520"/>
                  </a:lnTo>
                  <a:lnTo>
                    <a:pt x="1457" y="1520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59" y="1520"/>
                  </a:lnTo>
                  <a:lnTo>
                    <a:pt x="1459" y="1520"/>
                  </a:lnTo>
                  <a:lnTo>
                    <a:pt x="1460" y="1520"/>
                  </a:lnTo>
                  <a:lnTo>
                    <a:pt x="1460" y="1520"/>
                  </a:lnTo>
                  <a:lnTo>
                    <a:pt x="1461" y="1520"/>
                  </a:lnTo>
                  <a:lnTo>
                    <a:pt x="1461" y="1520"/>
                  </a:lnTo>
                  <a:lnTo>
                    <a:pt x="1462" y="1520"/>
                  </a:lnTo>
                  <a:lnTo>
                    <a:pt x="1462" y="1520"/>
                  </a:lnTo>
                  <a:lnTo>
                    <a:pt x="1463" y="1520"/>
                  </a:lnTo>
                  <a:lnTo>
                    <a:pt x="1463" y="1520"/>
                  </a:lnTo>
                  <a:lnTo>
                    <a:pt x="1464" y="1520"/>
                  </a:lnTo>
                  <a:lnTo>
                    <a:pt x="1464" y="1520"/>
                  </a:lnTo>
                  <a:lnTo>
                    <a:pt x="1465" y="1520"/>
                  </a:lnTo>
                  <a:lnTo>
                    <a:pt x="1465" y="1520"/>
                  </a:lnTo>
                  <a:lnTo>
                    <a:pt x="1466" y="1520"/>
                  </a:lnTo>
                  <a:lnTo>
                    <a:pt x="1466" y="1520"/>
                  </a:lnTo>
                  <a:lnTo>
                    <a:pt x="1467" y="1520"/>
                  </a:lnTo>
                  <a:lnTo>
                    <a:pt x="1467" y="1520"/>
                  </a:lnTo>
                  <a:lnTo>
                    <a:pt x="1468" y="1520"/>
                  </a:lnTo>
                  <a:lnTo>
                    <a:pt x="1468" y="1520"/>
                  </a:lnTo>
                  <a:lnTo>
                    <a:pt x="1469" y="1520"/>
                  </a:lnTo>
                  <a:lnTo>
                    <a:pt x="1469" y="1520"/>
                  </a:lnTo>
                  <a:lnTo>
                    <a:pt x="1470" y="1520"/>
                  </a:lnTo>
                  <a:lnTo>
                    <a:pt x="1470" y="1520"/>
                  </a:lnTo>
                  <a:lnTo>
                    <a:pt x="1471" y="1520"/>
                  </a:lnTo>
                  <a:lnTo>
                    <a:pt x="1471" y="1520"/>
                  </a:lnTo>
                  <a:lnTo>
                    <a:pt x="1472" y="1520"/>
                  </a:lnTo>
                  <a:lnTo>
                    <a:pt x="1472" y="1520"/>
                  </a:lnTo>
                  <a:lnTo>
                    <a:pt x="1473" y="1520"/>
                  </a:lnTo>
                  <a:lnTo>
                    <a:pt x="1473" y="1520"/>
                  </a:lnTo>
                  <a:lnTo>
                    <a:pt x="1474" y="1520"/>
                  </a:lnTo>
                  <a:lnTo>
                    <a:pt x="1474" y="1520"/>
                  </a:lnTo>
                  <a:lnTo>
                    <a:pt x="1475" y="1520"/>
                  </a:lnTo>
                  <a:lnTo>
                    <a:pt x="1475" y="1520"/>
                  </a:lnTo>
                  <a:lnTo>
                    <a:pt x="1476" y="1520"/>
                  </a:lnTo>
                  <a:lnTo>
                    <a:pt x="1476" y="1520"/>
                  </a:lnTo>
                  <a:lnTo>
                    <a:pt x="1477" y="1520"/>
                  </a:lnTo>
                  <a:lnTo>
                    <a:pt x="1477" y="1520"/>
                  </a:lnTo>
                  <a:lnTo>
                    <a:pt x="1478" y="1520"/>
                  </a:lnTo>
                  <a:lnTo>
                    <a:pt x="1478" y="1520"/>
                  </a:lnTo>
                  <a:lnTo>
                    <a:pt x="1479" y="1520"/>
                  </a:lnTo>
                  <a:lnTo>
                    <a:pt x="1479" y="1520"/>
                  </a:lnTo>
                  <a:lnTo>
                    <a:pt x="1480" y="1520"/>
                  </a:lnTo>
                  <a:lnTo>
                    <a:pt x="1480" y="1520"/>
                  </a:lnTo>
                  <a:lnTo>
                    <a:pt x="1481" y="1520"/>
                  </a:lnTo>
                  <a:lnTo>
                    <a:pt x="1481" y="1520"/>
                  </a:lnTo>
                  <a:lnTo>
                    <a:pt x="1482" y="1520"/>
                  </a:lnTo>
                  <a:lnTo>
                    <a:pt x="1482" y="1520"/>
                  </a:lnTo>
                  <a:lnTo>
                    <a:pt x="1483" y="1520"/>
                  </a:lnTo>
                  <a:lnTo>
                    <a:pt x="1483" y="1520"/>
                  </a:lnTo>
                  <a:lnTo>
                    <a:pt x="1484" y="1520"/>
                  </a:lnTo>
                  <a:lnTo>
                    <a:pt x="1484" y="1520"/>
                  </a:lnTo>
                  <a:lnTo>
                    <a:pt x="1485" y="1520"/>
                  </a:lnTo>
                  <a:lnTo>
                    <a:pt x="1485" y="1520"/>
                  </a:lnTo>
                  <a:lnTo>
                    <a:pt x="1486" y="1520"/>
                  </a:lnTo>
                  <a:lnTo>
                    <a:pt x="1486" y="1520"/>
                  </a:lnTo>
                  <a:lnTo>
                    <a:pt x="1487" y="1520"/>
                  </a:lnTo>
                  <a:lnTo>
                    <a:pt x="1487" y="1520"/>
                  </a:lnTo>
                  <a:lnTo>
                    <a:pt x="1488" y="1520"/>
                  </a:lnTo>
                  <a:lnTo>
                    <a:pt x="1488" y="1520"/>
                  </a:lnTo>
                  <a:lnTo>
                    <a:pt x="1489" y="1520"/>
                  </a:lnTo>
                  <a:lnTo>
                    <a:pt x="1489" y="1520"/>
                  </a:lnTo>
                  <a:lnTo>
                    <a:pt x="1490" y="1520"/>
                  </a:lnTo>
                  <a:lnTo>
                    <a:pt x="1490" y="1520"/>
                  </a:lnTo>
                  <a:lnTo>
                    <a:pt x="1491" y="1520"/>
                  </a:lnTo>
                  <a:lnTo>
                    <a:pt x="1491" y="1520"/>
                  </a:lnTo>
                  <a:lnTo>
                    <a:pt x="1492" y="1520"/>
                  </a:lnTo>
                  <a:lnTo>
                    <a:pt x="1492" y="1520"/>
                  </a:lnTo>
                  <a:lnTo>
                    <a:pt x="1493" y="1520"/>
                  </a:lnTo>
                  <a:lnTo>
                    <a:pt x="1493" y="1520"/>
                  </a:lnTo>
                  <a:lnTo>
                    <a:pt x="1494" y="1520"/>
                  </a:lnTo>
                  <a:lnTo>
                    <a:pt x="1494" y="1520"/>
                  </a:lnTo>
                  <a:lnTo>
                    <a:pt x="1495" y="1520"/>
                  </a:lnTo>
                  <a:lnTo>
                    <a:pt x="1495" y="1520"/>
                  </a:lnTo>
                  <a:lnTo>
                    <a:pt x="1496" y="1520"/>
                  </a:lnTo>
                  <a:lnTo>
                    <a:pt x="1496" y="1520"/>
                  </a:lnTo>
                  <a:lnTo>
                    <a:pt x="1497" y="1520"/>
                  </a:lnTo>
                  <a:lnTo>
                    <a:pt x="1497" y="1520"/>
                  </a:lnTo>
                  <a:lnTo>
                    <a:pt x="1498" y="1520"/>
                  </a:lnTo>
                  <a:lnTo>
                    <a:pt x="1498" y="1520"/>
                  </a:lnTo>
                  <a:lnTo>
                    <a:pt x="1499" y="1520"/>
                  </a:lnTo>
                  <a:lnTo>
                    <a:pt x="1499" y="1520"/>
                  </a:lnTo>
                  <a:lnTo>
                    <a:pt x="1500" y="1520"/>
                  </a:lnTo>
                  <a:lnTo>
                    <a:pt x="1500" y="1520"/>
                  </a:lnTo>
                  <a:lnTo>
                    <a:pt x="1501" y="1520"/>
                  </a:lnTo>
                  <a:lnTo>
                    <a:pt x="1501" y="1520"/>
                  </a:lnTo>
                  <a:lnTo>
                    <a:pt x="1502" y="1520"/>
                  </a:lnTo>
                  <a:lnTo>
                    <a:pt x="1502" y="1520"/>
                  </a:lnTo>
                  <a:lnTo>
                    <a:pt x="1503" y="1520"/>
                  </a:lnTo>
                  <a:lnTo>
                    <a:pt x="1503" y="1520"/>
                  </a:lnTo>
                  <a:lnTo>
                    <a:pt x="1504" y="1520"/>
                  </a:lnTo>
                  <a:lnTo>
                    <a:pt x="1504" y="1520"/>
                  </a:lnTo>
                  <a:lnTo>
                    <a:pt x="1505" y="1520"/>
                  </a:lnTo>
                  <a:lnTo>
                    <a:pt x="1505" y="1520"/>
                  </a:lnTo>
                  <a:lnTo>
                    <a:pt x="1506" y="1520"/>
                  </a:lnTo>
                  <a:lnTo>
                    <a:pt x="1506" y="1520"/>
                  </a:lnTo>
                  <a:lnTo>
                    <a:pt x="1507" y="1520"/>
                  </a:lnTo>
                  <a:lnTo>
                    <a:pt x="1507" y="1520"/>
                  </a:lnTo>
                  <a:lnTo>
                    <a:pt x="1508" y="1520"/>
                  </a:lnTo>
                  <a:lnTo>
                    <a:pt x="1508" y="1520"/>
                  </a:lnTo>
                  <a:lnTo>
                    <a:pt x="1509" y="1520"/>
                  </a:lnTo>
                  <a:lnTo>
                    <a:pt x="1509" y="1520"/>
                  </a:lnTo>
                  <a:lnTo>
                    <a:pt x="1510" y="1520"/>
                  </a:lnTo>
                  <a:lnTo>
                    <a:pt x="1510" y="1520"/>
                  </a:lnTo>
                  <a:lnTo>
                    <a:pt x="1511" y="1520"/>
                  </a:lnTo>
                  <a:lnTo>
                    <a:pt x="1511" y="1520"/>
                  </a:lnTo>
                  <a:lnTo>
                    <a:pt x="1512" y="1520"/>
                  </a:lnTo>
                  <a:lnTo>
                    <a:pt x="1512" y="1520"/>
                  </a:lnTo>
                  <a:lnTo>
                    <a:pt x="1513" y="1520"/>
                  </a:lnTo>
                  <a:lnTo>
                    <a:pt x="1513" y="1520"/>
                  </a:lnTo>
                  <a:lnTo>
                    <a:pt x="1514" y="1520"/>
                  </a:lnTo>
                  <a:lnTo>
                    <a:pt x="1514" y="1520"/>
                  </a:lnTo>
                  <a:lnTo>
                    <a:pt x="1515" y="1520"/>
                  </a:lnTo>
                  <a:lnTo>
                    <a:pt x="1515" y="1520"/>
                  </a:lnTo>
                  <a:lnTo>
                    <a:pt x="1516" y="1520"/>
                  </a:lnTo>
                  <a:lnTo>
                    <a:pt x="1516" y="1520"/>
                  </a:lnTo>
                  <a:lnTo>
                    <a:pt x="1517" y="1516"/>
                  </a:lnTo>
                  <a:lnTo>
                    <a:pt x="1517" y="1520"/>
                  </a:lnTo>
                  <a:lnTo>
                    <a:pt x="1518" y="1520"/>
                  </a:lnTo>
                  <a:lnTo>
                    <a:pt x="1518" y="1512"/>
                  </a:lnTo>
                  <a:lnTo>
                    <a:pt x="1519" y="1520"/>
                  </a:lnTo>
                  <a:lnTo>
                    <a:pt x="1519" y="1517"/>
                  </a:lnTo>
                  <a:lnTo>
                    <a:pt x="1520" y="1503"/>
                  </a:lnTo>
                  <a:lnTo>
                    <a:pt x="1520" y="1520"/>
                  </a:lnTo>
                  <a:lnTo>
                    <a:pt x="1521" y="1520"/>
                  </a:lnTo>
                  <a:lnTo>
                    <a:pt x="1521" y="1520"/>
                  </a:lnTo>
                  <a:lnTo>
                    <a:pt x="1522" y="1520"/>
                  </a:lnTo>
                  <a:lnTo>
                    <a:pt x="1522" y="1520"/>
                  </a:lnTo>
                  <a:lnTo>
                    <a:pt x="1523" y="1520"/>
                  </a:lnTo>
                  <a:lnTo>
                    <a:pt x="1523" y="1520"/>
                  </a:lnTo>
                  <a:lnTo>
                    <a:pt x="1524" y="1520"/>
                  </a:lnTo>
                  <a:lnTo>
                    <a:pt x="1524" y="1520"/>
                  </a:lnTo>
                  <a:lnTo>
                    <a:pt x="1525" y="1520"/>
                  </a:lnTo>
                  <a:lnTo>
                    <a:pt x="1525" y="1520"/>
                  </a:lnTo>
                  <a:lnTo>
                    <a:pt x="1526" y="1520"/>
                  </a:lnTo>
                  <a:lnTo>
                    <a:pt x="1526" y="1515"/>
                  </a:lnTo>
                  <a:lnTo>
                    <a:pt x="1527" y="1520"/>
                  </a:lnTo>
                  <a:lnTo>
                    <a:pt x="1527" y="1520"/>
                  </a:lnTo>
                  <a:lnTo>
                    <a:pt x="1528" y="1517"/>
                  </a:lnTo>
                  <a:lnTo>
                    <a:pt x="1528" y="1520"/>
                  </a:lnTo>
                  <a:lnTo>
                    <a:pt x="1529" y="1520"/>
                  </a:lnTo>
                  <a:lnTo>
                    <a:pt x="1529" y="1519"/>
                  </a:lnTo>
                  <a:lnTo>
                    <a:pt x="1530" y="1520"/>
                  </a:lnTo>
                  <a:lnTo>
                    <a:pt x="1530" y="1520"/>
                  </a:lnTo>
                  <a:lnTo>
                    <a:pt x="1531" y="1520"/>
                  </a:lnTo>
                  <a:lnTo>
                    <a:pt x="1531" y="1520"/>
                  </a:lnTo>
                  <a:lnTo>
                    <a:pt x="1532" y="1520"/>
                  </a:lnTo>
                  <a:lnTo>
                    <a:pt x="1532" y="1520"/>
                  </a:lnTo>
                  <a:lnTo>
                    <a:pt x="1533" y="1520"/>
                  </a:lnTo>
                  <a:lnTo>
                    <a:pt x="1533" y="1520"/>
                  </a:lnTo>
                  <a:lnTo>
                    <a:pt x="1534" y="1519"/>
                  </a:lnTo>
                  <a:lnTo>
                    <a:pt x="1534" y="1520"/>
                  </a:lnTo>
                  <a:lnTo>
                    <a:pt x="1535" y="1520"/>
                  </a:lnTo>
                  <a:lnTo>
                    <a:pt x="1535" y="1520"/>
                  </a:lnTo>
                  <a:lnTo>
                    <a:pt x="1536" y="1520"/>
                  </a:lnTo>
                  <a:lnTo>
                    <a:pt x="1536" y="1520"/>
                  </a:lnTo>
                  <a:lnTo>
                    <a:pt x="1537" y="1520"/>
                  </a:lnTo>
                  <a:lnTo>
                    <a:pt x="1537" y="1520"/>
                  </a:lnTo>
                  <a:lnTo>
                    <a:pt x="1538" y="1520"/>
                  </a:lnTo>
                  <a:lnTo>
                    <a:pt x="1538" y="1520"/>
                  </a:lnTo>
                  <a:lnTo>
                    <a:pt x="1539" y="1520"/>
                  </a:lnTo>
                  <a:lnTo>
                    <a:pt x="1539" y="1520"/>
                  </a:lnTo>
                  <a:lnTo>
                    <a:pt x="1540" y="1520"/>
                  </a:lnTo>
                  <a:lnTo>
                    <a:pt x="1540" y="1520"/>
                  </a:lnTo>
                  <a:lnTo>
                    <a:pt x="1541" y="1520"/>
                  </a:lnTo>
                  <a:lnTo>
                    <a:pt x="1541" y="1520"/>
                  </a:lnTo>
                  <a:lnTo>
                    <a:pt x="1542" y="1520"/>
                  </a:lnTo>
                  <a:lnTo>
                    <a:pt x="1542" y="1520"/>
                  </a:lnTo>
                  <a:lnTo>
                    <a:pt x="1543" y="1520"/>
                  </a:lnTo>
                  <a:lnTo>
                    <a:pt x="1543" y="1520"/>
                  </a:lnTo>
                  <a:lnTo>
                    <a:pt x="1544" y="1499"/>
                  </a:lnTo>
                  <a:lnTo>
                    <a:pt x="1544" y="1520"/>
                  </a:lnTo>
                  <a:lnTo>
                    <a:pt x="1545" y="1520"/>
                  </a:lnTo>
                  <a:lnTo>
                    <a:pt x="1545" y="1520"/>
                  </a:lnTo>
                  <a:lnTo>
                    <a:pt x="1546" y="1520"/>
                  </a:lnTo>
                  <a:lnTo>
                    <a:pt x="1546" y="1520"/>
                  </a:lnTo>
                  <a:lnTo>
                    <a:pt x="1547" y="1520"/>
                  </a:lnTo>
                  <a:lnTo>
                    <a:pt x="1547" y="1520"/>
                  </a:lnTo>
                  <a:lnTo>
                    <a:pt x="1548" y="1520"/>
                  </a:lnTo>
                  <a:lnTo>
                    <a:pt x="1548" y="1520"/>
                  </a:lnTo>
                  <a:lnTo>
                    <a:pt x="1549" y="1519"/>
                  </a:lnTo>
                  <a:lnTo>
                    <a:pt x="1549" y="1520"/>
                  </a:lnTo>
                  <a:lnTo>
                    <a:pt x="1550" y="1520"/>
                  </a:lnTo>
                  <a:lnTo>
                    <a:pt x="1550" y="1519"/>
                  </a:lnTo>
                  <a:lnTo>
                    <a:pt x="1551" y="1520"/>
                  </a:lnTo>
                  <a:lnTo>
                    <a:pt x="1551" y="1520"/>
                  </a:lnTo>
                  <a:lnTo>
                    <a:pt x="1552" y="1520"/>
                  </a:lnTo>
                  <a:lnTo>
                    <a:pt x="1552" y="1520"/>
                  </a:lnTo>
                  <a:lnTo>
                    <a:pt x="1553" y="1520"/>
                  </a:lnTo>
                  <a:lnTo>
                    <a:pt x="1553" y="1520"/>
                  </a:lnTo>
                  <a:lnTo>
                    <a:pt x="1554" y="1520"/>
                  </a:lnTo>
                  <a:lnTo>
                    <a:pt x="1554" y="1520"/>
                  </a:lnTo>
                  <a:lnTo>
                    <a:pt x="1555" y="1519"/>
                  </a:lnTo>
                  <a:lnTo>
                    <a:pt x="1555" y="1520"/>
                  </a:lnTo>
                  <a:lnTo>
                    <a:pt x="1556" y="1520"/>
                  </a:lnTo>
                  <a:lnTo>
                    <a:pt x="1556" y="1520"/>
                  </a:lnTo>
                  <a:lnTo>
                    <a:pt x="1557" y="1520"/>
                  </a:lnTo>
                  <a:lnTo>
                    <a:pt x="1557" y="1520"/>
                  </a:lnTo>
                  <a:lnTo>
                    <a:pt x="1558" y="1520"/>
                  </a:lnTo>
                  <a:lnTo>
                    <a:pt x="1558" y="1519"/>
                  </a:lnTo>
                  <a:lnTo>
                    <a:pt x="1559" y="1520"/>
                  </a:lnTo>
                  <a:lnTo>
                    <a:pt x="1559" y="1520"/>
                  </a:lnTo>
                  <a:lnTo>
                    <a:pt x="1560" y="1520"/>
                  </a:lnTo>
                  <a:lnTo>
                    <a:pt x="1560" y="1520"/>
                  </a:lnTo>
                  <a:lnTo>
                    <a:pt x="1561" y="1520"/>
                  </a:lnTo>
                  <a:lnTo>
                    <a:pt x="1561" y="1520"/>
                  </a:lnTo>
                  <a:lnTo>
                    <a:pt x="1562" y="1520"/>
                  </a:lnTo>
                  <a:lnTo>
                    <a:pt x="1562" y="1519"/>
                  </a:lnTo>
                  <a:lnTo>
                    <a:pt x="1563" y="1520"/>
                  </a:lnTo>
                  <a:lnTo>
                    <a:pt x="1563" y="1520"/>
                  </a:lnTo>
                  <a:lnTo>
                    <a:pt x="1564" y="1520"/>
                  </a:lnTo>
                  <a:lnTo>
                    <a:pt x="1564" y="1520"/>
                  </a:lnTo>
                  <a:lnTo>
                    <a:pt x="1565" y="1520"/>
                  </a:lnTo>
                  <a:lnTo>
                    <a:pt x="1565" y="1520"/>
                  </a:lnTo>
                  <a:lnTo>
                    <a:pt x="1566" y="1520"/>
                  </a:lnTo>
                  <a:lnTo>
                    <a:pt x="1566" y="1520"/>
                  </a:lnTo>
                  <a:lnTo>
                    <a:pt x="1567" y="1517"/>
                  </a:lnTo>
                  <a:lnTo>
                    <a:pt x="1567" y="1520"/>
                  </a:lnTo>
                  <a:lnTo>
                    <a:pt x="1568" y="1520"/>
                  </a:lnTo>
                  <a:lnTo>
                    <a:pt x="1568" y="1520"/>
                  </a:lnTo>
                  <a:lnTo>
                    <a:pt x="1569" y="1520"/>
                  </a:lnTo>
                  <a:lnTo>
                    <a:pt x="1569" y="1520"/>
                  </a:lnTo>
                  <a:lnTo>
                    <a:pt x="1570" y="1520"/>
                  </a:lnTo>
                  <a:lnTo>
                    <a:pt x="1570" y="1520"/>
                  </a:lnTo>
                  <a:lnTo>
                    <a:pt x="1571" y="1520"/>
                  </a:lnTo>
                  <a:lnTo>
                    <a:pt x="1571" y="1520"/>
                  </a:lnTo>
                  <a:lnTo>
                    <a:pt x="1572" y="1520"/>
                  </a:lnTo>
                  <a:lnTo>
                    <a:pt x="1572" y="1520"/>
                  </a:lnTo>
                  <a:lnTo>
                    <a:pt x="1573" y="1520"/>
                  </a:lnTo>
                  <a:lnTo>
                    <a:pt x="1573" y="1520"/>
                  </a:lnTo>
                  <a:lnTo>
                    <a:pt x="1574" y="1520"/>
                  </a:lnTo>
                  <a:lnTo>
                    <a:pt x="1574" y="1520"/>
                  </a:lnTo>
                  <a:lnTo>
                    <a:pt x="1575" y="1520"/>
                  </a:lnTo>
                  <a:lnTo>
                    <a:pt x="1575" y="1520"/>
                  </a:lnTo>
                  <a:lnTo>
                    <a:pt x="1576" y="1520"/>
                  </a:lnTo>
                  <a:lnTo>
                    <a:pt x="1576" y="1520"/>
                  </a:lnTo>
                  <a:lnTo>
                    <a:pt x="1577" y="1520"/>
                  </a:lnTo>
                  <a:lnTo>
                    <a:pt x="1577" y="1520"/>
                  </a:lnTo>
                  <a:lnTo>
                    <a:pt x="1578" y="1520"/>
                  </a:lnTo>
                  <a:lnTo>
                    <a:pt x="1578" y="1520"/>
                  </a:lnTo>
                  <a:lnTo>
                    <a:pt x="1579" y="1520"/>
                  </a:lnTo>
                  <a:lnTo>
                    <a:pt x="1579" y="1520"/>
                  </a:lnTo>
                  <a:lnTo>
                    <a:pt x="1580" y="1520"/>
                  </a:lnTo>
                  <a:lnTo>
                    <a:pt x="1580" y="1520"/>
                  </a:lnTo>
                  <a:lnTo>
                    <a:pt x="1581" y="1520"/>
                  </a:lnTo>
                  <a:lnTo>
                    <a:pt x="1581" y="1520"/>
                  </a:lnTo>
                  <a:lnTo>
                    <a:pt x="1582" y="1520"/>
                  </a:lnTo>
                  <a:lnTo>
                    <a:pt x="1582" y="1520"/>
                  </a:lnTo>
                  <a:lnTo>
                    <a:pt x="1583" y="1520"/>
                  </a:lnTo>
                  <a:lnTo>
                    <a:pt x="1583" y="1520"/>
                  </a:lnTo>
                  <a:lnTo>
                    <a:pt x="1584" y="1520"/>
                  </a:lnTo>
                  <a:lnTo>
                    <a:pt x="1585" y="1520"/>
                  </a:lnTo>
                  <a:lnTo>
                    <a:pt x="1585" y="1520"/>
                  </a:lnTo>
                  <a:lnTo>
                    <a:pt x="1586" y="1520"/>
                  </a:lnTo>
                  <a:lnTo>
                    <a:pt x="1586" y="1520"/>
                  </a:lnTo>
                  <a:lnTo>
                    <a:pt x="1587" y="1520"/>
                  </a:lnTo>
                  <a:lnTo>
                    <a:pt x="1587" y="1520"/>
                  </a:lnTo>
                  <a:lnTo>
                    <a:pt x="1588" y="1520"/>
                  </a:lnTo>
                  <a:lnTo>
                    <a:pt x="1588" y="1520"/>
                  </a:lnTo>
                  <a:lnTo>
                    <a:pt x="1589" y="1520"/>
                  </a:lnTo>
                  <a:lnTo>
                    <a:pt x="1589" y="1520"/>
                  </a:lnTo>
                  <a:lnTo>
                    <a:pt x="1590" y="1512"/>
                  </a:lnTo>
                  <a:lnTo>
                    <a:pt x="1590" y="1520"/>
                  </a:lnTo>
                  <a:lnTo>
                    <a:pt x="1591" y="1520"/>
                  </a:lnTo>
                  <a:lnTo>
                    <a:pt x="1591" y="1520"/>
                  </a:lnTo>
                  <a:lnTo>
                    <a:pt x="1592" y="1520"/>
                  </a:lnTo>
                  <a:lnTo>
                    <a:pt x="1592" y="1519"/>
                  </a:lnTo>
                  <a:lnTo>
                    <a:pt x="1593" y="1520"/>
                  </a:lnTo>
                  <a:lnTo>
                    <a:pt x="1593" y="1520"/>
                  </a:lnTo>
                  <a:lnTo>
                    <a:pt x="1594" y="1520"/>
                  </a:lnTo>
                  <a:lnTo>
                    <a:pt x="1594" y="1520"/>
                  </a:lnTo>
                  <a:lnTo>
                    <a:pt x="1595" y="1520"/>
                  </a:lnTo>
                  <a:lnTo>
                    <a:pt x="1595" y="1520"/>
                  </a:lnTo>
                  <a:lnTo>
                    <a:pt x="1596" y="1520"/>
                  </a:lnTo>
                  <a:lnTo>
                    <a:pt x="1596" y="1520"/>
                  </a:lnTo>
                  <a:lnTo>
                    <a:pt x="1597" y="1520"/>
                  </a:lnTo>
                  <a:lnTo>
                    <a:pt x="1597" y="1520"/>
                  </a:lnTo>
                  <a:lnTo>
                    <a:pt x="1598" y="1520"/>
                  </a:lnTo>
                  <a:lnTo>
                    <a:pt x="1598" y="1520"/>
                  </a:lnTo>
                  <a:lnTo>
                    <a:pt x="1599" y="1520"/>
                  </a:lnTo>
                  <a:lnTo>
                    <a:pt x="1599" y="1520"/>
                  </a:lnTo>
                  <a:lnTo>
                    <a:pt x="1600" y="1520"/>
                  </a:lnTo>
                  <a:lnTo>
                    <a:pt x="1600" y="1520"/>
                  </a:lnTo>
                  <a:lnTo>
                    <a:pt x="1601" y="1520"/>
                  </a:lnTo>
                  <a:lnTo>
                    <a:pt x="1601" y="1520"/>
                  </a:lnTo>
                  <a:lnTo>
                    <a:pt x="1602" y="1520"/>
                  </a:lnTo>
                  <a:lnTo>
                    <a:pt x="1603" y="1520"/>
                  </a:lnTo>
                  <a:lnTo>
                    <a:pt x="1603" y="1520"/>
                  </a:lnTo>
                  <a:lnTo>
                    <a:pt x="1604" y="1516"/>
                  </a:lnTo>
                  <a:lnTo>
                    <a:pt x="1604" y="1520"/>
                  </a:lnTo>
                  <a:lnTo>
                    <a:pt x="1605" y="1520"/>
                  </a:lnTo>
                  <a:lnTo>
                    <a:pt x="1605" y="1520"/>
                  </a:lnTo>
                  <a:lnTo>
                    <a:pt x="1606" y="1520"/>
                  </a:lnTo>
                  <a:lnTo>
                    <a:pt x="1606" y="1517"/>
                  </a:lnTo>
                  <a:lnTo>
                    <a:pt x="1607" y="1517"/>
                  </a:lnTo>
                  <a:lnTo>
                    <a:pt x="1607" y="1520"/>
                  </a:lnTo>
                  <a:lnTo>
                    <a:pt x="1608" y="1507"/>
                  </a:lnTo>
                  <a:lnTo>
                    <a:pt x="1608" y="1520"/>
                  </a:lnTo>
                  <a:lnTo>
                    <a:pt x="1609" y="1520"/>
                  </a:lnTo>
                  <a:lnTo>
                    <a:pt x="1609" y="1510"/>
                  </a:lnTo>
                  <a:lnTo>
                    <a:pt x="1610" y="1520"/>
                  </a:lnTo>
                  <a:lnTo>
                    <a:pt x="1610" y="1513"/>
                  </a:lnTo>
                  <a:lnTo>
                    <a:pt x="1611" y="1502"/>
                  </a:lnTo>
                  <a:lnTo>
                    <a:pt x="1611" y="1520"/>
                  </a:lnTo>
                  <a:lnTo>
                    <a:pt x="1612" y="1520"/>
                  </a:lnTo>
                  <a:lnTo>
                    <a:pt x="1612" y="1520"/>
                  </a:lnTo>
                  <a:lnTo>
                    <a:pt x="1613" y="1501"/>
                  </a:lnTo>
                  <a:lnTo>
                    <a:pt x="1613" y="1520"/>
                  </a:lnTo>
                  <a:lnTo>
                    <a:pt x="1614" y="1520"/>
                  </a:lnTo>
                  <a:lnTo>
                    <a:pt x="1614" y="1520"/>
                  </a:lnTo>
                  <a:lnTo>
                    <a:pt x="1615" y="1515"/>
                  </a:lnTo>
                  <a:lnTo>
                    <a:pt x="1615" y="1520"/>
                  </a:lnTo>
                  <a:lnTo>
                    <a:pt x="1616" y="1511"/>
                  </a:lnTo>
                  <a:lnTo>
                    <a:pt x="1616" y="1520"/>
                  </a:lnTo>
                  <a:lnTo>
                    <a:pt x="1617" y="1505"/>
                  </a:lnTo>
                  <a:lnTo>
                    <a:pt x="1617" y="1520"/>
                  </a:lnTo>
                  <a:lnTo>
                    <a:pt x="1618" y="1520"/>
                  </a:lnTo>
                  <a:lnTo>
                    <a:pt x="1618" y="1510"/>
                  </a:lnTo>
                  <a:lnTo>
                    <a:pt x="1619" y="1520"/>
                  </a:lnTo>
                  <a:lnTo>
                    <a:pt x="1619" y="1507"/>
                  </a:lnTo>
                  <a:lnTo>
                    <a:pt x="1620" y="1520"/>
                  </a:lnTo>
                  <a:lnTo>
                    <a:pt x="1620" y="1520"/>
                  </a:lnTo>
                  <a:lnTo>
                    <a:pt x="1621" y="1511"/>
                  </a:lnTo>
                  <a:lnTo>
                    <a:pt x="1621" y="1520"/>
                  </a:lnTo>
                  <a:lnTo>
                    <a:pt x="1622" y="1520"/>
                  </a:lnTo>
                  <a:lnTo>
                    <a:pt x="1622" y="1512"/>
                  </a:lnTo>
                  <a:lnTo>
                    <a:pt x="1623" y="1520"/>
                  </a:lnTo>
                  <a:lnTo>
                    <a:pt x="1623" y="1520"/>
                  </a:lnTo>
                  <a:lnTo>
                    <a:pt x="1624" y="1520"/>
                  </a:lnTo>
                  <a:lnTo>
                    <a:pt x="1624" y="1513"/>
                  </a:lnTo>
                  <a:lnTo>
                    <a:pt x="1625" y="1520"/>
                  </a:lnTo>
                  <a:lnTo>
                    <a:pt x="1625" y="1520"/>
                  </a:lnTo>
                  <a:lnTo>
                    <a:pt x="1626" y="1520"/>
                  </a:lnTo>
                  <a:lnTo>
                    <a:pt x="1626" y="1511"/>
                  </a:lnTo>
                  <a:lnTo>
                    <a:pt x="1627" y="1520"/>
                  </a:lnTo>
                  <a:lnTo>
                    <a:pt x="1627" y="1514"/>
                  </a:lnTo>
                  <a:lnTo>
                    <a:pt x="1628" y="1520"/>
                  </a:lnTo>
                  <a:lnTo>
                    <a:pt x="1628" y="1520"/>
                  </a:lnTo>
                  <a:lnTo>
                    <a:pt x="1629" y="1520"/>
                  </a:lnTo>
                  <a:lnTo>
                    <a:pt x="1629" y="1513"/>
                  </a:lnTo>
                  <a:lnTo>
                    <a:pt x="1630" y="1520"/>
                  </a:lnTo>
                  <a:lnTo>
                    <a:pt x="1630" y="1513"/>
                  </a:lnTo>
                  <a:lnTo>
                    <a:pt x="1631" y="1520"/>
                  </a:lnTo>
                  <a:lnTo>
                    <a:pt x="1631" y="1520"/>
                  </a:lnTo>
                  <a:lnTo>
                    <a:pt x="1632" y="1520"/>
                  </a:lnTo>
                  <a:lnTo>
                    <a:pt x="1632" y="1520"/>
                  </a:lnTo>
                  <a:lnTo>
                    <a:pt x="1633" y="1513"/>
                  </a:lnTo>
                  <a:lnTo>
                    <a:pt x="1633" y="1520"/>
                  </a:lnTo>
                  <a:lnTo>
                    <a:pt x="1634" y="1517"/>
                  </a:lnTo>
                  <a:lnTo>
                    <a:pt x="1634" y="1520"/>
                  </a:lnTo>
                  <a:lnTo>
                    <a:pt x="1635" y="1520"/>
                  </a:lnTo>
                  <a:lnTo>
                    <a:pt x="1635" y="1520"/>
                  </a:lnTo>
                  <a:lnTo>
                    <a:pt x="1636" y="1516"/>
                  </a:lnTo>
                  <a:lnTo>
                    <a:pt x="1636" y="1520"/>
                  </a:lnTo>
                  <a:lnTo>
                    <a:pt x="1637" y="1518"/>
                  </a:lnTo>
                  <a:lnTo>
                    <a:pt x="1637" y="1520"/>
                  </a:lnTo>
                  <a:lnTo>
                    <a:pt x="1638" y="1520"/>
                  </a:lnTo>
                  <a:lnTo>
                    <a:pt x="1638" y="1520"/>
                  </a:lnTo>
                  <a:lnTo>
                    <a:pt x="1639" y="1517"/>
                  </a:lnTo>
                  <a:lnTo>
                    <a:pt x="1639" y="1520"/>
                  </a:lnTo>
                  <a:lnTo>
                    <a:pt x="1640" y="1519"/>
                  </a:lnTo>
                  <a:lnTo>
                    <a:pt x="1640" y="1520"/>
                  </a:lnTo>
                  <a:lnTo>
                    <a:pt x="1641" y="1517"/>
                  </a:lnTo>
                  <a:lnTo>
                    <a:pt x="1641" y="1520"/>
                  </a:lnTo>
                  <a:lnTo>
                    <a:pt x="1642" y="1517"/>
                  </a:lnTo>
                  <a:lnTo>
                    <a:pt x="1642" y="1520"/>
                  </a:lnTo>
                  <a:lnTo>
                    <a:pt x="1643" y="1520"/>
                  </a:lnTo>
                  <a:lnTo>
                    <a:pt x="1643" y="1516"/>
                  </a:lnTo>
                  <a:lnTo>
                    <a:pt x="1644" y="1520"/>
                  </a:lnTo>
                  <a:lnTo>
                    <a:pt x="1644" y="1516"/>
                  </a:lnTo>
                  <a:lnTo>
                    <a:pt x="1645" y="1520"/>
                  </a:lnTo>
                  <a:lnTo>
                    <a:pt x="1645" y="1520"/>
                  </a:lnTo>
                  <a:lnTo>
                    <a:pt x="1646" y="1517"/>
                  </a:lnTo>
                  <a:lnTo>
                    <a:pt x="1646" y="1520"/>
                  </a:lnTo>
                  <a:lnTo>
                    <a:pt x="1647" y="1517"/>
                  </a:lnTo>
                  <a:lnTo>
                    <a:pt x="1647" y="1520"/>
                  </a:lnTo>
                  <a:lnTo>
                    <a:pt x="1648" y="1520"/>
                  </a:lnTo>
                  <a:lnTo>
                    <a:pt x="1648" y="1518"/>
                  </a:lnTo>
                  <a:lnTo>
                    <a:pt x="1649" y="1520"/>
                  </a:lnTo>
                  <a:lnTo>
                    <a:pt x="1649" y="1520"/>
                  </a:lnTo>
                  <a:lnTo>
                    <a:pt x="1650" y="1517"/>
                  </a:lnTo>
                  <a:lnTo>
                    <a:pt x="1650" y="1520"/>
                  </a:lnTo>
                  <a:lnTo>
                    <a:pt x="1651" y="1518"/>
                  </a:lnTo>
                  <a:lnTo>
                    <a:pt x="1651" y="1520"/>
                  </a:lnTo>
                  <a:lnTo>
                    <a:pt x="1652" y="1518"/>
                  </a:lnTo>
                  <a:lnTo>
                    <a:pt x="1652" y="1520"/>
                  </a:lnTo>
                  <a:lnTo>
                    <a:pt x="1653" y="1520"/>
                  </a:lnTo>
                  <a:lnTo>
                    <a:pt x="1653" y="1520"/>
                  </a:lnTo>
                  <a:lnTo>
                    <a:pt x="1654" y="1520"/>
                  </a:lnTo>
                  <a:lnTo>
                    <a:pt x="1654" y="1519"/>
                  </a:lnTo>
                  <a:lnTo>
                    <a:pt x="1655" y="1520"/>
                  </a:lnTo>
                  <a:lnTo>
                    <a:pt x="1655" y="1520"/>
                  </a:lnTo>
                  <a:lnTo>
                    <a:pt x="1656" y="1517"/>
                  </a:lnTo>
                  <a:lnTo>
                    <a:pt x="1656" y="1520"/>
                  </a:lnTo>
                  <a:lnTo>
                    <a:pt x="1657" y="1519"/>
                  </a:lnTo>
                  <a:lnTo>
                    <a:pt x="1657" y="1520"/>
                  </a:lnTo>
                  <a:lnTo>
                    <a:pt x="1658" y="1520"/>
                  </a:lnTo>
                  <a:lnTo>
                    <a:pt x="1658" y="1518"/>
                  </a:lnTo>
                  <a:lnTo>
                    <a:pt x="1659" y="1520"/>
                  </a:lnTo>
                  <a:lnTo>
                    <a:pt x="1659" y="1518"/>
                  </a:lnTo>
                  <a:lnTo>
                    <a:pt x="1660" y="1520"/>
                  </a:lnTo>
                  <a:lnTo>
                    <a:pt x="1660" y="1520"/>
                  </a:lnTo>
                  <a:lnTo>
                    <a:pt x="1661" y="1518"/>
                  </a:lnTo>
                  <a:lnTo>
                    <a:pt x="1661" y="1519"/>
                  </a:lnTo>
                  <a:lnTo>
                    <a:pt x="1662" y="1520"/>
                  </a:lnTo>
                  <a:lnTo>
                    <a:pt x="1662" y="1520"/>
                  </a:lnTo>
                  <a:lnTo>
                    <a:pt x="1663" y="1516"/>
                  </a:lnTo>
                  <a:lnTo>
                    <a:pt x="1663" y="1520"/>
                  </a:lnTo>
                  <a:lnTo>
                    <a:pt x="1664" y="1515"/>
                  </a:lnTo>
                  <a:lnTo>
                    <a:pt x="1664" y="1520"/>
                  </a:lnTo>
                  <a:lnTo>
                    <a:pt x="1665" y="1510"/>
                  </a:lnTo>
                  <a:lnTo>
                    <a:pt x="1665" y="1520"/>
                  </a:lnTo>
                  <a:lnTo>
                    <a:pt x="1666" y="1520"/>
                  </a:lnTo>
                  <a:lnTo>
                    <a:pt x="1666" y="1499"/>
                  </a:lnTo>
                  <a:lnTo>
                    <a:pt x="1667" y="1520"/>
                  </a:lnTo>
                  <a:lnTo>
                    <a:pt x="1667" y="1491"/>
                  </a:lnTo>
                  <a:lnTo>
                    <a:pt x="1668" y="1520"/>
                  </a:lnTo>
                  <a:lnTo>
                    <a:pt x="1668" y="1520"/>
                  </a:lnTo>
                  <a:lnTo>
                    <a:pt x="1669" y="1439"/>
                  </a:lnTo>
                  <a:lnTo>
                    <a:pt x="1669" y="1520"/>
                  </a:lnTo>
                  <a:lnTo>
                    <a:pt x="1670" y="1520"/>
                  </a:lnTo>
                  <a:lnTo>
                    <a:pt x="1670" y="1520"/>
                  </a:lnTo>
                  <a:lnTo>
                    <a:pt x="1671" y="1383"/>
                  </a:lnTo>
                  <a:lnTo>
                    <a:pt x="1671" y="1520"/>
                  </a:lnTo>
                  <a:lnTo>
                    <a:pt x="1672" y="1309"/>
                  </a:lnTo>
                  <a:lnTo>
                    <a:pt x="1672" y="1520"/>
                  </a:lnTo>
                  <a:lnTo>
                    <a:pt x="1673" y="1520"/>
                  </a:lnTo>
                  <a:lnTo>
                    <a:pt x="1673" y="1189"/>
                  </a:lnTo>
                  <a:lnTo>
                    <a:pt x="1674" y="1520"/>
                  </a:lnTo>
                  <a:lnTo>
                    <a:pt x="1674" y="996"/>
                  </a:lnTo>
                  <a:lnTo>
                    <a:pt x="1675" y="1520"/>
                  </a:lnTo>
                  <a:lnTo>
                    <a:pt x="1675" y="1520"/>
                  </a:lnTo>
                  <a:lnTo>
                    <a:pt x="1676" y="812"/>
                  </a:lnTo>
                  <a:lnTo>
                    <a:pt x="1677" y="675"/>
                  </a:lnTo>
                  <a:lnTo>
                    <a:pt x="1677" y="1520"/>
                  </a:lnTo>
                  <a:lnTo>
                    <a:pt x="1678" y="503"/>
                  </a:lnTo>
                  <a:lnTo>
                    <a:pt x="1678" y="1520"/>
                  </a:lnTo>
                  <a:lnTo>
                    <a:pt x="1679" y="313"/>
                  </a:lnTo>
                  <a:lnTo>
                    <a:pt x="1679" y="1520"/>
                  </a:lnTo>
                  <a:lnTo>
                    <a:pt x="1680" y="153"/>
                  </a:lnTo>
                  <a:lnTo>
                    <a:pt x="1680" y="1520"/>
                  </a:lnTo>
                  <a:lnTo>
                    <a:pt x="1681" y="114"/>
                  </a:lnTo>
                  <a:lnTo>
                    <a:pt x="1681" y="1520"/>
                  </a:lnTo>
                  <a:lnTo>
                    <a:pt x="1682" y="1520"/>
                  </a:lnTo>
                  <a:lnTo>
                    <a:pt x="1682" y="0"/>
                  </a:lnTo>
                  <a:lnTo>
                    <a:pt x="1683" y="26"/>
                  </a:lnTo>
                  <a:lnTo>
                    <a:pt x="1683" y="1520"/>
                  </a:lnTo>
                  <a:lnTo>
                    <a:pt x="1684" y="94"/>
                  </a:lnTo>
                  <a:lnTo>
                    <a:pt x="1684" y="1520"/>
                  </a:lnTo>
                  <a:lnTo>
                    <a:pt x="1685" y="1520"/>
                  </a:lnTo>
                  <a:lnTo>
                    <a:pt x="1685" y="1520"/>
                  </a:lnTo>
                  <a:lnTo>
                    <a:pt x="1686" y="279"/>
                  </a:lnTo>
                  <a:lnTo>
                    <a:pt x="1686" y="1520"/>
                  </a:lnTo>
                  <a:lnTo>
                    <a:pt x="1687" y="458"/>
                  </a:lnTo>
                  <a:lnTo>
                    <a:pt x="1687" y="1520"/>
                  </a:lnTo>
                  <a:lnTo>
                    <a:pt x="1688" y="1520"/>
                  </a:lnTo>
                  <a:lnTo>
                    <a:pt x="1688" y="673"/>
                  </a:lnTo>
                  <a:lnTo>
                    <a:pt x="1689" y="1519"/>
                  </a:lnTo>
                  <a:lnTo>
                    <a:pt x="1689" y="1520"/>
                  </a:lnTo>
                  <a:lnTo>
                    <a:pt x="1690" y="845"/>
                  </a:lnTo>
                  <a:lnTo>
                    <a:pt x="1690" y="1520"/>
                  </a:lnTo>
                  <a:lnTo>
                    <a:pt x="1691" y="1028"/>
                  </a:lnTo>
                  <a:lnTo>
                    <a:pt x="1691" y="1520"/>
                  </a:lnTo>
                  <a:lnTo>
                    <a:pt x="1692" y="1520"/>
                  </a:lnTo>
                  <a:lnTo>
                    <a:pt x="1692" y="1129"/>
                  </a:lnTo>
                  <a:lnTo>
                    <a:pt x="1693" y="1520"/>
                  </a:lnTo>
                  <a:lnTo>
                    <a:pt x="1693" y="1520"/>
                  </a:lnTo>
                  <a:lnTo>
                    <a:pt x="1694" y="1233"/>
                  </a:lnTo>
                  <a:lnTo>
                    <a:pt x="1694" y="1520"/>
                  </a:lnTo>
                  <a:lnTo>
                    <a:pt x="1695" y="1520"/>
                  </a:lnTo>
                  <a:lnTo>
                    <a:pt x="1695" y="1327"/>
                  </a:lnTo>
                  <a:lnTo>
                    <a:pt x="1696" y="1520"/>
                  </a:lnTo>
                  <a:lnTo>
                    <a:pt x="1696" y="1520"/>
                  </a:lnTo>
                  <a:lnTo>
                    <a:pt x="1697" y="1384"/>
                  </a:lnTo>
                  <a:lnTo>
                    <a:pt x="1697" y="1520"/>
                  </a:lnTo>
                  <a:lnTo>
                    <a:pt x="1698" y="1410"/>
                  </a:lnTo>
                  <a:lnTo>
                    <a:pt x="1698" y="1520"/>
                  </a:lnTo>
                  <a:lnTo>
                    <a:pt x="1699" y="1423"/>
                  </a:lnTo>
                  <a:lnTo>
                    <a:pt x="1699" y="1520"/>
                  </a:lnTo>
                  <a:lnTo>
                    <a:pt x="1700" y="1444"/>
                  </a:lnTo>
                  <a:lnTo>
                    <a:pt x="1700" y="1520"/>
                  </a:lnTo>
                  <a:lnTo>
                    <a:pt x="1701" y="1520"/>
                  </a:lnTo>
                  <a:lnTo>
                    <a:pt x="1701" y="1458"/>
                  </a:lnTo>
                  <a:lnTo>
                    <a:pt x="1702" y="1520"/>
                  </a:lnTo>
                  <a:lnTo>
                    <a:pt x="1702" y="1465"/>
                  </a:lnTo>
                  <a:lnTo>
                    <a:pt x="1703" y="1475"/>
                  </a:lnTo>
                  <a:lnTo>
                    <a:pt x="1704" y="1475"/>
                  </a:lnTo>
                  <a:lnTo>
                    <a:pt x="1704" y="1520"/>
                  </a:lnTo>
                  <a:lnTo>
                    <a:pt x="1705" y="1520"/>
                  </a:lnTo>
                  <a:lnTo>
                    <a:pt x="1705" y="1483"/>
                  </a:lnTo>
                  <a:lnTo>
                    <a:pt x="1706" y="1520"/>
                  </a:lnTo>
                  <a:lnTo>
                    <a:pt x="1706" y="1483"/>
                  </a:lnTo>
                  <a:lnTo>
                    <a:pt x="1707" y="1520"/>
                  </a:lnTo>
                  <a:lnTo>
                    <a:pt x="1707" y="1520"/>
                  </a:lnTo>
                  <a:lnTo>
                    <a:pt x="1708" y="1490"/>
                  </a:lnTo>
                  <a:lnTo>
                    <a:pt x="1708" y="1520"/>
                  </a:lnTo>
                  <a:lnTo>
                    <a:pt x="1709" y="1481"/>
                  </a:lnTo>
                  <a:lnTo>
                    <a:pt x="1709" y="1520"/>
                  </a:lnTo>
                  <a:lnTo>
                    <a:pt x="1710" y="1520"/>
                  </a:lnTo>
                  <a:lnTo>
                    <a:pt x="1710" y="1475"/>
                  </a:lnTo>
                  <a:lnTo>
                    <a:pt x="1711" y="1520"/>
                  </a:lnTo>
                  <a:lnTo>
                    <a:pt x="1711" y="1485"/>
                  </a:lnTo>
                  <a:lnTo>
                    <a:pt x="1712" y="1520"/>
                  </a:lnTo>
                  <a:lnTo>
                    <a:pt x="1712" y="1485"/>
                  </a:lnTo>
                  <a:lnTo>
                    <a:pt x="1713" y="1494"/>
                  </a:lnTo>
                  <a:lnTo>
                    <a:pt x="1713" y="1520"/>
                  </a:lnTo>
                  <a:lnTo>
                    <a:pt x="1714" y="1486"/>
                  </a:lnTo>
                  <a:lnTo>
                    <a:pt x="1714" y="1520"/>
                  </a:lnTo>
                  <a:lnTo>
                    <a:pt x="1715" y="1520"/>
                  </a:lnTo>
                  <a:lnTo>
                    <a:pt x="1715" y="1496"/>
                  </a:lnTo>
                  <a:lnTo>
                    <a:pt x="1716" y="1498"/>
                  </a:lnTo>
                  <a:lnTo>
                    <a:pt x="1716" y="1520"/>
                  </a:lnTo>
                  <a:lnTo>
                    <a:pt x="1717" y="1520"/>
                  </a:lnTo>
                  <a:lnTo>
                    <a:pt x="1717" y="1488"/>
                  </a:lnTo>
                  <a:lnTo>
                    <a:pt x="1718" y="1520"/>
                  </a:lnTo>
                  <a:lnTo>
                    <a:pt x="1718" y="1520"/>
                  </a:lnTo>
                  <a:lnTo>
                    <a:pt x="1719" y="1495"/>
                  </a:lnTo>
                  <a:lnTo>
                    <a:pt x="1719" y="1520"/>
                  </a:lnTo>
                  <a:lnTo>
                    <a:pt x="1720" y="1495"/>
                  </a:lnTo>
                  <a:lnTo>
                    <a:pt x="1720" y="1520"/>
                  </a:lnTo>
                  <a:lnTo>
                    <a:pt x="1721" y="1520"/>
                  </a:lnTo>
                  <a:lnTo>
                    <a:pt x="1721" y="1520"/>
                  </a:lnTo>
                  <a:lnTo>
                    <a:pt x="1722" y="1503"/>
                  </a:lnTo>
                  <a:lnTo>
                    <a:pt x="1722" y="1520"/>
                  </a:lnTo>
                  <a:lnTo>
                    <a:pt x="1723" y="1501"/>
                  </a:lnTo>
                  <a:lnTo>
                    <a:pt x="1723" y="1520"/>
                  </a:lnTo>
                  <a:lnTo>
                    <a:pt x="1724" y="1520"/>
                  </a:lnTo>
                  <a:lnTo>
                    <a:pt x="1724" y="1503"/>
                  </a:lnTo>
                  <a:lnTo>
                    <a:pt x="1725" y="1520"/>
                  </a:lnTo>
                  <a:lnTo>
                    <a:pt x="1725" y="1520"/>
                  </a:lnTo>
                  <a:lnTo>
                    <a:pt x="1726" y="1497"/>
                  </a:lnTo>
                  <a:lnTo>
                    <a:pt x="1726" y="1506"/>
                  </a:lnTo>
                  <a:lnTo>
                    <a:pt x="1727" y="1520"/>
                  </a:lnTo>
                  <a:lnTo>
                    <a:pt x="1727" y="1520"/>
                  </a:lnTo>
                  <a:lnTo>
                    <a:pt x="1728" y="1504"/>
                  </a:lnTo>
                  <a:lnTo>
                    <a:pt x="1728" y="1520"/>
                  </a:lnTo>
                  <a:lnTo>
                    <a:pt x="1729" y="1520"/>
                  </a:lnTo>
                  <a:lnTo>
                    <a:pt x="1729" y="1504"/>
                  </a:lnTo>
                  <a:lnTo>
                    <a:pt x="1730" y="1520"/>
                  </a:lnTo>
                  <a:lnTo>
                    <a:pt x="1730" y="1505"/>
                  </a:lnTo>
                  <a:lnTo>
                    <a:pt x="1731" y="1520"/>
                  </a:lnTo>
                  <a:lnTo>
                    <a:pt x="1731" y="1520"/>
                  </a:lnTo>
                  <a:lnTo>
                    <a:pt x="1732" y="1520"/>
                  </a:lnTo>
                  <a:lnTo>
                    <a:pt x="1732" y="1506"/>
                  </a:lnTo>
                  <a:lnTo>
                    <a:pt x="1733" y="1520"/>
                  </a:lnTo>
                  <a:lnTo>
                    <a:pt x="1733" y="1520"/>
                  </a:lnTo>
                  <a:lnTo>
                    <a:pt x="1734" y="1520"/>
                  </a:lnTo>
                  <a:lnTo>
                    <a:pt x="1734" y="1505"/>
                  </a:lnTo>
                  <a:lnTo>
                    <a:pt x="1735" y="1520"/>
                  </a:lnTo>
                  <a:lnTo>
                    <a:pt x="1735" y="1520"/>
                  </a:lnTo>
                  <a:lnTo>
                    <a:pt x="1736" y="1520"/>
                  </a:lnTo>
                  <a:lnTo>
                    <a:pt x="1736" y="1507"/>
                  </a:lnTo>
                  <a:lnTo>
                    <a:pt x="1737" y="1520"/>
                  </a:lnTo>
                  <a:lnTo>
                    <a:pt x="1737" y="1520"/>
                  </a:lnTo>
                  <a:lnTo>
                    <a:pt x="1738" y="1501"/>
                  </a:lnTo>
                  <a:lnTo>
                    <a:pt x="1738" y="1520"/>
                  </a:lnTo>
                  <a:lnTo>
                    <a:pt x="1739" y="1520"/>
                  </a:lnTo>
                  <a:lnTo>
                    <a:pt x="1739" y="1504"/>
                  </a:lnTo>
                  <a:lnTo>
                    <a:pt x="1740" y="1520"/>
                  </a:lnTo>
                  <a:lnTo>
                    <a:pt x="1740" y="1509"/>
                  </a:lnTo>
                  <a:lnTo>
                    <a:pt x="1741" y="1520"/>
                  </a:lnTo>
                  <a:lnTo>
                    <a:pt x="1741" y="1510"/>
                  </a:lnTo>
                  <a:lnTo>
                    <a:pt x="1742" y="1520"/>
                  </a:lnTo>
                  <a:lnTo>
                    <a:pt x="1742" y="1509"/>
                  </a:lnTo>
                  <a:lnTo>
                    <a:pt x="1743" y="1495"/>
                  </a:lnTo>
                  <a:lnTo>
                    <a:pt x="1743" y="1520"/>
                  </a:lnTo>
                  <a:lnTo>
                    <a:pt x="1744" y="1512"/>
                  </a:lnTo>
                  <a:lnTo>
                    <a:pt x="1744" y="1520"/>
                  </a:lnTo>
                  <a:lnTo>
                    <a:pt x="1745" y="1515"/>
                  </a:lnTo>
                  <a:lnTo>
                    <a:pt x="1745" y="1520"/>
                  </a:lnTo>
                  <a:lnTo>
                    <a:pt x="1746" y="1520"/>
                  </a:lnTo>
                  <a:lnTo>
                    <a:pt x="1746" y="1510"/>
                  </a:lnTo>
                  <a:lnTo>
                    <a:pt x="1747" y="1520"/>
                  </a:lnTo>
                  <a:lnTo>
                    <a:pt x="1747" y="1520"/>
                  </a:lnTo>
                  <a:lnTo>
                    <a:pt x="1748" y="1514"/>
                  </a:lnTo>
                  <a:lnTo>
                    <a:pt x="1748" y="1520"/>
                  </a:lnTo>
                  <a:lnTo>
                    <a:pt x="1749" y="1513"/>
                  </a:lnTo>
                  <a:lnTo>
                    <a:pt x="1749" y="1520"/>
                  </a:lnTo>
                  <a:lnTo>
                    <a:pt x="1750" y="1520"/>
                  </a:lnTo>
                  <a:lnTo>
                    <a:pt x="1750" y="1514"/>
                  </a:lnTo>
                  <a:lnTo>
                    <a:pt x="1751" y="1514"/>
                  </a:lnTo>
                  <a:lnTo>
                    <a:pt x="1751" y="1520"/>
                  </a:lnTo>
                  <a:lnTo>
                    <a:pt x="1752" y="1520"/>
                  </a:lnTo>
                  <a:lnTo>
                    <a:pt x="1752" y="1520"/>
                  </a:lnTo>
                  <a:lnTo>
                    <a:pt x="1753" y="1515"/>
                  </a:lnTo>
                  <a:lnTo>
                    <a:pt x="1753" y="1520"/>
                  </a:lnTo>
                  <a:lnTo>
                    <a:pt x="1754" y="1520"/>
                  </a:lnTo>
                  <a:lnTo>
                    <a:pt x="1754" y="1520"/>
                  </a:lnTo>
                  <a:lnTo>
                    <a:pt x="1755" y="1520"/>
                  </a:lnTo>
                  <a:lnTo>
                    <a:pt x="1755" y="1515"/>
                  </a:lnTo>
                  <a:lnTo>
                    <a:pt x="1756" y="1520"/>
                  </a:lnTo>
                  <a:lnTo>
                    <a:pt x="1756" y="1516"/>
                  </a:lnTo>
                  <a:lnTo>
                    <a:pt x="1757" y="1520"/>
                  </a:lnTo>
                  <a:lnTo>
                    <a:pt x="1757" y="1520"/>
                  </a:lnTo>
                  <a:lnTo>
                    <a:pt x="1758" y="1517"/>
                  </a:lnTo>
                  <a:lnTo>
                    <a:pt x="1758" y="1520"/>
                  </a:lnTo>
                  <a:lnTo>
                    <a:pt x="1759" y="1520"/>
                  </a:lnTo>
                  <a:lnTo>
                    <a:pt x="1759" y="1515"/>
                  </a:lnTo>
                  <a:lnTo>
                    <a:pt x="1760" y="1520"/>
                  </a:lnTo>
                  <a:lnTo>
                    <a:pt x="1760" y="1520"/>
                  </a:lnTo>
                  <a:lnTo>
                    <a:pt x="1761" y="1518"/>
                  </a:lnTo>
                  <a:lnTo>
                    <a:pt x="1761" y="1520"/>
                  </a:lnTo>
                  <a:lnTo>
                    <a:pt x="1762" y="1516"/>
                  </a:lnTo>
                  <a:lnTo>
                    <a:pt x="1762" y="1520"/>
                  </a:lnTo>
                  <a:lnTo>
                    <a:pt x="1763" y="1519"/>
                  </a:lnTo>
                  <a:lnTo>
                    <a:pt x="1763" y="1520"/>
                  </a:lnTo>
                  <a:lnTo>
                    <a:pt x="1764" y="1520"/>
                  </a:lnTo>
                  <a:lnTo>
                    <a:pt x="1764" y="1517"/>
                  </a:lnTo>
                  <a:lnTo>
                    <a:pt x="1765" y="1520"/>
                  </a:lnTo>
                  <a:lnTo>
                    <a:pt x="1765" y="1520"/>
                  </a:lnTo>
                  <a:lnTo>
                    <a:pt x="1766" y="1520"/>
                  </a:lnTo>
                  <a:lnTo>
                    <a:pt x="1766" y="1520"/>
                  </a:lnTo>
                  <a:lnTo>
                    <a:pt x="1767" y="1515"/>
                  </a:lnTo>
                  <a:lnTo>
                    <a:pt x="1767" y="1520"/>
                  </a:lnTo>
                  <a:lnTo>
                    <a:pt x="1768" y="1520"/>
                  </a:lnTo>
                  <a:lnTo>
                    <a:pt x="1768" y="1519"/>
                  </a:lnTo>
                  <a:lnTo>
                    <a:pt x="1769" y="1520"/>
                  </a:lnTo>
                  <a:lnTo>
                    <a:pt x="1769" y="1520"/>
                  </a:lnTo>
                  <a:lnTo>
                    <a:pt x="1770" y="1519"/>
                  </a:lnTo>
                  <a:lnTo>
                    <a:pt x="1770" y="1520"/>
                  </a:lnTo>
                  <a:lnTo>
                    <a:pt x="1771" y="1519"/>
                  </a:lnTo>
                  <a:lnTo>
                    <a:pt x="1771" y="1520"/>
                  </a:lnTo>
                  <a:lnTo>
                    <a:pt x="1772" y="1520"/>
                  </a:lnTo>
                  <a:lnTo>
                    <a:pt x="1772" y="1520"/>
                  </a:lnTo>
                  <a:lnTo>
                    <a:pt x="1773" y="1520"/>
                  </a:lnTo>
                  <a:lnTo>
                    <a:pt x="1773" y="1519"/>
                  </a:lnTo>
                  <a:lnTo>
                    <a:pt x="1774" y="1520"/>
                  </a:lnTo>
                  <a:lnTo>
                    <a:pt x="1774" y="1520"/>
                  </a:lnTo>
                  <a:lnTo>
                    <a:pt x="1775" y="1517"/>
                  </a:lnTo>
                  <a:lnTo>
                    <a:pt x="1775" y="1520"/>
                  </a:lnTo>
                  <a:lnTo>
                    <a:pt x="1776" y="1520"/>
                  </a:lnTo>
                  <a:lnTo>
                    <a:pt x="1776" y="1520"/>
                  </a:lnTo>
                  <a:lnTo>
                    <a:pt x="1777" y="1520"/>
                  </a:lnTo>
                  <a:lnTo>
                    <a:pt x="1777" y="1520"/>
                  </a:lnTo>
                  <a:lnTo>
                    <a:pt x="1778" y="1518"/>
                  </a:lnTo>
                  <a:lnTo>
                    <a:pt x="1778" y="1520"/>
                  </a:lnTo>
                  <a:lnTo>
                    <a:pt x="1779" y="1517"/>
                  </a:lnTo>
                  <a:lnTo>
                    <a:pt x="1779" y="1520"/>
                  </a:lnTo>
                  <a:lnTo>
                    <a:pt x="1780" y="1520"/>
                  </a:lnTo>
                  <a:lnTo>
                    <a:pt x="1780" y="1519"/>
                  </a:lnTo>
                  <a:lnTo>
                    <a:pt x="1781" y="1520"/>
                  </a:lnTo>
                  <a:lnTo>
                    <a:pt x="1781" y="1520"/>
                  </a:lnTo>
                  <a:lnTo>
                    <a:pt x="1782" y="1518"/>
                  </a:lnTo>
                  <a:lnTo>
                    <a:pt x="1782" y="1520"/>
                  </a:lnTo>
                  <a:lnTo>
                    <a:pt x="1783" y="1519"/>
                  </a:lnTo>
                  <a:lnTo>
                    <a:pt x="1783" y="1520"/>
                  </a:lnTo>
                  <a:lnTo>
                    <a:pt x="1784" y="1520"/>
                  </a:lnTo>
                  <a:lnTo>
                    <a:pt x="1784" y="1520"/>
                  </a:lnTo>
                  <a:lnTo>
                    <a:pt x="1785" y="1520"/>
                  </a:lnTo>
                  <a:lnTo>
                    <a:pt x="1785" y="1520"/>
                  </a:lnTo>
                  <a:lnTo>
                    <a:pt x="1786" y="1518"/>
                  </a:lnTo>
                  <a:lnTo>
                    <a:pt x="1786" y="1520"/>
                  </a:lnTo>
                  <a:lnTo>
                    <a:pt x="1787" y="1518"/>
                  </a:lnTo>
                  <a:lnTo>
                    <a:pt x="1787" y="1520"/>
                  </a:lnTo>
                  <a:lnTo>
                    <a:pt x="1788" y="1517"/>
                  </a:lnTo>
                  <a:lnTo>
                    <a:pt x="1788" y="1520"/>
                  </a:lnTo>
                  <a:lnTo>
                    <a:pt x="1789" y="1518"/>
                  </a:lnTo>
                  <a:lnTo>
                    <a:pt x="1789" y="1520"/>
                  </a:lnTo>
                  <a:lnTo>
                    <a:pt x="1790" y="1520"/>
                  </a:lnTo>
                  <a:lnTo>
                    <a:pt x="1790" y="1520"/>
                  </a:lnTo>
                  <a:lnTo>
                    <a:pt x="1791" y="1518"/>
                  </a:lnTo>
                  <a:lnTo>
                    <a:pt x="1791" y="1520"/>
                  </a:lnTo>
                  <a:lnTo>
                    <a:pt x="1792" y="1520"/>
                  </a:lnTo>
                  <a:lnTo>
                    <a:pt x="1792" y="1520"/>
                  </a:lnTo>
                  <a:lnTo>
                    <a:pt x="1793" y="1520"/>
                  </a:lnTo>
                  <a:lnTo>
                    <a:pt x="1793" y="1520"/>
                  </a:lnTo>
                  <a:lnTo>
                    <a:pt x="1794" y="1519"/>
                  </a:lnTo>
                  <a:lnTo>
                    <a:pt x="1794" y="1520"/>
                  </a:lnTo>
                  <a:lnTo>
                    <a:pt x="1795" y="1519"/>
                  </a:lnTo>
                  <a:lnTo>
                    <a:pt x="1795" y="1520"/>
                  </a:lnTo>
                  <a:lnTo>
                    <a:pt x="1796" y="1519"/>
                  </a:lnTo>
                  <a:lnTo>
                    <a:pt x="1796" y="1520"/>
                  </a:lnTo>
                  <a:lnTo>
                    <a:pt x="1797" y="1520"/>
                  </a:lnTo>
                  <a:lnTo>
                    <a:pt x="1797" y="1520"/>
                  </a:lnTo>
                  <a:lnTo>
                    <a:pt x="1798" y="1518"/>
                  </a:lnTo>
                  <a:lnTo>
                    <a:pt x="1798" y="1520"/>
                  </a:lnTo>
                  <a:lnTo>
                    <a:pt x="1799" y="1520"/>
                  </a:lnTo>
                  <a:lnTo>
                    <a:pt x="1799" y="1520"/>
                  </a:lnTo>
                  <a:lnTo>
                    <a:pt x="1800" y="1518"/>
                  </a:lnTo>
                  <a:lnTo>
                    <a:pt x="1800" y="1520"/>
                  </a:lnTo>
                  <a:lnTo>
                    <a:pt x="1801" y="1519"/>
                  </a:lnTo>
                  <a:lnTo>
                    <a:pt x="1801" y="1520"/>
                  </a:lnTo>
                  <a:lnTo>
                    <a:pt x="1802" y="1520"/>
                  </a:lnTo>
                  <a:lnTo>
                    <a:pt x="1802" y="1517"/>
                  </a:lnTo>
                  <a:lnTo>
                    <a:pt x="1803" y="1520"/>
                  </a:lnTo>
                  <a:lnTo>
                    <a:pt x="1803" y="1520"/>
                  </a:lnTo>
                  <a:lnTo>
                    <a:pt x="1804" y="1519"/>
                  </a:lnTo>
                  <a:lnTo>
                    <a:pt x="1804" y="1520"/>
                  </a:lnTo>
                  <a:lnTo>
                    <a:pt x="1805" y="1520"/>
                  </a:lnTo>
                  <a:lnTo>
                    <a:pt x="1805" y="1520"/>
                  </a:lnTo>
                  <a:lnTo>
                    <a:pt x="1806" y="1520"/>
                  </a:lnTo>
                  <a:lnTo>
                    <a:pt x="1806" y="1519"/>
                  </a:lnTo>
                  <a:lnTo>
                    <a:pt x="1807" y="1520"/>
                  </a:lnTo>
                  <a:lnTo>
                    <a:pt x="1807" y="1520"/>
                  </a:lnTo>
                  <a:lnTo>
                    <a:pt x="1808" y="1519"/>
                  </a:lnTo>
                  <a:lnTo>
                    <a:pt x="1808" y="1520"/>
                  </a:lnTo>
                  <a:lnTo>
                    <a:pt x="1809" y="1520"/>
                  </a:lnTo>
                  <a:lnTo>
                    <a:pt x="1809" y="1520"/>
                  </a:lnTo>
                  <a:lnTo>
                    <a:pt x="1810" y="1520"/>
                  </a:lnTo>
                  <a:lnTo>
                    <a:pt x="1810" y="1520"/>
                  </a:lnTo>
                  <a:lnTo>
                    <a:pt x="1811" y="1520"/>
                  </a:lnTo>
                  <a:lnTo>
                    <a:pt x="1811" y="1520"/>
                  </a:lnTo>
                  <a:lnTo>
                    <a:pt x="1812" y="1520"/>
                  </a:lnTo>
                  <a:lnTo>
                    <a:pt x="1812" y="1519"/>
                  </a:lnTo>
                  <a:lnTo>
                    <a:pt x="1813" y="1520"/>
                  </a:lnTo>
                  <a:lnTo>
                    <a:pt x="1813" y="1520"/>
                  </a:lnTo>
                  <a:lnTo>
                    <a:pt x="1814" y="1519"/>
                  </a:lnTo>
                  <a:lnTo>
                    <a:pt x="1814" y="1520"/>
                  </a:lnTo>
                  <a:lnTo>
                    <a:pt x="1815" y="1518"/>
                  </a:lnTo>
                  <a:lnTo>
                    <a:pt x="1815" y="1520"/>
                  </a:lnTo>
                  <a:lnTo>
                    <a:pt x="1816" y="1520"/>
                  </a:lnTo>
                  <a:lnTo>
                    <a:pt x="1816" y="1520"/>
                  </a:lnTo>
                  <a:lnTo>
                    <a:pt x="1817" y="1519"/>
                  </a:lnTo>
                  <a:lnTo>
                    <a:pt x="1817" y="1520"/>
                  </a:lnTo>
                  <a:lnTo>
                    <a:pt x="1818" y="1520"/>
                  </a:lnTo>
                  <a:lnTo>
                    <a:pt x="1818" y="1520"/>
                  </a:lnTo>
                  <a:lnTo>
                    <a:pt x="1819" y="1520"/>
                  </a:lnTo>
                  <a:lnTo>
                    <a:pt x="1819" y="1520"/>
                  </a:lnTo>
                  <a:lnTo>
                    <a:pt x="1820" y="1519"/>
                  </a:lnTo>
                  <a:lnTo>
                    <a:pt x="1820" y="1520"/>
                  </a:lnTo>
                  <a:lnTo>
                    <a:pt x="1821" y="1520"/>
                  </a:lnTo>
                  <a:lnTo>
                    <a:pt x="1821" y="1520"/>
                  </a:lnTo>
                  <a:lnTo>
                    <a:pt x="1822" y="1519"/>
                  </a:lnTo>
                  <a:lnTo>
                    <a:pt x="1822" y="1520"/>
                  </a:lnTo>
                  <a:lnTo>
                    <a:pt x="1823" y="1520"/>
                  </a:lnTo>
                  <a:lnTo>
                    <a:pt x="1823" y="1520"/>
                  </a:lnTo>
                  <a:lnTo>
                    <a:pt x="1824" y="1520"/>
                  </a:lnTo>
                  <a:lnTo>
                    <a:pt x="1824" y="1520"/>
                  </a:lnTo>
                  <a:lnTo>
                    <a:pt x="1825" y="1520"/>
                  </a:lnTo>
                  <a:lnTo>
                    <a:pt x="1825" y="1520"/>
                  </a:lnTo>
                  <a:lnTo>
                    <a:pt x="1826" y="1520"/>
                  </a:lnTo>
                  <a:lnTo>
                    <a:pt x="1826" y="1520"/>
                  </a:lnTo>
                  <a:lnTo>
                    <a:pt x="1827" y="1519"/>
                  </a:lnTo>
                  <a:lnTo>
                    <a:pt x="1827" y="1520"/>
                  </a:lnTo>
                  <a:lnTo>
                    <a:pt x="1828" y="1520"/>
                  </a:lnTo>
                  <a:lnTo>
                    <a:pt x="1828" y="1520"/>
                  </a:lnTo>
                  <a:lnTo>
                    <a:pt x="1829" y="1520"/>
                  </a:lnTo>
                  <a:lnTo>
                    <a:pt x="1829" y="1520"/>
                  </a:lnTo>
                  <a:lnTo>
                    <a:pt x="1830" y="1520"/>
                  </a:lnTo>
                  <a:lnTo>
                    <a:pt x="1830" y="1519"/>
                  </a:lnTo>
                  <a:lnTo>
                    <a:pt x="1831" y="1520"/>
                  </a:lnTo>
                  <a:lnTo>
                    <a:pt x="1831" y="1519"/>
                  </a:lnTo>
                  <a:lnTo>
                    <a:pt x="1832" y="1520"/>
                  </a:lnTo>
                  <a:lnTo>
                    <a:pt x="1832" y="1520"/>
                  </a:lnTo>
                  <a:lnTo>
                    <a:pt x="1833" y="1520"/>
                  </a:lnTo>
                  <a:lnTo>
                    <a:pt x="1833" y="1520"/>
                  </a:lnTo>
                  <a:lnTo>
                    <a:pt x="1834" y="1520"/>
                  </a:lnTo>
                  <a:lnTo>
                    <a:pt x="1834" y="1520"/>
                  </a:lnTo>
                  <a:lnTo>
                    <a:pt x="1835" y="1520"/>
                  </a:lnTo>
                  <a:lnTo>
                    <a:pt x="1835" y="1520"/>
                  </a:lnTo>
                  <a:lnTo>
                    <a:pt x="1836" y="1520"/>
                  </a:lnTo>
                  <a:lnTo>
                    <a:pt x="1836" y="1520"/>
                  </a:lnTo>
                  <a:lnTo>
                    <a:pt x="1837" y="1520"/>
                  </a:lnTo>
                  <a:lnTo>
                    <a:pt x="1837" y="1520"/>
                  </a:lnTo>
                  <a:lnTo>
                    <a:pt x="1838" y="1520"/>
                  </a:lnTo>
                  <a:lnTo>
                    <a:pt x="1838" y="1520"/>
                  </a:lnTo>
                  <a:lnTo>
                    <a:pt x="1839" y="1520"/>
                  </a:lnTo>
                  <a:lnTo>
                    <a:pt x="1839" y="1520"/>
                  </a:lnTo>
                  <a:lnTo>
                    <a:pt x="1840" y="1520"/>
                  </a:lnTo>
                  <a:lnTo>
                    <a:pt x="1840" y="1520"/>
                  </a:lnTo>
                  <a:lnTo>
                    <a:pt x="1841" y="1520"/>
                  </a:lnTo>
                  <a:lnTo>
                    <a:pt x="1841" y="1520"/>
                  </a:lnTo>
                  <a:lnTo>
                    <a:pt x="1842" y="1520"/>
                  </a:lnTo>
                  <a:lnTo>
                    <a:pt x="1842" y="1520"/>
                  </a:lnTo>
                  <a:lnTo>
                    <a:pt x="1843" y="1520"/>
                  </a:lnTo>
                  <a:lnTo>
                    <a:pt x="1843" y="1520"/>
                  </a:lnTo>
                  <a:lnTo>
                    <a:pt x="1844" y="1520"/>
                  </a:lnTo>
                  <a:lnTo>
                    <a:pt x="1844" y="1520"/>
                  </a:lnTo>
                  <a:lnTo>
                    <a:pt x="1845" y="1520"/>
                  </a:lnTo>
                  <a:lnTo>
                    <a:pt x="1845" y="1520"/>
                  </a:lnTo>
                  <a:lnTo>
                    <a:pt x="1846" y="1520"/>
                  </a:lnTo>
                  <a:lnTo>
                    <a:pt x="1846" y="1520"/>
                  </a:lnTo>
                  <a:lnTo>
                    <a:pt x="1847" y="1520"/>
                  </a:lnTo>
                  <a:lnTo>
                    <a:pt x="1847" y="1520"/>
                  </a:lnTo>
                  <a:lnTo>
                    <a:pt x="1848" y="1520"/>
                  </a:lnTo>
                  <a:lnTo>
                    <a:pt x="1848" y="1520"/>
                  </a:lnTo>
                  <a:lnTo>
                    <a:pt x="1849" y="1520"/>
                  </a:lnTo>
                  <a:lnTo>
                    <a:pt x="1849" y="1520"/>
                  </a:lnTo>
                  <a:lnTo>
                    <a:pt x="1850" y="1520"/>
                  </a:lnTo>
                  <a:lnTo>
                    <a:pt x="1850" y="1520"/>
                  </a:lnTo>
                  <a:lnTo>
                    <a:pt x="1851" y="1520"/>
                  </a:lnTo>
                  <a:lnTo>
                    <a:pt x="1851" y="1520"/>
                  </a:lnTo>
                  <a:lnTo>
                    <a:pt x="1852" y="1520"/>
                  </a:lnTo>
                  <a:lnTo>
                    <a:pt x="1852" y="1520"/>
                  </a:lnTo>
                  <a:lnTo>
                    <a:pt x="1853" y="1520"/>
                  </a:lnTo>
                  <a:lnTo>
                    <a:pt x="1853" y="1520"/>
                  </a:lnTo>
                  <a:lnTo>
                    <a:pt x="1854" y="1520"/>
                  </a:lnTo>
                  <a:lnTo>
                    <a:pt x="1854" y="1520"/>
                  </a:lnTo>
                  <a:lnTo>
                    <a:pt x="1855" y="1520"/>
                  </a:lnTo>
                  <a:lnTo>
                    <a:pt x="1855" y="1520"/>
                  </a:lnTo>
                  <a:lnTo>
                    <a:pt x="1856" y="1520"/>
                  </a:lnTo>
                  <a:lnTo>
                    <a:pt x="1856" y="1520"/>
                  </a:lnTo>
                  <a:lnTo>
                    <a:pt x="1857" y="1520"/>
                  </a:lnTo>
                  <a:lnTo>
                    <a:pt x="1857" y="1520"/>
                  </a:lnTo>
                  <a:lnTo>
                    <a:pt x="1858" y="1520"/>
                  </a:lnTo>
                  <a:lnTo>
                    <a:pt x="1858" y="1520"/>
                  </a:lnTo>
                  <a:lnTo>
                    <a:pt x="1859" y="1520"/>
                  </a:lnTo>
                  <a:lnTo>
                    <a:pt x="1859" y="1520"/>
                  </a:lnTo>
                  <a:lnTo>
                    <a:pt x="1860" y="1520"/>
                  </a:lnTo>
                  <a:lnTo>
                    <a:pt x="1860" y="1520"/>
                  </a:lnTo>
                  <a:lnTo>
                    <a:pt x="1861" y="1519"/>
                  </a:lnTo>
                  <a:lnTo>
                    <a:pt x="1861" y="1520"/>
                  </a:lnTo>
                  <a:lnTo>
                    <a:pt x="1862" y="1520"/>
                  </a:lnTo>
                  <a:lnTo>
                    <a:pt x="1862" y="1519"/>
                  </a:lnTo>
                  <a:lnTo>
                    <a:pt x="1863" y="1520"/>
                  </a:lnTo>
                  <a:lnTo>
                    <a:pt x="1863" y="1520"/>
                  </a:lnTo>
                  <a:lnTo>
                    <a:pt x="1864" y="1519"/>
                  </a:lnTo>
                  <a:lnTo>
                    <a:pt x="1864" y="1520"/>
                  </a:lnTo>
                  <a:lnTo>
                    <a:pt x="1865" y="1520"/>
                  </a:lnTo>
                  <a:lnTo>
                    <a:pt x="1865" y="1520"/>
                  </a:lnTo>
                  <a:lnTo>
                    <a:pt x="1866" y="1520"/>
                  </a:lnTo>
                  <a:lnTo>
                    <a:pt x="1866" y="1520"/>
                  </a:lnTo>
                  <a:lnTo>
                    <a:pt x="1867" y="1518"/>
                  </a:lnTo>
                  <a:lnTo>
                    <a:pt x="1867" y="1520"/>
                  </a:lnTo>
                  <a:lnTo>
                    <a:pt x="1868" y="1520"/>
                  </a:lnTo>
                  <a:lnTo>
                    <a:pt x="1868" y="1520"/>
                  </a:lnTo>
                  <a:lnTo>
                    <a:pt x="1869" y="1520"/>
                  </a:lnTo>
                  <a:lnTo>
                    <a:pt x="1869" y="1519"/>
                  </a:lnTo>
                  <a:lnTo>
                    <a:pt x="1870" y="1520"/>
                  </a:lnTo>
                  <a:lnTo>
                    <a:pt x="1870" y="1520"/>
                  </a:lnTo>
                  <a:lnTo>
                    <a:pt x="1871" y="1520"/>
                  </a:lnTo>
                  <a:lnTo>
                    <a:pt x="1871" y="1520"/>
                  </a:lnTo>
                  <a:lnTo>
                    <a:pt x="1872" y="1520"/>
                  </a:lnTo>
                  <a:lnTo>
                    <a:pt x="1872" y="1520"/>
                  </a:lnTo>
                  <a:lnTo>
                    <a:pt x="1873" y="1520"/>
                  </a:lnTo>
                  <a:lnTo>
                    <a:pt x="1873" y="1520"/>
                  </a:lnTo>
                  <a:lnTo>
                    <a:pt x="1874" y="1520"/>
                  </a:lnTo>
                  <a:lnTo>
                    <a:pt x="1874" y="1520"/>
                  </a:lnTo>
                  <a:lnTo>
                    <a:pt x="1875" y="1520"/>
                  </a:lnTo>
                  <a:lnTo>
                    <a:pt x="1875" y="1520"/>
                  </a:lnTo>
                  <a:lnTo>
                    <a:pt x="1876" y="1520"/>
                  </a:lnTo>
                  <a:lnTo>
                    <a:pt x="1876" y="1520"/>
                  </a:lnTo>
                  <a:lnTo>
                    <a:pt x="1877" y="1520"/>
                  </a:lnTo>
                  <a:lnTo>
                    <a:pt x="1877" y="1520"/>
                  </a:lnTo>
                  <a:lnTo>
                    <a:pt x="1878" y="1520"/>
                  </a:lnTo>
                  <a:lnTo>
                    <a:pt x="1878" y="1520"/>
                  </a:lnTo>
                  <a:lnTo>
                    <a:pt x="1879" y="1520"/>
                  </a:lnTo>
                  <a:lnTo>
                    <a:pt x="1879" y="1520"/>
                  </a:lnTo>
                  <a:lnTo>
                    <a:pt x="1880" y="1517"/>
                  </a:lnTo>
                  <a:lnTo>
                    <a:pt x="1880" y="1520"/>
                  </a:lnTo>
                  <a:lnTo>
                    <a:pt x="1881" y="1519"/>
                  </a:lnTo>
                  <a:lnTo>
                    <a:pt x="1881" y="1520"/>
                  </a:lnTo>
                  <a:lnTo>
                    <a:pt x="1882" y="1520"/>
                  </a:lnTo>
                  <a:lnTo>
                    <a:pt x="1882" y="1520"/>
                  </a:lnTo>
                  <a:lnTo>
                    <a:pt x="1883" y="1520"/>
                  </a:lnTo>
                  <a:lnTo>
                    <a:pt x="1883" y="1518"/>
                  </a:lnTo>
                  <a:lnTo>
                    <a:pt x="1884" y="1520"/>
                  </a:lnTo>
                  <a:lnTo>
                    <a:pt x="1884" y="1520"/>
                  </a:lnTo>
                  <a:lnTo>
                    <a:pt x="1885" y="1520"/>
                  </a:lnTo>
                  <a:lnTo>
                    <a:pt x="1885" y="1520"/>
                  </a:lnTo>
                  <a:lnTo>
                    <a:pt x="1886" y="1519"/>
                  </a:lnTo>
                  <a:lnTo>
                    <a:pt x="1886" y="1520"/>
                  </a:lnTo>
                  <a:lnTo>
                    <a:pt x="1887" y="1520"/>
                  </a:lnTo>
                  <a:lnTo>
                    <a:pt x="1887" y="1520"/>
                  </a:lnTo>
                  <a:lnTo>
                    <a:pt x="1888" y="1520"/>
                  </a:lnTo>
                  <a:lnTo>
                    <a:pt x="1888" y="1520"/>
                  </a:lnTo>
                  <a:lnTo>
                    <a:pt x="1889" y="1520"/>
                  </a:lnTo>
                  <a:lnTo>
                    <a:pt x="1889" y="1520"/>
                  </a:lnTo>
                  <a:lnTo>
                    <a:pt x="1890" y="1520"/>
                  </a:lnTo>
                  <a:lnTo>
                    <a:pt x="1890" y="1519"/>
                  </a:lnTo>
                  <a:lnTo>
                    <a:pt x="1891" y="1520"/>
                  </a:lnTo>
                  <a:lnTo>
                    <a:pt x="1891" y="1520"/>
                  </a:lnTo>
                  <a:lnTo>
                    <a:pt x="1892" y="1520"/>
                  </a:lnTo>
                  <a:lnTo>
                    <a:pt x="1892" y="1520"/>
                  </a:lnTo>
                  <a:lnTo>
                    <a:pt x="1893" y="1520"/>
                  </a:lnTo>
                  <a:lnTo>
                    <a:pt x="1893" y="1520"/>
                  </a:lnTo>
                  <a:lnTo>
                    <a:pt x="1894" y="1520"/>
                  </a:lnTo>
                  <a:lnTo>
                    <a:pt x="1894" y="1520"/>
                  </a:lnTo>
                  <a:lnTo>
                    <a:pt x="1895" y="1520"/>
                  </a:lnTo>
                  <a:lnTo>
                    <a:pt x="1895" y="1520"/>
                  </a:lnTo>
                  <a:lnTo>
                    <a:pt x="1896" y="1520"/>
                  </a:lnTo>
                  <a:lnTo>
                    <a:pt x="1896" y="1520"/>
                  </a:lnTo>
                  <a:lnTo>
                    <a:pt x="1897" y="1520"/>
                  </a:lnTo>
                  <a:lnTo>
                    <a:pt x="1897" y="1520"/>
                  </a:lnTo>
                  <a:lnTo>
                    <a:pt x="1898" y="1520"/>
                  </a:lnTo>
                  <a:lnTo>
                    <a:pt x="1898" y="1520"/>
                  </a:lnTo>
                  <a:lnTo>
                    <a:pt x="1899" y="1520"/>
                  </a:lnTo>
                  <a:lnTo>
                    <a:pt x="1899" y="1520"/>
                  </a:lnTo>
                  <a:lnTo>
                    <a:pt x="1900" y="1520"/>
                  </a:lnTo>
                  <a:lnTo>
                    <a:pt x="1900" y="1520"/>
                  </a:lnTo>
                  <a:lnTo>
                    <a:pt x="1901" y="1520"/>
                  </a:lnTo>
                  <a:lnTo>
                    <a:pt x="1901" y="1520"/>
                  </a:lnTo>
                  <a:lnTo>
                    <a:pt x="1902" y="1520"/>
                  </a:lnTo>
                  <a:lnTo>
                    <a:pt x="1902" y="1520"/>
                  </a:lnTo>
                  <a:lnTo>
                    <a:pt x="1903" y="1520"/>
                  </a:lnTo>
                  <a:lnTo>
                    <a:pt x="1903" y="1520"/>
                  </a:lnTo>
                  <a:lnTo>
                    <a:pt x="1904" y="1520"/>
                  </a:lnTo>
                  <a:lnTo>
                    <a:pt x="1904" y="1520"/>
                  </a:lnTo>
                  <a:lnTo>
                    <a:pt x="1905" y="1520"/>
                  </a:lnTo>
                  <a:lnTo>
                    <a:pt x="1905" y="1520"/>
                  </a:lnTo>
                  <a:lnTo>
                    <a:pt x="1906" y="1520"/>
                  </a:lnTo>
                  <a:lnTo>
                    <a:pt x="1906" y="1520"/>
                  </a:lnTo>
                  <a:lnTo>
                    <a:pt x="1907" y="1520"/>
                  </a:lnTo>
                  <a:lnTo>
                    <a:pt x="1907" y="1520"/>
                  </a:lnTo>
                  <a:lnTo>
                    <a:pt x="1908" y="1520"/>
                  </a:lnTo>
                  <a:lnTo>
                    <a:pt x="1908" y="1520"/>
                  </a:lnTo>
                  <a:lnTo>
                    <a:pt x="1909" y="1520"/>
                  </a:lnTo>
                  <a:lnTo>
                    <a:pt x="1909" y="1520"/>
                  </a:lnTo>
                  <a:lnTo>
                    <a:pt x="1910" y="1520"/>
                  </a:lnTo>
                  <a:lnTo>
                    <a:pt x="1910" y="1520"/>
                  </a:lnTo>
                  <a:lnTo>
                    <a:pt x="1911" y="1520"/>
                  </a:lnTo>
                  <a:lnTo>
                    <a:pt x="1911" y="1520"/>
                  </a:lnTo>
                  <a:lnTo>
                    <a:pt x="1912" y="1520"/>
                  </a:lnTo>
                  <a:lnTo>
                    <a:pt x="1912" y="1520"/>
                  </a:lnTo>
                  <a:lnTo>
                    <a:pt x="1913" y="1520"/>
                  </a:lnTo>
                  <a:lnTo>
                    <a:pt x="1913" y="1520"/>
                  </a:lnTo>
                  <a:lnTo>
                    <a:pt x="1914" y="1520"/>
                  </a:lnTo>
                  <a:lnTo>
                    <a:pt x="1914" y="1520"/>
                  </a:lnTo>
                  <a:lnTo>
                    <a:pt x="1915" y="1520"/>
                  </a:lnTo>
                  <a:lnTo>
                    <a:pt x="1915" y="1520"/>
                  </a:lnTo>
                  <a:lnTo>
                    <a:pt x="1916" y="1520"/>
                  </a:lnTo>
                  <a:lnTo>
                    <a:pt x="1916" y="1520"/>
                  </a:lnTo>
                  <a:lnTo>
                    <a:pt x="1917" y="1520"/>
                  </a:lnTo>
                  <a:lnTo>
                    <a:pt x="1917" y="1520"/>
                  </a:lnTo>
                  <a:lnTo>
                    <a:pt x="1918" y="1520"/>
                  </a:lnTo>
                  <a:lnTo>
                    <a:pt x="1918" y="1520"/>
                  </a:lnTo>
                  <a:lnTo>
                    <a:pt x="1919" y="1520"/>
                  </a:lnTo>
                  <a:lnTo>
                    <a:pt x="1919" y="1520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1" y="1520"/>
                  </a:lnTo>
                  <a:lnTo>
                    <a:pt x="1921" y="1520"/>
                  </a:lnTo>
                  <a:lnTo>
                    <a:pt x="1922" y="1520"/>
                  </a:lnTo>
                  <a:lnTo>
                    <a:pt x="1922" y="1520"/>
                  </a:lnTo>
                  <a:lnTo>
                    <a:pt x="1923" y="1520"/>
                  </a:lnTo>
                  <a:lnTo>
                    <a:pt x="1923" y="1520"/>
                  </a:lnTo>
                  <a:lnTo>
                    <a:pt x="1924" y="1520"/>
                  </a:lnTo>
                  <a:lnTo>
                    <a:pt x="1924" y="1520"/>
                  </a:lnTo>
                  <a:lnTo>
                    <a:pt x="1925" y="1520"/>
                  </a:lnTo>
                  <a:lnTo>
                    <a:pt x="1925" y="1520"/>
                  </a:lnTo>
                  <a:lnTo>
                    <a:pt x="1926" y="1520"/>
                  </a:lnTo>
                  <a:lnTo>
                    <a:pt x="1926" y="1520"/>
                  </a:lnTo>
                  <a:lnTo>
                    <a:pt x="1927" y="1520"/>
                  </a:lnTo>
                  <a:lnTo>
                    <a:pt x="1927" y="1520"/>
                  </a:lnTo>
                  <a:lnTo>
                    <a:pt x="1928" y="1519"/>
                  </a:lnTo>
                  <a:lnTo>
                    <a:pt x="1928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30" y="1520"/>
                  </a:lnTo>
                  <a:lnTo>
                    <a:pt x="1930" y="1520"/>
                  </a:lnTo>
                  <a:lnTo>
                    <a:pt x="1931" y="1520"/>
                  </a:lnTo>
                  <a:lnTo>
                    <a:pt x="1931" y="1520"/>
                  </a:lnTo>
                  <a:lnTo>
                    <a:pt x="1932" y="1520"/>
                  </a:lnTo>
                  <a:lnTo>
                    <a:pt x="1932" y="1520"/>
                  </a:lnTo>
                  <a:lnTo>
                    <a:pt x="1933" y="1520"/>
                  </a:lnTo>
                  <a:lnTo>
                    <a:pt x="1933" y="1520"/>
                  </a:lnTo>
                  <a:lnTo>
                    <a:pt x="1934" y="1520"/>
                  </a:lnTo>
                  <a:lnTo>
                    <a:pt x="1934" y="1520"/>
                  </a:lnTo>
                  <a:lnTo>
                    <a:pt x="1935" y="1520"/>
                  </a:lnTo>
                  <a:lnTo>
                    <a:pt x="1935" y="1519"/>
                  </a:lnTo>
                  <a:lnTo>
                    <a:pt x="1936" y="1520"/>
                  </a:lnTo>
                  <a:lnTo>
                    <a:pt x="1936" y="1520"/>
                  </a:lnTo>
                  <a:lnTo>
                    <a:pt x="1937" y="1520"/>
                  </a:lnTo>
                  <a:lnTo>
                    <a:pt x="1937" y="1520"/>
                  </a:lnTo>
                  <a:lnTo>
                    <a:pt x="1938" y="1520"/>
                  </a:lnTo>
                  <a:lnTo>
                    <a:pt x="1938" y="1520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40" y="1520"/>
                  </a:lnTo>
                  <a:lnTo>
                    <a:pt x="1940" y="1520"/>
                  </a:lnTo>
                  <a:lnTo>
                    <a:pt x="1941" y="1520"/>
                  </a:lnTo>
                  <a:lnTo>
                    <a:pt x="1941" y="1520"/>
                  </a:lnTo>
                  <a:lnTo>
                    <a:pt x="1942" y="1520"/>
                  </a:lnTo>
                  <a:lnTo>
                    <a:pt x="1942" y="1520"/>
                  </a:lnTo>
                  <a:lnTo>
                    <a:pt x="1943" y="1520"/>
                  </a:lnTo>
                  <a:lnTo>
                    <a:pt x="1943" y="1520"/>
                  </a:lnTo>
                  <a:lnTo>
                    <a:pt x="1944" y="1520"/>
                  </a:lnTo>
                  <a:lnTo>
                    <a:pt x="1944" y="1520"/>
                  </a:lnTo>
                  <a:lnTo>
                    <a:pt x="1945" y="1520"/>
                  </a:lnTo>
                  <a:lnTo>
                    <a:pt x="1945" y="1520"/>
                  </a:lnTo>
                  <a:lnTo>
                    <a:pt x="1946" y="1520"/>
                  </a:lnTo>
                  <a:lnTo>
                    <a:pt x="1946" y="1520"/>
                  </a:lnTo>
                  <a:lnTo>
                    <a:pt x="1947" y="1520"/>
                  </a:lnTo>
                  <a:lnTo>
                    <a:pt x="1947" y="1520"/>
                  </a:lnTo>
                  <a:lnTo>
                    <a:pt x="1948" y="1520"/>
                  </a:lnTo>
                  <a:lnTo>
                    <a:pt x="1948" y="1520"/>
                  </a:lnTo>
                  <a:lnTo>
                    <a:pt x="1949" y="1520"/>
                  </a:lnTo>
                  <a:lnTo>
                    <a:pt x="1949" y="1520"/>
                  </a:lnTo>
                  <a:lnTo>
                    <a:pt x="1950" y="1520"/>
                  </a:lnTo>
                  <a:lnTo>
                    <a:pt x="1950" y="1520"/>
                  </a:lnTo>
                  <a:lnTo>
                    <a:pt x="1951" y="1520"/>
                  </a:lnTo>
                  <a:lnTo>
                    <a:pt x="1951" y="1520"/>
                  </a:lnTo>
                  <a:lnTo>
                    <a:pt x="1952" y="1520"/>
                  </a:lnTo>
                  <a:lnTo>
                    <a:pt x="1952" y="1520"/>
                  </a:lnTo>
                  <a:lnTo>
                    <a:pt x="1953" y="1520"/>
                  </a:lnTo>
                  <a:lnTo>
                    <a:pt x="1953" y="1520"/>
                  </a:lnTo>
                  <a:lnTo>
                    <a:pt x="1954" y="1520"/>
                  </a:lnTo>
                  <a:lnTo>
                    <a:pt x="1954" y="1520"/>
                  </a:lnTo>
                  <a:lnTo>
                    <a:pt x="1955" y="1520"/>
                  </a:lnTo>
                  <a:lnTo>
                    <a:pt x="1955" y="1520"/>
                  </a:lnTo>
                  <a:lnTo>
                    <a:pt x="1956" y="1520"/>
                  </a:lnTo>
                  <a:lnTo>
                    <a:pt x="1956" y="1520"/>
                  </a:lnTo>
                  <a:lnTo>
                    <a:pt x="1957" y="1520"/>
                  </a:lnTo>
                  <a:lnTo>
                    <a:pt x="1957" y="1520"/>
                  </a:lnTo>
                  <a:lnTo>
                    <a:pt x="1958" y="1520"/>
                  </a:lnTo>
                  <a:lnTo>
                    <a:pt x="1958" y="1520"/>
                  </a:lnTo>
                  <a:lnTo>
                    <a:pt x="1959" y="1520"/>
                  </a:lnTo>
                  <a:lnTo>
                    <a:pt x="1959" y="1520"/>
                  </a:lnTo>
                  <a:lnTo>
                    <a:pt x="1960" y="1520"/>
                  </a:lnTo>
                  <a:lnTo>
                    <a:pt x="1960" y="1520"/>
                  </a:lnTo>
                  <a:lnTo>
                    <a:pt x="1961" y="1520"/>
                  </a:lnTo>
                  <a:lnTo>
                    <a:pt x="1961" y="1520"/>
                  </a:lnTo>
                  <a:lnTo>
                    <a:pt x="1962" y="1520"/>
                  </a:lnTo>
                  <a:lnTo>
                    <a:pt x="1962" y="1520"/>
                  </a:lnTo>
                  <a:lnTo>
                    <a:pt x="1963" y="1520"/>
                  </a:lnTo>
                  <a:lnTo>
                    <a:pt x="1963" y="1520"/>
                  </a:lnTo>
                  <a:lnTo>
                    <a:pt x="1964" y="1520"/>
                  </a:lnTo>
                  <a:lnTo>
                    <a:pt x="1964" y="1520"/>
                  </a:lnTo>
                  <a:lnTo>
                    <a:pt x="1965" y="1520"/>
                  </a:lnTo>
                  <a:lnTo>
                    <a:pt x="1965" y="1520"/>
                  </a:lnTo>
                  <a:lnTo>
                    <a:pt x="1966" y="1520"/>
                  </a:lnTo>
                  <a:lnTo>
                    <a:pt x="1966" y="1520"/>
                  </a:lnTo>
                  <a:lnTo>
                    <a:pt x="1967" y="1520"/>
                  </a:lnTo>
                  <a:lnTo>
                    <a:pt x="1967" y="1520"/>
                  </a:lnTo>
                  <a:lnTo>
                    <a:pt x="1968" y="1520"/>
                  </a:lnTo>
                  <a:lnTo>
                    <a:pt x="1968" y="1520"/>
                  </a:lnTo>
                  <a:lnTo>
                    <a:pt x="1969" y="1520"/>
                  </a:lnTo>
                  <a:lnTo>
                    <a:pt x="1969" y="1520"/>
                  </a:lnTo>
                  <a:lnTo>
                    <a:pt x="1970" y="1520"/>
                  </a:lnTo>
                  <a:lnTo>
                    <a:pt x="1970" y="1520"/>
                  </a:lnTo>
                  <a:lnTo>
                    <a:pt x="1971" y="1520"/>
                  </a:lnTo>
                  <a:lnTo>
                    <a:pt x="1971" y="1520"/>
                  </a:lnTo>
                  <a:lnTo>
                    <a:pt x="1972" y="1520"/>
                  </a:lnTo>
                  <a:lnTo>
                    <a:pt x="1972" y="1520"/>
                  </a:lnTo>
                  <a:lnTo>
                    <a:pt x="1973" y="1520"/>
                  </a:lnTo>
                  <a:lnTo>
                    <a:pt x="1973" y="1520"/>
                  </a:lnTo>
                  <a:lnTo>
                    <a:pt x="1974" y="1520"/>
                  </a:lnTo>
                  <a:lnTo>
                    <a:pt x="1974" y="1520"/>
                  </a:lnTo>
                  <a:lnTo>
                    <a:pt x="1975" y="1520"/>
                  </a:lnTo>
                  <a:lnTo>
                    <a:pt x="1975" y="1520"/>
                  </a:lnTo>
                  <a:lnTo>
                    <a:pt x="1976" y="1520"/>
                  </a:lnTo>
                  <a:lnTo>
                    <a:pt x="1976" y="1520"/>
                  </a:lnTo>
                  <a:lnTo>
                    <a:pt x="1977" y="1520"/>
                  </a:lnTo>
                  <a:lnTo>
                    <a:pt x="1977" y="1520"/>
                  </a:lnTo>
                  <a:lnTo>
                    <a:pt x="1978" y="1520"/>
                  </a:lnTo>
                  <a:lnTo>
                    <a:pt x="1978" y="1520"/>
                  </a:lnTo>
                  <a:lnTo>
                    <a:pt x="1979" y="1520"/>
                  </a:lnTo>
                  <a:lnTo>
                    <a:pt x="1979" y="1520"/>
                  </a:lnTo>
                  <a:lnTo>
                    <a:pt x="1980" y="1520"/>
                  </a:lnTo>
                  <a:lnTo>
                    <a:pt x="1980" y="1520"/>
                  </a:lnTo>
                  <a:lnTo>
                    <a:pt x="1981" y="1520"/>
                  </a:lnTo>
                  <a:lnTo>
                    <a:pt x="1981" y="1520"/>
                  </a:lnTo>
                  <a:lnTo>
                    <a:pt x="1982" y="1520"/>
                  </a:lnTo>
                  <a:lnTo>
                    <a:pt x="1982" y="1520"/>
                  </a:lnTo>
                  <a:lnTo>
                    <a:pt x="1983" y="1520"/>
                  </a:lnTo>
                  <a:lnTo>
                    <a:pt x="1983" y="1520"/>
                  </a:lnTo>
                  <a:lnTo>
                    <a:pt x="1984" y="1520"/>
                  </a:lnTo>
                  <a:lnTo>
                    <a:pt x="1984" y="1520"/>
                  </a:lnTo>
                  <a:lnTo>
                    <a:pt x="1985" y="1520"/>
                  </a:lnTo>
                  <a:lnTo>
                    <a:pt x="1985" y="1520"/>
                  </a:lnTo>
                  <a:lnTo>
                    <a:pt x="1986" y="1520"/>
                  </a:lnTo>
                  <a:lnTo>
                    <a:pt x="1986" y="1520"/>
                  </a:lnTo>
                  <a:lnTo>
                    <a:pt x="1987" y="1520"/>
                  </a:lnTo>
                  <a:lnTo>
                    <a:pt x="1987" y="1520"/>
                  </a:lnTo>
                  <a:lnTo>
                    <a:pt x="1988" y="1520"/>
                  </a:lnTo>
                  <a:lnTo>
                    <a:pt x="1988" y="1520"/>
                  </a:lnTo>
                  <a:lnTo>
                    <a:pt x="1989" y="1520"/>
                  </a:lnTo>
                  <a:lnTo>
                    <a:pt x="1989" y="1520"/>
                  </a:lnTo>
                  <a:lnTo>
                    <a:pt x="1990" y="1520"/>
                  </a:lnTo>
                  <a:lnTo>
                    <a:pt x="1990" y="1520"/>
                  </a:lnTo>
                  <a:lnTo>
                    <a:pt x="1991" y="1520"/>
                  </a:lnTo>
                  <a:lnTo>
                    <a:pt x="1991" y="1520"/>
                  </a:lnTo>
                  <a:lnTo>
                    <a:pt x="1992" y="1520"/>
                  </a:lnTo>
                  <a:lnTo>
                    <a:pt x="1992" y="1520"/>
                  </a:lnTo>
                  <a:lnTo>
                    <a:pt x="1993" y="1520"/>
                  </a:lnTo>
                  <a:lnTo>
                    <a:pt x="1993" y="1520"/>
                  </a:lnTo>
                  <a:lnTo>
                    <a:pt x="1994" y="1519"/>
                  </a:lnTo>
                  <a:lnTo>
                    <a:pt x="1994" y="1520"/>
                  </a:lnTo>
                  <a:lnTo>
                    <a:pt x="1995" y="1520"/>
                  </a:lnTo>
                  <a:lnTo>
                    <a:pt x="1995" y="1520"/>
                  </a:lnTo>
                  <a:lnTo>
                    <a:pt x="1996" y="1520"/>
                  </a:lnTo>
                  <a:lnTo>
                    <a:pt x="1996" y="1520"/>
                  </a:lnTo>
                  <a:lnTo>
                    <a:pt x="1997" y="1520"/>
                  </a:lnTo>
                  <a:lnTo>
                    <a:pt x="1997" y="1519"/>
                  </a:lnTo>
                  <a:lnTo>
                    <a:pt x="1998" y="1520"/>
                  </a:lnTo>
                  <a:lnTo>
                    <a:pt x="1998" y="1520"/>
                  </a:lnTo>
                  <a:lnTo>
                    <a:pt x="1999" y="1520"/>
                  </a:lnTo>
                  <a:lnTo>
                    <a:pt x="1999" y="1520"/>
                  </a:lnTo>
                  <a:lnTo>
                    <a:pt x="2000" y="1520"/>
                  </a:lnTo>
                  <a:lnTo>
                    <a:pt x="2000" y="1520"/>
                  </a:lnTo>
                  <a:lnTo>
                    <a:pt x="2001" y="1520"/>
                  </a:lnTo>
                  <a:lnTo>
                    <a:pt x="2001" y="1520"/>
                  </a:lnTo>
                  <a:lnTo>
                    <a:pt x="2002" y="1519"/>
                  </a:lnTo>
                  <a:lnTo>
                    <a:pt x="2002" y="1520"/>
                  </a:lnTo>
                  <a:lnTo>
                    <a:pt x="2003" y="1519"/>
                  </a:lnTo>
                  <a:lnTo>
                    <a:pt x="2003" y="1520"/>
                  </a:lnTo>
                  <a:lnTo>
                    <a:pt x="2004" y="1520"/>
                  </a:lnTo>
                  <a:lnTo>
                    <a:pt x="2004" y="1520"/>
                  </a:lnTo>
                  <a:lnTo>
                    <a:pt x="2005" y="1520"/>
                  </a:lnTo>
                  <a:lnTo>
                    <a:pt x="2005" y="1520"/>
                  </a:lnTo>
                  <a:lnTo>
                    <a:pt x="2006" y="1520"/>
                  </a:lnTo>
                  <a:lnTo>
                    <a:pt x="2006" y="1519"/>
                  </a:lnTo>
                  <a:lnTo>
                    <a:pt x="2007" y="1520"/>
                  </a:lnTo>
                  <a:lnTo>
                    <a:pt x="2007" y="1518"/>
                  </a:lnTo>
                  <a:lnTo>
                    <a:pt x="2008" y="1520"/>
                  </a:lnTo>
                  <a:lnTo>
                    <a:pt x="2008" y="1520"/>
                  </a:lnTo>
                  <a:lnTo>
                    <a:pt x="2009" y="1520"/>
                  </a:lnTo>
                  <a:lnTo>
                    <a:pt x="2009" y="1520"/>
                  </a:lnTo>
                  <a:lnTo>
                    <a:pt x="2010" y="1520"/>
                  </a:lnTo>
                  <a:lnTo>
                    <a:pt x="2010" y="1516"/>
                  </a:lnTo>
                  <a:lnTo>
                    <a:pt x="2011" y="1520"/>
                  </a:lnTo>
                  <a:lnTo>
                    <a:pt x="2011" y="1520"/>
                  </a:lnTo>
                  <a:lnTo>
                    <a:pt x="2012" y="1517"/>
                  </a:lnTo>
                  <a:lnTo>
                    <a:pt x="2012" y="1520"/>
                  </a:lnTo>
                  <a:lnTo>
                    <a:pt x="2013" y="1520"/>
                  </a:lnTo>
                  <a:lnTo>
                    <a:pt x="2013" y="1520"/>
                  </a:lnTo>
                  <a:lnTo>
                    <a:pt x="2014" y="1515"/>
                  </a:lnTo>
                  <a:lnTo>
                    <a:pt x="2014" y="1520"/>
                  </a:lnTo>
                  <a:lnTo>
                    <a:pt x="2015" y="1520"/>
                  </a:lnTo>
                  <a:lnTo>
                    <a:pt x="2015" y="1514"/>
                  </a:lnTo>
                  <a:lnTo>
                    <a:pt x="2016" y="1520"/>
                  </a:lnTo>
                  <a:lnTo>
                    <a:pt x="2016" y="1520"/>
                  </a:lnTo>
                  <a:lnTo>
                    <a:pt x="2017" y="1520"/>
                  </a:lnTo>
                  <a:lnTo>
                    <a:pt x="2017" y="1512"/>
                  </a:lnTo>
                  <a:lnTo>
                    <a:pt x="2018" y="1520"/>
                  </a:lnTo>
                  <a:lnTo>
                    <a:pt x="2018" y="1514"/>
                  </a:lnTo>
                  <a:lnTo>
                    <a:pt x="2019" y="1520"/>
                  </a:lnTo>
                  <a:lnTo>
                    <a:pt x="2019" y="1520"/>
                  </a:lnTo>
                  <a:lnTo>
                    <a:pt x="2020" y="1520"/>
                  </a:lnTo>
                  <a:lnTo>
                    <a:pt x="2020" y="1514"/>
                  </a:lnTo>
                  <a:lnTo>
                    <a:pt x="2021" y="1520"/>
                  </a:lnTo>
                  <a:lnTo>
                    <a:pt x="2021" y="1520"/>
                  </a:lnTo>
                  <a:lnTo>
                    <a:pt x="2022" y="1520"/>
                  </a:lnTo>
                  <a:lnTo>
                    <a:pt x="2022" y="1515"/>
                  </a:lnTo>
                  <a:lnTo>
                    <a:pt x="2023" y="1520"/>
                  </a:lnTo>
                  <a:lnTo>
                    <a:pt x="2023" y="1515"/>
                  </a:lnTo>
                  <a:lnTo>
                    <a:pt x="2024" y="1520"/>
                  </a:lnTo>
                  <a:lnTo>
                    <a:pt x="2024" y="1520"/>
                  </a:lnTo>
                  <a:lnTo>
                    <a:pt x="2025" y="1520"/>
                  </a:lnTo>
                  <a:lnTo>
                    <a:pt x="2025" y="1518"/>
                  </a:lnTo>
                  <a:lnTo>
                    <a:pt x="2026" y="1520"/>
                  </a:lnTo>
                  <a:lnTo>
                    <a:pt x="2026" y="1520"/>
                  </a:lnTo>
                  <a:lnTo>
                    <a:pt x="2027" y="1520"/>
                  </a:lnTo>
                  <a:lnTo>
                    <a:pt x="2027" y="1520"/>
                  </a:lnTo>
                  <a:lnTo>
                    <a:pt x="2028" y="1520"/>
                  </a:lnTo>
                  <a:lnTo>
                    <a:pt x="2028" y="1518"/>
                  </a:lnTo>
                  <a:lnTo>
                    <a:pt x="2029" y="1520"/>
                  </a:lnTo>
                  <a:lnTo>
                    <a:pt x="2029" y="1520"/>
                  </a:lnTo>
                  <a:lnTo>
                    <a:pt x="2030" y="1518"/>
                  </a:lnTo>
                  <a:lnTo>
                    <a:pt x="2030" y="1520"/>
                  </a:lnTo>
                  <a:lnTo>
                    <a:pt x="2031" y="1520"/>
                  </a:lnTo>
                  <a:lnTo>
                    <a:pt x="2031" y="1518"/>
                  </a:lnTo>
                  <a:lnTo>
                    <a:pt x="2032" y="1520"/>
                  </a:lnTo>
                  <a:lnTo>
                    <a:pt x="2032" y="1520"/>
                  </a:lnTo>
                  <a:lnTo>
                    <a:pt x="2033" y="1520"/>
                  </a:lnTo>
                  <a:lnTo>
                    <a:pt x="2033" y="1520"/>
                  </a:lnTo>
                  <a:lnTo>
                    <a:pt x="2034" y="1520"/>
                  </a:lnTo>
                  <a:lnTo>
                    <a:pt x="2034" y="1520"/>
                  </a:lnTo>
                  <a:lnTo>
                    <a:pt x="2035" y="1520"/>
                  </a:lnTo>
                  <a:lnTo>
                    <a:pt x="2035" y="1520"/>
                  </a:lnTo>
                  <a:lnTo>
                    <a:pt x="2036" y="1520"/>
                  </a:lnTo>
                  <a:lnTo>
                    <a:pt x="2036" y="1520"/>
                  </a:lnTo>
                  <a:lnTo>
                    <a:pt x="2037" y="1520"/>
                  </a:lnTo>
                  <a:lnTo>
                    <a:pt x="2037" y="1520"/>
                  </a:lnTo>
                  <a:lnTo>
                    <a:pt x="2038" y="1520"/>
                  </a:lnTo>
                  <a:lnTo>
                    <a:pt x="2038" y="1520"/>
                  </a:lnTo>
                  <a:lnTo>
                    <a:pt x="2039" y="1520"/>
                  </a:lnTo>
                  <a:lnTo>
                    <a:pt x="2039" y="1520"/>
                  </a:lnTo>
                  <a:lnTo>
                    <a:pt x="2040" y="1520"/>
                  </a:lnTo>
                  <a:lnTo>
                    <a:pt x="2040" y="1520"/>
                  </a:lnTo>
                  <a:lnTo>
                    <a:pt x="2041" y="1520"/>
                  </a:lnTo>
                  <a:lnTo>
                    <a:pt x="2041" y="1520"/>
                  </a:lnTo>
                  <a:lnTo>
                    <a:pt x="2042" y="1520"/>
                  </a:lnTo>
                  <a:lnTo>
                    <a:pt x="2042" y="1520"/>
                  </a:lnTo>
                  <a:lnTo>
                    <a:pt x="2043" y="1520"/>
                  </a:lnTo>
                  <a:lnTo>
                    <a:pt x="2043" y="1520"/>
                  </a:lnTo>
                  <a:lnTo>
                    <a:pt x="2044" y="1520"/>
                  </a:lnTo>
                  <a:lnTo>
                    <a:pt x="2044" y="1520"/>
                  </a:lnTo>
                  <a:lnTo>
                    <a:pt x="2045" y="1520"/>
                  </a:lnTo>
                  <a:lnTo>
                    <a:pt x="2045" y="1520"/>
                  </a:lnTo>
                  <a:lnTo>
                    <a:pt x="2046" y="1520"/>
                  </a:lnTo>
                  <a:lnTo>
                    <a:pt x="2046" y="1520"/>
                  </a:lnTo>
                  <a:lnTo>
                    <a:pt x="2047" y="1520"/>
                  </a:lnTo>
                  <a:lnTo>
                    <a:pt x="2047" y="1520"/>
                  </a:lnTo>
                  <a:lnTo>
                    <a:pt x="2048" y="1520"/>
                  </a:lnTo>
                  <a:lnTo>
                    <a:pt x="2048" y="1520"/>
                  </a:lnTo>
                  <a:lnTo>
                    <a:pt x="2049" y="1520"/>
                  </a:lnTo>
                  <a:lnTo>
                    <a:pt x="2049" y="1520"/>
                  </a:lnTo>
                  <a:lnTo>
                    <a:pt x="2050" y="1520"/>
                  </a:lnTo>
                  <a:lnTo>
                    <a:pt x="2050" y="1519"/>
                  </a:lnTo>
                  <a:lnTo>
                    <a:pt x="2051" y="1520"/>
                  </a:lnTo>
                  <a:lnTo>
                    <a:pt x="2051" y="1520"/>
                  </a:lnTo>
                  <a:lnTo>
                    <a:pt x="2052" y="1520"/>
                  </a:lnTo>
                  <a:lnTo>
                    <a:pt x="2052" y="1520"/>
                  </a:lnTo>
                  <a:lnTo>
                    <a:pt x="2053" y="1520"/>
                  </a:lnTo>
                  <a:lnTo>
                    <a:pt x="2053" y="1520"/>
                  </a:lnTo>
                  <a:lnTo>
                    <a:pt x="2054" y="1520"/>
                  </a:lnTo>
                  <a:lnTo>
                    <a:pt x="2054" y="1520"/>
                  </a:lnTo>
                  <a:lnTo>
                    <a:pt x="2055" y="1516"/>
                  </a:lnTo>
                  <a:lnTo>
                    <a:pt x="2055" y="1520"/>
                  </a:lnTo>
                  <a:lnTo>
                    <a:pt x="2056" y="1516"/>
                  </a:lnTo>
                  <a:lnTo>
                    <a:pt x="2056" y="1520"/>
                  </a:lnTo>
                  <a:lnTo>
                    <a:pt x="2057" y="1520"/>
                  </a:lnTo>
                  <a:lnTo>
                    <a:pt x="2057" y="1513"/>
                  </a:lnTo>
                  <a:lnTo>
                    <a:pt x="2058" y="1512"/>
                  </a:lnTo>
                  <a:lnTo>
                    <a:pt x="2059" y="1508"/>
                  </a:lnTo>
                  <a:lnTo>
                    <a:pt x="2059" y="1520"/>
                  </a:lnTo>
                  <a:lnTo>
                    <a:pt x="2060" y="1504"/>
                  </a:lnTo>
                  <a:lnTo>
                    <a:pt x="2060" y="1520"/>
                  </a:lnTo>
                  <a:lnTo>
                    <a:pt x="2061" y="1496"/>
                  </a:lnTo>
                  <a:lnTo>
                    <a:pt x="2061" y="1520"/>
                  </a:lnTo>
                  <a:lnTo>
                    <a:pt x="2062" y="1491"/>
                  </a:lnTo>
                  <a:lnTo>
                    <a:pt x="2062" y="1520"/>
                  </a:lnTo>
                  <a:lnTo>
                    <a:pt x="2063" y="1475"/>
                  </a:lnTo>
                  <a:lnTo>
                    <a:pt x="2063" y="1520"/>
                  </a:lnTo>
                  <a:lnTo>
                    <a:pt x="2064" y="1467"/>
                  </a:lnTo>
                  <a:lnTo>
                    <a:pt x="2064" y="1520"/>
                  </a:lnTo>
                  <a:lnTo>
                    <a:pt x="2065" y="1436"/>
                  </a:lnTo>
                  <a:lnTo>
                    <a:pt x="2065" y="1520"/>
                  </a:lnTo>
                  <a:lnTo>
                    <a:pt x="2066" y="1520"/>
                  </a:lnTo>
                  <a:lnTo>
                    <a:pt x="2066" y="1418"/>
                  </a:lnTo>
                  <a:lnTo>
                    <a:pt x="2067" y="1520"/>
                  </a:lnTo>
                  <a:lnTo>
                    <a:pt x="2067" y="1377"/>
                  </a:lnTo>
                  <a:lnTo>
                    <a:pt x="2068" y="1520"/>
                  </a:lnTo>
                  <a:lnTo>
                    <a:pt x="2068" y="1520"/>
                  </a:lnTo>
                  <a:lnTo>
                    <a:pt x="2069" y="1325"/>
                  </a:lnTo>
                  <a:lnTo>
                    <a:pt x="2069" y="1297"/>
                  </a:lnTo>
                  <a:lnTo>
                    <a:pt x="2070" y="1520"/>
                  </a:lnTo>
                  <a:lnTo>
                    <a:pt x="2070" y="1230"/>
                  </a:lnTo>
                  <a:lnTo>
                    <a:pt x="2071" y="1520"/>
                  </a:lnTo>
                  <a:lnTo>
                    <a:pt x="2071" y="1520"/>
                  </a:lnTo>
                  <a:lnTo>
                    <a:pt x="2072" y="1164"/>
                  </a:lnTo>
                  <a:lnTo>
                    <a:pt x="2072" y="1520"/>
                  </a:lnTo>
                  <a:lnTo>
                    <a:pt x="2073" y="1099"/>
                  </a:lnTo>
                  <a:lnTo>
                    <a:pt x="2073" y="1520"/>
                  </a:lnTo>
                  <a:lnTo>
                    <a:pt x="2074" y="1520"/>
                  </a:lnTo>
                  <a:lnTo>
                    <a:pt x="2074" y="1520"/>
                  </a:lnTo>
                  <a:lnTo>
                    <a:pt x="2075" y="952"/>
                  </a:lnTo>
                  <a:lnTo>
                    <a:pt x="2075" y="1520"/>
                  </a:lnTo>
                  <a:lnTo>
                    <a:pt x="2076" y="1520"/>
                  </a:lnTo>
                  <a:lnTo>
                    <a:pt x="2076" y="791"/>
                  </a:lnTo>
                  <a:lnTo>
                    <a:pt x="2077" y="1520"/>
                  </a:lnTo>
                  <a:lnTo>
                    <a:pt x="2077" y="1520"/>
                  </a:lnTo>
                  <a:lnTo>
                    <a:pt x="2078" y="654"/>
                  </a:lnTo>
                  <a:lnTo>
                    <a:pt x="2078" y="1520"/>
                  </a:lnTo>
                  <a:lnTo>
                    <a:pt x="2079" y="1520"/>
                  </a:lnTo>
                  <a:lnTo>
                    <a:pt x="2079" y="484"/>
                  </a:lnTo>
                  <a:lnTo>
                    <a:pt x="2080" y="1520"/>
                  </a:lnTo>
                  <a:lnTo>
                    <a:pt x="2080" y="1520"/>
                  </a:lnTo>
                  <a:lnTo>
                    <a:pt x="2081" y="429"/>
                  </a:lnTo>
                  <a:lnTo>
                    <a:pt x="2081" y="1520"/>
                  </a:lnTo>
                  <a:lnTo>
                    <a:pt x="2082" y="1520"/>
                  </a:lnTo>
                  <a:lnTo>
                    <a:pt x="2082" y="1520"/>
                  </a:lnTo>
                  <a:lnTo>
                    <a:pt x="2083" y="394"/>
                  </a:lnTo>
                  <a:lnTo>
                    <a:pt x="2083" y="1520"/>
                  </a:lnTo>
                  <a:lnTo>
                    <a:pt x="2084" y="1520"/>
                  </a:lnTo>
                  <a:lnTo>
                    <a:pt x="2084" y="1520"/>
                  </a:lnTo>
                  <a:lnTo>
                    <a:pt x="2085" y="378"/>
                  </a:lnTo>
                  <a:lnTo>
                    <a:pt x="2085" y="1520"/>
                  </a:lnTo>
                  <a:lnTo>
                    <a:pt x="2086" y="482"/>
                  </a:lnTo>
                  <a:lnTo>
                    <a:pt x="2086" y="1520"/>
                  </a:lnTo>
                  <a:lnTo>
                    <a:pt x="2087" y="1520"/>
                  </a:lnTo>
                  <a:lnTo>
                    <a:pt x="2087" y="531"/>
                  </a:lnTo>
                  <a:lnTo>
                    <a:pt x="2088" y="628"/>
                  </a:lnTo>
                  <a:lnTo>
                    <a:pt x="2088" y="1520"/>
                  </a:lnTo>
                  <a:lnTo>
                    <a:pt x="2089" y="1520"/>
                  </a:lnTo>
                  <a:lnTo>
                    <a:pt x="2089" y="715"/>
                  </a:lnTo>
                  <a:lnTo>
                    <a:pt x="2090" y="1520"/>
                  </a:lnTo>
                  <a:lnTo>
                    <a:pt x="2090" y="1520"/>
                  </a:lnTo>
                  <a:lnTo>
                    <a:pt x="2091" y="796"/>
                  </a:lnTo>
                  <a:lnTo>
                    <a:pt x="2091" y="1520"/>
                  </a:lnTo>
                  <a:lnTo>
                    <a:pt x="2092" y="1520"/>
                  </a:lnTo>
                  <a:lnTo>
                    <a:pt x="2092" y="911"/>
                  </a:lnTo>
                  <a:lnTo>
                    <a:pt x="2093" y="1520"/>
                  </a:lnTo>
                  <a:lnTo>
                    <a:pt x="2093" y="1520"/>
                  </a:lnTo>
                  <a:lnTo>
                    <a:pt x="2094" y="1066"/>
                  </a:lnTo>
                  <a:lnTo>
                    <a:pt x="2094" y="1520"/>
                  </a:lnTo>
                  <a:lnTo>
                    <a:pt x="2095" y="1520"/>
                  </a:lnTo>
                  <a:lnTo>
                    <a:pt x="2095" y="1154"/>
                  </a:lnTo>
                  <a:lnTo>
                    <a:pt x="2096" y="1211"/>
                  </a:lnTo>
                  <a:lnTo>
                    <a:pt x="2096" y="1520"/>
                  </a:lnTo>
                  <a:lnTo>
                    <a:pt x="2097" y="1520"/>
                  </a:lnTo>
                  <a:lnTo>
                    <a:pt x="2097" y="1520"/>
                  </a:lnTo>
                  <a:lnTo>
                    <a:pt x="2098" y="1520"/>
                  </a:lnTo>
                  <a:lnTo>
                    <a:pt x="2098" y="1299"/>
                  </a:lnTo>
                  <a:lnTo>
                    <a:pt x="2099" y="1520"/>
                  </a:lnTo>
                  <a:lnTo>
                    <a:pt x="2099" y="1520"/>
                  </a:lnTo>
                  <a:lnTo>
                    <a:pt x="2100" y="1520"/>
                  </a:lnTo>
                  <a:lnTo>
                    <a:pt x="2100" y="1369"/>
                  </a:lnTo>
                  <a:lnTo>
                    <a:pt x="2101" y="1520"/>
                  </a:lnTo>
                  <a:lnTo>
                    <a:pt x="2101" y="1520"/>
                  </a:lnTo>
                  <a:lnTo>
                    <a:pt x="2102" y="1520"/>
                  </a:lnTo>
                  <a:lnTo>
                    <a:pt x="2102" y="1407"/>
                  </a:lnTo>
                  <a:lnTo>
                    <a:pt x="2103" y="1520"/>
                  </a:lnTo>
                  <a:lnTo>
                    <a:pt x="2103" y="1520"/>
                  </a:lnTo>
                  <a:lnTo>
                    <a:pt x="2104" y="1434"/>
                  </a:lnTo>
                  <a:lnTo>
                    <a:pt x="2104" y="1520"/>
                  </a:lnTo>
                  <a:lnTo>
                    <a:pt x="2105" y="1520"/>
                  </a:lnTo>
                  <a:lnTo>
                    <a:pt x="2105" y="1520"/>
                  </a:lnTo>
                  <a:lnTo>
                    <a:pt x="2106" y="1455"/>
                  </a:lnTo>
                  <a:lnTo>
                    <a:pt x="2106" y="1520"/>
                  </a:lnTo>
                  <a:lnTo>
                    <a:pt x="2107" y="1520"/>
                  </a:lnTo>
                  <a:lnTo>
                    <a:pt x="2107" y="1466"/>
                  </a:lnTo>
                  <a:lnTo>
                    <a:pt x="2108" y="1520"/>
                  </a:lnTo>
                  <a:lnTo>
                    <a:pt x="2108" y="1520"/>
                  </a:lnTo>
                  <a:lnTo>
                    <a:pt x="2109" y="1520"/>
                  </a:lnTo>
                  <a:lnTo>
                    <a:pt x="2109" y="1482"/>
                  </a:lnTo>
                  <a:lnTo>
                    <a:pt x="2110" y="1484"/>
                  </a:lnTo>
                  <a:lnTo>
                    <a:pt x="2110" y="1520"/>
                  </a:lnTo>
                  <a:lnTo>
                    <a:pt x="2111" y="1520"/>
                  </a:lnTo>
                  <a:lnTo>
                    <a:pt x="2111" y="1520"/>
                  </a:lnTo>
                  <a:lnTo>
                    <a:pt x="2112" y="1483"/>
                  </a:lnTo>
                  <a:lnTo>
                    <a:pt x="2112" y="1520"/>
                  </a:lnTo>
                  <a:lnTo>
                    <a:pt x="2113" y="1491"/>
                  </a:lnTo>
                  <a:lnTo>
                    <a:pt x="2113" y="1520"/>
                  </a:lnTo>
                  <a:lnTo>
                    <a:pt x="2114" y="1495"/>
                  </a:lnTo>
                  <a:lnTo>
                    <a:pt x="2114" y="1520"/>
                  </a:lnTo>
                  <a:lnTo>
                    <a:pt x="2115" y="1493"/>
                  </a:lnTo>
                  <a:lnTo>
                    <a:pt x="2115" y="1520"/>
                  </a:lnTo>
                  <a:lnTo>
                    <a:pt x="2116" y="1496"/>
                  </a:lnTo>
                  <a:lnTo>
                    <a:pt x="2116" y="1520"/>
                  </a:lnTo>
                  <a:lnTo>
                    <a:pt x="2117" y="1520"/>
                  </a:lnTo>
                  <a:lnTo>
                    <a:pt x="2117" y="1496"/>
                  </a:lnTo>
                  <a:lnTo>
                    <a:pt x="2118" y="1520"/>
                  </a:lnTo>
                  <a:lnTo>
                    <a:pt x="2118" y="1520"/>
                  </a:lnTo>
                  <a:lnTo>
                    <a:pt x="2119" y="1499"/>
                  </a:lnTo>
                  <a:lnTo>
                    <a:pt x="2119" y="1520"/>
                  </a:lnTo>
                  <a:lnTo>
                    <a:pt x="2120" y="1494"/>
                  </a:lnTo>
                  <a:lnTo>
                    <a:pt x="2120" y="1520"/>
                  </a:lnTo>
                  <a:lnTo>
                    <a:pt x="2121" y="1520"/>
                  </a:lnTo>
                  <a:lnTo>
                    <a:pt x="2121" y="1497"/>
                  </a:lnTo>
                  <a:lnTo>
                    <a:pt x="2122" y="1520"/>
                  </a:lnTo>
                  <a:lnTo>
                    <a:pt x="2122" y="1497"/>
                  </a:lnTo>
                  <a:lnTo>
                    <a:pt x="2123" y="1520"/>
                  </a:lnTo>
                  <a:lnTo>
                    <a:pt x="2123" y="1520"/>
                  </a:lnTo>
                  <a:lnTo>
                    <a:pt x="2124" y="1520"/>
                  </a:lnTo>
                  <a:lnTo>
                    <a:pt x="2124" y="1500"/>
                  </a:lnTo>
                  <a:lnTo>
                    <a:pt x="2125" y="1520"/>
                  </a:lnTo>
                  <a:lnTo>
                    <a:pt x="2125" y="1520"/>
                  </a:lnTo>
                  <a:lnTo>
                    <a:pt x="2126" y="1502"/>
                  </a:lnTo>
                  <a:lnTo>
                    <a:pt x="2126" y="1520"/>
                  </a:lnTo>
                  <a:lnTo>
                    <a:pt x="2127" y="1520"/>
                  </a:lnTo>
                  <a:lnTo>
                    <a:pt x="2127" y="1505"/>
                  </a:lnTo>
                  <a:lnTo>
                    <a:pt x="2128" y="1520"/>
                  </a:lnTo>
                  <a:lnTo>
                    <a:pt x="2128" y="1520"/>
                  </a:lnTo>
                  <a:lnTo>
                    <a:pt x="2129" y="1508"/>
                  </a:lnTo>
                  <a:lnTo>
                    <a:pt x="2129" y="1520"/>
                  </a:lnTo>
                  <a:lnTo>
                    <a:pt x="2130" y="1520"/>
                  </a:lnTo>
                  <a:lnTo>
                    <a:pt x="2130" y="1520"/>
                  </a:lnTo>
                  <a:lnTo>
                    <a:pt x="2131" y="1511"/>
                  </a:lnTo>
                  <a:lnTo>
                    <a:pt x="2131" y="1520"/>
                  </a:lnTo>
                  <a:lnTo>
                    <a:pt x="2132" y="1520"/>
                  </a:lnTo>
                  <a:lnTo>
                    <a:pt x="2132" y="1512"/>
                  </a:lnTo>
                  <a:lnTo>
                    <a:pt x="2133" y="1520"/>
                  </a:lnTo>
                  <a:lnTo>
                    <a:pt x="2133" y="1513"/>
                  </a:lnTo>
                  <a:lnTo>
                    <a:pt x="2134" y="1520"/>
                  </a:lnTo>
                  <a:lnTo>
                    <a:pt x="2134" y="1520"/>
                  </a:lnTo>
                  <a:lnTo>
                    <a:pt x="2135" y="1514"/>
                  </a:lnTo>
                  <a:lnTo>
                    <a:pt x="2135" y="1520"/>
                  </a:lnTo>
                  <a:lnTo>
                    <a:pt x="2136" y="1520"/>
                  </a:lnTo>
                  <a:lnTo>
                    <a:pt x="2136" y="1520"/>
                  </a:lnTo>
                  <a:lnTo>
                    <a:pt x="2137" y="1514"/>
                  </a:lnTo>
                  <a:lnTo>
                    <a:pt x="2137" y="1520"/>
                  </a:lnTo>
                  <a:lnTo>
                    <a:pt x="2138" y="1516"/>
                  </a:lnTo>
                  <a:lnTo>
                    <a:pt x="2138" y="1520"/>
                  </a:lnTo>
                  <a:lnTo>
                    <a:pt x="2139" y="1517"/>
                  </a:lnTo>
                  <a:lnTo>
                    <a:pt x="2139" y="1520"/>
                  </a:lnTo>
                  <a:lnTo>
                    <a:pt x="2140" y="1520"/>
                  </a:lnTo>
                  <a:lnTo>
                    <a:pt x="2140" y="1516"/>
                  </a:lnTo>
                  <a:lnTo>
                    <a:pt x="2141" y="1520"/>
                  </a:lnTo>
                  <a:lnTo>
                    <a:pt x="2141" y="1520"/>
                  </a:lnTo>
                  <a:lnTo>
                    <a:pt x="2142" y="1516"/>
                  </a:lnTo>
                  <a:lnTo>
                    <a:pt x="2142" y="1520"/>
                  </a:lnTo>
                  <a:lnTo>
                    <a:pt x="2143" y="1520"/>
                  </a:lnTo>
                  <a:lnTo>
                    <a:pt x="2143" y="1519"/>
                  </a:lnTo>
                  <a:lnTo>
                    <a:pt x="2144" y="1517"/>
                  </a:lnTo>
                  <a:lnTo>
                    <a:pt x="2144" y="1520"/>
                  </a:lnTo>
                  <a:lnTo>
                    <a:pt x="2145" y="1519"/>
                  </a:lnTo>
                  <a:lnTo>
                    <a:pt x="2145" y="1520"/>
                  </a:lnTo>
                  <a:lnTo>
                    <a:pt x="2146" y="1517"/>
                  </a:lnTo>
                  <a:lnTo>
                    <a:pt x="2146" y="1520"/>
                  </a:lnTo>
                  <a:lnTo>
                    <a:pt x="2147" y="1520"/>
                  </a:lnTo>
                  <a:lnTo>
                    <a:pt x="2147" y="1518"/>
                  </a:lnTo>
                  <a:lnTo>
                    <a:pt x="2148" y="1520"/>
                  </a:lnTo>
                  <a:lnTo>
                    <a:pt x="2148" y="1518"/>
                  </a:lnTo>
                  <a:lnTo>
                    <a:pt x="2149" y="1518"/>
                  </a:lnTo>
                  <a:lnTo>
                    <a:pt x="2149" y="1520"/>
                  </a:lnTo>
                  <a:lnTo>
                    <a:pt x="2150" y="1520"/>
                  </a:lnTo>
                  <a:lnTo>
                    <a:pt x="2150" y="1519"/>
                  </a:lnTo>
                  <a:lnTo>
                    <a:pt x="2151" y="1520"/>
                  </a:lnTo>
                  <a:lnTo>
                    <a:pt x="2151" y="1520"/>
                  </a:lnTo>
                  <a:lnTo>
                    <a:pt x="2152" y="1519"/>
                  </a:lnTo>
                  <a:lnTo>
                    <a:pt x="2152" y="1520"/>
                  </a:lnTo>
                  <a:lnTo>
                    <a:pt x="2153" y="1520"/>
                  </a:lnTo>
                  <a:lnTo>
                    <a:pt x="2153" y="1520"/>
                  </a:lnTo>
                  <a:lnTo>
                    <a:pt x="2154" y="1517"/>
                  </a:lnTo>
                  <a:lnTo>
                    <a:pt x="2154" y="1520"/>
                  </a:lnTo>
                  <a:lnTo>
                    <a:pt x="2155" y="1520"/>
                  </a:lnTo>
                  <a:lnTo>
                    <a:pt x="2155" y="1520"/>
                  </a:lnTo>
                  <a:lnTo>
                    <a:pt x="2156" y="1519"/>
                  </a:lnTo>
                  <a:lnTo>
                    <a:pt x="2156" y="1520"/>
                  </a:lnTo>
                  <a:lnTo>
                    <a:pt x="2157" y="1520"/>
                  </a:lnTo>
                  <a:lnTo>
                    <a:pt x="2157" y="1520"/>
                  </a:lnTo>
                  <a:lnTo>
                    <a:pt x="2158" y="1519"/>
                  </a:lnTo>
                  <a:lnTo>
                    <a:pt x="2158" y="1520"/>
                  </a:lnTo>
                  <a:lnTo>
                    <a:pt x="2159" y="1519"/>
                  </a:lnTo>
                  <a:lnTo>
                    <a:pt x="2159" y="1520"/>
                  </a:lnTo>
                  <a:lnTo>
                    <a:pt x="2160" y="1520"/>
                  </a:lnTo>
                  <a:lnTo>
                    <a:pt x="2160" y="1520"/>
                  </a:lnTo>
                  <a:lnTo>
                    <a:pt x="2161" y="1520"/>
                  </a:lnTo>
                  <a:lnTo>
                    <a:pt x="2161" y="1520"/>
                  </a:lnTo>
                  <a:lnTo>
                    <a:pt x="2162" y="1519"/>
                  </a:lnTo>
                  <a:lnTo>
                    <a:pt x="2162" y="1520"/>
                  </a:lnTo>
                  <a:lnTo>
                    <a:pt x="2163" y="1520"/>
                  </a:lnTo>
                  <a:lnTo>
                    <a:pt x="2163" y="1519"/>
                  </a:lnTo>
                  <a:lnTo>
                    <a:pt x="2164" y="1520"/>
                  </a:lnTo>
                  <a:lnTo>
                    <a:pt x="2164" y="1520"/>
                  </a:lnTo>
                  <a:lnTo>
                    <a:pt x="2165" y="1520"/>
                  </a:lnTo>
                  <a:lnTo>
                    <a:pt x="2165" y="1520"/>
                  </a:lnTo>
                  <a:lnTo>
                    <a:pt x="2166" y="1520"/>
                  </a:lnTo>
                  <a:lnTo>
                    <a:pt x="2166" y="1518"/>
                  </a:lnTo>
                  <a:lnTo>
                    <a:pt x="2167" y="1520"/>
                  </a:lnTo>
                  <a:lnTo>
                    <a:pt x="2167" y="1519"/>
                  </a:lnTo>
                  <a:lnTo>
                    <a:pt x="2168" y="1520"/>
                  </a:lnTo>
                  <a:lnTo>
                    <a:pt x="2168" y="1520"/>
                  </a:lnTo>
                  <a:lnTo>
                    <a:pt x="2169" y="1520"/>
                  </a:lnTo>
                  <a:lnTo>
                    <a:pt x="2169" y="1520"/>
                  </a:lnTo>
                  <a:lnTo>
                    <a:pt x="2170" y="1520"/>
                  </a:lnTo>
                  <a:lnTo>
                    <a:pt x="2170" y="1520"/>
                  </a:lnTo>
                  <a:lnTo>
                    <a:pt x="2171" y="1520"/>
                  </a:lnTo>
                  <a:lnTo>
                    <a:pt x="2171" y="1520"/>
                  </a:lnTo>
                  <a:lnTo>
                    <a:pt x="2172" y="1519"/>
                  </a:lnTo>
                  <a:lnTo>
                    <a:pt x="2172" y="1520"/>
                  </a:lnTo>
                  <a:lnTo>
                    <a:pt x="2173" y="1520"/>
                  </a:lnTo>
                  <a:lnTo>
                    <a:pt x="2173" y="1520"/>
                  </a:lnTo>
                  <a:lnTo>
                    <a:pt x="2174" y="1520"/>
                  </a:lnTo>
                  <a:lnTo>
                    <a:pt x="2174" y="1520"/>
                  </a:lnTo>
                  <a:lnTo>
                    <a:pt x="2175" y="1519"/>
                  </a:lnTo>
                  <a:lnTo>
                    <a:pt x="2175" y="1520"/>
                  </a:lnTo>
                  <a:lnTo>
                    <a:pt x="2176" y="1520"/>
                  </a:lnTo>
                  <a:lnTo>
                    <a:pt x="2176" y="1520"/>
                  </a:lnTo>
                  <a:lnTo>
                    <a:pt x="2177" y="1520"/>
                  </a:lnTo>
                  <a:lnTo>
                    <a:pt x="2177" y="1520"/>
                  </a:lnTo>
                  <a:lnTo>
                    <a:pt x="2178" y="1520"/>
                  </a:lnTo>
                  <a:lnTo>
                    <a:pt x="2178" y="1520"/>
                  </a:lnTo>
                  <a:lnTo>
                    <a:pt x="2179" y="1520"/>
                  </a:lnTo>
                  <a:lnTo>
                    <a:pt x="2179" y="1520"/>
                  </a:lnTo>
                  <a:lnTo>
                    <a:pt x="2180" y="1520"/>
                  </a:lnTo>
                  <a:lnTo>
                    <a:pt x="2180" y="1520"/>
                  </a:lnTo>
                  <a:lnTo>
                    <a:pt x="2181" y="1520"/>
                  </a:lnTo>
                  <a:lnTo>
                    <a:pt x="2181" y="1520"/>
                  </a:lnTo>
                  <a:lnTo>
                    <a:pt x="2182" y="1520"/>
                  </a:lnTo>
                  <a:lnTo>
                    <a:pt x="2182" y="1519"/>
                  </a:lnTo>
                  <a:lnTo>
                    <a:pt x="2183" y="1520"/>
                  </a:lnTo>
                  <a:lnTo>
                    <a:pt x="2183" y="1520"/>
                  </a:lnTo>
                  <a:lnTo>
                    <a:pt x="2184" y="1519"/>
                  </a:lnTo>
                  <a:lnTo>
                    <a:pt x="2184" y="1520"/>
                  </a:lnTo>
                  <a:lnTo>
                    <a:pt x="2185" y="1520"/>
                  </a:lnTo>
                  <a:lnTo>
                    <a:pt x="2185" y="1520"/>
                  </a:lnTo>
                  <a:lnTo>
                    <a:pt x="2186" y="1519"/>
                  </a:lnTo>
                  <a:lnTo>
                    <a:pt x="2186" y="1520"/>
                  </a:lnTo>
                  <a:lnTo>
                    <a:pt x="2187" y="1519"/>
                  </a:lnTo>
                  <a:lnTo>
                    <a:pt x="2187" y="1520"/>
                  </a:lnTo>
                  <a:lnTo>
                    <a:pt x="2188" y="1520"/>
                  </a:lnTo>
                  <a:lnTo>
                    <a:pt x="2188" y="1520"/>
                  </a:lnTo>
                  <a:lnTo>
                    <a:pt x="2189" y="1519"/>
                  </a:lnTo>
                  <a:lnTo>
                    <a:pt x="2189" y="1520"/>
                  </a:lnTo>
                  <a:lnTo>
                    <a:pt x="2190" y="1520"/>
                  </a:lnTo>
                  <a:lnTo>
                    <a:pt x="2190" y="1519"/>
                  </a:lnTo>
                  <a:lnTo>
                    <a:pt x="2191" y="1520"/>
                  </a:lnTo>
                  <a:lnTo>
                    <a:pt x="2191" y="1520"/>
                  </a:lnTo>
                  <a:lnTo>
                    <a:pt x="2192" y="1519"/>
                  </a:lnTo>
                  <a:lnTo>
                    <a:pt x="2192" y="1520"/>
                  </a:lnTo>
                  <a:lnTo>
                    <a:pt x="2193" y="1520"/>
                  </a:lnTo>
                  <a:lnTo>
                    <a:pt x="2193" y="1520"/>
                  </a:lnTo>
                  <a:lnTo>
                    <a:pt x="2194" y="1520"/>
                  </a:lnTo>
                  <a:lnTo>
                    <a:pt x="2194" y="1520"/>
                  </a:lnTo>
                  <a:lnTo>
                    <a:pt x="2195" y="1519"/>
                  </a:lnTo>
                  <a:lnTo>
                    <a:pt x="2195" y="1520"/>
                  </a:lnTo>
                  <a:lnTo>
                    <a:pt x="2196" y="1520"/>
                  </a:lnTo>
                  <a:lnTo>
                    <a:pt x="2196" y="1520"/>
                  </a:lnTo>
                  <a:lnTo>
                    <a:pt x="2197" y="1517"/>
                  </a:lnTo>
                  <a:lnTo>
                    <a:pt x="2197" y="1520"/>
                  </a:lnTo>
                  <a:lnTo>
                    <a:pt x="2198" y="1520"/>
                  </a:lnTo>
                  <a:lnTo>
                    <a:pt x="2198" y="1520"/>
                  </a:lnTo>
                  <a:lnTo>
                    <a:pt x="2199" y="1520"/>
                  </a:lnTo>
                  <a:lnTo>
                    <a:pt x="2199" y="1519"/>
                  </a:lnTo>
                  <a:lnTo>
                    <a:pt x="2200" y="1520"/>
                  </a:lnTo>
                  <a:lnTo>
                    <a:pt x="2200" y="1520"/>
                  </a:lnTo>
                  <a:lnTo>
                    <a:pt x="2201" y="1519"/>
                  </a:lnTo>
                  <a:lnTo>
                    <a:pt x="2201" y="1520"/>
                  </a:lnTo>
                  <a:lnTo>
                    <a:pt x="2202" y="1517"/>
                  </a:lnTo>
                  <a:lnTo>
                    <a:pt x="2202" y="1520"/>
                  </a:lnTo>
                  <a:lnTo>
                    <a:pt x="2203" y="1520"/>
                  </a:lnTo>
                  <a:lnTo>
                    <a:pt x="2203" y="1520"/>
                  </a:lnTo>
                  <a:lnTo>
                    <a:pt x="2204" y="1517"/>
                  </a:lnTo>
                  <a:lnTo>
                    <a:pt x="2204" y="1520"/>
                  </a:lnTo>
                  <a:lnTo>
                    <a:pt x="2205" y="1517"/>
                  </a:lnTo>
                  <a:lnTo>
                    <a:pt x="2205" y="1520"/>
                  </a:lnTo>
                  <a:lnTo>
                    <a:pt x="2206" y="1520"/>
                  </a:lnTo>
                  <a:lnTo>
                    <a:pt x="2206" y="1517"/>
                  </a:lnTo>
                  <a:lnTo>
                    <a:pt x="2207" y="1520"/>
                  </a:lnTo>
                  <a:lnTo>
                    <a:pt x="2207" y="1520"/>
                  </a:lnTo>
                  <a:lnTo>
                    <a:pt x="2208" y="1520"/>
                  </a:lnTo>
                  <a:lnTo>
                    <a:pt x="2208" y="1520"/>
                  </a:lnTo>
                  <a:lnTo>
                    <a:pt x="2209" y="1518"/>
                  </a:lnTo>
                  <a:lnTo>
                    <a:pt x="2209" y="1520"/>
                  </a:lnTo>
                  <a:lnTo>
                    <a:pt x="2210" y="1520"/>
                  </a:lnTo>
                  <a:lnTo>
                    <a:pt x="2210" y="1518"/>
                  </a:lnTo>
                  <a:lnTo>
                    <a:pt x="2211" y="1520"/>
                  </a:lnTo>
                  <a:lnTo>
                    <a:pt x="2211" y="1520"/>
                  </a:lnTo>
                  <a:lnTo>
                    <a:pt x="2212" y="1520"/>
                  </a:lnTo>
                  <a:lnTo>
                    <a:pt x="2212" y="1520"/>
                  </a:lnTo>
                  <a:lnTo>
                    <a:pt x="2213" y="1520"/>
                  </a:lnTo>
                  <a:lnTo>
                    <a:pt x="2213" y="1519"/>
                  </a:lnTo>
                  <a:lnTo>
                    <a:pt x="2214" y="1520"/>
                  </a:lnTo>
                  <a:lnTo>
                    <a:pt x="2214" y="1520"/>
                  </a:lnTo>
                  <a:lnTo>
                    <a:pt x="2215" y="1520"/>
                  </a:lnTo>
                  <a:lnTo>
                    <a:pt x="2215" y="1520"/>
                  </a:lnTo>
                  <a:lnTo>
                    <a:pt x="2216" y="1518"/>
                  </a:lnTo>
                  <a:lnTo>
                    <a:pt x="2216" y="1520"/>
                  </a:lnTo>
                  <a:lnTo>
                    <a:pt x="2217" y="1520"/>
                  </a:lnTo>
                  <a:lnTo>
                    <a:pt x="2217" y="1520"/>
                  </a:lnTo>
                  <a:lnTo>
                    <a:pt x="2218" y="1520"/>
                  </a:lnTo>
                  <a:lnTo>
                    <a:pt x="2218" y="1520"/>
                  </a:lnTo>
                  <a:lnTo>
                    <a:pt x="2219" y="1520"/>
                  </a:lnTo>
                  <a:lnTo>
                    <a:pt x="2219" y="1520"/>
                  </a:lnTo>
                  <a:lnTo>
                    <a:pt x="2220" y="1520"/>
                  </a:lnTo>
                  <a:lnTo>
                    <a:pt x="2220" y="1520"/>
                  </a:lnTo>
                  <a:lnTo>
                    <a:pt x="2221" y="1519"/>
                  </a:lnTo>
                  <a:lnTo>
                    <a:pt x="2221" y="1520"/>
                  </a:lnTo>
                  <a:lnTo>
                    <a:pt x="2222" y="1520"/>
                  </a:lnTo>
                  <a:lnTo>
                    <a:pt x="2222" y="1520"/>
                  </a:lnTo>
                  <a:lnTo>
                    <a:pt x="2223" y="1518"/>
                  </a:lnTo>
                  <a:lnTo>
                    <a:pt x="2223" y="1520"/>
                  </a:lnTo>
                  <a:lnTo>
                    <a:pt x="2224" y="1520"/>
                  </a:lnTo>
                  <a:lnTo>
                    <a:pt x="2224" y="1520"/>
                  </a:lnTo>
                  <a:lnTo>
                    <a:pt x="2225" y="1520"/>
                  </a:lnTo>
                  <a:lnTo>
                    <a:pt x="2225" y="1520"/>
                  </a:lnTo>
                  <a:lnTo>
                    <a:pt x="2226" y="1520"/>
                  </a:lnTo>
                  <a:lnTo>
                    <a:pt x="2226" y="1520"/>
                  </a:lnTo>
                  <a:lnTo>
                    <a:pt x="2227" y="1520"/>
                  </a:lnTo>
                  <a:lnTo>
                    <a:pt x="2227" y="1520"/>
                  </a:lnTo>
                  <a:lnTo>
                    <a:pt x="2228" y="1520"/>
                  </a:lnTo>
                  <a:lnTo>
                    <a:pt x="2228" y="1520"/>
                  </a:lnTo>
                  <a:lnTo>
                    <a:pt x="2229" y="1520"/>
                  </a:lnTo>
                  <a:lnTo>
                    <a:pt x="2229" y="1520"/>
                  </a:lnTo>
                  <a:lnTo>
                    <a:pt x="2230" y="1520"/>
                  </a:lnTo>
                  <a:lnTo>
                    <a:pt x="2230" y="1520"/>
                  </a:lnTo>
                  <a:lnTo>
                    <a:pt x="2231" y="1520"/>
                  </a:lnTo>
                  <a:lnTo>
                    <a:pt x="2231" y="1520"/>
                  </a:lnTo>
                  <a:lnTo>
                    <a:pt x="2232" y="1519"/>
                  </a:lnTo>
                  <a:lnTo>
                    <a:pt x="2232" y="1520"/>
                  </a:lnTo>
                  <a:lnTo>
                    <a:pt x="2233" y="1520"/>
                  </a:lnTo>
                  <a:lnTo>
                    <a:pt x="2233" y="1520"/>
                  </a:lnTo>
                  <a:lnTo>
                    <a:pt x="2234" y="1520"/>
                  </a:lnTo>
                  <a:lnTo>
                    <a:pt x="2234" y="1520"/>
                  </a:lnTo>
                  <a:lnTo>
                    <a:pt x="2235" y="1520"/>
                  </a:lnTo>
                  <a:lnTo>
                    <a:pt x="2235" y="1520"/>
                  </a:lnTo>
                  <a:lnTo>
                    <a:pt x="2236" y="1520"/>
                  </a:lnTo>
                  <a:lnTo>
                    <a:pt x="2236" y="1520"/>
                  </a:lnTo>
                  <a:lnTo>
                    <a:pt x="2237" y="1520"/>
                  </a:lnTo>
                  <a:lnTo>
                    <a:pt x="2237" y="1520"/>
                  </a:lnTo>
                  <a:lnTo>
                    <a:pt x="2238" y="1520"/>
                  </a:lnTo>
                  <a:lnTo>
                    <a:pt x="2238" y="1520"/>
                  </a:lnTo>
                  <a:lnTo>
                    <a:pt x="2239" y="1520"/>
                  </a:lnTo>
                  <a:lnTo>
                    <a:pt x="2239" y="1520"/>
                  </a:lnTo>
                  <a:lnTo>
                    <a:pt x="2240" y="1520"/>
                  </a:lnTo>
                  <a:lnTo>
                    <a:pt x="2240" y="1520"/>
                  </a:lnTo>
                  <a:lnTo>
                    <a:pt x="2241" y="1520"/>
                  </a:lnTo>
                  <a:lnTo>
                    <a:pt x="2241" y="1520"/>
                  </a:lnTo>
                  <a:lnTo>
                    <a:pt x="2242" y="1520"/>
                  </a:lnTo>
                  <a:lnTo>
                    <a:pt x="2242" y="1520"/>
                  </a:lnTo>
                  <a:lnTo>
                    <a:pt x="2243" y="1520"/>
                  </a:lnTo>
                  <a:lnTo>
                    <a:pt x="2243" y="1519"/>
                  </a:lnTo>
                  <a:lnTo>
                    <a:pt x="2244" y="1520"/>
                  </a:lnTo>
                  <a:lnTo>
                    <a:pt x="2244" y="1520"/>
                  </a:lnTo>
                  <a:lnTo>
                    <a:pt x="2245" y="1519"/>
                  </a:lnTo>
                  <a:lnTo>
                    <a:pt x="2245" y="1520"/>
                  </a:lnTo>
                  <a:lnTo>
                    <a:pt x="2246" y="1520"/>
                  </a:lnTo>
                  <a:lnTo>
                    <a:pt x="2246" y="1520"/>
                  </a:lnTo>
                  <a:lnTo>
                    <a:pt x="2247" y="1520"/>
                  </a:lnTo>
                  <a:lnTo>
                    <a:pt x="2247" y="1520"/>
                  </a:lnTo>
                  <a:lnTo>
                    <a:pt x="2248" y="1518"/>
                  </a:lnTo>
                  <a:lnTo>
                    <a:pt x="2248" y="1520"/>
                  </a:lnTo>
                  <a:lnTo>
                    <a:pt x="2249" y="1520"/>
                  </a:lnTo>
                  <a:lnTo>
                    <a:pt x="2249" y="1519"/>
                  </a:lnTo>
                  <a:lnTo>
                    <a:pt x="2250" y="1520"/>
                  </a:lnTo>
                  <a:lnTo>
                    <a:pt x="2250" y="1520"/>
                  </a:lnTo>
                  <a:lnTo>
                    <a:pt x="2251" y="1517"/>
                  </a:lnTo>
                  <a:lnTo>
                    <a:pt x="2251" y="1520"/>
                  </a:lnTo>
                  <a:lnTo>
                    <a:pt x="2252" y="1520"/>
                  </a:lnTo>
                  <a:lnTo>
                    <a:pt x="2252" y="1520"/>
                  </a:lnTo>
                  <a:lnTo>
                    <a:pt x="2253" y="1520"/>
                  </a:lnTo>
                  <a:lnTo>
                    <a:pt x="2253" y="1520"/>
                  </a:lnTo>
                  <a:lnTo>
                    <a:pt x="2254" y="1516"/>
                  </a:lnTo>
                  <a:lnTo>
                    <a:pt x="2254" y="1520"/>
                  </a:lnTo>
                  <a:lnTo>
                    <a:pt x="2255" y="1520"/>
                  </a:lnTo>
                  <a:lnTo>
                    <a:pt x="2255" y="1519"/>
                  </a:lnTo>
                  <a:lnTo>
                    <a:pt x="2256" y="1520"/>
                  </a:lnTo>
                  <a:lnTo>
                    <a:pt x="2256" y="1520"/>
                  </a:lnTo>
                  <a:lnTo>
                    <a:pt x="2257" y="1520"/>
                  </a:lnTo>
                  <a:lnTo>
                    <a:pt x="2257" y="1520"/>
                  </a:lnTo>
                  <a:lnTo>
                    <a:pt x="2258" y="1520"/>
                  </a:lnTo>
                  <a:lnTo>
                    <a:pt x="2258" y="1520"/>
                  </a:lnTo>
                  <a:lnTo>
                    <a:pt x="2259" y="1469"/>
                  </a:lnTo>
                  <a:lnTo>
                    <a:pt x="2259" y="1520"/>
                  </a:lnTo>
                  <a:lnTo>
                    <a:pt x="2260" y="1520"/>
                  </a:lnTo>
                  <a:lnTo>
                    <a:pt x="2260" y="1518"/>
                  </a:lnTo>
                  <a:lnTo>
                    <a:pt x="2261" y="1520"/>
                  </a:lnTo>
                  <a:lnTo>
                    <a:pt x="2261" y="1519"/>
                  </a:lnTo>
                  <a:lnTo>
                    <a:pt x="2262" y="1520"/>
                  </a:lnTo>
                  <a:lnTo>
                    <a:pt x="2262" y="1518"/>
                  </a:lnTo>
                  <a:lnTo>
                    <a:pt x="2263" y="1520"/>
                  </a:lnTo>
                  <a:lnTo>
                    <a:pt x="2263" y="1520"/>
                  </a:lnTo>
                  <a:lnTo>
                    <a:pt x="2264" y="1519"/>
                  </a:lnTo>
                  <a:lnTo>
                    <a:pt x="2264" y="1520"/>
                  </a:lnTo>
                  <a:lnTo>
                    <a:pt x="2265" y="1520"/>
                  </a:lnTo>
                  <a:lnTo>
                    <a:pt x="2265" y="1519"/>
                  </a:lnTo>
                  <a:lnTo>
                    <a:pt x="2266" y="1519"/>
                  </a:lnTo>
                  <a:lnTo>
                    <a:pt x="2266" y="1520"/>
                  </a:lnTo>
                  <a:lnTo>
                    <a:pt x="2267" y="1520"/>
                  </a:lnTo>
                  <a:lnTo>
                    <a:pt x="2267" y="1520"/>
                  </a:lnTo>
                  <a:lnTo>
                    <a:pt x="2268" y="1520"/>
                  </a:lnTo>
                  <a:lnTo>
                    <a:pt x="2268" y="1520"/>
                  </a:lnTo>
                  <a:lnTo>
                    <a:pt x="2269" y="1520"/>
                  </a:lnTo>
                  <a:lnTo>
                    <a:pt x="2269" y="1519"/>
                  </a:lnTo>
                  <a:lnTo>
                    <a:pt x="2270" y="1520"/>
                  </a:lnTo>
                  <a:lnTo>
                    <a:pt x="2270" y="1519"/>
                  </a:lnTo>
                  <a:lnTo>
                    <a:pt x="2271" y="1520"/>
                  </a:lnTo>
                  <a:lnTo>
                    <a:pt x="2271" y="1520"/>
                  </a:lnTo>
                  <a:lnTo>
                    <a:pt x="2272" y="1520"/>
                  </a:lnTo>
                  <a:lnTo>
                    <a:pt x="2272" y="1520"/>
                  </a:lnTo>
                  <a:lnTo>
                    <a:pt x="2273" y="1520"/>
                  </a:lnTo>
                  <a:lnTo>
                    <a:pt x="2273" y="1519"/>
                  </a:lnTo>
                  <a:lnTo>
                    <a:pt x="2274" y="1520"/>
                  </a:lnTo>
                  <a:lnTo>
                    <a:pt x="2274" y="1520"/>
                  </a:lnTo>
                  <a:lnTo>
                    <a:pt x="2275" y="1519"/>
                  </a:lnTo>
                  <a:lnTo>
                    <a:pt x="2275" y="1520"/>
                  </a:lnTo>
                  <a:lnTo>
                    <a:pt x="2276" y="1520"/>
                  </a:lnTo>
                  <a:lnTo>
                    <a:pt x="2276" y="1520"/>
                  </a:lnTo>
                  <a:lnTo>
                    <a:pt x="2277" y="1520"/>
                  </a:lnTo>
                  <a:lnTo>
                    <a:pt x="2277" y="1519"/>
                  </a:lnTo>
                  <a:lnTo>
                    <a:pt x="2278" y="1520"/>
                  </a:lnTo>
                  <a:lnTo>
                    <a:pt x="2278" y="1520"/>
                  </a:lnTo>
                  <a:lnTo>
                    <a:pt x="2279" y="1520"/>
                  </a:lnTo>
                  <a:lnTo>
                    <a:pt x="2279" y="1520"/>
                  </a:lnTo>
                  <a:lnTo>
                    <a:pt x="2280" y="1520"/>
                  </a:lnTo>
                  <a:lnTo>
                    <a:pt x="2280" y="1520"/>
                  </a:lnTo>
                  <a:lnTo>
                    <a:pt x="2281" y="1520"/>
                  </a:lnTo>
                  <a:lnTo>
                    <a:pt x="2281" y="1519"/>
                  </a:lnTo>
                  <a:lnTo>
                    <a:pt x="2282" y="1520"/>
                  </a:lnTo>
                  <a:lnTo>
                    <a:pt x="2282" y="1520"/>
                  </a:lnTo>
                  <a:lnTo>
                    <a:pt x="2283" y="1520"/>
                  </a:lnTo>
                  <a:lnTo>
                    <a:pt x="2283" y="1519"/>
                  </a:lnTo>
                  <a:lnTo>
                    <a:pt x="2284" y="1520"/>
                  </a:lnTo>
                  <a:lnTo>
                    <a:pt x="2284" y="1519"/>
                  </a:lnTo>
                  <a:lnTo>
                    <a:pt x="2285" y="1520"/>
                  </a:lnTo>
                  <a:lnTo>
                    <a:pt x="2285" y="1520"/>
                  </a:lnTo>
                  <a:lnTo>
                    <a:pt x="2286" y="1520"/>
                  </a:lnTo>
                  <a:lnTo>
                    <a:pt x="2286" y="1520"/>
                  </a:lnTo>
                  <a:lnTo>
                    <a:pt x="2287" y="1520"/>
                  </a:lnTo>
                  <a:lnTo>
                    <a:pt x="2287" y="1520"/>
                  </a:lnTo>
                  <a:lnTo>
                    <a:pt x="2288" y="1520"/>
                  </a:lnTo>
                  <a:lnTo>
                    <a:pt x="2288" y="1519"/>
                  </a:lnTo>
                  <a:lnTo>
                    <a:pt x="2289" y="1520"/>
                  </a:lnTo>
                  <a:lnTo>
                    <a:pt x="2289" y="1520"/>
                  </a:lnTo>
                  <a:lnTo>
                    <a:pt x="2290" y="1520"/>
                  </a:lnTo>
                  <a:lnTo>
                    <a:pt x="2290" y="1520"/>
                  </a:lnTo>
                  <a:lnTo>
                    <a:pt x="2291" y="1520"/>
                  </a:lnTo>
                  <a:lnTo>
                    <a:pt x="2291" y="1520"/>
                  </a:lnTo>
                  <a:lnTo>
                    <a:pt x="2292" y="1520"/>
                  </a:lnTo>
                  <a:lnTo>
                    <a:pt x="2292" y="1520"/>
                  </a:lnTo>
                  <a:lnTo>
                    <a:pt x="2293" y="1520"/>
                  </a:lnTo>
                  <a:lnTo>
                    <a:pt x="2293" y="1520"/>
                  </a:lnTo>
                  <a:lnTo>
                    <a:pt x="2294" y="1520"/>
                  </a:lnTo>
                  <a:lnTo>
                    <a:pt x="2294" y="1520"/>
                  </a:lnTo>
                  <a:lnTo>
                    <a:pt x="2295" y="1520"/>
                  </a:lnTo>
                  <a:lnTo>
                    <a:pt x="2295" y="1520"/>
                  </a:lnTo>
                  <a:lnTo>
                    <a:pt x="2296" y="1520"/>
                  </a:lnTo>
                  <a:lnTo>
                    <a:pt x="2296" y="1520"/>
                  </a:lnTo>
                  <a:lnTo>
                    <a:pt x="2297" y="1520"/>
                  </a:lnTo>
                  <a:lnTo>
                    <a:pt x="2297" y="1520"/>
                  </a:lnTo>
                  <a:lnTo>
                    <a:pt x="2298" y="1520"/>
                  </a:lnTo>
                  <a:lnTo>
                    <a:pt x="2298" y="1520"/>
                  </a:lnTo>
                  <a:lnTo>
                    <a:pt x="2299" y="1520"/>
                  </a:lnTo>
                  <a:lnTo>
                    <a:pt x="2299" y="1520"/>
                  </a:lnTo>
                  <a:lnTo>
                    <a:pt x="2300" y="1520"/>
                  </a:lnTo>
                  <a:lnTo>
                    <a:pt x="2300" y="1520"/>
                  </a:lnTo>
                  <a:lnTo>
                    <a:pt x="2301" y="1520"/>
                  </a:lnTo>
                  <a:lnTo>
                    <a:pt x="2301" y="1520"/>
                  </a:lnTo>
                  <a:lnTo>
                    <a:pt x="2302" y="1520"/>
                  </a:lnTo>
                  <a:lnTo>
                    <a:pt x="2302" y="1520"/>
                  </a:lnTo>
                  <a:lnTo>
                    <a:pt x="2303" y="1520"/>
                  </a:lnTo>
                  <a:lnTo>
                    <a:pt x="2303" y="1520"/>
                  </a:lnTo>
                  <a:lnTo>
                    <a:pt x="2304" y="1520"/>
                  </a:lnTo>
                  <a:lnTo>
                    <a:pt x="2304" y="1520"/>
                  </a:lnTo>
                  <a:lnTo>
                    <a:pt x="2305" y="1520"/>
                  </a:lnTo>
                  <a:lnTo>
                    <a:pt x="2305" y="1520"/>
                  </a:lnTo>
                  <a:lnTo>
                    <a:pt x="2306" y="1520"/>
                  </a:lnTo>
                  <a:lnTo>
                    <a:pt x="2306" y="1518"/>
                  </a:lnTo>
                  <a:lnTo>
                    <a:pt x="2307" y="1520"/>
                  </a:lnTo>
                  <a:lnTo>
                    <a:pt x="2307" y="1520"/>
                  </a:lnTo>
                  <a:lnTo>
                    <a:pt x="2308" y="1518"/>
                  </a:lnTo>
                  <a:lnTo>
                    <a:pt x="2308" y="1520"/>
                  </a:lnTo>
                  <a:lnTo>
                    <a:pt x="2309" y="1520"/>
                  </a:lnTo>
                  <a:lnTo>
                    <a:pt x="2309" y="1520"/>
                  </a:lnTo>
                  <a:lnTo>
                    <a:pt x="2310" y="1520"/>
                  </a:lnTo>
                  <a:lnTo>
                    <a:pt x="2310" y="1519"/>
                  </a:lnTo>
                  <a:lnTo>
                    <a:pt x="2311" y="1520"/>
                  </a:lnTo>
                  <a:lnTo>
                    <a:pt x="2311" y="1520"/>
                  </a:lnTo>
                  <a:lnTo>
                    <a:pt x="2312" y="1520"/>
                  </a:lnTo>
                  <a:lnTo>
                    <a:pt x="2312" y="1520"/>
                  </a:lnTo>
                  <a:lnTo>
                    <a:pt x="2313" y="1520"/>
                  </a:lnTo>
                  <a:lnTo>
                    <a:pt x="2313" y="1520"/>
                  </a:lnTo>
                  <a:lnTo>
                    <a:pt x="2314" y="1520"/>
                  </a:lnTo>
                  <a:lnTo>
                    <a:pt x="2314" y="1520"/>
                  </a:lnTo>
                  <a:lnTo>
                    <a:pt x="2315" y="1520"/>
                  </a:lnTo>
                  <a:lnTo>
                    <a:pt x="2315" y="1520"/>
                  </a:lnTo>
                  <a:lnTo>
                    <a:pt x="2316" y="1520"/>
                  </a:lnTo>
                  <a:lnTo>
                    <a:pt x="2316" y="1520"/>
                  </a:lnTo>
                  <a:lnTo>
                    <a:pt x="2317" y="1520"/>
                  </a:lnTo>
                  <a:lnTo>
                    <a:pt x="2317" y="1520"/>
                  </a:lnTo>
                  <a:lnTo>
                    <a:pt x="2318" y="1520"/>
                  </a:lnTo>
                  <a:lnTo>
                    <a:pt x="2318" y="1520"/>
                  </a:lnTo>
                  <a:lnTo>
                    <a:pt x="2319" y="1520"/>
                  </a:lnTo>
                  <a:lnTo>
                    <a:pt x="2319" y="1520"/>
                  </a:lnTo>
                  <a:lnTo>
                    <a:pt x="2320" y="1520"/>
                  </a:lnTo>
                  <a:lnTo>
                    <a:pt x="2320" y="1520"/>
                  </a:lnTo>
                  <a:lnTo>
                    <a:pt x="2321" y="1520"/>
                  </a:lnTo>
                  <a:lnTo>
                    <a:pt x="2321" y="1520"/>
                  </a:lnTo>
                  <a:lnTo>
                    <a:pt x="2322" y="1520"/>
                  </a:lnTo>
                  <a:lnTo>
                    <a:pt x="2322" y="1520"/>
                  </a:lnTo>
                  <a:lnTo>
                    <a:pt x="2323" y="1520"/>
                  </a:lnTo>
                  <a:lnTo>
                    <a:pt x="2323" y="1520"/>
                  </a:lnTo>
                  <a:lnTo>
                    <a:pt x="2324" y="1520"/>
                  </a:lnTo>
                  <a:lnTo>
                    <a:pt x="2324" y="1520"/>
                  </a:lnTo>
                  <a:lnTo>
                    <a:pt x="2325" y="1520"/>
                  </a:lnTo>
                  <a:lnTo>
                    <a:pt x="2325" y="1520"/>
                  </a:lnTo>
                  <a:lnTo>
                    <a:pt x="2326" y="1520"/>
                  </a:lnTo>
                  <a:lnTo>
                    <a:pt x="2326" y="1520"/>
                  </a:lnTo>
                  <a:lnTo>
                    <a:pt x="2327" y="1520"/>
                  </a:lnTo>
                  <a:lnTo>
                    <a:pt x="2327" y="1520"/>
                  </a:lnTo>
                  <a:lnTo>
                    <a:pt x="2328" y="1520"/>
                  </a:lnTo>
                  <a:lnTo>
                    <a:pt x="2328" y="1520"/>
                  </a:lnTo>
                  <a:lnTo>
                    <a:pt x="2329" y="1520"/>
                  </a:lnTo>
                  <a:lnTo>
                    <a:pt x="2329" y="1520"/>
                  </a:lnTo>
                  <a:lnTo>
                    <a:pt x="2330" y="1520"/>
                  </a:lnTo>
                  <a:lnTo>
                    <a:pt x="2330" y="1520"/>
                  </a:lnTo>
                  <a:lnTo>
                    <a:pt x="2331" y="1520"/>
                  </a:lnTo>
                  <a:lnTo>
                    <a:pt x="2331" y="1520"/>
                  </a:lnTo>
                  <a:lnTo>
                    <a:pt x="2332" y="1520"/>
                  </a:lnTo>
                  <a:lnTo>
                    <a:pt x="2332" y="1520"/>
                  </a:lnTo>
                  <a:lnTo>
                    <a:pt x="2333" y="1519"/>
                  </a:lnTo>
                  <a:lnTo>
                    <a:pt x="2333" y="1520"/>
                  </a:lnTo>
                  <a:lnTo>
                    <a:pt x="2334" y="1519"/>
                  </a:lnTo>
                  <a:lnTo>
                    <a:pt x="2334" y="1520"/>
                  </a:lnTo>
                  <a:lnTo>
                    <a:pt x="2335" y="1520"/>
                  </a:lnTo>
                  <a:lnTo>
                    <a:pt x="2335" y="1520"/>
                  </a:lnTo>
                  <a:lnTo>
                    <a:pt x="2336" y="1519"/>
                  </a:lnTo>
                  <a:lnTo>
                    <a:pt x="2336" y="1520"/>
                  </a:lnTo>
                  <a:lnTo>
                    <a:pt x="2337" y="1520"/>
                  </a:lnTo>
                  <a:lnTo>
                    <a:pt x="2337" y="1519"/>
                  </a:lnTo>
                  <a:lnTo>
                    <a:pt x="2338" y="1520"/>
                  </a:lnTo>
                  <a:lnTo>
                    <a:pt x="2338" y="1520"/>
                  </a:lnTo>
                  <a:lnTo>
                    <a:pt x="2339" y="1520"/>
                  </a:lnTo>
                  <a:lnTo>
                    <a:pt x="2339" y="1520"/>
                  </a:lnTo>
                  <a:lnTo>
                    <a:pt x="2340" y="1520"/>
                  </a:lnTo>
                  <a:lnTo>
                    <a:pt x="2340" y="1520"/>
                  </a:lnTo>
                  <a:lnTo>
                    <a:pt x="2341" y="1520"/>
                  </a:lnTo>
                  <a:lnTo>
                    <a:pt x="2341" y="1520"/>
                  </a:lnTo>
                  <a:lnTo>
                    <a:pt x="2342" y="1520"/>
                  </a:lnTo>
                  <a:lnTo>
                    <a:pt x="2342" y="1520"/>
                  </a:lnTo>
                  <a:lnTo>
                    <a:pt x="2343" y="1520"/>
                  </a:lnTo>
                  <a:lnTo>
                    <a:pt x="2343" y="1520"/>
                  </a:lnTo>
                  <a:lnTo>
                    <a:pt x="2344" y="1520"/>
                  </a:lnTo>
                  <a:lnTo>
                    <a:pt x="2344" y="1520"/>
                  </a:lnTo>
                  <a:lnTo>
                    <a:pt x="2345" y="1520"/>
                  </a:lnTo>
                  <a:lnTo>
                    <a:pt x="2345" y="1520"/>
                  </a:lnTo>
                  <a:lnTo>
                    <a:pt x="2346" y="1520"/>
                  </a:lnTo>
                  <a:lnTo>
                    <a:pt x="2346" y="1520"/>
                  </a:lnTo>
                  <a:lnTo>
                    <a:pt x="2347" y="1520"/>
                  </a:lnTo>
                  <a:lnTo>
                    <a:pt x="2347" y="1520"/>
                  </a:lnTo>
                  <a:lnTo>
                    <a:pt x="2348" y="1520"/>
                  </a:lnTo>
                  <a:lnTo>
                    <a:pt x="2348" y="1520"/>
                  </a:lnTo>
                  <a:lnTo>
                    <a:pt x="2349" y="1520"/>
                  </a:lnTo>
                  <a:lnTo>
                    <a:pt x="2349" y="1519"/>
                  </a:lnTo>
                  <a:lnTo>
                    <a:pt x="2350" y="1520"/>
                  </a:lnTo>
                  <a:lnTo>
                    <a:pt x="2350" y="1520"/>
                  </a:lnTo>
                  <a:lnTo>
                    <a:pt x="2351" y="1520"/>
                  </a:lnTo>
                  <a:lnTo>
                    <a:pt x="2351" y="1520"/>
                  </a:lnTo>
                  <a:lnTo>
                    <a:pt x="2352" y="1520"/>
                  </a:lnTo>
                  <a:lnTo>
                    <a:pt x="2352" y="1520"/>
                  </a:lnTo>
                  <a:lnTo>
                    <a:pt x="2353" y="1520"/>
                  </a:lnTo>
                  <a:lnTo>
                    <a:pt x="2353" y="1520"/>
                  </a:lnTo>
                  <a:lnTo>
                    <a:pt x="2354" y="1520"/>
                  </a:lnTo>
                  <a:lnTo>
                    <a:pt x="2354" y="1520"/>
                  </a:lnTo>
                  <a:lnTo>
                    <a:pt x="2355" y="1519"/>
                  </a:lnTo>
                  <a:lnTo>
                    <a:pt x="2355" y="1520"/>
                  </a:lnTo>
                  <a:lnTo>
                    <a:pt x="2356" y="1520"/>
                  </a:lnTo>
                  <a:lnTo>
                    <a:pt x="2356" y="1520"/>
                  </a:lnTo>
                  <a:lnTo>
                    <a:pt x="2357" y="1519"/>
                  </a:lnTo>
                  <a:lnTo>
                    <a:pt x="2357" y="1520"/>
                  </a:lnTo>
                  <a:lnTo>
                    <a:pt x="2358" y="1520"/>
                  </a:lnTo>
                  <a:lnTo>
                    <a:pt x="2358" y="1520"/>
                  </a:lnTo>
                  <a:lnTo>
                    <a:pt x="2359" y="1520"/>
                  </a:lnTo>
                  <a:lnTo>
                    <a:pt x="2359" y="1520"/>
                  </a:lnTo>
                  <a:lnTo>
                    <a:pt x="2360" y="1520"/>
                  </a:lnTo>
                  <a:lnTo>
                    <a:pt x="2360" y="1520"/>
                  </a:lnTo>
                  <a:lnTo>
                    <a:pt x="2361" y="1520"/>
                  </a:lnTo>
                  <a:lnTo>
                    <a:pt x="2361" y="1520"/>
                  </a:lnTo>
                  <a:lnTo>
                    <a:pt x="2362" y="1520"/>
                  </a:lnTo>
                  <a:lnTo>
                    <a:pt x="2362" y="1520"/>
                  </a:lnTo>
                  <a:lnTo>
                    <a:pt x="2363" y="1519"/>
                  </a:lnTo>
                  <a:lnTo>
                    <a:pt x="2363" y="1520"/>
                  </a:lnTo>
                  <a:lnTo>
                    <a:pt x="2364" y="1520"/>
                  </a:lnTo>
                  <a:lnTo>
                    <a:pt x="2364" y="1520"/>
                  </a:lnTo>
                  <a:lnTo>
                    <a:pt x="2365" y="1520"/>
                  </a:lnTo>
                  <a:lnTo>
                    <a:pt x="2365" y="1520"/>
                  </a:lnTo>
                  <a:lnTo>
                    <a:pt x="2366" y="1520"/>
                  </a:lnTo>
                  <a:lnTo>
                    <a:pt x="2366" y="1520"/>
                  </a:lnTo>
                  <a:lnTo>
                    <a:pt x="2367" y="1520"/>
                  </a:lnTo>
                  <a:lnTo>
                    <a:pt x="2367" y="1520"/>
                  </a:lnTo>
                  <a:lnTo>
                    <a:pt x="2368" y="1520"/>
                  </a:lnTo>
                  <a:lnTo>
                    <a:pt x="2368" y="1520"/>
                  </a:lnTo>
                  <a:lnTo>
                    <a:pt x="2369" y="1520"/>
                  </a:lnTo>
                  <a:lnTo>
                    <a:pt x="2369" y="1520"/>
                  </a:lnTo>
                  <a:lnTo>
                    <a:pt x="2370" y="1520"/>
                  </a:lnTo>
                  <a:lnTo>
                    <a:pt x="2370" y="1520"/>
                  </a:lnTo>
                  <a:lnTo>
                    <a:pt x="2371" y="1520"/>
                  </a:lnTo>
                  <a:lnTo>
                    <a:pt x="2371" y="1519"/>
                  </a:lnTo>
                  <a:lnTo>
                    <a:pt x="2372" y="1520"/>
                  </a:lnTo>
                  <a:lnTo>
                    <a:pt x="2372" y="1520"/>
                  </a:lnTo>
                  <a:lnTo>
                    <a:pt x="2373" y="1520"/>
                  </a:lnTo>
                  <a:lnTo>
                    <a:pt x="2373" y="1519"/>
                  </a:lnTo>
                  <a:lnTo>
                    <a:pt x="2374" y="1520"/>
                  </a:lnTo>
                  <a:lnTo>
                    <a:pt x="2374" y="1520"/>
                  </a:lnTo>
                  <a:lnTo>
                    <a:pt x="2375" y="1520"/>
                  </a:lnTo>
                  <a:lnTo>
                    <a:pt x="2375" y="1520"/>
                  </a:lnTo>
                  <a:lnTo>
                    <a:pt x="2376" y="1520"/>
                  </a:lnTo>
                  <a:lnTo>
                    <a:pt x="2376" y="1520"/>
                  </a:lnTo>
                  <a:lnTo>
                    <a:pt x="2377" y="1517"/>
                  </a:lnTo>
                  <a:lnTo>
                    <a:pt x="2377" y="1520"/>
                  </a:lnTo>
                  <a:lnTo>
                    <a:pt x="2378" y="1518"/>
                  </a:lnTo>
                  <a:lnTo>
                    <a:pt x="2378" y="1520"/>
                  </a:lnTo>
                  <a:lnTo>
                    <a:pt x="2379" y="1519"/>
                  </a:lnTo>
                  <a:lnTo>
                    <a:pt x="2379" y="1520"/>
                  </a:lnTo>
                  <a:lnTo>
                    <a:pt x="2380" y="1520"/>
                  </a:lnTo>
                  <a:lnTo>
                    <a:pt x="2380" y="1519"/>
                  </a:lnTo>
                  <a:lnTo>
                    <a:pt x="2381" y="1520"/>
                  </a:lnTo>
                  <a:lnTo>
                    <a:pt x="2381" y="1519"/>
                  </a:lnTo>
                  <a:lnTo>
                    <a:pt x="2382" y="1520"/>
                  </a:lnTo>
                  <a:lnTo>
                    <a:pt x="2382" y="1520"/>
                  </a:lnTo>
                  <a:lnTo>
                    <a:pt x="2383" y="1519"/>
                  </a:lnTo>
                  <a:lnTo>
                    <a:pt x="2383" y="1520"/>
                  </a:lnTo>
                  <a:lnTo>
                    <a:pt x="2384" y="1520"/>
                  </a:lnTo>
                  <a:lnTo>
                    <a:pt x="2384" y="1520"/>
                  </a:lnTo>
                  <a:lnTo>
                    <a:pt x="2385" y="1519"/>
                  </a:lnTo>
                  <a:lnTo>
                    <a:pt x="2385" y="1520"/>
                  </a:lnTo>
                  <a:lnTo>
                    <a:pt x="2386" y="1520"/>
                  </a:lnTo>
                  <a:lnTo>
                    <a:pt x="2386" y="1520"/>
                  </a:lnTo>
                  <a:lnTo>
                    <a:pt x="2387" y="1505"/>
                  </a:lnTo>
                  <a:lnTo>
                    <a:pt x="2387" y="1520"/>
                  </a:lnTo>
                  <a:lnTo>
                    <a:pt x="2388" y="1520"/>
                  </a:lnTo>
                  <a:lnTo>
                    <a:pt x="2388" y="1520"/>
                  </a:lnTo>
                  <a:lnTo>
                    <a:pt x="2389" y="1519"/>
                  </a:lnTo>
                  <a:lnTo>
                    <a:pt x="2389" y="1520"/>
                  </a:lnTo>
                  <a:lnTo>
                    <a:pt x="2390" y="1520"/>
                  </a:lnTo>
                  <a:lnTo>
                    <a:pt x="2390" y="1520"/>
                  </a:lnTo>
                  <a:lnTo>
                    <a:pt x="2391" y="1515"/>
                  </a:lnTo>
                  <a:lnTo>
                    <a:pt x="2391" y="1520"/>
                  </a:lnTo>
                  <a:lnTo>
                    <a:pt x="2392" y="1520"/>
                  </a:lnTo>
                  <a:lnTo>
                    <a:pt x="2392" y="1516"/>
                  </a:lnTo>
                  <a:lnTo>
                    <a:pt x="2393" y="1520"/>
                  </a:lnTo>
                  <a:lnTo>
                    <a:pt x="2393" y="1520"/>
                  </a:lnTo>
                  <a:lnTo>
                    <a:pt x="2394" y="1515"/>
                  </a:lnTo>
                  <a:lnTo>
                    <a:pt x="2394" y="1520"/>
                  </a:lnTo>
                  <a:lnTo>
                    <a:pt x="2395" y="1520"/>
                  </a:lnTo>
                  <a:lnTo>
                    <a:pt x="2395" y="1515"/>
                  </a:lnTo>
                  <a:lnTo>
                    <a:pt x="2396" y="1520"/>
                  </a:lnTo>
                  <a:lnTo>
                    <a:pt x="2396" y="1515"/>
                  </a:lnTo>
                  <a:lnTo>
                    <a:pt x="2397" y="1520"/>
                  </a:lnTo>
                  <a:lnTo>
                    <a:pt x="2397" y="1509"/>
                  </a:lnTo>
                  <a:lnTo>
                    <a:pt x="2398" y="1520"/>
                  </a:lnTo>
                  <a:lnTo>
                    <a:pt x="2398" y="1520"/>
                  </a:lnTo>
                  <a:lnTo>
                    <a:pt x="2399" y="1520"/>
                  </a:lnTo>
                  <a:lnTo>
                    <a:pt x="2399" y="1513"/>
                  </a:lnTo>
                  <a:lnTo>
                    <a:pt x="2400" y="1513"/>
                  </a:lnTo>
                  <a:lnTo>
                    <a:pt x="2400" y="1520"/>
                  </a:lnTo>
                  <a:lnTo>
                    <a:pt x="2401" y="1520"/>
                  </a:lnTo>
                  <a:lnTo>
                    <a:pt x="2401" y="1520"/>
                  </a:lnTo>
                  <a:lnTo>
                    <a:pt x="2402" y="1511"/>
                  </a:lnTo>
                  <a:lnTo>
                    <a:pt x="2402" y="1520"/>
                  </a:lnTo>
                  <a:lnTo>
                    <a:pt x="2403" y="1515"/>
                  </a:lnTo>
                  <a:lnTo>
                    <a:pt x="2403" y="1520"/>
                  </a:lnTo>
                  <a:lnTo>
                    <a:pt x="2404" y="1514"/>
                  </a:lnTo>
                  <a:lnTo>
                    <a:pt x="2404" y="1520"/>
                  </a:lnTo>
                  <a:lnTo>
                    <a:pt x="2405" y="1512"/>
                  </a:lnTo>
                  <a:lnTo>
                    <a:pt x="2405" y="1520"/>
                  </a:lnTo>
                  <a:lnTo>
                    <a:pt x="2406" y="1520"/>
                  </a:lnTo>
                  <a:lnTo>
                    <a:pt x="2406" y="1516"/>
                  </a:lnTo>
                  <a:lnTo>
                    <a:pt x="2407" y="1520"/>
                  </a:lnTo>
                  <a:lnTo>
                    <a:pt x="2407" y="1518"/>
                  </a:lnTo>
                  <a:lnTo>
                    <a:pt x="2408" y="1520"/>
                  </a:lnTo>
                  <a:lnTo>
                    <a:pt x="2408" y="1520"/>
                  </a:lnTo>
                  <a:lnTo>
                    <a:pt x="2409" y="1518"/>
                  </a:lnTo>
                  <a:lnTo>
                    <a:pt x="2409" y="1520"/>
                  </a:lnTo>
                  <a:lnTo>
                    <a:pt x="2410" y="1514"/>
                  </a:lnTo>
                  <a:lnTo>
                    <a:pt x="2410" y="1520"/>
                  </a:lnTo>
                  <a:lnTo>
                    <a:pt x="2411" y="1520"/>
                  </a:lnTo>
                  <a:lnTo>
                    <a:pt x="2411" y="1520"/>
                  </a:lnTo>
                  <a:lnTo>
                    <a:pt x="2412" y="1516"/>
                  </a:lnTo>
                  <a:lnTo>
                    <a:pt x="2412" y="1520"/>
                  </a:lnTo>
                  <a:lnTo>
                    <a:pt x="2413" y="1520"/>
                  </a:lnTo>
                  <a:lnTo>
                    <a:pt x="2413" y="1520"/>
                  </a:lnTo>
                  <a:lnTo>
                    <a:pt x="2414" y="1520"/>
                  </a:lnTo>
                  <a:lnTo>
                    <a:pt x="2414" y="1520"/>
                  </a:lnTo>
                  <a:lnTo>
                    <a:pt x="2415" y="1518"/>
                  </a:lnTo>
                  <a:lnTo>
                    <a:pt x="2415" y="1520"/>
                  </a:lnTo>
                  <a:lnTo>
                    <a:pt x="2416" y="1519"/>
                  </a:lnTo>
                  <a:lnTo>
                    <a:pt x="2416" y="1520"/>
                  </a:lnTo>
                  <a:lnTo>
                    <a:pt x="2417" y="1519"/>
                  </a:lnTo>
                  <a:lnTo>
                    <a:pt x="2417" y="1520"/>
                  </a:lnTo>
                  <a:lnTo>
                    <a:pt x="2418" y="1520"/>
                  </a:lnTo>
                  <a:lnTo>
                    <a:pt x="2418" y="1520"/>
                  </a:lnTo>
                  <a:lnTo>
                    <a:pt x="2419" y="1520"/>
                  </a:lnTo>
                  <a:lnTo>
                    <a:pt x="2419" y="1517"/>
                  </a:lnTo>
                  <a:lnTo>
                    <a:pt x="2420" y="1520"/>
                  </a:lnTo>
                  <a:lnTo>
                    <a:pt x="2420" y="1520"/>
                  </a:lnTo>
                  <a:lnTo>
                    <a:pt x="2421" y="1520"/>
                  </a:lnTo>
                  <a:lnTo>
                    <a:pt x="2421" y="1519"/>
                  </a:lnTo>
                  <a:lnTo>
                    <a:pt x="2422" y="1520"/>
                  </a:lnTo>
                  <a:lnTo>
                    <a:pt x="2422" y="1520"/>
                  </a:lnTo>
                  <a:lnTo>
                    <a:pt x="2423" y="1519"/>
                  </a:lnTo>
                  <a:lnTo>
                    <a:pt x="2423" y="1520"/>
                  </a:lnTo>
                  <a:lnTo>
                    <a:pt x="2424" y="1519"/>
                  </a:lnTo>
                  <a:lnTo>
                    <a:pt x="2424" y="1520"/>
                  </a:lnTo>
                  <a:lnTo>
                    <a:pt x="2425" y="1520"/>
                  </a:lnTo>
                  <a:lnTo>
                    <a:pt x="2425" y="1518"/>
                  </a:lnTo>
                  <a:lnTo>
                    <a:pt x="2426" y="1520"/>
                  </a:lnTo>
                  <a:lnTo>
                    <a:pt x="2426" y="1520"/>
                  </a:lnTo>
                  <a:lnTo>
                    <a:pt x="2427" y="1520"/>
                  </a:lnTo>
                  <a:lnTo>
                    <a:pt x="2427" y="1519"/>
                  </a:lnTo>
                  <a:lnTo>
                    <a:pt x="2428" y="1519"/>
                  </a:lnTo>
                  <a:lnTo>
                    <a:pt x="2428" y="1520"/>
                  </a:lnTo>
                  <a:lnTo>
                    <a:pt x="2429" y="1520"/>
                  </a:lnTo>
                  <a:lnTo>
                    <a:pt x="2429" y="1520"/>
                  </a:lnTo>
                  <a:lnTo>
                    <a:pt x="2430" y="1517"/>
                  </a:lnTo>
                  <a:lnTo>
                    <a:pt x="2430" y="1520"/>
                  </a:lnTo>
                  <a:lnTo>
                    <a:pt x="2431" y="1520"/>
                  </a:lnTo>
                  <a:lnTo>
                    <a:pt x="2431" y="1518"/>
                  </a:lnTo>
                  <a:lnTo>
                    <a:pt x="2432" y="1520"/>
                  </a:lnTo>
                  <a:lnTo>
                    <a:pt x="2432" y="1520"/>
                  </a:lnTo>
                  <a:lnTo>
                    <a:pt x="2433" y="1520"/>
                  </a:lnTo>
                  <a:lnTo>
                    <a:pt x="2433" y="1520"/>
                  </a:lnTo>
                  <a:lnTo>
                    <a:pt x="2434" y="1520"/>
                  </a:lnTo>
                  <a:lnTo>
                    <a:pt x="2434" y="1520"/>
                  </a:lnTo>
                  <a:lnTo>
                    <a:pt x="2435" y="1516"/>
                  </a:lnTo>
                  <a:lnTo>
                    <a:pt x="2435" y="1520"/>
                  </a:lnTo>
                  <a:lnTo>
                    <a:pt x="2436" y="1520"/>
                  </a:lnTo>
                  <a:lnTo>
                    <a:pt x="2436" y="1518"/>
                  </a:lnTo>
                  <a:lnTo>
                    <a:pt x="2437" y="1520"/>
                  </a:lnTo>
                  <a:lnTo>
                    <a:pt x="2437" y="1520"/>
                  </a:lnTo>
                  <a:lnTo>
                    <a:pt x="2438" y="1519"/>
                  </a:lnTo>
                  <a:lnTo>
                    <a:pt x="2438" y="1520"/>
                  </a:lnTo>
                  <a:lnTo>
                    <a:pt x="2439" y="1520"/>
                  </a:lnTo>
                  <a:lnTo>
                    <a:pt x="2439" y="1519"/>
                  </a:lnTo>
                  <a:lnTo>
                    <a:pt x="2440" y="1520"/>
                  </a:lnTo>
                  <a:lnTo>
                    <a:pt x="2440" y="1520"/>
                  </a:lnTo>
                  <a:lnTo>
                    <a:pt x="2441" y="1519"/>
                  </a:lnTo>
                  <a:lnTo>
                    <a:pt x="2441" y="1520"/>
                  </a:lnTo>
                  <a:lnTo>
                    <a:pt x="2442" y="1519"/>
                  </a:lnTo>
                  <a:lnTo>
                    <a:pt x="2442" y="1520"/>
                  </a:lnTo>
                  <a:lnTo>
                    <a:pt x="2443" y="1520"/>
                  </a:lnTo>
                  <a:lnTo>
                    <a:pt x="2443" y="1520"/>
                  </a:lnTo>
                  <a:lnTo>
                    <a:pt x="2444" y="1520"/>
                  </a:lnTo>
                  <a:lnTo>
                    <a:pt x="2444" y="1520"/>
                  </a:lnTo>
                  <a:lnTo>
                    <a:pt x="2445" y="1520"/>
                  </a:lnTo>
                  <a:lnTo>
                    <a:pt x="2445" y="1520"/>
                  </a:lnTo>
                  <a:lnTo>
                    <a:pt x="2446" y="1520"/>
                  </a:lnTo>
                  <a:lnTo>
                    <a:pt x="2446" y="1520"/>
                  </a:lnTo>
                  <a:lnTo>
                    <a:pt x="2447" y="1518"/>
                  </a:lnTo>
                  <a:lnTo>
                    <a:pt x="2447" y="1520"/>
                  </a:lnTo>
                  <a:lnTo>
                    <a:pt x="2448" y="1520"/>
                  </a:lnTo>
                  <a:lnTo>
                    <a:pt x="2448" y="1520"/>
                  </a:lnTo>
                  <a:lnTo>
                    <a:pt x="2449" y="1519"/>
                  </a:lnTo>
                  <a:lnTo>
                    <a:pt x="2449" y="1520"/>
                  </a:lnTo>
                  <a:lnTo>
                    <a:pt x="2450" y="1520"/>
                  </a:lnTo>
                  <a:lnTo>
                    <a:pt x="2450" y="1519"/>
                  </a:lnTo>
                  <a:lnTo>
                    <a:pt x="2451" y="1520"/>
                  </a:lnTo>
                  <a:lnTo>
                    <a:pt x="2451" y="1520"/>
                  </a:lnTo>
                  <a:lnTo>
                    <a:pt x="2452" y="1520"/>
                  </a:lnTo>
                  <a:lnTo>
                    <a:pt x="2452" y="1520"/>
                  </a:lnTo>
                  <a:lnTo>
                    <a:pt x="2453" y="1520"/>
                  </a:lnTo>
                  <a:lnTo>
                    <a:pt x="2453" y="1520"/>
                  </a:lnTo>
                  <a:lnTo>
                    <a:pt x="2454" y="1519"/>
                  </a:lnTo>
                  <a:lnTo>
                    <a:pt x="2454" y="1520"/>
                  </a:lnTo>
                  <a:lnTo>
                    <a:pt x="2455" y="1520"/>
                  </a:lnTo>
                  <a:lnTo>
                    <a:pt x="2455" y="1520"/>
                  </a:lnTo>
                  <a:lnTo>
                    <a:pt x="2456" y="1520"/>
                  </a:lnTo>
                  <a:lnTo>
                    <a:pt x="2456" y="1519"/>
                  </a:lnTo>
                  <a:lnTo>
                    <a:pt x="2457" y="1520"/>
                  </a:lnTo>
                  <a:lnTo>
                    <a:pt x="2457" y="1520"/>
                  </a:lnTo>
                  <a:lnTo>
                    <a:pt x="2458" y="1520"/>
                  </a:lnTo>
                  <a:lnTo>
                    <a:pt x="2458" y="1520"/>
                  </a:lnTo>
                  <a:lnTo>
                    <a:pt x="2459" y="1520"/>
                  </a:lnTo>
                  <a:lnTo>
                    <a:pt x="2459" y="1520"/>
                  </a:lnTo>
                  <a:lnTo>
                    <a:pt x="2460" y="1519"/>
                  </a:lnTo>
                  <a:lnTo>
                    <a:pt x="2460" y="1520"/>
                  </a:lnTo>
                  <a:lnTo>
                    <a:pt x="2461" y="1520"/>
                  </a:lnTo>
                  <a:lnTo>
                    <a:pt x="2461" y="1520"/>
                  </a:lnTo>
                  <a:lnTo>
                    <a:pt x="2462" y="1519"/>
                  </a:lnTo>
                  <a:lnTo>
                    <a:pt x="2462" y="1520"/>
                  </a:lnTo>
                  <a:lnTo>
                    <a:pt x="2463" y="1520"/>
                  </a:lnTo>
                  <a:lnTo>
                    <a:pt x="2463" y="1519"/>
                  </a:lnTo>
                  <a:lnTo>
                    <a:pt x="2464" y="1520"/>
                  </a:lnTo>
                  <a:lnTo>
                    <a:pt x="2464" y="1520"/>
                  </a:lnTo>
                  <a:lnTo>
                    <a:pt x="2465" y="1520"/>
                  </a:lnTo>
                  <a:lnTo>
                    <a:pt x="2465" y="1519"/>
                  </a:lnTo>
                  <a:lnTo>
                    <a:pt x="2466" y="1520"/>
                  </a:lnTo>
                  <a:lnTo>
                    <a:pt x="2466" y="1520"/>
                  </a:lnTo>
                  <a:lnTo>
                    <a:pt x="2467" y="1520"/>
                  </a:lnTo>
                  <a:lnTo>
                    <a:pt x="2467" y="1520"/>
                  </a:lnTo>
                  <a:lnTo>
                    <a:pt x="2468" y="1520"/>
                  </a:lnTo>
                  <a:lnTo>
                    <a:pt x="2468" y="1520"/>
                  </a:lnTo>
                  <a:lnTo>
                    <a:pt x="2469" y="1520"/>
                  </a:lnTo>
                  <a:lnTo>
                    <a:pt x="2469" y="1520"/>
                  </a:lnTo>
                  <a:lnTo>
                    <a:pt x="2470" y="1520"/>
                  </a:lnTo>
                  <a:lnTo>
                    <a:pt x="2470" y="1519"/>
                  </a:lnTo>
                  <a:lnTo>
                    <a:pt x="2471" y="1520"/>
                  </a:lnTo>
                  <a:lnTo>
                    <a:pt x="2471" y="1520"/>
                  </a:lnTo>
                  <a:lnTo>
                    <a:pt x="2472" y="1520"/>
                  </a:lnTo>
                  <a:lnTo>
                    <a:pt x="2472" y="1520"/>
                  </a:lnTo>
                  <a:lnTo>
                    <a:pt x="2473" y="1520"/>
                  </a:lnTo>
                  <a:lnTo>
                    <a:pt x="2473" y="1520"/>
                  </a:lnTo>
                  <a:lnTo>
                    <a:pt x="2474" y="1520"/>
                  </a:lnTo>
                  <a:lnTo>
                    <a:pt x="2474" y="1518"/>
                  </a:lnTo>
                  <a:lnTo>
                    <a:pt x="2475" y="1520"/>
                  </a:lnTo>
                  <a:lnTo>
                    <a:pt x="2475" y="1520"/>
                  </a:lnTo>
                  <a:lnTo>
                    <a:pt x="2476" y="1520"/>
                  </a:lnTo>
                  <a:lnTo>
                    <a:pt x="2476" y="1520"/>
                  </a:lnTo>
                  <a:lnTo>
                    <a:pt x="2477" y="1520"/>
                  </a:lnTo>
                  <a:lnTo>
                    <a:pt x="2477" y="1520"/>
                  </a:lnTo>
                  <a:lnTo>
                    <a:pt x="2478" y="1520"/>
                  </a:lnTo>
                  <a:lnTo>
                    <a:pt x="2478" y="1519"/>
                  </a:lnTo>
                  <a:lnTo>
                    <a:pt x="2479" y="1520"/>
                  </a:lnTo>
                  <a:lnTo>
                    <a:pt x="2479" y="1519"/>
                  </a:lnTo>
                  <a:lnTo>
                    <a:pt x="2480" y="1520"/>
                  </a:lnTo>
                  <a:lnTo>
                    <a:pt x="2480" y="1520"/>
                  </a:lnTo>
                  <a:lnTo>
                    <a:pt x="2481" y="1520"/>
                  </a:lnTo>
                  <a:lnTo>
                    <a:pt x="2481" y="1520"/>
                  </a:lnTo>
                  <a:lnTo>
                    <a:pt x="2482" y="1520"/>
                  </a:lnTo>
                  <a:lnTo>
                    <a:pt x="2482" y="1520"/>
                  </a:lnTo>
                  <a:lnTo>
                    <a:pt x="2483" y="1520"/>
                  </a:lnTo>
                  <a:lnTo>
                    <a:pt x="2483" y="1520"/>
                  </a:lnTo>
                  <a:lnTo>
                    <a:pt x="2484" y="1520"/>
                  </a:lnTo>
                  <a:lnTo>
                    <a:pt x="2484" y="1520"/>
                  </a:lnTo>
                  <a:lnTo>
                    <a:pt x="2485" y="1520"/>
                  </a:lnTo>
                  <a:lnTo>
                    <a:pt x="2485" y="1520"/>
                  </a:lnTo>
                  <a:lnTo>
                    <a:pt x="2486" y="1520"/>
                  </a:lnTo>
                  <a:lnTo>
                    <a:pt x="2486" y="1520"/>
                  </a:lnTo>
                  <a:lnTo>
                    <a:pt x="2487" y="1520"/>
                  </a:lnTo>
                  <a:lnTo>
                    <a:pt x="2487" y="1519"/>
                  </a:lnTo>
                  <a:lnTo>
                    <a:pt x="2488" y="1520"/>
                  </a:lnTo>
                  <a:lnTo>
                    <a:pt x="2488" y="1520"/>
                  </a:lnTo>
                  <a:lnTo>
                    <a:pt x="2489" y="1520"/>
                  </a:lnTo>
                  <a:lnTo>
                    <a:pt x="2489" y="1519"/>
                  </a:lnTo>
                  <a:lnTo>
                    <a:pt x="2490" y="1520"/>
                  </a:lnTo>
                  <a:lnTo>
                    <a:pt x="2490" y="1519"/>
                  </a:lnTo>
                  <a:lnTo>
                    <a:pt x="2491" y="1520"/>
                  </a:lnTo>
                  <a:lnTo>
                    <a:pt x="2491" y="1520"/>
                  </a:lnTo>
                  <a:lnTo>
                    <a:pt x="2492" y="1520"/>
                  </a:lnTo>
                  <a:lnTo>
                    <a:pt x="2492" y="1518"/>
                  </a:lnTo>
                  <a:lnTo>
                    <a:pt x="2493" y="1520"/>
                  </a:lnTo>
                  <a:lnTo>
                    <a:pt x="2493" y="1520"/>
                  </a:lnTo>
                  <a:lnTo>
                    <a:pt x="2494" y="1520"/>
                  </a:lnTo>
                  <a:lnTo>
                    <a:pt x="2494" y="1517"/>
                  </a:lnTo>
                  <a:lnTo>
                    <a:pt x="2495" y="1520"/>
                  </a:lnTo>
                  <a:lnTo>
                    <a:pt x="2495" y="1520"/>
                  </a:lnTo>
                  <a:lnTo>
                    <a:pt x="2496" y="1520"/>
                  </a:lnTo>
                  <a:lnTo>
                    <a:pt x="2496" y="1519"/>
                  </a:lnTo>
                  <a:lnTo>
                    <a:pt x="2497" y="1520"/>
                  </a:lnTo>
                  <a:lnTo>
                    <a:pt x="2497" y="1520"/>
                  </a:lnTo>
                  <a:lnTo>
                    <a:pt x="2498" y="1520"/>
                  </a:lnTo>
                  <a:lnTo>
                    <a:pt x="2498" y="1518"/>
                  </a:lnTo>
                  <a:lnTo>
                    <a:pt x="2499" y="1520"/>
                  </a:lnTo>
                  <a:lnTo>
                    <a:pt x="2499" y="1520"/>
                  </a:lnTo>
                  <a:lnTo>
                    <a:pt x="2500" y="1520"/>
                  </a:lnTo>
                  <a:lnTo>
                    <a:pt x="2500" y="1518"/>
                  </a:lnTo>
                  <a:lnTo>
                    <a:pt x="2501" y="1520"/>
                  </a:lnTo>
                  <a:lnTo>
                    <a:pt x="2501" y="1518"/>
                  </a:lnTo>
                  <a:lnTo>
                    <a:pt x="2502" y="1520"/>
                  </a:lnTo>
                  <a:lnTo>
                    <a:pt x="2502" y="1520"/>
                  </a:lnTo>
                  <a:lnTo>
                    <a:pt x="2503" y="1519"/>
                  </a:lnTo>
                  <a:lnTo>
                    <a:pt x="2503" y="1520"/>
                  </a:lnTo>
                  <a:lnTo>
                    <a:pt x="2504" y="1520"/>
                  </a:lnTo>
                  <a:lnTo>
                    <a:pt x="2504" y="1518"/>
                  </a:lnTo>
                  <a:lnTo>
                    <a:pt x="2505" y="1520"/>
                  </a:lnTo>
                  <a:lnTo>
                    <a:pt x="2505" y="1516"/>
                  </a:lnTo>
                  <a:lnTo>
                    <a:pt x="2506" y="1520"/>
                  </a:lnTo>
                  <a:lnTo>
                    <a:pt x="2506" y="1520"/>
                  </a:lnTo>
                  <a:lnTo>
                    <a:pt x="2507" y="1520"/>
                  </a:lnTo>
                  <a:lnTo>
                    <a:pt x="2507" y="1515"/>
                  </a:lnTo>
                  <a:lnTo>
                    <a:pt x="2508" y="1520"/>
                  </a:lnTo>
                  <a:lnTo>
                    <a:pt x="2508" y="1520"/>
                  </a:lnTo>
                  <a:lnTo>
                    <a:pt x="2509" y="1514"/>
                  </a:lnTo>
                  <a:lnTo>
                    <a:pt x="2509" y="1520"/>
                  </a:lnTo>
                  <a:lnTo>
                    <a:pt x="2510" y="1520"/>
                  </a:lnTo>
                  <a:lnTo>
                    <a:pt x="2510" y="1520"/>
                  </a:lnTo>
                  <a:lnTo>
                    <a:pt x="2511" y="1515"/>
                  </a:lnTo>
                  <a:lnTo>
                    <a:pt x="2511" y="1520"/>
                  </a:lnTo>
                  <a:lnTo>
                    <a:pt x="2512" y="1520"/>
                  </a:lnTo>
                  <a:lnTo>
                    <a:pt x="2512" y="1520"/>
                  </a:lnTo>
                  <a:lnTo>
                    <a:pt x="2513" y="1515"/>
                  </a:lnTo>
                  <a:lnTo>
                    <a:pt x="2513" y="1520"/>
                  </a:lnTo>
                  <a:lnTo>
                    <a:pt x="2514" y="1520"/>
                  </a:lnTo>
                  <a:lnTo>
                    <a:pt x="2514" y="1512"/>
                  </a:lnTo>
                  <a:lnTo>
                    <a:pt x="2515" y="1520"/>
                  </a:lnTo>
                  <a:lnTo>
                    <a:pt x="2515" y="1520"/>
                  </a:lnTo>
                  <a:lnTo>
                    <a:pt x="2516" y="1514"/>
                  </a:lnTo>
                  <a:lnTo>
                    <a:pt x="2516" y="1520"/>
                  </a:lnTo>
                  <a:lnTo>
                    <a:pt x="2517" y="1520"/>
                  </a:lnTo>
                  <a:lnTo>
                    <a:pt x="2517" y="1520"/>
                  </a:lnTo>
                  <a:lnTo>
                    <a:pt x="2518" y="1520"/>
                  </a:lnTo>
                  <a:lnTo>
                    <a:pt x="2518" y="1514"/>
                  </a:lnTo>
                  <a:lnTo>
                    <a:pt x="2519" y="1520"/>
                  </a:lnTo>
                  <a:lnTo>
                    <a:pt x="2519" y="1520"/>
                  </a:lnTo>
                  <a:lnTo>
                    <a:pt x="2520" y="1520"/>
                  </a:lnTo>
                  <a:lnTo>
                    <a:pt x="2520" y="1520"/>
                  </a:lnTo>
                  <a:lnTo>
                    <a:pt x="2521" y="1520"/>
                  </a:lnTo>
                  <a:lnTo>
                    <a:pt x="2521" y="1520"/>
                  </a:lnTo>
                  <a:lnTo>
                    <a:pt x="2522" y="1520"/>
                  </a:lnTo>
                  <a:lnTo>
                    <a:pt x="2522" y="1520"/>
                  </a:lnTo>
                  <a:lnTo>
                    <a:pt x="2523" y="1520"/>
                  </a:lnTo>
                  <a:lnTo>
                    <a:pt x="2523" y="1520"/>
                  </a:lnTo>
                  <a:lnTo>
                    <a:pt x="2524" y="1520"/>
                  </a:lnTo>
                  <a:lnTo>
                    <a:pt x="2524" y="1520"/>
                  </a:lnTo>
                  <a:lnTo>
                    <a:pt x="2525" y="1518"/>
                  </a:lnTo>
                  <a:lnTo>
                    <a:pt x="2525" y="1520"/>
                  </a:lnTo>
                  <a:lnTo>
                    <a:pt x="2526" y="1520"/>
                  </a:lnTo>
                  <a:lnTo>
                    <a:pt x="2526" y="1520"/>
                  </a:lnTo>
                  <a:lnTo>
                    <a:pt x="2527" y="1512"/>
                  </a:lnTo>
                  <a:lnTo>
                    <a:pt x="2527" y="1520"/>
                  </a:lnTo>
                  <a:lnTo>
                    <a:pt x="2528" y="1512"/>
                  </a:lnTo>
                  <a:lnTo>
                    <a:pt x="2528" y="1520"/>
                  </a:lnTo>
                  <a:lnTo>
                    <a:pt x="2529" y="1520"/>
                  </a:lnTo>
                  <a:lnTo>
                    <a:pt x="2529" y="1515"/>
                  </a:lnTo>
                  <a:lnTo>
                    <a:pt x="2530" y="1520"/>
                  </a:lnTo>
                  <a:lnTo>
                    <a:pt x="2530" y="1513"/>
                  </a:lnTo>
                  <a:lnTo>
                    <a:pt x="2531" y="1520"/>
                  </a:lnTo>
                  <a:lnTo>
                    <a:pt x="2531" y="1520"/>
                  </a:lnTo>
                  <a:lnTo>
                    <a:pt x="2532" y="1520"/>
                  </a:lnTo>
                  <a:lnTo>
                    <a:pt x="2532" y="1518"/>
                  </a:lnTo>
                  <a:lnTo>
                    <a:pt x="2533" y="1520"/>
                  </a:lnTo>
                  <a:lnTo>
                    <a:pt x="2533" y="1520"/>
                  </a:lnTo>
                  <a:lnTo>
                    <a:pt x="2534" y="1520"/>
                  </a:lnTo>
                  <a:lnTo>
                    <a:pt x="2534" y="1517"/>
                  </a:lnTo>
                  <a:lnTo>
                    <a:pt x="2535" y="1520"/>
                  </a:lnTo>
                  <a:lnTo>
                    <a:pt x="2535" y="1520"/>
                  </a:lnTo>
                  <a:lnTo>
                    <a:pt x="2536" y="1515"/>
                  </a:lnTo>
                  <a:lnTo>
                    <a:pt x="2536" y="1520"/>
                  </a:lnTo>
                  <a:lnTo>
                    <a:pt x="2537" y="1520"/>
                  </a:lnTo>
                  <a:lnTo>
                    <a:pt x="2537" y="1514"/>
                  </a:lnTo>
                  <a:lnTo>
                    <a:pt x="2538" y="1514"/>
                  </a:lnTo>
                  <a:lnTo>
                    <a:pt x="2538" y="1520"/>
                  </a:lnTo>
                  <a:lnTo>
                    <a:pt x="2539" y="1511"/>
                  </a:lnTo>
                  <a:lnTo>
                    <a:pt x="2539" y="1520"/>
                  </a:lnTo>
                  <a:lnTo>
                    <a:pt x="2540" y="1520"/>
                  </a:lnTo>
                  <a:lnTo>
                    <a:pt x="2540" y="1520"/>
                  </a:lnTo>
                  <a:lnTo>
                    <a:pt x="2541" y="1517"/>
                  </a:lnTo>
                  <a:lnTo>
                    <a:pt x="2541" y="1520"/>
                  </a:lnTo>
                  <a:lnTo>
                    <a:pt x="2542" y="1514"/>
                  </a:lnTo>
                  <a:lnTo>
                    <a:pt x="2542" y="1520"/>
                  </a:lnTo>
                  <a:lnTo>
                    <a:pt x="2543" y="1520"/>
                  </a:lnTo>
                  <a:lnTo>
                    <a:pt x="2543" y="1520"/>
                  </a:lnTo>
                  <a:lnTo>
                    <a:pt x="2544" y="1520"/>
                  </a:lnTo>
                  <a:lnTo>
                    <a:pt x="2544" y="1520"/>
                  </a:lnTo>
                  <a:lnTo>
                    <a:pt x="2545" y="1516"/>
                  </a:lnTo>
                  <a:lnTo>
                    <a:pt x="2545" y="1520"/>
                  </a:lnTo>
                  <a:lnTo>
                    <a:pt x="2546" y="1520"/>
                  </a:lnTo>
                  <a:lnTo>
                    <a:pt x="2546" y="1511"/>
                  </a:lnTo>
                  <a:lnTo>
                    <a:pt x="2547" y="1516"/>
                  </a:lnTo>
                  <a:lnTo>
                    <a:pt x="2547" y="1520"/>
                  </a:lnTo>
                  <a:lnTo>
                    <a:pt x="2548" y="1516"/>
                  </a:lnTo>
                  <a:lnTo>
                    <a:pt x="2548" y="1520"/>
                  </a:lnTo>
                  <a:lnTo>
                    <a:pt x="2549" y="1520"/>
                  </a:lnTo>
                  <a:lnTo>
                    <a:pt x="2549" y="1515"/>
                  </a:lnTo>
                  <a:lnTo>
                    <a:pt x="2550" y="1520"/>
                  </a:lnTo>
                  <a:lnTo>
                    <a:pt x="2550" y="1520"/>
                  </a:lnTo>
                  <a:lnTo>
                    <a:pt x="2551" y="1520"/>
                  </a:lnTo>
                  <a:lnTo>
                    <a:pt x="2551" y="1507"/>
                  </a:lnTo>
                  <a:lnTo>
                    <a:pt x="2552" y="1512"/>
                  </a:lnTo>
                  <a:lnTo>
                    <a:pt x="2552" y="1520"/>
                  </a:lnTo>
                  <a:lnTo>
                    <a:pt x="2553" y="1520"/>
                  </a:lnTo>
                  <a:lnTo>
                    <a:pt x="2553" y="1509"/>
                  </a:lnTo>
                  <a:lnTo>
                    <a:pt x="2554" y="1520"/>
                  </a:lnTo>
                  <a:lnTo>
                    <a:pt x="2554" y="1513"/>
                  </a:lnTo>
                  <a:lnTo>
                    <a:pt x="2555" y="1520"/>
                  </a:lnTo>
                  <a:lnTo>
                    <a:pt x="2555" y="1509"/>
                  </a:lnTo>
                  <a:lnTo>
                    <a:pt x="2556" y="1520"/>
                  </a:lnTo>
                  <a:lnTo>
                    <a:pt x="2556" y="1509"/>
                  </a:lnTo>
                  <a:lnTo>
                    <a:pt x="2557" y="1520"/>
                  </a:lnTo>
                  <a:lnTo>
                    <a:pt x="2557" y="1520"/>
                  </a:lnTo>
                  <a:lnTo>
                    <a:pt x="2558" y="1520"/>
                  </a:lnTo>
                  <a:lnTo>
                    <a:pt x="2558" y="1510"/>
                  </a:lnTo>
                  <a:lnTo>
                    <a:pt x="2559" y="1520"/>
                  </a:lnTo>
                  <a:lnTo>
                    <a:pt x="2559" y="1520"/>
                  </a:lnTo>
                  <a:lnTo>
                    <a:pt x="2560" y="1511"/>
                  </a:lnTo>
                  <a:lnTo>
                    <a:pt x="2560" y="1520"/>
                  </a:lnTo>
                  <a:lnTo>
                    <a:pt x="2561" y="1514"/>
                  </a:lnTo>
                  <a:lnTo>
                    <a:pt x="2561" y="1520"/>
                  </a:lnTo>
                  <a:lnTo>
                    <a:pt x="2562" y="1520"/>
                  </a:lnTo>
                  <a:lnTo>
                    <a:pt x="2562" y="1510"/>
                  </a:lnTo>
                  <a:lnTo>
                    <a:pt x="2563" y="1520"/>
                  </a:lnTo>
                  <a:lnTo>
                    <a:pt x="2563" y="1520"/>
                  </a:lnTo>
                  <a:lnTo>
                    <a:pt x="2564" y="1511"/>
                  </a:lnTo>
                  <a:lnTo>
                    <a:pt x="2564" y="1520"/>
                  </a:lnTo>
                  <a:lnTo>
                    <a:pt x="2565" y="1520"/>
                  </a:lnTo>
                  <a:lnTo>
                    <a:pt x="2565" y="1512"/>
                  </a:lnTo>
                  <a:lnTo>
                    <a:pt x="2566" y="1520"/>
                  </a:lnTo>
                  <a:lnTo>
                    <a:pt x="2566" y="1520"/>
                  </a:lnTo>
                  <a:lnTo>
                    <a:pt x="2567" y="1520"/>
                  </a:lnTo>
                  <a:lnTo>
                    <a:pt x="2567" y="1508"/>
                  </a:lnTo>
                  <a:lnTo>
                    <a:pt x="2568" y="1520"/>
                  </a:lnTo>
                  <a:lnTo>
                    <a:pt x="2568" y="1520"/>
                  </a:lnTo>
                  <a:lnTo>
                    <a:pt x="2569" y="1515"/>
                  </a:lnTo>
                  <a:lnTo>
                    <a:pt x="2569" y="1520"/>
                  </a:lnTo>
                  <a:lnTo>
                    <a:pt x="2570" y="1520"/>
                  </a:lnTo>
                  <a:lnTo>
                    <a:pt x="2570" y="1509"/>
                  </a:lnTo>
                  <a:lnTo>
                    <a:pt x="2571" y="1520"/>
                  </a:lnTo>
                  <a:lnTo>
                    <a:pt x="2571" y="1520"/>
                  </a:lnTo>
                  <a:lnTo>
                    <a:pt x="2572" y="1520"/>
                  </a:lnTo>
                  <a:lnTo>
                    <a:pt x="2572" y="1520"/>
                  </a:lnTo>
                  <a:lnTo>
                    <a:pt x="2573" y="1511"/>
                  </a:lnTo>
                  <a:lnTo>
                    <a:pt x="2573" y="1520"/>
                  </a:lnTo>
                  <a:lnTo>
                    <a:pt x="2574" y="1520"/>
                  </a:lnTo>
                  <a:lnTo>
                    <a:pt x="2574" y="1515"/>
                  </a:lnTo>
                  <a:lnTo>
                    <a:pt x="2575" y="1520"/>
                  </a:lnTo>
                  <a:lnTo>
                    <a:pt x="2575" y="1511"/>
                  </a:lnTo>
                  <a:lnTo>
                    <a:pt x="2576" y="1516"/>
                  </a:lnTo>
                  <a:lnTo>
                    <a:pt x="2576" y="1520"/>
                  </a:lnTo>
                  <a:lnTo>
                    <a:pt x="2577" y="1515"/>
                  </a:lnTo>
                  <a:lnTo>
                    <a:pt x="2577" y="1520"/>
                  </a:lnTo>
                  <a:lnTo>
                    <a:pt x="2578" y="1510"/>
                  </a:lnTo>
                  <a:lnTo>
                    <a:pt x="2578" y="1520"/>
                  </a:lnTo>
                  <a:lnTo>
                    <a:pt x="2579" y="1520"/>
                  </a:lnTo>
                  <a:lnTo>
                    <a:pt x="2579" y="1517"/>
                  </a:lnTo>
                  <a:lnTo>
                    <a:pt x="2580" y="1519"/>
                  </a:lnTo>
                  <a:lnTo>
                    <a:pt x="2580" y="1520"/>
                  </a:lnTo>
                  <a:lnTo>
                    <a:pt x="2581" y="1520"/>
                  </a:lnTo>
                  <a:lnTo>
                    <a:pt x="2581" y="1517"/>
                  </a:lnTo>
                  <a:lnTo>
                    <a:pt x="2582" y="1520"/>
                  </a:lnTo>
                  <a:lnTo>
                    <a:pt x="2582" y="1520"/>
                  </a:lnTo>
                  <a:lnTo>
                    <a:pt x="2583" y="1517"/>
                  </a:lnTo>
                  <a:lnTo>
                    <a:pt x="2583" y="1520"/>
                  </a:lnTo>
                  <a:lnTo>
                    <a:pt x="2584" y="1517"/>
                  </a:lnTo>
                  <a:lnTo>
                    <a:pt x="2584" y="1520"/>
                  </a:lnTo>
                  <a:lnTo>
                    <a:pt x="2585" y="1520"/>
                  </a:lnTo>
                  <a:lnTo>
                    <a:pt x="2585" y="1520"/>
                  </a:lnTo>
                  <a:lnTo>
                    <a:pt x="2586" y="1518"/>
                  </a:lnTo>
                  <a:lnTo>
                    <a:pt x="2586" y="1520"/>
                  </a:lnTo>
                  <a:lnTo>
                    <a:pt x="2587" y="1520"/>
                  </a:lnTo>
                  <a:lnTo>
                    <a:pt x="2587" y="1520"/>
                  </a:lnTo>
                  <a:lnTo>
                    <a:pt x="2588" y="1515"/>
                  </a:lnTo>
                  <a:lnTo>
                    <a:pt x="2588" y="1520"/>
                  </a:lnTo>
                  <a:lnTo>
                    <a:pt x="2589" y="1520"/>
                  </a:lnTo>
                  <a:lnTo>
                    <a:pt x="2589" y="1520"/>
                  </a:lnTo>
                  <a:lnTo>
                    <a:pt x="2590" y="1520"/>
                  </a:lnTo>
                  <a:lnTo>
                    <a:pt x="2590" y="1520"/>
                  </a:lnTo>
                  <a:lnTo>
                    <a:pt x="2591" y="1520"/>
                  </a:lnTo>
                  <a:lnTo>
                    <a:pt x="2591" y="1520"/>
                  </a:lnTo>
                  <a:lnTo>
                    <a:pt x="2592" y="1520"/>
                  </a:lnTo>
                  <a:lnTo>
                    <a:pt x="2592" y="1520"/>
                  </a:lnTo>
                  <a:lnTo>
                    <a:pt x="2593" y="1520"/>
                  </a:lnTo>
                  <a:lnTo>
                    <a:pt x="2593" y="1520"/>
                  </a:lnTo>
                  <a:lnTo>
                    <a:pt x="2594" y="1517"/>
                  </a:lnTo>
                  <a:lnTo>
                    <a:pt x="2594" y="1520"/>
                  </a:lnTo>
                  <a:lnTo>
                    <a:pt x="2595" y="1520"/>
                  </a:lnTo>
                  <a:lnTo>
                    <a:pt x="2595" y="1520"/>
                  </a:lnTo>
                  <a:lnTo>
                    <a:pt x="2596" y="1520"/>
                  </a:lnTo>
                  <a:lnTo>
                    <a:pt x="2596" y="1520"/>
                  </a:lnTo>
                  <a:lnTo>
                    <a:pt x="2597" y="1520"/>
                  </a:lnTo>
                  <a:lnTo>
                    <a:pt x="2597" y="1520"/>
                  </a:lnTo>
                  <a:lnTo>
                    <a:pt x="2598" y="1520"/>
                  </a:lnTo>
                  <a:lnTo>
                    <a:pt x="2598" y="1520"/>
                  </a:lnTo>
                  <a:lnTo>
                    <a:pt x="2599" y="1520"/>
                  </a:lnTo>
                  <a:lnTo>
                    <a:pt x="2599" y="1517"/>
                  </a:lnTo>
                  <a:lnTo>
                    <a:pt x="2600" y="1520"/>
                  </a:lnTo>
                  <a:lnTo>
                    <a:pt x="2600" y="1520"/>
                  </a:lnTo>
                  <a:lnTo>
                    <a:pt x="2601" y="1520"/>
                  </a:lnTo>
                  <a:lnTo>
                    <a:pt x="2601" y="1520"/>
                  </a:lnTo>
                  <a:lnTo>
                    <a:pt x="2602" y="1517"/>
                  </a:lnTo>
                  <a:lnTo>
                    <a:pt x="2602" y="1520"/>
                  </a:lnTo>
                  <a:lnTo>
                    <a:pt x="2603" y="1520"/>
                  </a:lnTo>
                  <a:lnTo>
                    <a:pt x="2603" y="1520"/>
                  </a:lnTo>
                  <a:lnTo>
                    <a:pt x="2604" y="1520"/>
                  </a:lnTo>
                  <a:lnTo>
                    <a:pt x="2604" y="1520"/>
                  </a:lnTo>
                  <a:lnTo>
                    <a:pt x="2605" y="1520"/>
                  </a:lnTo>
                  <a:lnTo>
                    <a:pt x="2605" y="1520"/>
                  </a:lnTo>
                  <a:lnTo>
                    <a:pt x="2606" y="1520"/>
                  </a:lnTo>
                  <a:lnTo>
                    <a:pt x="2606" y="1520"/>
                  </a:lnTo>
                  <a:lnTo>
                    <a:pt x="2607" y="1520"/>
                  </a:lnTo>
                  <a:lnTo>
                    <a:pt x="2607" y="1520"/>
                  </a:lnTo>
                  <a:lnTo>
                    <a:pt x="2608" y="1520"/>
                  </a:lnTo>
                  <a:lnTo>
                    <a:pt x="2608" y="1520"/>
                  </a:lnTo>
                  <a:lnTo>
                    <a:pt x="2609" y="1514"/>
                  </a:lnTo>
                  <a:lnTo>
                    <a:pt x="2609" y="1520"/>
                  </a:lnTo>
                  <a:lnTo>
                    <a:pt x="2610" y="1520"/>
                  </a:lnTo>
                  <a:lnTo>
                    <a:pt x="2610" y="1520"/>
                  </a:lnTo>
                  <a:lnTo>
                    <a:pt x="2611" y="1518"/>
                  </a:lnTo>
                  <a:lnTo>
                    <a:pt x="2611" y="1520"/>
                  </a:lnTo>
                  <a:lnTo>
                    <a:pt x="2612" y="1520"/>
                  </a:lnTo>
                  <a:lnTo>
                    <a:pt x="2612" y="1520"/>
                  </a:lnTo>
                  <a:lnTo>
                    <a:pt x="2613" y="1517"/>
                  </a:lnTo>
                  <a:lnTo>
                    <a:pt x="2613" y="1520"/>
                  </a:lnTo>
                  <a:lnTo>
                    <a:pt x="2614" y="1520"/>
                  </a:lnTo>
                  <a:lnTo>
                    <a:pt x="2614" y="1520"/>
                  </a:lnTo>
                  <a:lnTo>
                    <a:pt x="2615" y="1517"/>
                  </a:lnTo>
                  <a:lnTo>
                    <a:pt x="2615" y="1520"/>
                  </a:lnTo>
                  <a:lnTo>
                    <a:pt x="2616" y="1518"/>
                  </a:lnTo>
                  <a:lnTo>
                    <a:pt x="2616" y="1520"/>
                  </a:lnTo>
                  <a:lnTo>
                    <a:pt x="2617" y="1520"/>
                  </a:lnTo>
                  <a:lnTo>
                    <a:pt x="2617" y="1520"/>
                  </a:lnTo>
                  <a:lnTo>
                    <a:pt x="2618" y="1516"/>
                  </a:lnTo>
                  <a:lnTo>
                    <a:pt x="2618" y="1520"/>
                  </a:lnTo>
                  <a:lnTo>
                    <a:pt x="2619" y="1520"/>
                  </a:lnTo>
                  <a:lnTo>
                    <a:pt x="2619" y="1520"/>
                  </a:lnTo>
                  <a:lnTo>
                    <a:pt x="2620" y="1517"/>
                  </a:lnTo>
                  <a:lnTo>
                    <a:pt x="2620" y="1520"/>
                  </a:lnTo>
                  <a:lnTo>
                    <a:pt x="2621" y="1520"/>
                  </a:lnTo>
                  <a:lnTo>
                    <a:pt x="2621" y="1520"/>
                  </a:lnTo>
                  <a:lnTo>
                    <a:pt x="2622" y="1519"/>
                  </a:lnTo>
                  <a:lnTo>
                    <a:pt x="2622" y="1520"/>
                  </a:lnTo>
                  <a:lnTo>
                    <a:pt x="2623" y="1520"/>
                  </a:lnTo>
                  <a:lnTo>
                    <a:pt x="2623" y="1514"/>
                  </a:lnTo>
                  <a:lnTo>
                    <a:pt x="2624" y="1520"/>
                  </a:lnTo>
                  <a:lnTo>
                    <a:pt x="2624" y="1520"/>
                  </a:lnTo>
                  <a:lnTo>
                    <a:pt x="2625" y="1520"/>
                  </a:lnTo>
                  <a:lnTo>
                    <a:pt x="2625" y="1513"/>
                  </a:lnTo>
                  <a:lnTo>
                    <a:pt x="2626" y="1520"/>
                  </a:lnTo>
                  <a:lnTo>
                    <a:pt x="2626" y="1520"/>
                  </a:lnTo>
                  <a:lnTo>
                    <a:pt x="2627" y="1517"/>
                  </a:lnTo>
                  <a:lnTo>
                    <a:pt x="2627" y="1520"/>
                  </a:lnTo>
                  <a:lnTo>
                    <a:pt x="2628" y="1520"/>
                  </a:lnTo>
                  <a:lnTo>
                    <a:pt x="2628" y="1520"/>
                  </a:lnTo>
                  <a:lnTo>
                    <a:pt x="2629" y="1515"/>
                  </a:lnTo>
                  <a:lnTo>
                    <a:pt x="2629" y="1520"/>
                  </a:lnTo>
                  <a:lnTo>
                    <a:pt x="2630" y="1516"/>
                  </a:lnTo>
                  <a:lnTo>
                    <a:pt x="2630" y="1520"/>
                  </a:lnTo>
                  <a:lnTo>
                    <a:pt x="2631" y="1519"/>
                  </a:lnTo>
                  <a:lnTo>
                    <a:pt x="2631" y="1520"/>
                  </a:lnTo>
                  <a:lnTo>
                    <a:pt x="2632" y="1519"/>
                  </a:lnTo>
                  <a:lnTo>
                    <a:pt x="2632" y="1520"/>
                  </a:lnTo>
                  <a:lnTo>
                    <a:pt x="2633" y="1517"/>
                  </a:lnTo>
                  <a:lnTo>
                    <a:pt x="2633" y="1520"/>
                  </a:lnTo>
                  <a:lnTo>
                    <a:pt x="2634" y="1520"/>
                  </a:lnTo>
                  <a:lnTo>
                    <a:pt x="2634" y="1518"/>
                  </a:lnTo>
                  <a:lnTo>
                    <a:pt x="2635" y="1520"/>
                  </a:lnTo>
                  <a:lnTo>
                    <a:pt x="2635" y="1520"/>
                  </a:lnTo>
                  <a:lnTo>
                    <a:pt x="2636" y="1519"/>
                  </a:lnTo>
                  <a:lnTo>
                    <a:pt x="2636" y="1520"/>
                  </a:lnTo>
                  <a:lnTo>
                    <a:pt x="2637" y="1519"/>
                  </a:lnTo>
                  <a:lnTo>
                    <a:pt x="2637" y="1520"/>
                  </a:lnTo>
                  <a:lnTo>
                    <a:pt x="2638" y="1519"/>
                  </a:lnTo>
                  <a:lnTo>
                    <a:pt x="2638" y="1520"/>
                  </a:lnTo>
                  <a:lnTo>
                    <a:pt x="2639" y="1516"/>
                  </a:lnTo>
                  <a:lnTo>
                    <a:pt x="2639" y="1520"/>
                  </a:lnTo>
                  <a:lnTo>
                    <a:pt x="2640" y="1520"/>
                  </a:lnTo>
                  <a:lnTo>
                    <a:pt x="2640" y="1520"/>
                  </a:lnTo>
                  <a:lnTo>
                    <a:pt x="2641" y="1517"/>
                  </a:lnTo>
                  <a:lnTo>
                    <a:pt x="2641" y="1520"/>
                  </a:lnTo>
                  <a:lnTo>
                    <a:pt x="2642" y="1517"/>
                  </a:lnTo>
                  <a:lnTo>
                    <a:pt x="2642" y="1520"/>
                  </a:lnTo>
                  <a:lnTo>
                    <a:pt x="2643" y="1520"/>
                  </a:lnTo>
                  <a:lnTo>
                    <a:pt x="2643" y="1520"/>
                  </a:lnTo>
                  <a:lnTo>
                    <a:pt x="2644" y="1516"/>
                  </a:lnTo>
                  <a:lnTo>
                    <a:pt x="2644" y="1520"/>
                  </a:lnTo>
                  <a:lnTo>
                    <a:pt x="2645" y="1518"/>
                  </a:lnTo>
                  <a:lnTo>
                    <a:pt x="2645" y="1520"/>
                  </a:lnTo>
                  <a:lnTo>
                    <a:pt x="2646" y="1519"/>
                  </a:lnTo>
                  <a:lnTo>
                    <a:pt x="2646" y="1520"/>
                  </a:lnTo>
                  <a:lnTo>
                    <a:pt x="2647" y="1520"/>
                  </a:lnTo>
                  <a:lnTo>
                    <a:pt x="2647" y="1519"/>
                  </a:lnTo>
                  <a:lnTo>
                    <a:pt x="2648" y="1520"/>
                  </a:lnTo>
                  <a:lnTo>
                    <a:pt x="2648" y="1520"/>
                  </a:lnTo>
                  <a:lnTo>
                    <a:pt x="2649" y="1519"/>
                  </a:lnTo>
                  <a:lnTo>
                    <a:pt x="2649" y="1520"/>
                  </a:lnTo>
                  <a:lnTo>
                    <a:pt x="2650" y="1518"/>
                  </a:lnTo>
                  <a:lnTo>
                    <a:pt x="2650" y="1520"/>
                  </a:lnTo>
                  <a:lnTo>
                    <a:pt x="2651" y="1520"/>
                  </a:lnTo>
                  <a:lnTo>
                    <a:pt x="2651" y="1520"/>
                  </a:lnTo>
                  <a:lnTo>
                    <a:pt x="2652" y="1519"/>
                  </a:lnTo>
                  <a:lnTo>
                    <a:pt x="2652" y="1520"/>
                  </a:lnTo>
                  <a:lnTo>
                    <a:pt x="2653" y="1519"/>
                  </a:lnTo>
                  <a:lnTo>
                    <a:pt x="2653" y="1520"/>
                  </a:lnTo>
                  <a:lnTo>
                    <a:pt x="2654" y="1516"/>
                  </a:lnTo>
                  <a:lnTo>
                    <a:pt x="2654" y="1520"/>
                  </a:lnTo>
                  <a:lnTo>
                    <a:pt x="2655" y="1519"/>
                  </a:lnTo>
                  <a:lnTo>
                    <a:pt x="2655" y="1520"/>
                  </a:lnTo>
                  <a:lnTo>
                    <a:pt x="2656" y="1519"/>
                  </a:lnTo>
                  <a:lnTo>
                    <a:pt x="2656" y="1520"/>
                  </a:lnTo>
                  <a:lnTo>
                    <a:pt x="2657" y="1520"/>
                  </a:lnTo>
                  <a:lnTo>
                    <a:pt x="2657" y="1519"/>
                  </a:lnTo>
                  <a:lnTo>
                    <a:pt x="2658" y="1520"/>
                  </a:lnTo>
                  <a:lnTo>
                    <a:pt x="2658" y="1519"/>
                  </a:lnTo>
                  <a:lnTo>
                    <a:pt x="2659" y="1520"/>
                  </a:lnTo>
                  <a:lnTo>
                    <a:pt x="2659" y="1518"/>
                  </a:lnTo>
                  <a:lnTo>
                    <a:pt x="2660" y="1520"/>
                  </a:lnTo>
                  <a:lnTo>
                    <a:pt x="2660" y="1518"/>
                  </a:lnTo>
                  <a:lnTo>
                    <a:pt x="2661" y="1517"/>
                  </a:lnTo>
                  <a:lnTo>
                    <a:pt x="2661" y="1520"/>
                  </a:lnTo>
                  <a:lnTo>
                    <a:pt x="2662" y="1520"/>
                  </a:lnTo>
                  <a:lnTo>
                    <a:pt x="2662" y="1518"/>
                  </a:lnTo>
                  <a:lnTo>
                    <a:pt x="2663" y="1520"/>
                  </a:lnTo>
                  <a:lnTo>
                    <a:pt x="2663" y="1520"/>
                  </a:lnTo>
                  <a:lnTo>
                    <a:pt x="2664" y="1520"/>
                  </a:lnTo>
                  <a:lnTo>
                    <a:pt x="2664" y="1520"/>
                  </a:lnTo>
                  <a:lnTo>
                    <a:pt x="2665" y="1517"/>
                  </a:lnTo>
                  <a:lnTo>
                    <a:pt x="2665" y="1520"/>
                  </a:lnTo>
                  <a:lnTo>
                    <a:pt x="2666" y="1518"/>
                  </a:lnTo>
                  <a:lnTo>
                    <a:pt x="2666" y="1514"/>
                  </a:lnTo>
                  <a:lnTo>
                    <a:pt x="2667" y="1520"/>
                  </a:lnTo>
                  <a:lnTo>
                    <a:pt x="2667" y="1517"/>
                  </a:lnTo>
                  <a:lnTo>
                    <a:pt x="2668" y="1520"/>
                  </a:lnTo>
                  <a:lnTo>
                    <a:pt x="2668" y="1520"/>
                  </a:lnTo>
                  <a:lnTo>
                    <a:pt x="2669" y="1517"/>
                  </a:lnTo>
                  <a:lnTo>
                    <a:pt x="2669" y="1520"/>
                  </a:lnTo>
                  <a:lnTo>
                    <a:pt x="2670" y="1520"/>
                  </a:lnTo>
                  <a:lnTo>
                    <a:pt x="2670" y="1516"/>
                  </a:lnTo>
                  <a:lnTo>
                    <a:pt x="2671" y="1516"/>
                  </a:lnTo>
                  <a:lnTo>
                    <a:pt x="2671" y="1520"/>
                  </a:lnTo>
                  <a:lnTo>
                    <a:pt x="2672" y="1516"/>
                  </a:lnTo>
                  <a:lnTo>
                    <a:pt x="2672" y="1520"/>
                  </a:lnTo>
                  <a:lnTo>
                    <a:pt x="2673" y="1517"/>
                  </a:lnTo>
                  <a:lnTo>
                    <a:pt x="2673" y="1520"/>
                  </a:lnTo>
                  <a:lnTo>
                    <a:pt x="2674" y="1520"/>
                  </a:lnTo>
                  <a:lnTo>
                    <a:pt x="2674" y="1520"/>
                  </a:lnTo>
                  <a:lnTo>
                    <a:pt x="2675" y="1520"/>
                  </a:lnTo>
                  <a:lnTo>
                    <a:pt x="2675" y="1520"/>
                  </a:lnTo>
                  <a:lnTo>
                    <a:pt x="2676" y="1520"/>
                  </a:lnTo>
                  <a:lnTo>
                    <a:pt x="2676" y="1520"/>
                  </a:lnTo>
                  <a:lnTo>
                    <a:pt x="2677" y="1520"/>
                  </a:lnTo>
                  <a:lnTo>
                    <a:pt x="2677" y="1516"/>
                  </a:lnTo>
                  <a:lnTo>
                    <a:pt x="2678" y="1515"/>
                  </a:lnTo>
                  <a:lnTo>
                    <a:pt x="2678" y="1520"/>
                  </a:lnTo>
                  <a:lnTo>
                    <a:pt x="2679" y="1520"/>
                  </a:lnTo>
                  <a:lnTo>
                    <a:pt x="2679" y="1520"/>
                  </a:lnTo>
                  <a:lnTo>
                    <a:pt x="2680" y="1511"/>
                  </a:lnTo>
                  <a:lnTo>
                    <a:pt x="2680" y="1520"/>
                  </a:lnTo>
                  <a:lnTo>
                    <a:pt x="2681" y="1520"/>
                  </a:lnTo>
                  <a:lnTo>
                    <a:pt x="2681" y="1520"/>
                  </a:lnTo>
                  <a:lnTo>
                    <a:pt x="2682" y="1520"/>
                  </a:lnTo>
                  <a:lnTo>
                    <a:pt x="2682" y="1520"/>
                  </a:lnTo>
                  <a:lnTo>
                    <a:pt x="2683" y="1517"/>
                  </a:lnTo>
                  <a:lnTo>
                    <a:pt x="2683" y="1520"/>
                  </a:lnTo>
                  <a:lnTo>
                    <a:pt x="2684" y="1518"/>
                  </a:lnTo>
                  <a:lnTo>
                    <a:pt x="2684" y="1520"/>
                  </a:lnTo>
                  <a:lnTo>
                    <a:pt x="2685" y="1518"/>
                  </a:lnTo>
                  <a:lnTo>
                    <a:pt x="2685" y="1520"/>
                  </a:lnTo>
                  <a:lnTo>
                    <a:pt x="2686" y="1520"/>
                  </a:lnTo>
                  <a:lnTo>
                    <a:pt x="2686" y="1518"/>
                  </a:lnTo>
                  <a:lnTo>
                    <a:pt x="2687" y="1520"/>
                  </a:lnTo>
                  <a:lnTo>
                    <a:pt x="2687" y="1518"/>
                  </a:lnTo>
                  <a:lnTo>
                    <a:pt x="2688" y="1520"/>
                  </a:lnTo>
                  <a:lnTo>
                    <a:pt x="2688" y="1520"/>
                  </a:lnTo>
                  <a:lnTo>
                    <a:pt x="2689" y="1511"/>
                  </a:lnTo>
                  <a:lnTo>
                    <a:pt x="2689" y="1520"/>
                  </a:lnTo>
                  <a:lnTo>
                    <a:pt x="2690" y="1516"/>
                  </a:lnTo>
                  <a:lnTo>
                    <a:pt x="2690" y="1520"/>
                  </a:lnTo>
                  <a:lnTo>
                    <a:pt x="2691" y="1520"/>
                  </a:lnTo>
                  <a:lnTo>
                    <a:pt x="2691" y="1501"/>
                  </a:lnTo>
                  <a:lnTo>
                    <a:pt x="2692" y="1520"/>
                  </a:lnTo>
                  <a:lnTo>
                    <a:pt x="2692" y="1520"/>
                  </a:lnTo>
                  <a:lnTo>
                    <a:pt x="2693" y="1518"/>
                  </a:lnTo>
                  <a:lnTo>
                    <a:pt x="2693" y="1520"/>
                  </a:lnTo>
                  <a:lnTo>
                    <a:pt x="2694" y="1520"/>
                  </a:lnTo>
                  <a:lnTo>
                    <a:pt x="2694" y="1520"/>
                  </a:lnTo>
                  <a:lnTo>
                    <a:pt x="2695" y="1514"/>
                  </a:lnTo>
                  <a:lnTo>
                    <a:pt x="2695" y="1520"/>
                  </a:lnTo>
                  <a:lnTo>
                    <a:pt x="2696" y="1520"/>
                  </a:lnTo>
                  <a:lnTo>
                    <a:pt x="2696" y="1518"/>
                  </a:lnTo>
                  <a:lnTo>
                    <a:pt x="2697" y="1520"/>
                  </a:lnTo>
                  <a:lnTo>
                    <a:pt x="2697" y="1517"/>
                  </a:lnTo>
                  <a:lnTo>
                    <a:pt x="2698" y="1520"/>
                  </a:lnTo>
                  <a:lnTo>
                    <a:pt x="2698" y="1520"/>
                  </a:lnTo>
                  <a:lnTo>
                    <a:pt x="2699" y="1520"/>
                  </a:lnTo>
                  <a:lnTo>
                    <a:pt x="2699" y="1520"/>
                  </a:lnTo>
                  <a:lnTo>
                    <a:pt x="2700" y="1511"/>
                  </a:lnTo>
                  <a:lnTo>
                    <a:pt x="2700" y="1520"/>
                  </a:lnTo>
                  <a:lnTo>
                    <a:pt x="2701" y="1516"/>
                  </a:lnTo>
                  <a:lnTo>
                    <a:pt x="2701" y="1520"/>
                  </a:lnTo>
                  <a:lnTo>
                    <a:pt x="2702" y="1517"/>
                  </a:lnTo>
                  <a:lnTo>
                    <a:pt x="2702" y="1520"/>
                  </a:lnTo>
                  <a:lnTo>
                    <a:pt x="2703" y="1518"/>
                  </a:lnTo>
                  <a:lnTo>
                    <a:pt x="2703" y="1520"/>
                  </a:lnTo>
                  <a:lnTo>
                    <a:pt x="2704" y="1518"/>
                  </a:lnTo>
                  <a:lnTo>
                    <a:pt x="2704" y="1520"/>
                  </a:lnTo>
                  <a:lnTo>
                    <a:pt x="2705" y="1520"/>
                  </a:lnTo>
                  <a:lnTo>
                    <a:pt x="2705" y="1520"/>
                  </a:lnTo>
                  <a:lnTo>
                    <a:pt x="2706" y="1520"/>
                  </a:lnTo>
                  <a:lnTo>
                    <a:pt x="2706" y="1520"/>
                  </a:lnTo>
                  <a:lnTo>
                    <a:pt x="2707" y="1520"/>
                  </a:lnTo>
                  <a:lnTo>
                    <a:pt x="2707" y="1517"/>
                  </a:lnTo>
                  <a:lnTo>
                    <a:pt x="2708" y="1520"/>
                  </a:lnTo>
                  <a:lnTo>
                    <a:pt x="2708" y="1517"/>
                  </a:lnTo>
                  <a:lnTo>
                    <a:pt x="2709" y="1520"/>
                  </a:lnTo>
                  <a:lnTo>
                    <a:pt x="2709" y="1520"/>
                  </a:lnTo>
                  <a:lnTo>
                    <a:pt x="2710" y="1519"/>
                  </a:lnTo>
                  <a:lnTo>
                    <a:pt x="2710" y="1520"/>
                  </a:lnTo>
                  <a:lnTo>
                    <a:pt x="2711" y="1519"/>
                  </a:lnTo>
                  <a:lnTo>
                    <a:pt x="2711" y="1520"/>
                  </a:lnTo>
                  <a:lnTo>
                    <a:pt x="2712" y="1503"/>
                  </a:lnTo>
                  <a:lnTo>
                    <a:pt x="2712" y="1520"/>
                  </a:lnTo>
                  <a:lnTo>
                    <a:pt x="2713" y="1508"/>
                  </a:lnTo>
                  <a:lnTo>
                    <a:pt x="2713" y="1520"/>
                  </a:lnTo>
                  <a:lnTo>
                    <a:pt x="2714" y="1520"/>
                  </a:lnTo>
                  <a:lnTo>
                    <a:pt x="2714" y="1520"/>
                  </a:lnTo>
                  <a:lnTo>
                    <a:pt x="2715" y="1520"/>
                  </a:lnTo>
                  <a:lnTo>
                    <a:pt x="2715" y="1513"/>
                  </a:lnTo>
                  <a:lnTo>
                    <a:pt x="2716" y="1520"/>
                  </a:lnTo>
                  <a:lnTo>
                    <a:pt x="2716" y="1520"/>
                  </a:lnTo>
                  <a:lnTo>
                    <a:pt x="2717" y="1520"/>
                  </a:lnTo>
                  <a:lnTo>
                    <a:pt x="2717" y="1513"/>
                  </a:lnTo>
                  <a:lnTo>
                    <a:pt x="2718" y="1520"/>
                  </a:lnTo>
                  <a:lnTo>
                    <a:pt x="2718" y="1520"/>
                  </a:lnTo>
                  <a:lnTo>
                    <a:pt x="2719" y="1520"/>
                  </a:lnTo>
                  <a:lnTo>
                    <a:pt x="2719" y="1519"/>
                  </a:lnTo>
                  <a:lnTo>
                    <a:pt x="2720" y="1520"/>
                  </a:lnTo>
                  <a:lnTo>
                    <a:pt x="2720" y="1520"/>
                  </a:lnTo>
                  <a:lnTo>
                    <a:pt x="2721" y="1517"/>
                  </a:lnTo>
                  <a:lnTo>
                    <a:pt x="2721" y="1520"/>
                  </a:lnTo>
                  <a:lnTo>
                    <a:pt x="2722" y="1520"/>
                  </a:lnTo>
                  <a:lnTo>
                    <a:pt x="2722" y="1520"/>
                  </a:lnTo>
                  <a:lnTo>
                    <a:pt x="2723" y="1518"/>
                  </a:lnTo>
                  <a:lnTo>
                    <a:pt x="2723" y="1520"/>
                  </a:lnTo>
                  <a:lnTo>
                    <a:pt x="2724" y="1518"/>
                  </a:lnTo>
                  <a:lnTo>
                    <a:pt x="2724" y="1520"/>
                  </a:lnTo>
                  <a:lnTo>
                    <a:pt x="2725" y="1516"/>
                  </a:lnTo>
                  <a:lnTo>
                    <a:pt x="2725" y="1520"/>
                  </a:lnTo>
                  <a:lnTo>
                    <a:pt x="2726" y="1520"/>
                  </a:lnTo>
                  <a:lnTo>
                    <a:pt x="2726" y="1520"/>
                  </a:lnTo>
                  <a:lnTo>
                    <a:pt x="2727" y="1520"/>
                  </a:lnTo>
                  <a:lnTo>
                    <a:pt x="2727" y="1513"/>
                  </a:lnTo>
                  <a:lnTo>
                    <a:pt x="2728" y="1520"/>
                  </a:lnTo>
                  <a:lnTo>
                    <a:pt x="2728" y="1520"/>
                  </a:lnTo>
                  <a:lnTo>
                    <a:pt x="2729" y="1520"/>
                  </a:lnTo>
                  <a:lnTo>
                    <a:pt x="2729" y="1518"/>
                  </a:lnTo>
                  <a:lnTo>
                    <a:pt x="2730" y="1520"/>
                  </a:lnTo>
                  <a:lnTo>
                    <a:pt x="2730" y="1520"/>
                  </a:lnTo>
                  <a:lnTo>
                    <a:pt x="2731" y="1520"/>
                  </a:lnTo>
                  <a:lnTo>
                    <a:pt x="2731" y="1515"/>
                  </a:lnTo>
                  <a:lnTo>
                    <a:pt x="2732" y="1520"/>
                  </a:lnTo>
                  <a:lnTo>
                    <a:pt x="2732" y="1518"/>
                  </a:lnTo>
                  <a:lnTo>
                    <a:pt x="2733" y="1520"/>
                  </a:lnTo>
                  <a:lnTo>
                    <a:pt x="2733" y="1520"/>
                  </a:lnTo>
                  <a:lnTo>
                    <a:pt x="2734" y="1515"/>
                  </a:lnTo>
                  <a:lnTo>
                    <a:pt x="2734" y="1520"/>
                  </a:lnTo>
                  <a:lnTo>
                    <a:pt x="2735" y="1518"/>
                  </a:lnTo>
                  <a:lnTo>
                    <a:pt x="2735" y="1520"/>
                  </a:lnTo>
                  <a:lnTo>
                    <a:pt x="2736" y="1514"/>
                  </a:lnTo>
                  <a:lnTo>
                    <a:pt x="2736" y="1520"/>
                  </a:lnTo>
                  <a:lnTo>
                    <a:pt x="2737" y="1520"/>
                  </a:lnTo>
                  <a:lnTo>
                    <a:pt x="2737" y="1520"/>
                  </a:lnTo>
                  <a:lnTo>
                    <a:pt x="2738" y="1520"/>
                  </a:lnTo>
                  <a:lnTo>
                    <a:pt x="2738" y="1513"/>
                  </a:lnTo>
                  <a:lnTo>
                    <a:pt x="2739" y="1520"/>
                  </a:lnTo>
                  <a:lnTo>
                    <a:pt x="2739" y="1520"/>
                  </a:lnTo>
                  <a:lnTo>
                    <a:pt x="2740" y="1520"/>
                  </a:lnTo>
                  <a:lnTo>
                    <a:pt x="2740" y="1516"/>
                  </a:lnTo>
                  <a:lnTo>
                    <a:pt x="2741" y="1520"/>
                  </a:lnTo>
                  <a:lnTo>
                    <a:pt x="2741" y="1520"/>
                  </a:lnTo>
                  <a:lnTo>
                    <a:pt x="2742" y="1514"/>
                  </a:lnTo>
                  <a:lnTo>
                    <a:pt x="2742" y="1520"/>
                  </a:lnTo>
                  <a:lnTo>
                    <a:pt x="2743" y="1520"/>
                  </a:lnTo>
                  <a:lnTo>
                    <a:pt x="2743" y="1520"/>
                  </a:lnTo>
                  <a:lnTo>
                    <a:pt x="2744" y="1511"/>
                  </a:lnTo>
                  <a:lnTo>
                    <a:pt x="2744" y="1520"/>
                  </a:lnTo>
                  <a:lnTo>
                    <a:pt x="2745" y="1520"/>
                  </a:lnTo>
                  <a:lnTo>
                    <a:pt x="2745" y="1510"/>
                  </a:lnTo>
                  <a:lnTo>
                    <a:pt x="2746" y="1520"/>
                  </a:lnTo>
                  <a:lnTo>
                    <a:pt x="2746" y="1520"/>
                  </a:lnTo>
                  <a:lnTo>
                    <a:pt x="2747" y="1511"/>
                  </a:lnTo>
                  <a:lnTo>
                    <a:pt x="2747" y="1520"/>
                  </a:lnTo>
                  <a:lnTo>
                    <a:pt x="2748" y="1507"/>
                  </a:lnTo>
                  <a:lnTo>
                    <a:pt x="2748" y="1520"/>
                  </a:lnTo>
                  <a:lnTo>
                    <a:pt x="2749" y="1520"/>
                  </a:lnTo>
                  <a:lnTo>
                    <a:pt x="2749" y="1520"/>
                  </a:lnTo>
                  <a:lnTo>
                    <a:pt x="2750" y="1506"/>
                  </a:lnTo>
                  <a:lnTo>
                    <a:pt x="2750" y="1520"/>
                  </a:lnTo>
                  <a:lnTo>
                    <a:pt x="2751" y="1503"/>
                  </a:lnTo>
                  <a:lnTo>
                    <a:pt x="2751" y="1520"/>
                  </a:lnTo>
                  <a:lnTo>
                    <a:pt x="2752" y="1520"/>
                  </a:lnTo>
                  <a:lnTo>
                    <a:pt x="2752" y="1499"/>
                  </a:lnTo>
                  <a:lnTo>
                    <a:pt x="2753" y="1520"/>
                  </a:lnTo>
                  <a:lnTo>
                    <a:pt x="2753" y="1520"/>
                  </a:lnTo>
                  <a:lnTo>
                    <a:pt x="2754" y="1520"/>
                  </a:lnTo>
                  <a:lnTo>
                    <a:pt x="2754" y="1485"/>
                  </a:lnTo>
                  <a:lnTo>
                    <a:pt x="2755" y="1520"/>
                  </a:lnTo>
                  <a:lnTo>
                    <a:pt x="2755" y="1476"/>
                  </a:lnTo>
                  <a:lnTo>
                    <a:pt x="2756" y="1520"/>
                  </a:lnTo>
                  <a:lnTo>
                    <a:pt x="2756" y="1482"/>
                  </a:lnTo>
                  <a:lnTo>
                    <a:pt x="2757" y="1520"/>
                  </a:lnTo>
                  <a:lnTo>
                    <a:pt x="2757" y="1520"/>
                  </a:lnTo>
                  <a:lnTo>
                    <a:pt x="2758" y="1520"/>
                  </a:lnTo>
                  <a:lnTo>
                    <a:pt x="2758" y="1468"/>
                  </a:lnTo>
                  <a:lnTo>
                    <a:pt x="2759" y="1520"/>
                  </a:lnTo>
                  <a:lnTo>
                    <a:pt x="2759" y="1461"/>
                  </a:lnTo>
                  <a:lnTo>
                    <a:pt x="2760" y="1520"/>
                  </a:lnTo>
                  <a:lnTo>
                    <a:pt x="2760" y="1520"/>
                  </a:lnTo>
                  <a:lnTo>
                    <a:pt x="2761" y="1520"/>
                  </a:lnTo>
                  <a:lnTo>
                    <a:pt x="2761" y="1455"/>
                  </a:lnTo>
                  <a:lnTo>
                    <a:pt x="2762" y="1520"/>
                  </a:lnTo>
                  <a:lnTo>
                    <a:pt x="2762" y="1467"/>
                  </a:lnTo>
                  <a:lnTo>
                    <a:pt x="2763" y="1520"/>
                  </a:lnTo>
                  <a:lnTo>
                    <a:pt x="2763" y="1455"/>
                  </a:lnTo>
                  <a:lnTo>
                    <a:pt x="2764" y="1520"/>
                  </a:lnTo>
                  <a:lnTo>
                    <a:pt x="2764" y="1520"/>
                  </a:lnTo>
                  <a:lnTo>
                    <a:pt x="2765" y="1459"/>
                  </a:lnTo>
                  <a:lnTo>
                    <a:pt x="2765" y="1520"/>
                  </a:lnTo>
                  <a:lnTo>
                    <a:pt x="2766" y="1520"/>
                  </a:lnTo>
                  <a:lnTo>
                    <a:pt x="2766" y="1455"/>
                  </a:lnTo>
                  <a:lnTo>
                    <a:pt x="2767" y="1520"/>
                  </a:lnTo>
                  <a:lnTo>
                    <a:pt x="2767" y="1520"/>
                  </a:lnTo>
                  <a:lnTo>
                    <a:pt x="2768" y="1444"/>
                  </a:lnTo>
                  <a:lnTo>
                    <a:pt x="2768" y="1520"/>
                  </a:lnTo>
                  <a:lnTo>
                    <a:pt x="2769" y="1448"/>
                  </a:lnTo>
                  <a:lnTo>
                    <a:pt x="2769" y="1520"/>
                  </a:lnTo>
                  <a:lnTo>
                    <a:pt x="2770" y="1438"/>
                  </a:lnTo>
                  <a:lnTo>
                    <a:pt x="2770" y="1520"/>
                  </a:lnTo>
                  <a:lnTo>
                    <a:pt x="2771" y="1445"/>
                  </a:lnTo>
                  <a:lnTo>
                    <a:pt x="2771" y="1520"/>
                  </a:lnTo>
                  <a:lnTo>
                    <a:pt x="2772" y="1436"/>
                  </a:lnTo>
                  <a:lnTo>
                    <a:pt x="2772" y="1520"/>
                  </a:lnTo>
                  <a:lnTo>
                    <a:pt x="2773" y="1442"/>
                  </a:lnTo>
                  <a:lnTo>
                    <a:pt x="2773" y="1520"/>
                  </a:lnTo>
                  <a:lnTo>
                    <a:pt x="2774" y="1428"/>
                  </a:lnTo>
                  <a:lnTo>
                    <a:pt x="2774" y="1520"/>
                  </a:lnTo>
                  <a:lnTo>
                    <a:pt x="2775" y="1520"/>
                  </a:lnTo>
                  <a:lnTo>
                    <a:pt x="2775" y="1433"/>
                  </a:lnTo>
                  <a:lnTo>
                    <a:pt x="2776" y="1520"/>
                  </a:lnTo>
                  <a:lnTo>
                    <a:pt x="2776" y="1424"/>
                  </a:lnTo>
                  <a:lnTo>
                    <a:pt x="2777" y="1520"/>
                  </a:lnTo>
                  <a:lnTo>
                    <a:pt x="2777" y="1391"/>
                  </a:lnTo>
                  <a:lnTo>
                    <a:pt x="2778" y="1520"/>
                  </a:lnTo>
                  <a:lnTo>
                    <a:pt x="2778" y="1401"/>
                  </a:lnTo>
                  <a:lnTo>
                    <a:pt x="2779" y="1520"/>
                  </a:lnTo>
                  <a:lnTo>
                    <a:pt x="2779" y="1520"/>
                  </a:lnTo>
                  <a:lnTo>
                    <a:pt x="2780" y="1421"/>
                  </a:lnTo>
                  <a:lnTo>
                    <a:pt x="2780" y="1520"/>
                  </a:lnTo>
                  <a:lnTo>
                    <a:pt x="2781" y="1398"/>
                  </a:lnTo>
                  <a:lnTo>
                    <a:pt x="2781" y="1520"/>
                  </a:lnTo>
                  <a:lnTo>
                    <a:pt x="2782" y="1520"/>
                  </a:lnTo>
                  <a:lnTo>
                    <a:pt x="2782" y="1394"/>
                  </a:lnTo>
                  <a:lnTo>
                    <a:pt x="2783" y="1520"/>
                  </a:lnTo>
                  <a:lnTo>
                    <a:pt x="2783" y="1387"/>
                  </a:lnTo>
                  <a:lnTo>
                    <a:pt x="2784" y="1520"/>
                  </a:lnTo>
                  <a:lnTo>
                    <a:pt x="2784" y="1403"/>
                  </a:lnTo>
                  <a:lnTo>
                    <a:pt x="2785" y="1520"/>
                  </a:lnTo>
                  <a:lnTo>
                    <a:pt x="2785" y="1424"/>
                  </a:lnTo>
                  <a:lnTo>
                    <a:pt x="2786" y="1520"/>
                  </a:lnTo>
                  <a:lnTo>
                    <a:pt x="2786" y="1408"/>
                  </a:lnTo>
                  <a:lnTo>
                    <a:pt x="2787" y="1520"/>
                  </a:lnTo>
                  <a:lnTo>
                    <a:pt x="2787" y="1520"/>
                  </a:lnTo>
                  <a:lnTo>
                    <a:pt x="2788" y="1431"/>
                  </a:lnTo>
                  <a:lnTo>
                    <a:pt x="2788" y="1520"/>
                  </a:lnTo>
                  <a:lnTo>
                    <a:pt x="2789" y="1426"/>
                  </a:lnTo>
                  <a:lnTo>
                    <a:pt x="2789" y="1520"/>
                  </a:lnTo>
                  <a:lnTo>
                    <a:pt x="2790" y="1414"/>
                  </a:lnTo>
                  <a:lnTo>
                    <a:pt x="2790" y="1520"/>
                  </a:lnTo>
                  <a:lnTo>
                    <a:pt x="2791" y="1520"/>
                  </a:lnTo>
                  <a:lnTo>
                    <a:pt x="2791" y="1455"/>
                  </a:lnTo>
                  <a:lnTo>
                    <a:pt x="2792" y="1520"/>
                  </a:lnTo>
                  <a:lnTo>
                    <a:pt x="2792" y="1520"/>
                  </a:lnTo>
                  <a:lnTo>
                    <a:pt x="2793" y="1460"/>
                  </a:lnTo>
                  <a:lnTo>
                    <a:pt x="2793" y="1520"/>
                  </a:lnTo>
                  <a:lnTo>
                    <a:pt x="2794" y="1520"/>
                  </a:lnTo>
                  <a:lnTo>
                    <a:pt x="2794" y="1467"/>
                  </a:lnTo>
                  <a:lnTo>
                    <a:pt x="2795" y="1520"/>
                  </a:lnTo>
                  <a:lnTo>
                    <a:pt x="2795" y="1460"/>
                  </a:lnTo>
                  <a:lnTo>
                    <a:pt x="2796" y="1472"/>
                  </a:lnTo>
                  <a:lnTo>
                    <a:pt x="2796" y="1520"/>
                  </a:lnTo>
                  <a:lnTo>
                    <a:pt x="2797" y="1520"/>
                  </a:lnTo>
                  <a:lnTo>
                    <a:pt x="2797" y="1485"/>
                  </a:lnTo>
                  <a:lnTo>
                    <a:pt x="2798" y="1520"/>
                  </a:lnTo>
                  <a:lnTo>
                    <a:pt x="2798" y="1488"/>
                  </a:lnTo>
                  <a:lnTo>
                    <a:pt x="2799" y="1520"/>
                  </a:lnTo>
                  <a:lnTo>
                    <a:pt x="2799" y="1520"/>
                  </a:lnTo>
                  <a:lnTo>
                    <a:pt x="2800" y="1499"/>
                  </a:lnTo>
                  <a:lnTo>
                    <a:pt x="2800" y="1520"/>
                  </a:lnTo>
                  <a:lnTo>
                    <a:pt x="2801" y="1491"/>
                  </a:lnTo>
                  <a:lnTo>
                    <a:pt x="2801" y="1520"/>
                  </a:lnTo>
                  <a:lnTo>
                    <a:pt x="2802" y="1499"/>
                  </a:lnTo>
                  <a:lnTo>
                    <a:pt x="2802" y="1520"/>
                  </a:lnTo>
                  <a:lnTo>
                    <a:pt x="2803" y="1500"/>
                  </a:lnTo>
                  <a:lnTo>
                    <a:pt x="2803" y="1520"/>
                  </a:lnTo>
                  <a:lnTo>
                    <a:pt x="2804" y="1506"/>
                  </a:lnTo>
                  <a:lnTo>
                    <a:pt x="2804" y="1520"/>
                  </a:lnTo>
                  <a:lnTo>
                    <a:pt x="2805" y="1500"/>
                  </a:lnTo>
                  <a:lnTo>
                    <a:pt x="2805" y="1520"/>
                  </a:lnTo>
                  <a:lnTo>
                    <a:pt x="2806" y="1504"/>
                  </a:lnTo>
                  <a:lnTo>
                    <a:pt x="2806" y="1520"/>
                  </a:lnTo>
                  <a:lnTo>
                    <a:pt x="2807" y="1520"/>
                  </a:lnTo>
                  <a:lnTo>
                    <a:pt x="2807" y="1511"/>
                  </a:lnTo>
                  <a:lnTo>
                    <a:pt x="2808" y="1520"/>
                  </a:lnTo>
                  <a:lnTo>
                    <a:pt x="2808" y="1512"/>
                  </a:lnTo>
                  <a:lnTo>
                    <a:pt x="2809" y="1520"/>
                  </a:lnTo>
                  <a:lnTo>
                    <a:pt x="2809" y="1510"/>
                  </a:lnTo>
                  <a:lnTo>
                    <a:pt x="2810" y="1520"/>
                  </a:lnTo>
                  <a:lnTo>
                    <a:pt x="2810" y="1509"/>
                  </a:lnTo>
                  <a:lnTo>
                    <a:pt x="2811" y="1520"/>
                  </a:lnTo>
                  <a:lnTo>
                    <a:pt x="2811" y="1520"/>
                  </a:lnTo>
                  <a:lnTo>
                    <a:pt x="2812" y="1511"/>
                  </a:lnTo>
                  <a:lnTo>
                    <a:pt x="2812" y="1520"/>
                  </a:lnTo>
                  <a:lnTo>
                    <a:pt x="2813" y="1520"/>
                  </a:lnTo>
                  <a:lnTo>
                    <a:pt x="2813" y="1520"/>
                  </a:lnTo>
                  <a:lnTo>
                    <a:pt x="2814" y="1511"/>
                  </a:lnTo>
                  <a:lnTo>
                    <a:pt x="2814" y="1520"/>
                  </a:lnTo>
                  <a:lnTo>
                    <a:pt x="2815" y="1520"/>
                  </a:lnTo>
                  <a:lnTo>
                    <a:pt x="2815" y="1513"/>
                  </a:lnTo>
                  <a:lnTo>
                    <a:pt x="2816" y="1520"/>
                  </a:lnTo>
                  <a:lnTo>
                    <a:pt x="2816" y="1513"/>
                  </a:lnTo>
                  <a:lnTo>
                    <a:pt x="2817" y="1518"/>
                  </a:lnTo>
                  <a:lnTo>
                    <a:pt x="2817" y="1520"/>
                  </a:lnTo>
                  <a:lnTo>
                    <a:pt x="2818" y="1520"/>
                  </a:lnTo>
                  <a:lnTo>
                    <a:pt x="2818" y="1520"/>
                  </a:lnTo>
                  <a:lnTo>
                    <a:pt x="2819" y="1517"/>
                  </a:lnTo>
                  <a:lnTo>
                    <a:pt x="2819" y="1520"/>
                  </a:lnTo>
                  <a:lnTo>
                    <a:pt x="2820" y="1520"/>
                  </a:lnTo>
                  <a:lnTo>
                    <a:pt x="2820" y="1520"/>
                  </a:lnTo>
                  <a:lnTo>
                    <a:pt x="2821" y="1520"/>
                  </a:lnTo>
                  <a:lnTo>
                    <a:pt x="2821" y="1513"/>
                  </a:lnTo>
                  <a:lnTo>
                    <a:pt x="2822" y="1520"/>
                  </a:lnTo>
                  <a:lnTo>
                    <a:pt x="2822" y="1520"/>
                  </a:lnTo>
                  <a:lnTo>
                    <a:pt x="2823" y="1517"/>
                  </a:lnTo>
                  <a:lnTo>
                    <a:pt x="2823" y="1520"/>
                  </a:lnTo>
                  <a:lnTo>
                    <a:pt x="2824" y="1520"/>
                  </a:lnTo>
                  <a:lnTo>
                    <a:pt x="2824" y="1510"/>
                  </a:lnTo>
                  <a:lnTo>
                    <a:pt x="2825" y="1520"/>
                  </a:lnTo>
                  <a:lnTo>
                    <a:pt x="2825" y="1515"/>
                  </a:lnTo>
                  <a:lnTo>
                    <a:pt x="2826" y="1520"/>
                  </a:lnTo>
                  <a:lnTo>
                    <a:pt x="2826" y="1517"/>
                  </a:lnTo>
                  <a:lnTo>
                    <a:pt x="2827" y="1520"/>
                  </a:lnTo>
                  <a:lnTo>
                    <a:pt x="2827" y="1520"/>
                  </a:lnTo>
                  <a:lnTo>
                    <a:pt x="2828" y="1511"/>
                  </a:lnTo>
                  <a:lnTo>
                    <a:pt x="2828" y="1520"/>
                  </a:lnTo>
                  <a:lnTo>
                    <a:pt x="2829" y="1520"/>
                  </a:lnTo>
                  <a:lnTo>
                    <a:pt x="2829" y="1520"/>
                  </a:lnTo>
                  <a:lnTo>
                    <a:pt x="2830" y="1514"/>
                  </a:lnTo>
                  <a:lnTo>
                    <a:pt x="2830" y="1520"/>
                  </a:lnTo>
                  <a:lnTo>
                    <a:pt x="2831" y="1520"/>
                  </a:lnTo>
                  <a:lnTo>
                    <a:pt x="2831" y="1520"/>
                  </a:lnTo>
                  <a:lnTo>
                    <a:pt x="2832" y="1516"/>
                  </a:lnTo>
                  <a:lnTo>
                    <a:pt x="2832" y="1520"/>
                  </a:lnTo>
                  <a:lnTo>
                    <a:pt x="2833" y="1520"/>
                  </a:lnTo>
                  <a:lnTo>
                    <a:pt x="2833" y="1512"/>
                  </a:lnTo>
                  <a:lnTo>
                    <a:pt x="2834" y="1517"/>
                  </a:lnTo>
                  <a:lnTo>
                    <a:pt x="2834" y="1520"/>
                  </a:lnTo>
                  <a:lnTo>
                    <a:pt x="2835" y="1520"/>
                  </a:lnTo>
                  <a:lnTo>
                    <a:pt x="2835" y="1520"/>
                  </a:lnTo>
                  <a:lnTo>
                    <a:pt x="2836" y="1517"/>
                  </a:lnTo>
                  <a:lnTo>
                    <a:pt x="2836" y="1520"/>
                  </a:lnTo>
                  <a:lnTo>
                    <a:pt x="2837" y="1516"/>
                  </a:lnTo>
                  <a:lnTo>
                    <a:pt x="2837" y="1520"/>
                  </a:lnTo>
                  <a:lnTo>
                    <a:pt x="2838" y="1520"/>
                  </a:lnTo>
                  <a:lnTo>
                    <a:pt x="2838" y="1514"/>
                  </a:lnTo>
                  <a:lnTo>
                    <a:pt x="2839" y="1520"/>
                  </a:lnTo>
                  <a:lnTo>
                    <a:pt x="2839" y="1520"/>
                  </a:lnTo>
                  <a:lnTo>
                    <a:pt x="2840" y="1513"/>
                  </a:lnTo>
                  <a:lnTo>
                    <a:pt x="2840" y="1520"/>
                  </a:lnTo>
                  <a:lnTo>
                    <a:pt x="2841" y="1520"/>
                  </a:lnTo>
                  <a:lnTo>
                    <a:pt x="2841" y="1520"/>
                  </a:lnTo>
                  <a:lnTo>
                    <a:pt x="2842" y="1517"/>
                  </a:lnTo>
                  <a:lnTo>
                    <a:pt x="2842" y="1520"/>
                  </a:lnTo>
                  <a:lnTo>
                    <a:pt x="2843" y="1513"/>
                  </a:lnTo>
                  <a:lnTo>
                    <a:pt x="2843" y="1520"/>
                  </a:lnTo>
                  <a:lnTo>
                    <a:pt x="2844" y="1514"/>
                  </a:lnTo>
                  <a:lnTo>
                    <a:pt x="2844" y="1520"/>
                  </a:lnTo>
                  <a:lnTo>
                    <a:pt x="2845" y="1520"/>
                  </a:lnTo>
                  <a:lnTo>
                    <a:pt x="2845" y="1513"/>
                  </a:lnTo>
                  <a:lnTo>
                    <a:pt x="2846" y="1520"/>
                  </a:lnTo>
                  <a:lnTo>
                    <a:pt x="2846" y="1515"/>
                  </a:lnTo>
                  <a:lnTo>
                    <a:pt x="2847" y="1514"/>
                  </a:lnTo>
                  <a:lnTo>
                    <a:pt x="2847" y="1520"/>
                  </a:lnTo>
                  <a:lnTo>
                    <a:pt x="2848" y="1514"/>
                  </a:lnTo>
                  <a:lnTo>
                    <a:pt x="2848" y="1520"/>
                  </a:lnTo>
                  <a:lnTo>
                    <a:pt x="2849" y="1515"/>
                  </a:lnTo>
                  <a:lnTo>
                    <a:pt x="2849" y="1520"/>
                  </a:lnTo>
                  <a:lnTo>
                    <a:pt x="2850" y="1520"/>
                  </a:lnTo>
                  <a:lnTo>
                    <a:pt x="2850" y="1515"/>
                  </a:lnTo>
                  <a:lnTo>
                    <a:pt x="2851" y="1520"/>
                  </a:lnTo>
                  <a:lnTo>
                    <a:pt x="2851" y="1515"/>
                  </a:lnTo>
                  <a:lnTo>
                    <a:pt x="2852" y="1513"/>
                  </a:lnTo>
                  <a:lnTo>
                    <a:pt x="2852" y="1520"/>
                  </a:lnTo>
                  <a:lnTo>
                    <a:pt x="2853" y="1512"/>
                  </a:lnTo>
                  <a:lnTo>
                    <a:pt x="2853" y="1520"/>
                  </a:lnTo>
                  <a:lnTo>
                    <a:pt x="2854" y="1516"/>
                  </a:lnTo>
                  <a:lnTo>
                    <a:pt x="2854" y="1520"/>
                  </a:lnTo>
                  <a:lnTo>
                    <a:pt x="2855" y="1511"/>
                  </a:lnTo>
                  <a:lnTo>
                    <a:pt x="2855" y="1520"/>
                  </a:lnTo>
                  <a:lnTo>
                    <a:pt x="2856" y="1513"/>
                  </a:lnTo>
                  <a:lnTo>
                    <a:pt x="2856" y="1520"/>
                  </a:lnTo>
                  <a:lnTo>
                    <a:pt x="2857" y="1517"/>
                  </a:lnTo>
                  <a:lnTo>
                    <a:pt x="2857" y="1520"/>
                  </a:lnTo>
                  <a:lnTo>
                    <a:pt x="2858" y="1518"/>
                  </a:lnTo>
                  <a:lnTo>
                    <a:pt x="2858" y="1520"/>
                  </a:lnTo>
                  <a:lnTo>
                    <a:pt x="2859" y="1520"/>
                  </a:lnTo>
                  <a:lnTo>
                    <a:pt x="2859" y="1517"/>
                  </a:lnTo>
                  <a:lnTo>
                    <a:pt x="2860" y="1520"/>
                  </a:lnTo>
                  <a:lnTo>
                    <a:pt x="2860" y="1512"/>
                  </a:lnTo>
                  <a:lnTo>
                    <a:pt x="2861" y="1520"/>
                  </a:lnTo>
                  <a:lnTo>
                    <a:pt x="2861" y="1520"/>
                  </a:lnTo>
                  <a:lnTo>
                    <a:pt x="2862" y="1512"/>
                  </a:lnTo>
                  <a:lnTo>
                    <a:pt x="2862" y="1520"/>
                  </a:lnTo>
                  <a:lnTo>
                    <a:pt x="2863" y="1513"/>
                  </a:lnTo>
                  <a:lnTo>
                    <a:pt x="2863" y="1520"/>
                  </a:lnTo>
                  <a:lnTo>
                    <a:pt x="2864" y="1512"/>
                  </a:lnTo>
                  <a:lnTo>
                    <a:pt x="2864" y="1520"/>
                  </a:lnTo>
                  <a:lnTo>
                    <a:pt x="2865" y="1517"/>
                  </a:lnTo>
                  <a:lnTo>
                    <a:pt x="2865" y="1520"/>
                  </a:lnTo>
                  <a:lnTo>
                    <a:pt x="2866" y="1517"/>
                  </a:lnTo>
                  <a:lnTo>
                    <a:pt x="2866" y="1520"/>
                  </a:lnTo>
                  <a:lnTo>
                    <a:pt x="2867" y="1520"/>
                  </a:lnTo>
                  <a:lnTo>
                    <a:pt x="2867" y="1520"/>
                  </a:lnTo>
                  <a:lnTo>
                    <a:pt x="2868" y="1520"/>
                  </a:lnTo>
                  <a:lnTo>
                    <a:pt x="2868" y="1520"/>
                  </a:lnTo>
                  <a:lnTo>
                    <a:pt x="2869" y="1517"/>
                  </a:lnTo>
                  <a:lnTo>
                    <a:pt x="2869" y="1520"/>
                  </a:lnTo>
                  <a:lnTo>
                    <a:pt x="2870" y="1520"/>
                  </a:lnTo>
                  <a:lnTo>
                    <a:pt x="2870" y="1516"/>
                  </a:lnTo>
                  <a:lnTo>
                    <a:pt x="2871" y="1520"/>
                  </a:lnTo>
                  <a:lnTo>
                    <a:pt x="2871" y="1520"/>
                  </a:lnTo>
                  <a:lnTo>
                    <a:pt x="2872" y="1516"/>
                  </a:lnTo>
                  <a:lnTo>
                    <a:pt x="2872" y="1520"/>
                  </a:lnTo>
                  <a:lnTo>
                    <a:pt x="2873" y="1520"/>
                  </a:lnTo>
                  <a:lnTo>
                    <a:pt x="2873" y="1512"/>
                  </a:lnTo>
                  <a:lnTo>
                    <a:pt x="2874" y="1520"/>
                  </a:lnTo>
                  <a:lnTo>
                    <a:pt x="2874" y="1520"/>
                  </a:lnTo>
                  <a:lnTo>
                    <a:pt x="2875" y="1520"/>
                  </a:lnTo>
                  <a:lnTo>
                    <a:pt x="2875" y="1515"/>
                  </a:lnTo>
                  <a:lnTo>
                    <a:pt x="2876" y="1516"/>
                  </a:lnTo>
                  <a:lnTo>
                    <a:pt x="2876" y="1520"/>
                  </a:lnTo>
                  <a:lnTo>
                    <a:pt x="2877" y="1520"/>
                  </a:lnTo>
                  <a:lnTo>
                    <a:pt x="2877" y="1520"/>
                  </a:lnTo>
                  <a:lnTo>
                    <a:pt x="2878" y="1516"/>
                  </a:lnTo>
                  <a:lnTo>
                    <a:pt x="2878" y="1520"/>
                  </a:lnTo>
                  <a:lnTo>
                    <a:pt x="2879" y="1516"/>
                  </a:lnTo>
                  <a:lnTo>
                    <a:pt x="2879" y="1520"/>
                  </a:lnTo>
                  <a:lnTo>
                    <a:pt x="2880" y="1518"/>
                  </a:lnTo>
                  <a:lnTo>
                    <a:pt x="2880" y="1517"/>
                  </a:lnTo>
                  <a:lnTo>
                    <a:pt x="2881" y="1520"/>
                  </a:lnTo>
                  <a:lnTo>
                    <a:pt x="2881" y="1520"/>
                  </a:lnTo>
                  <a:lnTo>
                    <a:pt x="2882" y="1517"/>
                  </a:lnTo>
                  <a:lnTo>
                    <a:pt x="2882" y="1520"/>
                  </a:lnTo>
                  <a:lnTo>
                    <a:pt x="2883" y="1512"/>
                  </a:lnTo>
                  <a:lnTo>
                    <a:pt x="2883" y="1520"/>
                  </a:lnTo>
                  <a:lnTo>
                    <a:pt x="2884" y="1517"/>
                  </a:lnTo>
                  <a:lnTo>
                    <a:pt x="2884" y="1520"/>
                  </a:lnTo>
                  <a:lnTo>
                    <a:pt x="2885" y="1517"/>
                  </a:lnTo>
                  <a:lnTo>
                    <a:pt x="2885" y="1520"/>
                  </a:lnTo>
                  <a:lnTo>
                    <a:pt x="2886" y="1520"/>
                  </a:lnTo>
                  <a:lnTo>
                    <a:pt x="2886" y="1517"/>
                  </a:lnTo>
                  <a:lnTo>
                    <a:pt x="2887" y="1520"/>
                  </a:lnTo>
                  <a:lnTo>
                    <a:pt x="2887" y="1520"/>
                  </a:lnTo>
                  <a:lnTo>
                    <a:pt x="2888" y="1515"/>
                  </a:lnTo>
                  <a:lnTo>
                    <a:pt x="2888" y="1520"/>
                  </a:lnTo>
                  <a:lnTo>
                    <a:pt x="2889" y="1516"/>
                  </a:lnTo>
                  <a:lnTo>
                    <a:pt x="2889" y="1520"/>
                  </a:lnTo>
                  <a:lnTo>
                    <a:pt x="2890" y="1520"/>
                  </a:lnTo>
                  <a:lnTo>
                    <a:pt x="2890" y="1520"/>
                  </a:lnTo>
                  <a:lnTo>
                    <a:pt x="2891" y="1520"/>
                  </a:lnTo>
                  <a:lnTo>
                    <a:pt x="2891" y="1516"/>
                  </a:lnTo>
                  <a:lnTo>
                    <a:pt x="2892" y="1520"/>
                  </a:lnTo>
                  <a:lnTo>
                    <a:pt x="2892" y="1516"/>
                  </a:lnTo>
                  <a:lnTo>
                    <a:pt x="2893" y="1520"/>
                  </a:lnTo>
                  <a:lnTo>
                    <a:pt x="2893" y="1520"/>
                  </a:lnTo>
                  <a:lnTo>
                    <a:pt x="2894" y="1520"/>
                  </a:lnTo>
                  <a:lnTo>
                    <a:pt x="2894" y="1520"/>
                  </a:lnTo>
                  <a:lnTo>
                    <a:pt x="2895" y="1520"/>
                  </a:lnTo>
                  <a:lnTo>
                    <a:pt x="2895" y="1520"/>
                  </a:lnTo>
                  <a:lnTo>
                    <a:pt x="2896" y="1520"/>
                  </a:lnTo>
                  <a:lnTo>
                    <a:pt x="2896" y="1520"/>
                  </a:lnTo>
                  <a:lnTo>
                    <a:pt x="2897" y="1520"/>
                  </a:lnTo>
                  <a:lnTo>
                    <a:pt x="2897" y="1520"/>
                  </a:lnTo>
                  <a:lnTo>
                    <a:pt x="2898" y="1520"/>
                  </a:lnTo>
                  <a:lnTo>
                    <a:pt x="2898" y="1520"/>
                  </a:lnTo>
                  <a:lnTo>
                    <a:pt x="2899" y="1520"/>
                  </a:lnTo>
                  <a:lnTo>
                    <a:pt x="2899" y="1520"/>
                  </a:lnTo>
                  <a:lnTo>
                    <a:pt x="2900" y="1520"/>
                  </a:lnTo>
                  <a:lnTo>
                    <a:pt x="2900" y="1520"/>
                  </a:lnTo>
                  <a:lnTo>
                    <a:pt x="2901" y="1520"/>
                  </a:lnTo>
                  <a:lnTo>
                    <a:pt x="2901" y="1520"/>
                  </a:lnTo>
                  <a:lnTo>
                    <a:pt x="2902" y="1520"/>
                  </a:lnTo>
                  <a:lnTo>
                    <a:pt x="2902" y="1520"/>
                  </a:lnTo>
                  <a:lnTo>
                    <a:pt x="2903" y="1520"/>
                  </a:lnTo>
                  <a:lnTo>
                    <a:pt x="2903" y="1520"/>
                  </a:lnTo>
                  <a:lnTo>
                    <a:pt x="2904" y="1520"/>
                  </a:lnTo>
                  <a:lnTo>
                    <a:pt x="2904" y="1520"/>
                  </a:lnTo>
                  <a:lnTo>
                    <a:pt x="2905" y="1520"/>
                  </a:lnTo>
                  <a:lnTo>
                    <a:pt x="2905" y="1520"/>
                  </a:lnTo>
                  <a:lnTo>
                    <a:pt x="2906" y="1520"/>
                  </a:lnTo>
                  <a:lnTo>
                    <a:pt x="2906" y="1520"/>
                  </a:lnTo>
                  <a:lnTo>
                    <a:pt x="2907" y="1520"/>
                  </a:lnTo>
                  <a:lnTo>
                    <a:pt x="2907" y="1520"/>
                  </a:lnTo>
                  <a:lnTo>
                    <a:pt x="2908" y="1520"/>
                  </a:lnTo>
                  <a:lnTo>
                    <a:pt x="2908" y="1520"/>
                  </a:lnTo>
                  <a:lnTo>
                    <a:pt x="2909" y="1520"/>
                  </a:lnTo>
                  <a:lnTo>
                    <a:pt x="2909" y="1520"/>
                  </a:lnTo>
                  <a:lnTo>
                    <a:pt x="2910" y="1520"/>
                  </a:lnTo>
                  <a:lnTo>
                    <a:pt x="2910" y="1520"/>
                  </a:lnTo>
                  <a:lnTo>
                    <a:pt x="2911" y="1520"/>
                  </a:lnTo>
                  <a:lnTo>
                    <a:pt x="2911" y="1520"/>
                  </a:lnTo>
                  <a:lnTo>
                    <a:pt x="2912" y="1520"/>
                  </a:lnTo>
                  <a:lnTo>
                    <a:pt x="2912" y="1520"/>
                  </a:lnTo>
                  <a:lnTo>
                    <a:pt x="2913" y="1520"/>
                  </a:lnTo>
                  <a:lnTo>
                    <a:pt x="2913" y="1520"/>
                  </a:lnTo>
                  <a:lnTo>
                    <a:pt x="2914" y="1520"/>
                  </a:lnTo>
                  <a:lnTo>
                    <a:pt x="2914" y="1520"/>
                  </a:lnTo>
                  <a:lnTo>
                    <a:pt x="2915" y="1520"/>
                  </a:lnTo>
                  <a:lnTo>
                    <a:pt x="2915" y="1520"/>
                  </a:lnTo>
                  <a:lnTo>
                    <a:pt x="2916" y="1520"/>
                  </a:lnTo>
                  <a:lnTo>
                    <a:pt x="2916" y="1520"/>
                  </a:lnTo>
                  <a:lnTo>
                    <a:pt x="2917" y="1520"/>
                  </a:lnTo>
                  <a:lnTo>
                    <a:pt x="2917" y="1520"/>
                  </a:lnTo>
                  <a:lnTo>
                    <a:pt x="2918" y="1520"/>
                  </a:lnTo>
                  <a:lnTo>
                    <a:pt x="2918" y="1520"/>
                  </a:lnTo>
                  <a:lnTo>
                    <a:pt x="2919" y="1520"/>
                  </a:lnTo>
                  <a:lnTo>
                    <a:pt x="2919" y="1520"/>
                  </a:lnTo>
                  <a:lnTo>
                    <a:pt x="2920" y="1520"/>
                  </a:lnTo>
                  <a:lnTo>
                    <a:pt x="2920" y="1520"/>
                  </a:lnTo>
                  <a:lnTo>
                    <a:pt x="2921" y="1520"/>
                  </a:lnTo>
                  <a:lnTo>
                    <a:pt x="2921" y="1520"/>
                  </a:lnTo>
                  <a:lnTo>
                    <a:pt x="2922" y="1514"/>
                  </a:lnTo>
                  <a:lnTo>
                    <a:pt x="2922" y="1520"/>
                  </a:lnTo>
                  <a:lnTo>
                    <a:pt x="2923" y="1520"/>
                  </a:lnTo>
                  <a:lnTo>
                    <a:pt x="2923" y="1520"/>
                  </a:lnTo>
                  <a:lnTo>
                    <a:pt x="2924" y="1520"/>
                  </a:lnTo>
                  <a:lnTo>
                    <a:pt x="2924" y="1520"/>
                  </a:lnTo>
                  <a:lnTo>
                    <a:pt x="2925" y="1520"/>
                  </a:lnTo>
                  <a:lnTo>
                    <a:pt x="2925" y="1520"/>
                  </a:lnTo>
                  <a:lnTo>
                    <a:pt x="2926" y="1520"/>
                  </a:lnTo>
                  <a:lnTo>
                    <a:pt x="2926" y="1520"/>
                  </a:lnTo>
                  <a:lnTo>
                    <a:pt x="2927" y="1520"/>
                  </a:lnTo>
                  <a:lnTo>
                    <a:pt x="2927" y="1520"/>
                  </a:lnTo>
                  <a:lnTo>
                    <a:pt x="2928" y="1520"/>
                  </a:lnTo>
                  <a:lnTo>
                    <a:pt x="2928" y="1520"/>
                  </a:lnTo>
                  <a:lnTo>
                    <a:pt x="2929" y="1520"/>
                  </a:lnTo>
                  <a:lnTo>
                    <a:pt x="2929" y="1520"/>
                  </a:lnTo>
                  <a:lnTo>
                    <a:pt x="2930" y="1520"/>
                  </a:lnTo>
                  <a:lnTo>
                    <a:pt x="2930" y="1520"/>
                  </a:lnTo>
                  <a:lnTo>
                    <a:pt x="2931" y="1520"/>
                  </a:lnTo>
                  <a:lnTo>
                    <a:pt x="2931" y="1520"/>
                  </a:lnTo>
                  <a:lnTo>
                    <a:pt x="2932" y="1520"/>
                  </a:lnTo>
                  <a:lnTo>
                    <a:pt x="2932" y="1520"/>
                  </a:lnTo>
                  <a:lnTo>
                    <a:pt x="2933" y="1516"/>
                  </a:lnTo>
                  <a:lnTo>
                    <a:pt x="2933" y="1520"/>
                  </a:lnTo>
                  <a:lnTo>
                    <a:pt x="2934" y="1520"/>
                  </a:lnTo>
                  <a:lnTo>
                    <a:pt x="2934" y="1517"/>
                  </a:lnTo>
                  <a:lnTo>
                    <a:pt x="2935" y="1520"/>
                  </a:lnTo>
                  <a:lnTo>
                    <a:pt x="2935" y="1517"/>
                  </a:lnTo>
                  <a:lnTo>
                    <a:pt x="2936" y="1520"/>
                  </a:lnTo>
                  <a:lnTo>
                    <a:pt x="2936" y="1520"/>
                  </a:lnTo>
                  <a:lnTo>
                    <a:pt x="2937" y="1516"/>
                  </a:lnTo>
                  <a:lnTo>
                    <a:pt x="2937" y="1520"/>
                  </a:lnTo>
                  <a:lnTo>
                    <a:pt x="2938" y="1520"/>
                  </a:lnTo>
                  <a:lnTo>
                    <a:pt x="2938" y="1517"/>
                  </a:lnTo>
                  <a:lnTo>
                    <a:pt x="2939" y="1520"/>
                  </a:lnTo>
                  <a:lnTo>
                    <a:pt x="2939" y="1520"/>
                  </a:lnTo>
                  <a:lnTo>
                    <a:pt x="2940" y="1513"/>
                  </a:lnTo>
                  <a:lnTo>
                    <a:pt x="2940" y="1520"/>
                  </a:lnTo>
                  <a:lnTo>
                    <a:pt x="2941" y="1515"/>
                  </a:lnTo>
                  <a:lnTo>
                    <a:pt x="2941" y="1520"/>
                  </a:lnTo>
                  <a:lnTo>
                    <a:pt x="2942" y="1515"/>
                  </a:lnTo>
                  <a:lnTo>
                    <a:pt x="2942" y="1520"/>
                  </a:lnTo>
                  <a:lnTo>
                    <a:pt x="2943" y="1516"/>
                  </a:lnTo>
                  <a:lnTo>
                    <a:pt x="2943" y="1520"/>
                  </a:lnTo>
                  <a:lnTo>
                    <a:pt x="2944" y="1515"/>
                  </a:lnTo>
                  <a:lnTo>
                    <a:pt x="2944" y="1520"/>
                  </a:lnTo>
                  <a:lnTo>
                    <a:pt x="2945" y="1510"/>
                  </a:lnTo>
                  <a:lnTo>
                    <a:pt x="2945" y="1520"/>
                  </a:lnTo>
                  <a:lnTo>
                    <a:pt x="2946" y="1520"/>
                  </a:lnTo>
                  <a:lnTo>
                    <a:pt x="2946" y="1520"/>
                  </a:lnTo>
                  <a:lnTo>
                    <a:pt x="2947" y="1515"/>
                  </a:lnTo>
                  <a:lnTo>
                    <a:pt x="2947" y="1520"/>
                  </a:lnTo>
                  <a:lnTo>
                    <a:pt x="2948" y="1520"/>
                  </a:lnTo>
                  <a:lnTo>
                    <a:pt x="2948" y="1508"/>
                  </a:lnTo>
                  <a:lnTo>
                    <a:pt x="2949" y="1520"/>
                  </a:lnTo>
                  <a:lnTo>
                    <a:pt x="2949" y="1520"/>
                  </a:lnTo>
                  <a:lnTo>
                    <a:pt x="2950" y="1520"/>
                  </a:lnTo>
                  <a:lnTo>
                    <a:pt x="2950" y="1512"/>
                  </a:lnTo>
                  <a:lnTo>
                    <a:pt x="2951" y="1520"/>
                  </a:lnTo>
                  <a:lnTo>
                    <a:pt x="2951" y="1510"/>
                  </a:lnTo>
                  <a:lnTo>
                    <a:pt x="2952" y="1512"/>
                  </a:lnTo>
                  <a:lnTo>
                    <a:pt x="2952" y="1520"/>
                  </a:lnTo>
                  <a:lnTo>
                    <a:pt x="2953" y="1511"/>
                  </a:lnTo>
                  <a:lnTo>
                    <a:pt x="2953" y="1520"/>
                  </a:lnTo>
                  <a:lnTo>
                    <a:pt x="2954" y="1513"/>
                  </a:lnTo>
                  <a:lnTo>
                    <a:pt x="2954" y="1520"/>
                  </a:lnTo>
                  <a:lnTo>
                    <a:pt x="2955" y="1520"/>
                  </a:lnTo>
                  <a:lnTo>
                    <a:pt x="2955" y="1512"/>
                  </a:lnTo>
                  <a:lnTo>
                    <a:pt x="2956" y="1511"/>
                  </a:lnTo>
                  <a:lnTo>
                    <a:pt x="2956" y="1520"/>
                  </a:lnTo>
                  <a:lnTo>
                    <a:pt x="2957" y="1511"/>
                  </a:lnTo>
                  <a:lnTo>
                    <a:pt x="2957" y="1520"/>
                  </a:lnTo>
                  <a:lnTo>
                    <a:pt x="2958" y="1520"/>
                  </a:lnTo>
                  <a:lnTo>
                    <a:pt x="2958" y="1520"/>
                  </a:lnTo>
                  <a:lnTo>
                    <a:pt x="2959" y="1515"/>
                  </a:lnTo>
                  <a:lnTo>
                    <a:pt x="2959" y="1520"/>
                  </a:lnTo>
                  <a:lnTo>
                    <a:pt x="2960" y="1517"/>
                  </a:lnTo>
                  <a:lnTo>
                    <a:pt x="2960" y="1520"/>
                  </a:lnTo>
                  <a:lnTo>
                    <a:pt x="2961" y="1520"/>
                  </a:lnTo>
                  <a:lnTo>
                    <a:pt x="2961" y="1508"/>
                  </a:lnTo>
                  <a:lnTo>
                    <a:pt x="2962" y="1516"/>
                  </a:lnTo>
                  <a:lnTo>
                    <a:pt x="2962" y="1520"/>
                  </a:lnTo>
                  <a:lnTo>
                    <a:pt x="2963" y="1517"/>
                  </a:lnTo>
                  <a:lnTo>
                    <a:pt x="2963" y="1520"/>
                  </a:lnTo>
                  <a:lnTo>
                    <a:pt x="2964" y="1520"/>
                  </a:lnTo>
                  <a:lnTo>
                    <a:pt x="2964" y="1520"/>
                  </a:lnTo>
                  <a:lnTo>
                    <a:pt x="2965" y="1512"/>
                  </a:lnTo>
                  <a:lnTo>
                    <a:pt x="2965" y="1520"/>
                  </a:lnTo>
                  <a:lnTo>
                    <a:pt x="2966" y="1517"/>
                  </a:lnTo>
                  <a:lnTo>
                    <a:pt x="2966" y="1520"/>
                  </a:lnTo>
                  <a:lnTo>
                    <a:pt x="2967" y="1517"/>
                  </a:lnTo>
                  <a:lnTo>
                    <a:pt x="2967" y="1520"/>
                  </a:lnTo>
                  <a:lnTo>
                    <a:pt x="2968" y="1517"/>
                  </a:lnTo>
                  <a:lnTo>
                    <a:pt x="2968" y="1520"/>
                  </a:lnTo>
                  <a:lnTo>
                    <a:pt x="2969" y="1517"/>
                  </a:lnTo>
                  <a:lnTo>
                    <a:pt x="2969" y="1520"/>
                  </a:lnTo>
                  <a:lnTo>
                    <a:pt x="2970" y="1520"/>
                  </a:lnTo>
                  <a:lnTo>
                    <a:pt x="2970" y="1520"/>
                  </a:lnTo>
                  <a:lnTo>
                    <a:pt x="2971" y="1516"/>
                  </a:lnTo>
                  <a:lnTo>
                    <a:pt x="2971" y="1520"/>
                  </a:lnTo>
                  <a:lnTo>
                    <a:pt x="2972" y="1520"/>
                  </a:lnTo>
                  <a:lnTo>
                    <a:pt x="2972" y="1520"/>
                  </a:lnTo>
                  <a:lnTo>
                    <a:pt x="2973" y="1520"/>
                  </a:lnTo>
                  <a:lnTo>
                    <a:pt x="2973" y="1518"/>
                  </a:lnTo>
                  <a:lnTo>
                    <a:pt x="2974" y="1520"/>
                  </a:lnTo>
                  <a:lnTo>
                    <a:pt x="2974" y="1520"/>
                  </a:lnTo>
                  <a:lnTo>
                    <a:pt x="2975" y="1517"/>
                  </a:lnTo>
                  <a:lnTo>
                    <a:pt x="2975" y="1520"/>
                  </a:lnTo>
                  <a:lnTo>
                    <a:pt x="2976" y="1518"/>
                  </a:lnTo>
                  <a:lnTo>
                    <a:pt x="2976" y="1520"/>
                  </a:lnTo>
                  <a:lnTo>
                    <a:pt x="2977" y="1516"/>
                  </a:lnTo>
                  <a:lnTo>
                    <a:pt x="2977" y="1520"/>
                  </a:lnTo>
                  <a:lnTo>
                    <a:pt x="2978" y="1520"/>
                  </a:lnTo>
                  <a:lnTo>
                    <a:pt x="2978" y="1520"/>
                  </a:lnTo>
                  <a:lnTo>
                    <a:pt x="2979" y="1518"/>
                  </a:lnTo>
                  <a:lnTo>
                    <a:pt x="2979" y="1520"/>
                  </a:lnTo>
                  <a:lnTo>
                    <a:pt x="2980" y="1514"/>
                  </a:lnTo>
                  <a:lnTo>
                    <a:pt x="2980" y="1520"/>
                  </a:lnTo>
                  <a:lnTo>
                    <a:pt x="2981" y="1518"/>
                  </a:lnTo>
                  <a:lnTo>
                    <a:pt x="2981" y="1520"/>
                  </a:lnTo>
                  <a:lnTo>
                    <a:pt x="2982" y="1520"/>
                  </a:lnTo>
                  <a:lnTo>
                    <a:pt x="2982" y="1520"/>
                  </a:lnTo>
                  <a:lnTo>
                    <a:pt x="2983" y="1518"/>
                  </a:lnTo>
                  <a:lnTo>
                    <a:pt x="2983" y="1520"/>
                  </a:lnTo>
                  <a:lnTo>
                    <a:pt x="2984" y="1518"/>
                  </a:lnTo>
                  <a:lnTo>
                    <a:pt x="2984" y="1520"/>
                  </a:lnTo>
                  <a:lnTo>
                    <a:pt x="2985" y="1520"/>
                  </a:lnTo>
                  <a:lnTo>
                    <a:pt x="2985" y="1512"/>
                  </a:lnTo>
                  <a:lnTo>
                    <a:pt x="2986" y="1517"/>
                  </a:lnTo>
                  <a:lnTo>
                    <a:pt x="2986" y="1520"/>
                  </a:lnTo>
                  <a:lnTo>
                    <a:pt x="2987" y="1520"/>
                  </a:lnTo>
                  <a:lnTo>
                    <a:pt x="2987" y="1520"/>
                  </a:lnTo>
                  <a:lnTo>
                    <a:pt x="2988" y="1520"/>
                  </a:lnTo>
                  <a:lnTo>
                    <a:pt x="2988" y="1520"/>
                  </a:lnTo>
                  <a:lnTo>
                    <a:pt x="2989" y="1520"/>
                  </a:lnTo>
                  <a:lnTo>
                    <a:pt x="2989" y="1520"/>
                  </a:lnTo>
                  <a:lnTo>
                    <a:pt x="2990" y="1520"/>
                  </a:lnTo>
                  <a:lnTo>
                    <a:pt x="2990" y="1520"/>
                  </a:lnTo>
                  <a:lnTo>
                    <a:pt x="2991" y="1520"/>
                  </a:lnTo>
                  <a:lnTo>
                    <a:pt x="2991" y="1520"/>
                  </a:lnTo>
                  <a:lnTo>
                    <a:pt x="2992" y="1520"/>
                  </a:lnTo>
                  <a:lnTo>
                    <a:pt x="2992" y="1520"/>
                  </a:lnTo>
                  <a:lnTo>
                    <a:pt x="2993" y="1520"/>
                  </a:lnTo>
                  <a:lnTo>
                    <a:pt x="2993" y="1520"/>
                  </a:lnTo>
                  <a:lnTo>
                    <a:pt x="2994" y="1520"/>
                  </a:lnTo>
                  <a:lnTo>
                    <a:pt x="2994" y="1520"/>
                  </a:lnTo>
                  <a:lnTo>
                    <a:pt x="2995" y="1520"/>
                  </a:lnTo>
                  <a:lnTo>
                    <a:pt x="2995" y="1520"/>
                  </a:lnTo>
                  <a:lnTo>
                    <a:pt x="2996" y="1520"/>
                  </a:lnTo>
                  <a:lnTo>
                    <a:pt x="2996" y="1520"/>
                  </a:lnTo>
                  <a:lnTo>
                    <a:pt x="2997" y="1520"/>
                  </a:lnTo>
                  <a:lnTo>
                    <a:pt x="2997" y="1520"/>
                  </a:lnTo>
                  <a:lnTo>
                    <a:pt x="2998" y="1520"/>
                  </a:lnTo>
                  <a:lnTo>
                    <a:pt x="2998" y="1520"/>
                  </a:lnTo>
                  <a:lnTo>
                    <a:pt x="2999" y="1520"/>
                  </a:lnTo>
                  <a:lnTo>
                    <a:pt x="2999" y="1520"/>
                  </a:lnTo>
                  <a:lnTo>
                    <a:pt x="3000" y="1520"/>
                  </a:lnTo>
                  <a:lnTo>
                    <a:pt x="3000" y="1520"/>
                  </a:lnTo>
                  <a:lnTo>
                    <a:pt x="3001" y="1520"/>
                  </a:lnTo>
                  <a:lnTo>
                    <a:pt x="3001" y="1520"/>
                  </a:lnTo>
                  <a:lnTo>
                    <a:pt x="3002" y="1520"/>
                  </a:lnTo>
                  <a:lnTo>
                    <a:pt x="3002" y="1520"/>
                  </a:lnTo>
                  <a:lnTo>
                    <a:pt x="3003" y="1520"/>
                  </a:lnTo>
                  <a:lnTo>
                    <a:pt x="3003" y="1520"/>
                  </a:lnTo>
                  <a:lnTo>
                    <a:pt x="3004" y="1520"/>
                  </a:lnTo>
                  <a:lnTo>
                    <a:pt x="3004" y="1520"/>
                  </a:lnTo>
                  <a:lnTo>
                    <a:pt x="3005" y="1520"/>
                  </a:lnTo>
                  <a:lnTo>
                    <a:pt x="3005" y="1520"/>
                  </a:lnTo>
                  <a:lnTo>
                    <a:pt x="3006" y="1520"/>
                  </a:lnTo>
                  <a:lnTo>
                    <a:pt x="3006" y="1520"/>
                  </a:lnTo>
                  <a:lnTo>
                    <a:pt x="3007" y="1520"/>
                  </a:lnTo>
                  <a:lnTo>
                    <a:pt x="3007" y="1520"/>
                  </a:lnTo>
                  <a:lnTo>
                    <a:pt x="3008" y="1520"/>
                  </a:lnTo>
                  <a:lnTo>
                    <a:pt x="3008" y="1508"/>
                  </a:lnTo>
                  <a:lnTo>
                    <a:pt x="3009" y="1520"/>
                  </a:lnTo>
                  <a:lnTo>
                    <a:pt x="3009" y="1520"/>
                  </a:lnTo>
                  <a:lnTo>
                    <a:pt x="3010" y="1520"/>
                  </a:lnTo>
                  <a:lnTo>
                    <a:pt x="3010" y="1520"/>
                  </a:lnTo>
                  <a:lnTo>
                    <a:pt x="3011" y="1500"/>
                  </a:lnTo>
                  <a:lnTo>
                    <a:pt x="3011" y="1520"/>
                  </a:lnTo>
                  <a:lnTo>
                    <a:pt x="3012" y="1514"/>
                  </a:lnTo>
                  <a:lnTo>
                    <a:pt x="3012" y="1520"/>
                  </a:lnTo>
                  <a:lnTo>
                    <a:pt x="3013" y="1510"/>
                  </a:lnTo>
                  <a:lnTo>
                    <a:pt x="3013" y="1520"/>
                  </a:lnTo>
                  <a:lnTo>
                    <a:pt x="3014" y="1520"/>
                  </a:lnTo>
                  <a:lnTo>
                    <a:pt x="3014" y="1512"/>
                  </a:lnTo>
                  <a:lnTo>
                    <a:pt x="3015" y="1520"/>
                  </a:lnTo>
                  <a:lnTo>
                    <a:pt x="3015" y="1520"/>
                  </a:lnTo>
                  <a:lnTo>
                    <a:pt x="3016" y="1506"/>
                  </a:lnTo>
                  <a:lnTo>
                    <a:pt x="3016" y="1520"/>
                  </a:lnTo>
                  <a:lnTo>
                    <a:pt x="3017" y="1520"/>
                  </a:lnTo>
                  <a:lnTo>
                    <a:pt x="3017" y="1505"/>
                  </a:lnTo>
                  <a:lnTo>
                    <a:pt x="3018" y="1520"/>
                  </a:lnTo>
                  <a:lnTo>
                    <a:pt x="3018" y="1520"/>
                  </a:lnTo>
                  <a:lnTo>
                    <a:pt x="3019" y="1520"/>
                  </a:lnTo>
                  <a:lnTo>
                    <a:pt x="3019" y="1514"/>
                  </a:lnTo>
                  <a:lnTo>
                    <a:pt x="3020" y="1520"/>
                  </a:lnTo>
                  <a:lnTo>
                    <a:pt x="3020" y="1520"/>
                  </a:lnTo>
                  <a:lnTo>
                    <a:pt x="3021" y="1515"/>
                  </a:lnTo>
                  <a:lnTo>
                    <a:pt x="3021" y="1520"/>
                  </a:lnTo>
                  <a:lnTo>
                    <a:pt x="3022" y="1520"/>
                  </a:lnTo>
                  <a:lnTo>
                    <a:pt x="3022" y="1520"/>
                  </a:lnTo>
                  <a:lnTo>
                    <a:pt x="3023" y="1520"/>
                  </a:lnTo>
                  <a:lnTo>
                    <a:pt x="3023" y="1515"/>
                  </a:lnTo>
                  <a:lnTo>
                    <a:pt x="3024" y="1520"/>
                  </a:lnTo>
                  <a:lnTo>
                    <a:pt x="3024" y="1520"/>
                  </a:lnTo>
                  <a:lnTo>
                    <a:pt x="3025" y="1520"/>
                  </a:lnTo>
                  <a:lnTo>
                    <a:pt x="3025" y="1520"/>
                  </a:lnTo>
                  <a:lnTo>
                    <a:pt x="3026" y="1520"/>
                  </a:lnTo>
                  <a:lnTo>
                    <a:pt x="3026" y="1514"/>
                  </a:lnTo>
                  <a:lnTo>
                    <a:pt x="3027" y="1520"/>
                  </a:lnTo>
                  <a:lnTo>
                    <a:pt x="3027" y="1515"/>
                  </a:lnTo>
                  <a:lnTo>
                    <a:pt x="3028" y="1520"/>
                  </a:lnTo>
                  <a:lnTo>
                    <a:pt x="3028" y="1520"/>
                  </a:lnTo>
                  <a:lnTo>
                    <a:pt x="3029" y="1516"/>
                  </a:lnTo>
                  <a:lnTo>
                    <a:pt x="3029" y="1520"/>
                  </a:lnTo>
                  <a:lnTo>
                    <a:pt x="3030" y="1515"/>
                  </a:lnTo>
                  <a:lnTo>
                    <a:pt x="3030" y="1520"/>
                  </a:lnTo>
                  <a:lnTo>
                    <a:pt x="3031" y="1520"/>
                  </a:lnTo>
                  <a:lnTo>
                    <a:pt x="3031" y="1520"/>
                  </a:lnTo>
                  <a:lnTo>
                    <a:pt x="3032" y="1516"/>
                  </a:lnTo>
                  <a:lnTo>
                    <a:pt x="3032" y="1520"/>
                  </a:lnTo>
                  <a:lnTo>
                    <a:pt x="3033" y="1520"/>
                  </a:lnTo>
                  <a:lnTo>
                    <a:pt x="3033" y="1520"/>
                  </a:lnTo>
                  <a:lnTo>
                    <a:pt x="3034" y="1520"/>
                  </a:lnTo>
                  <a:lnTo>
                    <a:pt x="3034" y="1520"/>
                  </a:lnTo>
                  <a:lnTo>
                    <a:pt x="3035" y="1520"/>
                  </a:lnTo>
                  <a:lnTo>
                    <a:pt x="3035" y="1520"/>
                  </a:lnTo>
                  <a:lnTo>
                    <a:pt x="3036" y="1515"/>
                  </a:lnTo>
                  <a:lnTo>
                    <a:pt x="3036" y="1520"/>
                  </a:lnTo>
                  <a:lnTo>
                    <a:pt x="3037" y="1520"/>
                  </a:lnTo>
                  <a:lnTo>
                    <a:pt x="3037" y="1513"/>
                  </a:lnTo>
                  <a:lnTo>
                    <a:pt x="3038" y="1516"/>
                  </a:lnTo>
                  <a:lnTo>
                    <a:pt x="3038" y="1520"/>
                  </a:lnTo>
                  <a:lnTo>
                    <a:pt x="3039" y="1520"/>
                  </a:lnTo>
                  <a:lnTo>
                    <a:pt x="3039" y="1520"/>
                  </a:lnTo>
                  <a:lnTo>
                    <a:pt x="3040" y="1520"/>
                  </a:lnTo>
                  <a:lnTo>
                    <a:pt x="3040" y="1515"/>
                  </a:lnTo>
                  <a:lnTo>
                    <a:pt x="3041" y="1520"/>
                  </a:lnTo>
                  <a:lnTo>
                    <a:pt x="3041" y="1520"/>
                  </a:lnTo>
                  <a:lnTo>
                    <a:pt x="3042" y="1517"/>
                  </a:lnTo>
                  <a:lnTo>
                    <a:pt x="3042" y="1520"/>
                  </a:lnTo>
                  <a:lnTo>
                    <a:pt x="3043" y="1520"/>
                  </a:lnTo>
                  <a:lnTo>
                    <a:pt x="3043" y="1520"/>
                  </a:lnTo>
                  <a:lnTo>
                    <a:pt x="3044" y="1520"/>
                  </a:lnTo>
                  <a:lnTo>
                    <a:pt x="3044" y="1520"/>
                  </a:lnTo>
                  <a:lnTo>
                    <a:pt x="3045" y="1520"/>
                  </a:lnTo>
                  <a:lnTo>
                    <a:pt x="3045" y="1517"/>
                  </a:lnTo>
                  <a:lnTo>
                    <a:pt x="3046" y="1520"/>
                  </a:lnTo>
                  <a:lnTo>
                    <a:pt x="3046" y="1520"/>
                  </a:lnTo>
                  <a:lnTo>
                    <a:pt x="3047" y="1520"/>
                  </a:lnTo>
                  <a:lnTo>
                    <a:pt x="3047" y="1513"/>
                  </a:lnTo>
                  <a:lnTo>
                    <a:pt x="3048" y="1516"/>
                  </a:lnTo>
                  <a:lnTo>
                    <a:pt x="3048" y="1520"/>
                  </a:lnTo>
                  <a:lnTo>
                    <a:pt x="3049" y="1516"/>
                  </a:lnTo>
                  <a:lnTo>
                    <a:pt x="3049" y="1520"/>
                  </a:lnTo>
                  <a:lnTo>
                    <a:pt x="3050" y="1520"/>
                  </a:lnTo>
                  <a:lnTo>
                    <a:pt x="3050" y="1520"/>
                  </a:lnTo>
                  <a:lnTo>
                    <a:pt x="3051" y="1520"/>
                  </a:lnTo>
                  <a:lnTo>
                    <a:pt x="3051" y="1520"/>
                  </a:lnTo>
                  <a:lnTo>
                    <a:pt x="3052" y="1520"/>
                  </a:lnTo>
                  <a:lnTo>
                    <a:pt x="3052" y="1520"/>
                  </a:lnTo>
                  <a:lnTo>
                    <a:pt x="3053" y="1515"/>
                  </a:lnTo>
                  <a:lnTo>
                    <a:pt x="3053" y="1520"/>
                  </a:lnTo>
                  <a:lnTo>
                    <a:pt x="3054" y="1517"/>
                  </a:lnTo>
                  <a:lnTo>
                    <a:pt x="3054" y="1520"/>
                  </a:lnTo>
                  <a:lnTo>
                    <a:pt x="3055" y="1516"/>
                  </a:lnTo>
                  <a:lnTo>
                    <a:pt x="3055" y="1520"/>
                  </a:lnTo>
                  <a:lnTo>
                    <a:pt x="3056" y="1520"/>
                  </a:lnTo>
                  <a:lnTo>
                    <a:pt x="3056" y="1517"/>
                  </a:lnTo>
                  <a:lnTo>
                    <a:pt x="3057" y="1520"/>
                  </a:lnTo>
                  <a:lnTo>
                    <a:pt x="3057" y="1520"/>
                  </a:lnTo>
                  <a:lnTo>
                    <a:pt x="3058" y="1520"/>
                  </a:lnTo>
                  <a:lnTo>
                    <a:pt x="3058" y="1514"/>
                  </a:lnTo>
                  <a:lnTo>
                    <a:pt x="3059" y="1520"/>
                  </a:lnTo>
                  <a:lnTo>
                    <a:pt x="3059" y="1516"/>
                  </a:lnTo>
                  <a:lnTo>
                    <a:pt x="3060" y="1520"/>
                  </a:lnTo>
                  <a:lnTo>
                    <a:pt x="3060" y="1511"/>
                  </a:lnTo>
                  <a:lnTo>
                    <a:pt x="3061" y="1520"/>
                  </a:lnTo>
                  <a:lnTo>
                    <a:pt x="3061" y="1515"/>
                  </a:lnTo>
                  <a:lnTo>
                    <a:pt x="3062" y="1520"/>
                  </a:lnTo>
                  <a:lnTo>
                    <a:pt x="3062" y="1518"/>
                  </a:lnTo>
                  <a:lnTo>
                    <a:pt x="3063" y="1520"/>
                  </a:lnTo>
                  <a:lnTo>
                    <a:pt x="3063" y="1520"/>
                  </a:lnTo>
                  <a:lnTo>
                    <a:pt x="3064" y="1512"/>
                  </a:lnTo>
                  <a:lnTo>
                    <a:pt x="3064" y="1520"/>
                  </a:lnTo>
                  <a:lnTo>
                    <a:pt x="3065" y="1520"/>
                  </a:lnTo>
                </a:path>
              </a:pathLst>
            </a:custGeom>
            <a:noFill/>
            <a:ln w="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6" name="Rectangle 177"/>
            <p:cNvSpPr>
              <a:spLocks noChangeArrowheads="1"/>
            </p:cNvSpPr>
            <p:nvPr/>
          </p:nvSpPr>
          <p:spPr bwMode="auto">
            <a:xfrm>
              <a:off x="3130" y="540"/>
              <a:ext cx="34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NL: 2.56E7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3130" y="611"/>
              <a:ext cx="51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Base Peak m/z=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Rectangle 179"/>
            <p:cNvSpPr>
              <a:spLocks noChangeArrowheads="1"/>
            </p:cNvSpPr>
            <p:nvPr/>
          </p:nvSpPr>
          <p:spPr bwMode="auto">
            <a:xfrm>
              <a:off x="3130" y="670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454.2400-454.2720+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Rectangle 180"/>
            <p:cNvSpPr>
              <a:spLocks noChangeArrowheads="1"/>
            </p:cNvSpPr>
            <p:nvPr/>
          </p:nvSpPr>
          <p:spPr bwMode="auto">
            <a:xfrm>
              <a:off x="3130" y="729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 dirty="0">
                  <a:solidFill>
                    <a:srgbClr val="000000"/>
                  </a:solidFill>
                </a:rPr>
                <a:t>538.7900-538.8100+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Rectangle 181"/>
            <p:cNvSpPr>
              <a:spLocks noChangeArrowheads="1"/>
            </p:cNvSpPr>
            <p:nvPr/>
          </p:nvSpPr>
          <p:spPr bwMode="auto">
            <a:xfrm>
              <a:off x="3130" y="788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555.7900-555.8000+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182"/>
            <p:cNvSpPr>
              <a:spLocks noChangeArrowheads="1"/>
            </p:cNvSpPr>
            <p:nvPr/>
          </p:nvSpPr>
          <p:spPr bwMode="auto">
            <a:xfrm>
              <a:off x="3130" y="847"/>
              <a:ext cx="75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658.3700-658.3900  MS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183"/>
            <p:cNvSpPr>
              <a:spLocks noChangeArrowheads="1"/>
            </p:cNvSpPr>
            <p:nvPr/>
          </p:nvSpPr>
          <p:spPr bwMode="auto">
            <a:xfrm>
              <a:off x="3130" y="906"/>
              <a:ext cx="57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</a:rPr>
                <a:t>q4613-morten-wt-2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Rectangle 184"/>
            <p:cNvSpPr>
              <a:spLocks noChangeArrowheads="1"/>
            </p:cNvSpPr>
            <p:nvPr/>
          </p:nvSpPr>
          <p:spPr bwMode="auto">
            <a:xfrm>
              <a:off x="3130" y="1377"/>
              <a:ext cx="34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800000"/>
                  </a:solidFill>
                </a:rPr>
                <a:t>NL: 5.29E6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Rectangle 185"/>
            <p:cNvSpPr>
              <a:spLocks noChangeArrowheads="1"/>
            </p:cNvSpPr>
            <p:nvPr/>
          </p:nvSpPr>
          <p:spPr bwMode="auto">
            <a:xfrm>
              <a:off x="3130" y="1448"/>
              <a:ext cx="51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800000"/>
                  </a:solidFill>
                </a:rPr>
                <a:t>Base Peak m/z=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Rectangle 186"/>
            <p:cNvSpPr>
              <a:spLocks noChangeArrowheads="1"/>
            </p:cNvSpPr>
            <p:nvPr/>
          </p:nvSpPr>
          <p:spPr bwMode="auto">
            <a:xfrm>
              <a:off x="3130" y="1507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800000"/>
                  </a:solidFill>
                </a:rPr>
                <a:t>454.2400-454.2720+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Rectangle 187"/>
            <p:cNvSpPr>
              <a:spLocks noChangeArrowheads="1"/>
            </p:cNvSpPr>
            <p:nvPr/>
          </p:nvSpPr>
          <p:spPr bwMode="auto">
            <a:xfrm>
              <a:off x="3130" y="1566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800000"/>
                  </a:solidFill>
                </a:rPr>
                <a:t>538.7900-538.8100+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3130" y="1625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800000"/>
                  </a:solidFill>
                </a:rPr>
                <a:t>555.7900-555.8000+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3130" y="1684"/>
              <a:ext cx="75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800000"/>
                  </a:solidFill>
                </a:rPr>
                <a:t>658.3700-658.3900  MS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3130" y="1743"/>
              <a:ext cx="59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800000"/>
                  </a:solidFill>
                </a:rPr>
                <a:t>q4615-morten-wt+2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3130" y="2214"/>
              <a:ext cx="34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8000"/>
                  </a:solidFill>
                </a:rPr>
                <a:t>NL: 2.30E7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3130" y="2285"/>
              <a:ext cx="51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8000"/>
                  </a:solidFill>
                </a:rPr>
                <a:t>Base Peak m/z=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Rectangle 193"/>
            <p:cNvSpPr>
              <a:spLocks noChangeArrowheads="1"/>
            </p:cNvSpPr>
            <p:nvPr/>
          </p:nvSpPr>
          <p:spPr bwMode="auto">
            <a:xfrm>
              <a:off x="3130" y="2344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8000"/>
                  </a:solidFill>
                </a:rPr>
                <a:t>454.2400-454.2720+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Rectangle 194"/>
            <p:cNvSpPr>
              <a:spLocks noChangeArrowheads="1"/>
            </p:cNvSpPr>
            <p:nvPr/>
          </p:nvSpPr>
          <p:spPr bwMode="auto">
            <a:xfrm>
              <a:off x="3130" y="2403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8000"/>
                  </a:solidFill>
                </a:rPr>
                <a:t>555.7900-555.8000+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Rectangle 195"/>
            <p:cNvSpPr>
              <a:spLocks noChangeArrowheads="1"/>
            </p:cNvSpPr>
            <p:nvPr/>
          </p:nvSpPr>
          <p:spPr bwMode="auto">
            <a:xfrm>
              <a:off x="3130" y="2462"/>
              <a:ext cx="75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8000"/>
                  </a:solidFill>
                </a:rPr>
                <a:t>658.3700-658.3900  MS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Rectangle 196"/>
            <p:cNvSpPr>
              <a:spLocks noChangeArrowheads="1"/>
            </p:cNvSpPr>
            <p:nvPr/>
          </p:nvSpPr>
          <p:spPr bwMode="auto">
            <a:xfrm>
              <a:off x="3130" y="2521"/>
              <a:ext cx="620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8000"/>
                  </a:solidFill>
                </a:rPr>
                <a:t>Q4607-Morten-mu-2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197"/>
            <p:cNvSpPr>
              <a:spLocks noChangeArrowheads="1"/>
            </p:cNvSpPr>
            <p:nvPr/>
          </p:nvSpPr>
          <p:spPr bwMode="auto">
            <a:xfrm>
              <a:off x="3130" y="3051"/>
              <a:ext cx="34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80"/>
                  </a:solidFill>
                </a:rPr>
                <a:t>NL: 1.81E6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8"/>
            <p:cNvSpPr>
              <a:spLocks noChangeArrowheads="1"/>
            </p:cNvSpPr>
            <p:nvPr/>
          </p:nvSpPr>
          <p:spPr bwMode="auto">
            <a:xfrm>
              <a:off x="3130" y="3122"/>
              <a:ext cx="51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80"/>
                  </a:solidFill>
                </a:rPr>
                <a:t>Base Peak m/z=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99"/>
            <p:cNvSpPr>
              <a:spLocks noChangeArrowheads="1"/>
            </p:cNvSpPr>
            <p:nvPr/>
          </p:nvSpPr>
          <p:spPr bwMode="auto">
            <a:xfrm>
              <a:off x="3130" y="3181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80"/>
                  </a:solidFill>
                </a:rPr>
                <a:t>454.2400-454.2720+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Rectangle 200"/>
            <p:cNvSpPr>
              <a:spLocks noChangeArrowheads="1"/>
            </p:cNvSpPr>
            <p:nvPr/>
          </p:nvSpPr>
          <p:spPr bwMode="auto">
            <a:xfrm>
              <a:off x="3130" y="3240"/>
              <a:ext cx="6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80"/>
                  </a:solidFill>
                </a:rPr>
                <a:t>555.7900-555.8000+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Rectangle 201"/>
            <p:cNvSpPr>
              <a:spLocks noChangeArrowheads="1"/>
            </p:cNvSpPr>
            <p:nvPr/>
          </p:nvSpPr>
          <p:spPr bwMode="auto">
            <a:xfrm>
              <a:off x="3130" y="3299"/>
              <a:ext cx="75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80"/>
                  </a:solidFill>
                </a:rPr>
                <a:t>658.3700-658.3900  MS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Rectangle 202"/>
            <p:cNvSpPr>
              <a:spLocks noChangeArrowheads="1"/>
            </p:cNvSpPr>
            <p:nvPr/>
          </p:nvSpPr>
          <p:spPr bwMode="auto">
            <a:xfrm>
              <a:off x="3130" y="3358"/>
              <a:ext cx="62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80"/>
                  </a:solidFill>
                </a:rPr>
                <a:t>q4609-morten-mu+2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2" name="Nedadgående pil 201"/>
          <p:cNvSpPr/>
          <p:nvPr/>
        </p:nvSpPr>
        <p:spPr>
          <a:xfrm>
            <a:off x="1804063" y="2059408"/>
            <a:ext cx="98713" cy="216441"/>
          </a:xfrm>
          <a:prstGeom prst="downArrow">
            <a:avLst>
              <a:gd name="adj1" fmla="val 13686"/>
              <a:gd name="adj2" fmla="val 52594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03" name="Nedadgående pil 202"/>
          <p:cNvSpPr/>
          <p:nvPr/>
        </p:nvSpPr>
        <p:spPr>
          <a:xfrm>
            <a:off x="1943763" y="2059408"/>
            <a:ext cx="98713" cy="216441"/>
          </a:xfrm>
          <a:prstGeom prst="downArrow">
            <a:avLst>
              <a:gd name="adj1" fmla="val 13686"/>
              <a:gd name="adj2" fmla="val 52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04" name="Nedadgående pil 203"/>
          <p:cNvSpPr/>
          <p:nvPr/>
        </p:nvSpPr>
        <p:spPr>
          <a:xfrm>
            <a:off x="2095339" y="2059408"/>
            <a:ext cx="98713" cy="216441"/>
          </a:xfrm>
          <a:prstGeom prst="downArrow">
            <a:avLst>
              <a:gd name="adj1" fmla="val 13686"/>
              <a:gd name="adj2" fmla="val 52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05" name="Nedadgående pil 204"/>
          <p:cNvSpPr/>
          <p:nvPr/>
        </p:nvSpPr>
        <p:spPr>
          <a:xfrm>
            <a:off x="2583815" y="2059408"/>
            <a:ext cx="98713" cy="216441"/>
          </a:xfrm>
          <a:prstGeom prst="downArrow">
            <a:avLst>
              <a:gd name="adj1" fmla="val 13686"/>
              <a:gd name="adj2" fmla="val 52594"/>
            </a:avLst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07" name="Tekstboks 206"/>
          <p:cNvSpPr txBox="1"/>
          <p:nvPr/>
        </p:nvSpPr>
        <p:spPr>
          <a:xfrm>
            <a:off x="2962" y="396508"/>
            <a:ext cx="239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prstClr val="black"/>
                </a:solidFill>
              </a:rPr>
              <a:t>Supplemental </a:t>
            </a:r>
            <a:r>
              <a:rPr lang="da-DK" dirty="0" err="1">
                <a:solidFill>
                  <a:prstClr val="black"/>
                </a:solidFill>
              </a:rPr>
              <a:t>Figure</a:t>
            </a:r>
            <a:r>
              <a:rPr lang="da-DK" dirty="0">
                <a:solidFill>
                  <a:prstClr val="black"/>
                </a:solidFill>
              </a:rPr>
              <a:t> S1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16" y="1917174"/>
            <a:ext cx="2734999" cy="402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Tekstboks 1023"/>
          <p:cNvSpPr txBox="1"/>
          <p:nvPr/>
        </p:nvSpPr>
        <p:spPr>
          <a:xfrm rot="16200000">
            <a:off x="1706773" y="1683230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Leu-73</a:t>
            </a:r>
          </a:p>
        </p:txBody>
      </p:sp>
      <p:sp>
        <p:nvSpPr>
          <p:cNvPr id="211" name="Tekstboks 210"/>
          <p:cNvSpPr txBox="1"/>
          <p:nvPr/>
        </p:nvSpPr>
        <p:spPr>
          <a:xfrm rot="16200000">
            <a:off x="1841687" y="168151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Phe-73</a:t>
            </a:r>
          </a:p>
        </p:txBody>
      </p:sp>
      <p:sp>
        <p:nvSpPr>
          <p:cNvPr id="1037" name="Tekstboks 1036"/>
          <p:cNvSpPr txBox="1"/>
          <p:nvPr/>
        </p:nvSpPr>
        <p:spPr>
          <a:xfrm>
            <a:off x="803946" y="2765303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 </a:t>
            </a:r>
            <a:r>
              <a:rPr lang="da-DK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full-length</a:t>
            </a:r>
            <a:endParaRPr lang="da-DK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Tekstboks 225"/>
          <p:cNvSpPr txBox="1"/>
          <p:nvPr/>
        </p:nvSpPr>
        <p:spPr>
          <a:xfrm>
            <a:off x="941803" y="3852865"/>
            <a:ext cx="620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 </a:t>
            </a:r>
            <a:r>
              <a:rPr lang="da-DK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da-DK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kstboks 226"/>
          <p:cNvSpPr txBox="1"/>
          <p:nvPr/>
        </p:nvSpPr>
        <p:spPr>
          <a:xfrm>
            <a:off x="896920" y="503337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Leu73Phe</a:t>
            </a:r>
          </a:p>
          <a:p>
            <a:pPr algn="ctr"/>
            <a:r>
              <a:rPr lang="da-DK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full-length</a:t>
            </a:r>
            <a:endParaRPr lang="da-DK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Tekstboks 227"/>
          <p:cNvSpPr txBox="1"/>
          <p:nvPr/>
        </p:nvSpPr>
        <p:spPr>
          <a:xfrm>
            <a:off x="896920" y="606155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Leu73Phe</a:t>
            </a:r>
          </a:p>
          <a:p>
            <a:pPr algn="ctr"/>
            <a:r>
              <a:rPr lang="da-DK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da-DK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8" name="Tekstboks 1037"/>
          <p:cNvSpPr txBox="1"/>
          <p:nvPr/>
        </p:nvSpPr>
        <p:spPr>
          <a:xfrm>
            <a:off x="245841" y="167870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0" name="Tekstboks 229"/>
          <p:cNvSpPr txBox="1"/>
          <p:nvPr/>
        </p:nvSpPr>
        <p:spPr>
          <a:xfrm>
            <a:off x="3912535" y="167870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0" name="Rectangle 40"/>
          <p:cNvSpPr>
            <a:spLocks noChangeArrowheads="1"/>
          </p:cNvSpPr>
          <p:nvPr/>
        </p:nvSpPr>
        <p:spPr bwMode="auto">
          <a:xfrm>
            <a:off x="1374723" y="6924147"/>
            <a:ext cx="711733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Time (min)]</a:t>
            </a:r>
            <a:endParaRPr kumimoji="0" lang="da-DK" altLang="da-DK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Rectangle 40"/>
          <p:cNvSpPr>
            <a:spLocks noChangeArrowheads="1"/>
          </p:cNvSpPr>
          <p:nvPr/>
        </p:nvSpPr>
        <p:spPr bwMode="auto">
          <a:xfrm rot="16200000">
            <a:off x="-245925" y="4055332"/>
            <a:ext cx="1287212" cy="234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Relative </a:t>
            </a:r>
            <a:r>
              <a:rPr kumimoji="0" lang="da-DK" altLang="da-DK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abundance</a:t>
            </a:r>
            <a:endParaRPr kumimoji="0" lang="da-DK" altLang="da-DK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5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2962" y="396508"/>
            <a:ext cx="239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prstClr val="black"/>
                </a:solidFill>
              </a:rPr>
              <a:t>Supplemental </a:t>
            </a:r>
            <a:r>
              <a:rPr lang="da-DK" dirty="0" err="1">
                <a:solidFill>
                  <a:prstClr val="black"/>
                </a:solidFill>
              </a:rPr>
              <a:t>Figure</a:t>
            </a:r>
            <a:r>
              <a:rPr lang="da-DK" dirty="0">
                <a:solidFill>
                  <a:prstClr val="black"/>
                </a:solidFill>
              </a:rPr>
              <a:t> S2</a:t>
            </a:r>
          </a:p>
        </p:txBody>
      </p:sp>
      <p:graphicFrame>
        <p:nvGraphicFramePr>
          <p:cNvPr id="4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08416"/>
              </p:ext>
            </p:extLst>
          </p:nvPr>
        </p:nvGraphicFramePr>
        <p:xfrm>
          <a:off x="550768" y="1082889"/>
          <a:ext cx="4104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651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 bwMode="auto">
          <a:xfrm>
            <a:off x="500052" y="1874196"/>
            <a:ext cx="2588843" cy="187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2406" r="9838" b="8596"/>
          <a:stretch/>
        </p:blipFill>
        <p:spPr bwMode="auto">
          <a:xfrm>
            <a:off x="500052" y="3946437"/>
            <a:ext cx="25888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206"/>
          <p:cNvSpPr txBox="1"/>
          <p:nvPr/>
        </p:nvSpPr>
        <p:spPr>
          <a:xfrm>
            <a:off x="2962" y="396508"/>
            <a:ext cx="239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prstClr val="black"/>
                </a:solidFill>
              </a:rPr>
              <a:t>Supplemental </a:t>
            </a:r>
            <a:r>
              <a:rPr lang="da-DK" dirty="0" err="1">
                <a:solidFill>
                  <a:prstClr val="black"/>
                </a:solidFill>
              </a:rPr>
              <a:t>Figure</a:t>
            </a:r>
            <a:r>
              <a:rPr lang="da-DK" dirty="0">
                <a:solidFill>
                  <a:prstClr val="black"/>
                </a:solidFill>
              </a:rPr>
              <a:t> S3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195" y="145542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3821" y="145542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 r="2930"/>
          <a:stretch/>
        </p:blipFill>
        <p:spPr>
          <a:xfrm>
            <a:off x="3514058" y="1874196"/>
            <a:ext cx="2588843" cy="18288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4058" y="4022637"/>
            <a:ext cx="2457450" cy="17526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012" r="8518" b="8572"/>
          <a:stretch/>
        </p:blipFill>
        <p:spPr>
          <a:xfrm>
            <a:off x="3514058" y="3946437"/>
            <a:ext cx="258884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0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076916"/>
              </p:ext>
            </p:extLst>
          </p:nvPr>
        </p:nvGraphicFramePr>
        <p:xfrm>
          <a:off x="340263" y="3838237"/>
          <a:ext cx="6210000" cy="303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2962" y="396508"/>
            <a:ext cx="239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prstClr val="black"/>
                </a:solidFill>
              </a:rPr>
              <a:t>Supplemental </a:t>
            </a:r>
            <a:r>
              <a:rPr lang="da-DK" dirty="0" err="1">
                <a:solidFill>
                  <a:prstClr val="black"/>
                </a:solidFill>
              </a:rPr>
              <a:t>Figure</a:t>
            </a:r>
            <a:r>
              <a:rPr lang="da-DK" dirty="0">
                <a:solidFill>
                  <a:prstClr val="black"/>
                </a:solidFill>
              </a:rPr>
              <a:t> S4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83008" y="90005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2181552" y="90005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4297213" y="90005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01862" y="360238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20" name="Diagra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962786"/>
              </p:ext>
            </p:extLst>
          </p:nvPr>
        </p:nvGraphicFramePr>
        <p:xfrm>
          <a:off x="4293328" y="1222067"/>
          <a:ext cx="2261221" cy="219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633835"/>
              </p:ext>
            </p:extLst>
          </p:nvPr>
        </p:nvGraphicFramePr>
        <p:xfrm>
          <a:off x="2265857" y="1314329"/>
          <a:ext cx="2088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111435"/>
              </p:ext>
            </p:extLst>
          </p:nvPr>
        </p:nvGraphicFramePr>
        <p:xfrm>
          <a:off x="168394" y="1243837"/>
          <a:ext cx="2088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Lige pilforbindelse 2"/>
          <p:cNvCxnSpPr/>
          <p:nvPr/>
        </p:nvCxnSpPr>
        <p:spPr>
          <a:xfrm>
            <a:off x="2339222" y="4337329"/>
            <a:ext cx="0" cy="288000"/>
          </a:xfrm>
          <a:prstGeom prst="straightConnector1">
            <a:avLst/>
          </a:prstGeom>
          <a:ln w="9525"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3627594" y="4335981"/>
            <a:ext cx="0" cy="288000"/>
          </a:xfrm>
          <a:prstGeom prst="straightConnector1">
            <a:avLst/>
          </a:prstGeom>
          <a:ln w="9525"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>
            <a:off x="5066622" y="4334633"/>
            <a:ext cx="0" cy="288000"/>
          </a:xfrm>
          <a:prstGeom prst="straightConnector1">
            <a:avLst/>
          </a:prstGeom>
          <a:ln w="9525"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2209749" y="4109406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3490029" y="4109406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4945242" y="4109406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992061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F7CAC1B786B4E90318B022AE0F4D9" ma:contentTypeVersion="7" ma:contentTypeDescription="Create a new document." ma:contentTypeScope="" ma:versionID="a1876ae581106f5929b3494429cab90f">
  <xsd:schema xmlns:xsd="http://www.w3.org/2001/XMLSchema" xmlns:p="http://schemas.microsoft.com/office/2006/metadata/properties" xmlns:ns2="6296c298-13ff-4ae7-8ebd-a5182a7d28f1" targetNamespace="http://schemas.microsoft.com/office/2006/metadata/properties" ma:root="true" ma:fieldsID="e1fffa4bc04acb3979df4013472a3d51" ns2:_="">
    <xsd:import namespace="6296c298-13ff-4ae7-8ebd-a5182a7d28f1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FileFormat" minOccurs="0"/>
                <xsd:element ref="ns2:DocumentId" minOccurs="0"/>
                <xsd:element ref="ns2:TitleName" minOccurs="0"/>
                <xsd:element ref="ns2:StageName" minOccurs="0"/>
                <xsd:element ref="ns2:IsDeleted" minOccurs="0"/>
                <xsd:element ref="ns2:Checked_x0020_Out_x0020_To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296c298-13ff-4ae7-8ebd-a5182a7d28f1" elementFormDefault="qualified">
    <xsd:import namespace="http://schemas.microsoft.com/office/2006/documentManagement/types"/>
    <xsd:element name="DocumentType" ma:index="8" nillable="true" ma:displayName="DocumentType" ma:internalName="DocumentType">
      <xsd:simpleType>
        <xsd:restriction base="dms:Text"/>
      </xsd:simpleType>
    </xsd:element>
    <xsd:element name="FileFormat" ma:index="9" nillable="true" ma:displayName="FileFormat" ma:internalName="FileFormat">
      <xsd:simpleType>
        <xsd:restriction base="dms:Text"/>
      </xsd:simpleType>
    </xsd:element>
    <xsd:element name="DocumentId" ma:index="10" nillable="true" ma:displayName="DocumentId" ma:internalName="DocumentId">
      <xsd:simpleType>
        <xsd:restriction base="dms:Text"/>
      </xsd:simpleType>
    </xsd:element>
    <xsd:element name="TitleName" ma:index="11" nillable="true" ma:displayName="TitleName" ma:internalName="TitleName">
      <xsd:simpleType>
        <xsd:restriction base="dms:Text"/>
      </xsd:simpleType>
    </xsd:element>
    <xsd:element name="StageName" ma:index="12" nillable="true" ma:displayName="StageName" ma:internalName="StageName">
      <xsd:simpleType>
        <xsd:restriction base="dms:Text"/>
      </xsd:simpleType>
    </xsd:element>
    <xsd:element name="IsDeleted" ma:index="13" nillable="true" ma:displayName="IsDeleted" ma:default="0" ma:internalName="IsDeleted">
      <xsd:simpleType>
        <xsd:restriction base="dms:Boolean"/>
      </xsd:simpleType>
    </xsd:element>
    <xsd:element name="Checked_x0020_Out_x0020_To" ma:index="14" nillable="true" ma:displayName="Checked Out To" ma:list="UserInfo" ma:internalName="Checked_x0020_Out_x0020_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cumentId xmlns="6296c298-13ff-4ae7-8ebd-a5182a7d28f1">Presentation 1.PPTX</DocumentId>
    <StageName xmlns="6296c298-13ff-4ae7-8ebd-a5182a7d28f1" xsi:nil="true"/>
    <DocumentType xmlns="6296c298-13ff-4ae7-8ebd-a5182a7d28f1">Presentation</DocumentType>
    <TitleName xmlns="6296c298-13ff-4ae7-8ebd-a5182a7d28f1">Presentation 1.PPTX</TitleName>
    <Checked_x0020_Out_x0020_To xmlns="6296c298-13ff-4ae7-8ebd-a5182a7d28f1">
      <UserInfo>
        <DisplayName/>
        <AccountId xsi:nil="true"/>
        <AccountType/>
      </UserInfo>
    </Checked_x0020_Out_x0020_To>
    <FileFormat xmlns="6296c298-13ff-4ae7-8ebd-a5182a7d28f1">PPTX</FileFormat>
    <IsDeleted xmlns="6296c298-13ff-4ae7-8ebd-a5182a7d28f1">false</IsDeleted>
  </documentManagement>
</p:properties>
</file>

<file path=customXml/itemProps1.xml><?xml version="1.0" encoding="utf-8"?>
<ds:datastoreItem xmlns:ds="http://schemas.openxmlformats.org/officeDocument/2006/customXml" ds:itemID="{268CF509-A42E-491D-9F82-D05FBF84728C}"/>
</file>

<file path=customXml/itemProps2.xml><?xml version="1.0" encoding="utf-8"?>
<ds:datastoreItem xmlns:ds="http://schemas.openxmlformats.org/officeDocument/2006/customXml" ds:itemID="{460F4A21-F78C-4E06-8AA9-865A02BF013E}"/>
</file>

<file path=customXml/itemProps3.xml><?xml version="1.0" encoding="utf-8"?>
<ds:datastoreItem xmlns:ds="http://schemas.openxmlformats.org/officeDocument/2006/customXml" ds:itemID="{D651C5ED-29B2-473D-98B0-9857248D0831}"/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165</Words>
  <Application>Microsoft Office PowerPoint</Application>
  <PresentationFormat>Skærmshow (4:3)</PresentationFormat>
  <Paragraphs>97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Bie</dc:creator>
  <cp:lastModifiedBy>Peter Bross</cp:lastModifiedBy>
  <cp:revision>138</cp:revision>
  <cp:lastPrinted>2016-02-15T13:51:47Z</cp:lastPrinted>
  <dcterms:created xsi:type="dcterms:W3CDTF">2015-11-22T19:18:09Z</dcterms:created>
  <dcterms:modified xsi:type="dcterms:W3CDTF">2016-08-27T11:54:03Z</dcterms:modified>
</cp:coreProperties>
</file>