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55576" y="90872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According to an investigation from our university student, the minimal first-job salary for living in Hangzhou is 2800 RMB/month, most likely first-job salary is 4600 RMB/month, and the desired salary is 6500 RMB/month in Hangzhou.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(Note that these sentences were only presented in Experiment 2)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19672" y="3691710"/>
          <a:ext cx="6480720" cy="109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1090920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827584" y="3645024"/>
            <a:ext cx="8136904" cy="986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39552" y="405175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Totally Unfair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405175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Totally Fair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2640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6280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9984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08132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45028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1388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15596" y="490109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404664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Please consider the following situation</a:t>
            </a: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Imagine you’re about to graduate. You have received a job offer from a local company in Hangzhou. The salary is A RMB/month. You have also found that another graduating student (same gender) from the same university with similar skills, education background, and other aspects was also received a job offer. His/her salary is B RMB/month.</a:t>
            </a: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How fair do you think the job offer is? (Please choose number from 1–7)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560" y="573325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(Note that A was 2200, 3700, 5100, or 7400 RMB for different conditions. B was equal to A or a random number that higher/lower than A with the absolute difference between 200–400 for different conditions)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19672" y="1916832"/>
          <a:ext cx="6480720" cy="109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1090920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27584" y="1340768"/>
            <a:ext cx="7848872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39552" y="206084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Totally Unsatisfied 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206084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Totally Satisfied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2640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6280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9984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08132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45028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1388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15596" y="312622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764704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How satisfied are you about the job offer? (Please choose number from 1–7)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205</Words>
  <Application>Microsoft Office PowerPoint</Application>
  <PresentationFormat>全屏显示(4:3)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ray</dc:creator>
  <cp:lastModifiedBy>ray</cp:lastModifiedBy>
  <cp:revision>18</cp:revision>
  <dcterms:created xsi:type="dcterms:W3CDTF">2016-03-27T15:29:35Z</dcterms:created>
  <dcterms:modified xsi:type="dcterms:W3CDTF">2018-02-12T08:46:00Z</dcterms:modified>
</cp:coreProperties>
</file>