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7" r:id="rId3"/>
    <p:sldId id="265" r:id="rId4"/>
    <p:sldId id="268" r:id="rId5"/>
    <p:sldId id="269" r:id="rId6"/>
    <p:sldId id="264" r:id="rId7"/>
    <p:sldId id="266" r:id="rId8"/>
    <p:sldId id="262" r:id="rId9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C0CB"/>
    <a:srgbClr val="DAA520"/>
    <a:srgbClr val="FFA500"/>
    <a:srgbClr val="FA8072"/>
    <a:srgbClr val="0000FF"/>
    <a:srgbClr val="D02090"/>
    <a:srgbClr val="00FF7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9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59A3-07B7-4373-9237-CBFC2BDCB99C}" type="datetimeFigureOut">
              <a:rPr kumimoji="1" lang="ja-JP" altLang="en-US" smtClean="0"/>
              <a:t>2019/8/15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B756-D02B-4489-9C2A-8706FC74A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54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59A3-07B7-4373-9237-CBFC2BDCB99C}" type="datetimeFigureOut">
              <a:rPr kumimoji="1" lang="ja-JP" altLang="en-US" smtClean="0"/>
              <a:t>2019/8/15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B756-D02B-4489-9C2A-8706FC74A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66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59A3-07B7-4373-9237-CBFC2BDCB99C}" type="datetimeFigureOut">
              <a:rPr kumimoji="1" lang="ja-JP" altLang="en-US" smtClean="0"/>
              <a:t>2019/8/15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B756-D02B-4489-9C2A-8706FC74A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64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59A3-07B7-4373-9237-CBFC2BDCB99C}" type="datetimeFigureOut">
              <a:rPr kumimoji="1" lang="ja-JP" altLang="en-US" smtClean="0"/>
              <a:t>2019/8/15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B756-D02B-4489-9C2A-8706FC74A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75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59A3-07B7-4373-9237-CBFC2BDCB99C}" type="datetimeFigureOut">
              <a:rPr kumimoji="1" lang="ja-JP" altLang="en-US" smtClean="0"/>
              <a:t>2019/8/15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B756-D02B-4489-9C2A-8706FC74A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54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59A3-07B7-4373-9237-CBFC2BDCB99C}" type="datetimeFigureOut">
              <a:rPr kumimoji="1" lang="ja-JP" altLang="en-US" smtClean="0"/>
              <a:t>2019/8/15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B756-D02B-4489-9C2A-8706FC74A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87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59A3-07B7-4373-9237-CBFC2BDCB99C}" type="datetimeFigureOut">
              <a:rPr kumimoji="1" lang="ja-JP" altLang="en-US" smtClean="0"/>
              <a:t>2019/8/15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B756-D02B-4489-9C2A-8706FC74A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3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59A3-07B7-4373-9237-CBFC2BDCB99C}" type="datetimeFigureOut">
              <a:rPr kumimoji="1" lang="ja-JP" altLang="en-US" smtClean="0"/>
              <a:t>2019/8/15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B756-D02B-4489-9C2A-8706FC74A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64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59A3-07B7-4373-9237-CBFC2BDCB99C}" type="datetimeFigureOut">
              <a:rPr kumimoji="1" lang="ja-JP" altLang="en-US" smtClean="0"/>
              <a:t>2019/8/15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B756-D02B-4489-9C2A-8706FC74A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19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59A3-07B7-4373-9237-CBFC2BDCB99C}" type="datetimeFigureOut">
              <a:rPr kumimoji="1" lang="ja-JP" altLang="en-US" smtClean="0"/>
              <a:t>2019/8/15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B756-D02B-4489-9C2A-8706FC74A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63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59A3-07B7-4373-9237-CBFC2BDCB99C}" type="datetimeFigureOut">
              <a:rPr kumimoji="1" lang="ja-JP" altLang="en-US" smtClean="0"/>
              <a:t>2019/8/15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B756-D02B-4489-9C2A-8706FC74A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9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C59A3-07B7-4373-9237-CBFC2BDCB99C}" type="datetimeFigureOut">
              <a:rPr kumimoji="1" lang="ja-JP" altLang="en-US" smtClean="0"/>
              <a:t>2019/8/15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EB756-D02B-4489-9C2A-8706FC74A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64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3A5D5F5-0FE2-482C-BB79-0ECE78FBA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7" y="1045459"/>
            <a:ext cx="3483871" cy="270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2DF8A2B-CA8E-4250-BEF1-FB7505768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049" y="1003577"/>
            <a:ext cx="2203200" cy="548376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EEEE0B-972D-4265-859E-F18E8F45C879}"/>
              </a:ext>
            </a:extLst>
          </p:cNvPr>
          <p:cNvSpPr txBox="1"/>
          <p:nvPr/>
        </p:nvSpPr>
        <p:spPr>
          <a:xfrm flipH="1">
            <a:off x="306297" y="602202"/>
            <a:ext cx="64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ABI5</a:t>
            </a:r>
            <a:endParaRPr kumimoji="1" lang="ja-JP" alt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35B388-4BF7-453E-8C99-975B3B87BDD0}"/>
              </a:ext>
            </a:extLst>
          </p:cNvPr>
          <p:cNvSpPr txBox="1"/>
          <p:nvPr/>
        </p:nvSpPr>
        <p:spPr>
          <a:xfrm>
            <a:off x="428163" y="6818190"/>
            <a:ext cx="242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figure. Ueda et al</a:t>
            </a:r>
          </a:p>
        </p:txBody>
      </p:sp>
    </p:spTree>
    <p:extLst>
      <p:ext uri="{BB962C8B-B14F-4D97-AF65-F5344CB8AC3E}">
        <p14:creationId xmlns:p14="http://schemas.microsoft.com/office/powerpoint/2010/main" val="272131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B8BB2F4-D675-40BF-A384-14AA03667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855" y="725558"/>
            <a:ext cx="2202813" cy="54828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FC125D-CBCB-4E38-8BF2-9EF15C95FECF}"/>
              </a:ext>
            </a:extLst>
          </p:cNvPr>
          <p:cNvSpPr txBox="1"/>
          <p:nvPr/>
        </p:nvSpPr>
        <p:spPr>
          <a:xfrm flipH="1">
            <a:off x="346054" y="448559"/>
            <a:ext cx="64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ABA2</a:t>
            </a:r>
            <a:endParaRPr kumimoji="1" lang="ja-JP" alt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E0FF432-847F-42C0-8AF5-FB113C214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54" y="766958"/>
            <a:ext cx="3483871" cy="2700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8FBF62-D578-4EBE-9749-E28CB0652E45}"/>
              </a:ext>
            </a:extLst>
          </p:cNvPr>
          <p:cNvSpPr txBox="1"/>
          <p:nvPr/>
        </p:nvSpPr>
        <p:spPr>
          <a:xfrm>
            <a:off x="438102" y="6439043"/>
            <a:ext cx="242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figure. Ueda et al</a:t>
            </a:r>
          </a:p>
        </p:txBody>
      </p:sp>
    </p:spTree>
    <p:extLst>
      <p:ext uri="{BB962C8B-B14F-4D97-AF65-F5344CB8AC3E}">
        <p14:creationId xmlns:p14="http://schemas.microsoft.com/office/powerpoint/2010/main" val="42033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1B68D14-5D03-4AC5-8504-B5101562D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5" y="767666"/>
            <a:ext cx="3483871" cy="270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3C6DB45-B912-4CDC-87C6-A89E62AFF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267" y="767666"/>
            <a:ext cx="2204259" cy="54864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F40259-48DD-4C43-8C13-50C5DDC9FDAA}"/>
              </a:ext>
            </a:extLst>
          </p:cNvPr>
          <p:cNvSpPr txBox="1"/>
          <p:nvPr/>
        </p:nvSpPr>
        <p:spPr>
          <a:xfrm flipH="1">
            <a:off x="486134" y="467519"/>
            <a:ext cx="121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NCED4</a:t>
            </a:r>
            <a:endParaRPr kumimoji="1" lang="ja-JP" alt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EE554A-F5D8-4B34-ACCA-E1EEB067889A}"/>
              </a:ext>
            </a:extLst>
          </p:cNvPr>
          <p:cNvSpPr txBox="1"/>
          <p:nvPr/>
        </p:nvSpPr>
        <p:spPr>
          <a:xfrm>
            <a:off x="578735" y="6539894"/>
            <a:ext cx="242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figure. Ueda et al</a:t>
            </a:r>
          </a:p>
        </p:txBody>
      </p:sp>
    </p:spTree>
    <p:extLst>
      <p:ext uri="{BB962C8B-B14F-4D97-AF65-F5344CB8AC3E}">
        <p14:creationId xmlns:p14="http://schemas.microsoft.com/office/powerpoint/2010/main" val="344162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611C196-2749-4517-B8A9-C7725BDD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874229"/>
            <a:ext cx="3483871" cy="2700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043662-659E-4E2F-B147-983C46DEDF56}"/>
              </a:ext>
            </a:extLst>
          </p:cNvPr>
          <p:cNvSpPr txBox="1"/>
          <p:nvPr/>
        </p:nvSpPr>
        <p:spPr>
          <a:xfrm flipH="1">
            <a:off x="486134" y="467519"/>
            <a:ext cx="121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GA 2ox7</a:t>
            </a:r>
            <a:endParaRPr kumimoji="1" lang="ja-JP" alt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FB65C26-CCD3-474A-AEC2-462576A5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149" y="874229"/>
            <a:ext cx="2204259" cy="54864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D5644E-DE11-480B-8D03-C5B5A1BC9C16}"/>
              </a:ext>
            </a:extLst>
          </p:cNvPr>
          <p:cNvSpPr txBox="1"/>
          <p:nvPr/>
        </p:nvSpPr>
        <p:spPr>
          <a:xfrm>
            <a:off x="487843" y="6788373"/>
            <a:ext cx="242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figure. Ueda et al</a:t>
            </a:r>
          </a:p>
        </p:txBody>
      </p:sp>
    </p:spTree>
    <p:extLst>
      <p:ext uri="{BB962C8B-B14F-4D97-AF65-F5344CB8AC3E}">
        <p14:creationId xmlns:p14="http://schemas.microsoft.com/office/powerpoint/2010/main" val="35181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B7D8C22-4BF2-4E05-B296-86D72E53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71" y="775252"/>
            <a:ext cx="2204259" cy="54864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32AD0BE-24D3-429A-B126-68391B8DA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5" y="775252"/>
            <a:ext cx="3483871" cy="270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A21AFF-1442-476E-96EB-F6F9308E0A83}"/>
              </a:ext>
            </a:extLst>
          </p:cNvPr>
          <p:cNvSpPr txBox="1"/>
          <p:nvPr/>
        </p:nvSpPr>
        <p:spPr>
          <a:xfrm flipH="1">
            <a:off x="248480" y="448558"/>
            <a:ext cx="121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GA 20ox1</a:t>
            </a:r>
            <a:endParaRPr kumimoji="1" lang="ja-JP" alt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8AB983-C13F-4B8D-8395-D9C6C343E4B9}"/>
              </a:ext>
            </a:extLst>
          </p:cNvPr>
          <p:cNvSpPr txBox="1"/>
          <p:nvPr/>
        </p:nvSpPr>
        <p:spPr>
          <a:xfrm>
            <a:off x="428163" y="6818190"/>
            <a:ext cx="242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figure. Ueda et al</a:t>
            </a:r>
          </a:p>
        </p:txBody>
      </p:sp>
    </p:spTree>
    <p:extLst>
      <p:ext uri="{BB962C8B-B14F-4D97-AF65-F5344CB8AC3E}">
        <p14:creationId xmlns:p14="http://schemas.microsoft.com/office/powerpoint/2010/main" val="263196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B8D616D-62C3-4D8A-885F-6C696E0D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62" y="883413"/>
            <a:ext cx="3483871" cy="2700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FB3987-1E5C-4314-8630-B518CB8CFA74}"/>
              </a:ext>
            </a:extLst>
          </p:cNvPr>
          <p:cNvSpPr txBox="1"/>
          <p:nvPr/>
        </p:nvSpPr>
        <p:spPr>
          <a:xfrm flipH="1">
            <a:off x="439836" y="544330"/>
            <a:ext cx="121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UGT73C5</a:t>
            </a:r>
            <a:endParaRPr kumimoji="1" lang="ja-JP" alt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7AC842-2FAD-4513-93B1-55A6A3A7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69" y="883413"/>
            <a:ext cx="2204259" cy="54864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683B5D-B1E4-4F82-B047-A780204491DC}"/>
              </a:ext>
            </a:extLst>
          </p:cNvPr>
          <p:cNvSpPr txBox="1"/>
          <p:nvPr/>
        </p:nvSpPr>
        <p:spPr>
          <a:xfrm>
            <a:off x="428163" y="6818190"/>
            <a:ext cx="242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figure. Ueda et al</a:t>
            </a:r>
          </a:p>
        </p:txBody>
      </p:sp>
    </p:spTree>
    <p:extLst>
      <p:ext uri="{BB962C8B-B14F-4D97-AF65-F5344CB8AC3E}">
        <p14:creationId xmlns:p14="http://schemas.microsoft.com/office/powerpoint/2010/main" val="148988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C54D9D-72D6-4AD9-B2BB-D9F95583F438}"/>
              </a:ext>
            </a:extLst>
          </p:cNvPr>
          <p:cNvSpPr txBox="1"/>
          <p:nvPr/>
        </p:nvSpPr>
        <p:spPr>
          <a:xfrm flipH="1">
            <a:off x="306296" y="602202"/>
            <a:ext cx="767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NAC016</a:t>
            </a:r>
            <a:endParaRPr kumimoji="1" lang="ja-JP" alt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14AD308-A2D3-4188-BFFF-F0DF8CA6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27" y="973621"/>
            <a:ext cx="3483871" cy="2700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A35A1CE-5F4A-4524-B45A-58D4CFF3B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340" y="973621"/>
            <a:ext cx="2204259" cy="54864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72A9D3-4CE6-4821-9D8D-7E51A446C2CC}"/>
              </a:ext>
            </a:extLst>
          </p:cNvPr>
          <p:cNvSpPr txBox="1"/>
          <p:nvPr/>
        </p:nvSpPr>
        <p:spPr>
          <a:xfrm>
            <a:off x="517615" y="6748616"/>
            <a:ext cx="242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figure. Ueda et al</a:t>
            </a:r>
          </a:p>
        </p:txBody>
      </p:sp>
    </p:spTree>
    <p:extLst>
      <p:ext uri="{BB962C8B-B14F-4D97-AF65-F5344CB8AC3E}">
        <p14:creationId xmlns:p14="http://schemas.microsoft.com/office/powerpoint/2010/main" val="297048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F1467A-78D0-4F2A-B1F6-7B544FCD4B1B}"/>
              </a:ext>
            </a:extLst>
          </p:cNvPr>
          <p:cNvSpPr txBox="1"/>
          <p:nvPr/>
        </p:nvSpPr>
        <p:spPr>
          <a:xfrm flipH="1">
            <a:off x="306297" y="602202"/>
            <a:ext cx="64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IPT7</a:t>
            </a:r>
            <a:endParaRPr kumimoji="1" lang="ja-JP" alt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C4302A-DA28-4CA8-88E6-42FB9D2F5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47" y="935533"/>
            <a:ext cx="3482473" cy="269891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E5B8B4-2357-4B79-9AA1-1B958739E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349" y="935533"/>
            <a:ext cx="2204259" cy="54864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20AA30-2B7A-46DC-8A93-3D52B43C05C1}"/>
              </a:ext>
            </a:extLst>
          </p:cNvPr>
          <p:cNvSpPr txBox="1"/>
          <p:nvPr/>
        </p:nvSpPr>
        <p:spPr>
          <a:xfrm>
            <a:off x="517615" y="6748616"/>
            <a:ext cx="242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figure. Ueda et al</a:t>
            </a:r>
          </a:p>
        </p:txBody>
      </p:sp>
    </p:spTree>
    <p:extLst>
      <p:ext uri="{BB962C8B-B14F-4D97-AF65-F5344CB8AC3E}">
        <p14:creationId xmlns:p14="http://schemas.microsoft.com/office/powerpoint/2010/main" val="2216691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</Words>
  <Application>Microsoft Office PowerPoint</Application>
  <PresentationFormat>A4 210 x 297 mm</PresentationFormat>
  <Paragraphs>16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実 上田</dc:creator>
  <cp:lastModifiedBy>上田 実</cp:lastModifiedBy>
  <cp:revision>176</cp:revision>
  <cp:lastPrinted>2019-08-06T03:58:13Z</cp:lastPrinted>
  <dcterms:created xsi:type="dcterms:W3CDTF">2018-10-01T05:50:51Z</dcterms:created>
  <dcterms:modified xsi:type="dcterms:W3CDTF">2019-08-15T12:04:21Z</dcterms:modified>
</cp:coreProperties>
</file>