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Lst>
  <p:sldSz cx="6858000" cy="9906000" type="A4"/>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snapToGrid="0" snapToObjects="1">
      <p:cViewPr>
        <p:scale>
          <a:sx n="190" d="100"/>
          <a:sy n="190" d="100"/>
        </p:scale>
        <p:origin x="760" y="-6984"/>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3077282"/>
            <a:ext cx="5829300" cy="2123369"/>
          </a:xfrm>
        </p:spPr>
        <p:txBody>
          <a:bodyPr/>
          <a:lstStyle/>
          <a:p>
            <a:r>
              <a:rPr lang="en-US"/>
              <a:t>Clic para editar título</a:t>
            </a:r>
            <a:endParaRPr lang="en-GB"/>
          </a:p>
        </p:txBody>
      </p:sp>
      <p:sp>
        <p:nvSpPr>
          <p:cNvPr id="3" name="Subtítulo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Haga clic para modificar el estilo de subtítulo del patrón</a:t>
            </a:r>
            <a:endParaRPr lang="en-GB"/>
          </a:p>
        </p:txBody>
      </p:sp>
      <p:sp>
        <p:nvSpPr>
          <p:cNvPr id="4" name="Marcador de fecha 3"/>
          <p:cNvSpPr>
            <a:spLocks noGrp="1"/>
          </p:cNvSpPr>
          <p:nvPr>
            <p:ph type="dt" sz="half" idx="10"/>
          </p:nvPr>
        </p:nvSpPr>
        <p:spPr/>
        <p:txBody>
          <a:bodyPr/>
          <a:lstStyle/>
          <a:p>
            <a:fld id="{51D62546-BA40-7849-BE9E-8E9AE1EF89A9}" type="datetimeFigureOut">
              <a:rPr lang="es-ES" smtClean="0"/>
              <a:t>26/8/19</a:t>
            </a:fld>
            <a:endParaRPr lang="en-GB"/>
          </a:p>
        </p:txBody>
      </p:sp>
      <p:sp>
        <p:nvSpPr>
          <p:cNvPr id="5" name="Marcador de pie de página 4"/>
          <p:cNvSpPr>
            <a:spLocks noGrp="1"/>
          </p:cNvSpPr>
          <p:nvPr>
            <p:ph type="ftr" sz="quarter" idx="11"/>
          </p:nvPr>
        </p:nvSpPr>
        <p:spPr/>
        <p:txBody>
          <a:bodyPr/>
          <a:lstStyle/>
          <a:p>
            <a:endParaRPr lang="en-GB"/>
          </a:p>
        </p:txBody>
      </p:sp>
      <p:sp>
        <p:nvSpPr>
          <p:cNvPr id="6" name="Marcador de número de diapositiva 5"/>
          <p:cNvSpPr>
            <a:spLocks noGrp="1"/>
          </p:cNvSpPr>
          <p:nvPr>
            <p:ph type="sldNum" sz="quarter" idx="12"/>
          </p:nvPr>
        </p:nvSpPr>
        <p:spPr/>
        <p:txBody>
          <a:bodyPr/>
          <a:lstStyle/>
          <a:p>
            <a:fld id="{B667F4B6-C92E-C348-82D1-D704AA20B8D4}" type="slidenum">
              <a:rPr lang="en-GB" smtClean="0"/>
              <a:t>‹#›</a:t>
            </a:fld>
            <a:endParaRPr lang="en-GB"/>
          </a:p>
        </p:txBody>
      </p:sp>
    </p:spTree>
    <p:extLst>
      <p:ext uri="{BB962C8B-B14F-4D97-AF65-F5344CB8AC3E}">
        <p14:creationId xmlns:p14="http://schemas.microsoft.com/office/powerpoint/2010/main" val="527710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n-GB"/>
          </a:p>
        </p:txBody>
      </p:sp>
      <p:sp>
        <p:nvSpPr>
          <p:cNvPr id="3" name="Marcador de texto vertical 2"/>
          <p:cNvSpPr>
            <a:spLocks noGrp="1"/>
          </p:cNvSpPr>
          <p:nvPr>
            <p:ph type="body" orient="vert" idx="1"/>
          </p:nvPr>
        </p:nvSpPr>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n-GB"/>
          </a:p>
        </p:txBody>
      </p:sp>
      <p:sp>
        <p:nvSpPr>
          <p:cNvPr id="4" name="Marcador de fecha 3"/>
          <p:cNvSpPr>
            <a:spLocks noGrp="1"/>
          </p:cNvSpPr>
          <p:nvPr>
            <p:ph type="dt" sz="half" idx="10"/>
          </p:nvPr>
        </p:nvSpPr>
        <p:spPr/>
        <p:txBody>
          <a:bodyPr/>
          <a:lstStyle/>
          <a:p>
            <a:fld id="{51D62546-BA40-7849-BE9E-8E9AE1EF89A9}" type="datetimeFigureOut">
              <a:rPr lang="es-ES" smtClean="0"/>
              <a:t>26/8/19</a:t>
            </a:fld>
            <a:endParaRPr lang="en-GB"/>
          </a:p>
        </p:txBody>
      </p:sp>
      <p:sp>
        <p:nvSpPr>
          <p:cNvPr id="5" name="Marcador de pie de página 4"/>
          <p:cNvSpPr>
            <a:spLocks noGrp="1"/>
          </p:cNvSpPr>
          <p:nvPr>
            <p:ph type="ftr" sz="quarter" idx="11"/>
          </p:nvPr>
        </p:nvSpPr>
        <p:spPr/>
        <p:txBody>
          <a:bodyPr/>
          <a:lstStyle/>
          <a:p>
            <a:endParaRPr lang="en-GB"/>
          </a:p>
        </p:txBody>
      </p:sp>
      <p:sp>
        <p:nvSpPr>
          <p:cNvPr id="6" name="Marcador de número de diapositiva 5"/>
          <p:cNvSpPr>
            <a:spLocks noGrp="1"/>
          </p:cNvSpPr>
          <p:nvPr>
            <p:ph type="sldNum" sz="quarter" idx="12"/>
          </p:nvPr>
        </p:nvSpPr>
        <p:spPr/>
        <p:txBody>
          <a:bodyPr/>
          <a:lstStyle/>
          <a:p>
            <a:fld id="{B667F4B6-C92E-C348-82D1-D704AA20B8D4}" type="slidenum">
              <a:rPr lang="en-GB" smtClean="0"/>
              <a:t>‹#›</a:t>
            </a:fld>
            <a:endParaRPr lang="en-GB"/>
          </a:p>
        </p:txBody>
      </p:sp>
    </p:spTree>
    <p:extLst>
      <p:ext uri="{BB962C8B-B14F-4D97-AF65-F5344CB8AC3E}">
        <p14:creationId xmlns:p14="http://schemas.microsoft.com/office/powerpoint/2010/main" val="260947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72050" y="396700"/>
            <a:ext cx="1543050" cy="8452203"/>
          </a:xfrm>
        </p:spPr>
        <p:txBody>
          <a:bodyPr vert="eaVert"/>
          <a:lstStyle/>
          <a:p>
            <a:r>
              <a:rPr lang="en-US"/>
              <a:t>Clic para editar título</a:t>
            </a:r>
            <a:endParaRPr lang="en-GB"/>
          </a:p>
        </p:txBody>
      </p:sp>
      <p:sp>
        <p:nvSpPr>
          <p:cNvPr id="3" name="Marcador de texto vertical 2"/>
          <p:cNvSpPr>
            <a:spLocks noGrp="1"/>
          </p:cNvSpPr>
          <p:nvPr>
            <p:ph type="body" orient="vert" idx="1"/>
          </p:nvPr>
        </p:nvSpPr>
        <p:spPr>
          <a:xfrm>
            <a:off x="342900" y="396700"/>
            <a:ext cx="4514850" cy="8452203"/>
          </a:xfrm>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n-GB"/>
          </a:p>
        </p:txBody>
      </p:sp>
      <p:sp>
        <p:nvSpPr>
          <p:cNvPr id="4" name="Marcador de fecha 3"/>
          <p:cNvSpPr>
            <a:spLocks noGrp="1"/>
          </p:cNvSpPr>
          <p:nvPr>
            <p:ph type="dt" sz="half" idx="10"/>
          </p:nvPr>
        </p:nvSpPr>
        <p:spPr/>
        <p:txBody>
          <a:bodyPr/>
          <a:lstStyle/>
          <a:p>
            <a:fld id="{51D62546-BA40-7849-BE9E-8E9AE1EF89A9}" type="datetimeFigureOut">
              <a:rPr lang="es-ES" smtClean="0"/>
              <a:t>26/8/19</a:t>
            </a:fld>
            <a:endParaRPr lang="en-GB"/>
          </a:p>
        </p:txBody>
      </p:sp>
      <p:sp>
        <p:nvSpPr>
          <p:cNvPr id="5" name="Marcador de pie de página 4"/>
          <p:cNvSpPr>
            <a:spLocks noGrp="1"/>
          </p:cNvSpPr>
          <p:nvPr>
            <p:ph type="ftr" sz="quarter" idx="11"/>
          </p:nvPr>
        </p:nvSpPr>
        <p:spPr/>
        <p:txBody>
          <a:bodyPr/>
          <a:lstStyle/>
          <a:p>
            <a:endParaRPr lang="en-GB"/>
          </a:p>
        </p:txBody>
      </p:sp>
      <p:sp>
        <p:nvSpPr>
          <p:cNvPr id="6" name="Marcador de número de diapositiva 5"/>
          <p:cNvSpPr>
            <a:spLocks noGrp="1"/>
          </p:cNvSpPr>
          <p:nvPr>
            <p:ph type="sldNum" sz="quarter" idx="12"/>
          </p:nvPr>
        </p:nvSpPr>
        <p:spPr/>
        <p:txBody>
          <a:bodyPr/>
          <a:lstStyle/>
          <a:p>
            <a:fld id="{B667F4B6-C92E-C348-82D1-D704AA20B8D4}" type="slidenum">
              <a:rPr lang="en-GB" smtClean="0"/>
              <a:t>‹#›</a:t>
            </a:fld>
            <a:endParaRPr lang="en-GB"/>
          </a:p>
        </p:txBody>
      </p:sp>
    </p:spTree>
    <p:extLst>
      <p:ext uri="{BB962C8B-B14F-4D97-AF65-F5344CB8AC3E}">
        <p14:creationId xmlns:p14="http://schemas.microsoft.com/office/powerpoint/2010/main" val="644649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n-GB"/>
          </a:p>
        </p:txBody>
      </p:sp>
      <p:sp>
        <p:nvSpPr>
          <p:cNvPr id="3" name="Marcador de contenido 2"/>
          <p:cNvSpPr>
            <a:spLocks noGrp="1"/>
          </p:cNvSpPr>
          <p:nvPr>
            <p:ph idx="1"/>
          </p:nvPr>
        </p:nvSpPr>
        <p:spPr/>
        <p:txBody>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n-GB"/>
          </a:p>
        </p:txBody>
      </p:sp>
      <p:sp>
        <p:nvSpPr>
          <p:cNvPr id="4" name="Marcador de fecha 3"/>
          <p:cNvSpPr>
            <a:spLocks noGrp="1"/>
          </p:cNvSpPr>
          <p:nvPr>
            <p:ph type="dt" sz="half" idx="10"/>
          </p:nvPr>
        </p:nvSpPr>
        <p:spPr/>
        <p:txBody>
          <a:bodyPr/>
          <a:lstStyle/>
          <a:p>
            <a:fld id="{51D62546-BA40-7849-BE9E-8E9AE1EF89A9}" type="datetimeFigureOut">
              <a:rPr lang="es-ES" smtClean="0"/>
              <a:t>26/8/19</a:t>
            </a:fld>
            <a:endParaRPr lang="en-GB"/>
          </a:p>
        </p:txBody>
      </p:sp>
      <p:sp>
        <p:nvSpPr>
          <p:cNvPr id="5" name="Marcador de pie de página 4"/>
          <p:cNvSpPr>
            <a:spLocks noGrp="1"/>
          </p:cNvSpPr>
          <p:nvPr>
            <p:ph type="ftr" sz="quarter" idx="11"/>
          </p:nvPr>
        </p:nvSpPr>
        <p:spPr/>
        <p:txBody>
          <a:bodyPr/>
          <a:lstStyle/>
          <a:p>
            <a:endParaRPr lang="en-GB"/>
          </a:p>
        </p:txBody>
      </p:sp>
      <p:sp>
        <p:nvSpPr>
          <p:cNvPr id="6" name="Marcador de número de diapositiva 5"/>
          <p:cNvSpPr>
            <a:spLocks noGrp="1"/>
          </p:cNvSpPr>
          <p:nvPr>
            <p:ph type="sldNum" sz="quarter" idx="12"/>
          </p:nvPr>
        </p:nvSpPr>
        <p:spPr/>
        <p:txBody>
          <a:bodyPr/>
          <a:lstStyle/>
          <a:p>
            <a:fld id="{B667F4B6-C92E-C348-82D1-D704AA20B8D4}" type="slidenum">
              <a:rPr lang="en-GB" smtClean="0"/>
              <a:t>‹#›</a:t>
            </a:fld>
            <a:endParaRPr lang="en-GB"/>
          </a:p>
        </p:txBody>
      </p:sp>
    </p:spTree>
    <p:extLst>
      <p:ext uri="{BB962C8B-B14F-4D97-AF65-F5344CB8AC3E}">
        <p14:creationId xmlns:p14="http://schemas.microsoft.com/office/powerpoint/2010/main" val="3242141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541735" y="6365523"/>
            <a:ext cx="5829300" cy="1967442"/>
          </a:xfrm>
        </p:spPr>
        <p:txBody>
          <a:bodyPr anchor="t"/>
          <a:lstStyle>
            <a:lvl1pPr algn="l">
              <a:defRPr sz="4000" b="1" cap="all"/>
            </a:lvl1pPr>
          </a:lstStyle>
          <a:p>
            <a:r>
              <a:rPr lang="en-US"/>
              <a:t>Clic para editar título</a:t>
            </a:r>
            <a:endParaRPr lang="en-GB"/>
          </a:p>
        </p:txBody>
      </p:sp>
      <p:sp>
        <p:nvSpPr>
          <p:cNvPr id="3" name="Marcador de texto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Haga clic para modificar el estilo de texto del patrón</a:t>
            </a:r>
          </a:p>
        </p:txBody>
      </p:sp>
      <p:sp>
        <p:nvSpPr>
          <p:cNvPr id="4" name="Marcador de fecha 3"/>
          <p:cNvSpPr>
            <a:spLocks noGrp="1"/>
          </p:cNvSpPr>
          <p:nvPr>
            <p:ph type="dt" sz="half" idx="10"/>
          </p:nvPr>
        </p:nvSpPr>
        <p:spPr/>
        <p:txBody>
          <a:bodyPr/>
          <a:lstStyle/>
          <a:p>
            <a:fld id="{51D62546-BA40-7849-BE9E-8E9AE1EF89A9}" type="datetimeFigureOut">
              <a:rPr lang="es-ES" smtClean="0"/>
              <a:t>26/8/19</a:t>
            </a:fld>
            <a:endParaRPr lang="en-GB"/>
          </a:p>
        </p:txBody>
      </p:sp>
      <p:sp>
        <p:nvSpPr>
          <p:cNvPr id="5" name="Marcador de pie de página 4"/>
          <p:cNvSpPr>
            <a:spLocks noGrp="1"/>
          </p:cNvSpPr>
          <p:nvPr>
            <p:ph type="ftr" sz="quarter" idx="11"/>
          </p:nvPr>
        </p:nvSpPr>
        <p:spPr/>
        <p:txBody>
          <a:bodyPr/>
          <a:lstStyle/>
          <a:p>
            <a:endParaRPr lang="en-GB"/>
          </a:p>
        </p:txBody>
      </p:sp>
      <p:sp>
        <p:nvSpPr>
          <p:cNvPr id="6" name="Marcador de número de diapositiva 5"/>
          <p:cNvSpPr>
            <a:spLocks noGrp="1"/>
          </p:cNvSpPr>
          <p:nvPr>
            <p:ph type="sldNum" sz="quarter" idx="12"/>
          </p:nvPr>
        </p:nvSpPr>
        <p:spPr/>
        <p:txBody>
          <a:bodyPr/>
          <a:lstStyle/>
          <a:p>
            <a:fld id="{B667F4B6-C92E-C348-82D1-D704AA20B8D4}" type="slidenum">
              <a:rPr lang="en-GB" smtClean="0"/>
              <a:t>‹#›</a:t>
            </a:fld>
            <a:endParaRPr lang="en-GB"/>
          </a:p>
        </p:txBody>
      </p:sp>
    </p:spTree>
    <p:extLst>
      <p:ext uri="{BB962C8B-B14F-4D97-AF65-F5344CB8AC3E}">
        <p14:creationId xmlns:p14="http://schemas.microsoft.com/office/powerpoint/2010/main" val="2880439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n-GB"/>
          </a:p>
        </p:txBody>
      </p:sp>
      <p:sp>
        <p:nvSpPr>
          <p:cNvPr id="3" name="Marcador de contenido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n-GB"/>
          </a:p>
        </p:txBody>
      </p:sp>
      <p:sp>
        <p:nvSpPr>
          <p:cNvPr id="4" name="Marcador de contenido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n-GB"/>
          </a:p>
        </p:txBody>
      </p:sp>
      <p:sp>
        <p:nvSpPr>
          <p:cNvPr id="5" name="Marcador de fecha 4"/>
          <p:cNvSpPr>
            <a:spLocks noGrp="1"/>
          </p:cNvSpPr>
          <p:nvPr>
            <p:ph type="dt" sz="half" idx="10"/>
          </p:nvPr>
        </p:nvSpPr>
        <p:spPr/>
        <p:txBody>
          <a:bodyPr/>
          <a:lstStyle/>
          <a:p>
            <a:fld id="{51D62546-BA40-7849-BE9E-8E9AE1EF89A9}" type="datetimeFigureOut">
              <a:rPr lang="es-ES" smtClean="0"/>
              <a:t>26/8/19</a:t>
            </a:fld>
            <a:endParaRPr lang="en-GB"/>
          </a:p>
        </p:txBody>
      </p:sp>
      <p:sp>
        <p:nvSpPr>
          <p:cNvPr id="6" name="Marcador de pie de página 5"/>
          <p:cNvSpPr>
            <a:spLocks noGrp="1"/>
          </p:cNvSpPr>
          <p:nvPr>
            <p:ph type="ftr" sz="quarter" idx="11"/>
          </p:nvPr>
        </p:nvSpPr>
        <p:spPr/>
        <p:txBody>
          <a:bodyPr/>
          <a:lstStyle/>
          <a:p>
            <a:endParaRPr lang="en-GB"/>
          </a:p>
        </p:txBody>
      </p:sp>
      <p:sp>
        <p:nvSpPr>
          <p:cNvPr id="7" name="Marcador de número de diapositiva 6"/>
          <p:cNvSpPr>
            <a:spLocks noGrp="1"/>
          </p:cNvSpPr>
          <p:nvPr>
            <p:ph type="sldNum" sz="quarter" idx="12"/>
          </p:nvPr>
        </p:nvSpPr>
        <p:spPr/>
        <p:txBody>
          <a:bodyPr/>
          <a:lstStyle/>
          <a:p>
            <a:fld id="{B667F4B6-C92E-C348-82D1-D704AA20B8D4}" type="slidenum">
              <a:rPr lang="en-GB" smtClean="0"/>
              <a:t>‹#›</a:t>
            </a:fld>
            <a:endParaRPr lang="en-GB"/>
          </a:p>
        </p:txBody>
      </p:sp>
    </p:spTree>
    <p:extLst>
      <p:ext uri="{BB962C8B-B14F-4D97-AF65-F5344CB8AC3E}">
        <p14:creationId xmlns:p14="http://schemas.microsoft.com/office/powerpoint/2010/main" val="575529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a:t>Clic para editar título</a:t>
            </a:r>
            <a:endParaRPr lang="en-GB"/>
          </a:p>
        </p:txBody>
      </p:sp>
      <p:sp>
        <p:nvSpPr>
          <p:cNvPr id="3" name="Marcador de texto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4" name="Marcador de contenido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n-GB"/>
          </a:p>
        </p:txBody>
      </p:sp>
      <p:sp>
        <p:nvSpPr>
          <p:cNvPr id="5" name="Marcador de texto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6" name="Marcador de contenido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n-GB"/>
          </a:p>
        </p:txBody>
      </p:sp>
      <p:sp>
        <p:nvSpPr>
          <p:cNvPr id="7" name="Marcador de fecha 6"/>
          <p:cNvSpPr>
            <a:spLocks noGrp="1"/>
          </p:cNvSpPr>
          <p:nvPr>
            <p:ph type="dt" sz="half" idx="10"/>
          </p:nvPr>
        </p:nvSpPr>
        <p:spPr/>
        <p:txBody>
          <a:bodyPr/>
          <a:lstStyle/>
          <a:p>
            <a:fld id="{51D62546-BA40-7849-BE9E-8E9AE1EF89A9}" type="datetimeFigureOut">
              <a:rPr lang="es-ES" smtClean="0"/>
              <a:t>26/8/19</a:t>
            </a:fld>
            <a:endParaRPr lang="en-GB"/>
          </a:p>
        </p:txBody>
      </p:sp>
      <p:sp>
        <p:nvSpPr>
          <p:cNvPr id="8" name="Marcador de pie de página 7"/>
          <p:cNvSpPr>
            <a:spLocks noGrp="1"/>
          </p:cNvSpPr>
          <p:nvPr>
            <p:ph type="ftr" sz="quarter" idx="11"/>
          </p:nvPr>
        </p:nvSpPr>
        <p:spPr/>
        <p:txBody>
          <a:bodyPr/>
          <a:lstStyle/>
          <a:p>
            <a:endParaRPr lang="en-GB"/>
          </a:p>
        </p:txBody>
      </p:sp>
      <p:sp>
        <p:nvSpPr>
          <p:cNvPr id="9" name="Marcador de número de diapositiva 8"/>
          <p:cNvSpPr>
            <a:spLocks noGrp="1"/>
          </p:cNvSpPr>
          <p:nvPr>
            <p:ph type="sldNum" sz="quarter" idx="12"/>
          </p:nvPr>
        </p:nvSpPr>
        <p:spPr/>
        <p:txBody>
          <a:bodyPr/>
          <a:lstStyle/>
          <a:p>
            <a:fld id="{B667F4B6-C92E-C348-82D1-D704AA20B8D4}" type="slidenum">
              <a:rPr lang="en-GB" smtClean="0"/>
              <a:t>‹#›</a:t>
            </a:fld>
            <a:endParaRPr lang="en-GB"/>
          </a:p>
        </p:txBody>
      </p:sp>
    </p:spTree>
    <p:extLst>
      <p:ext uri="{BB962C8B-B14F-4D97-AF65-F5344CB8AC3E}">
        <p14:creationId xmlns:p14="http://schemas.microsoft.com/office/powerpoint/2010/main" val="132417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n-GB"/>
          </a:p>
        </p:txBody>
      </p:sp>
      <p:sp>
        <p:nvSpPr>
          <p:cNvPr id="3" name="Marcador de fecha 2"/>
          <p:cNvSpPr>
            <a:spLocks noGrp="1"/>
          </p:cNvSpPr>
          <p:nvPr>
            <p:ph type="dt" sz="half" idx="10"/>
          </p:nvPr>
        </p:nvSpPr>
        <p:spPr/>
        <p:txBody>
          <a:bodyPr/>
          <a:lstStyle/>
          <a:p>
            <a:fld id="{51D62546-BA40-7849-BE9E-8E9AE1EF89A9}" type="datetimeFigureOut">
              <a:rPr lang="es-ES" smtClean="0"/>
              <a:t>26/8/19</a:t>
            </a:fld>
            <a:endParaRPr lang="en-GB"/>
          </a:p>
        </p:txBody>
      </p:sp>
      <p:sp>
        <p:nvSpPr>
          <p:cNvPr id="4" name="Marcador de pie de página 3"/>
          <p:cNvSpPr>
            <a:spLocks noGrp="1"/>
          </p:cNvSpPr>
          <p:nvPr>
            <p:ph type="ftr" sz="quarter" idx="11"/>
          </p:nvPr>
        </p:nvSpPr>
        <p:spPr/>
        <p:txBody>
          <a:bodyPr/>
          <a:lstStyle/>
          <a:p>
            <a:endParaRPr lang="en-GB"/>
          </a:p>
        </p:txBody>
      </p:sp>
      <p:sp>
        <p:nvSpPr>
          <p:cNvPr id="5" name="Marcador de número de diapositiva 4"/>
          <p:cNvSpPr>
            <a:spLocks noGrp="1"/>
          </p:cNvSpPr>
          <p:nvPr>
            <p:ph type="sldNum" sz="quarter" idx="12"/>
          </p:nvPr>
        </p:nvSpPr>
        <p:spPr/>
        <p:txBody>
          <a:bodyPr/>
          <a:lstStyle/>
          <a:p>
            <a:fld id="{B667F4B6-C92E-C348-82D1-D704AA20B8D4}" type="slidenum">
              <a:rPr lang="en-GB" smtClean="0"/>
              <a:t>‹#›</a:t>
            </a:fld>
            <a:endParaRPr lang="en-GB"/>
          </a:p>
        </p:txBody>
      </p:sp>
    </p:spTree>
    <p:extLst>
      <p:ext uri="{BB962C8B-B14F-4D97-AF65-F5344CB8AC3E}">
        <p14:creationId xmlns:p14="http://schemas.microsoft.com/office/powerpoint/2010/main" val="625716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1D62546-BA40-7849-BE9E-8E9AE1EF89A9}" type="datetimeFigureOut">
              <a:rPr lang="es-ES" smtClean="0"/>
              <a:t>26/8/19</a:t>
            </a:fld>
            <a:endParaRPr lang="en-GB"/>
          </a:p>
        </p:txBody>
      </p:sp>
      <p:sp>
        <p:nvSpPr>
          <p:cNvPr id="3" name="Marcador de pie de página 2"/>
          <p:cNvSpPr>
            <a:spLocks noGrp="1"/>
          </p:cNvSpPr>
          <p:nvPr>
            <p:ph type="ftr" sz="quarter" idx="11"/>
          </p:nvPr>
        </p:nvSpPr>
        <p:spPr/>
        <p:txBody>
          <a:bodyPr/>
          <a:lstStyle/>
          <a:p>
            <a:endParaRPr lang="en-GB"/>
          </a:p>
        </p:txBody>
      </p:sp>
      <p:sp>
        <p:nvSpPr>
          <p:cNvPr id="4" name="Marcador de número de diapositiva 3"/>
          <p:cNvSpPr>
            <a:spLocks noGrp="1"/>
          </p:cNvSpPr>
          <p:nvPr>
            <p:ph type="sldNum" sz="quarter" idx="12"/>
          </p:nvPr>
        </p:nvSpPr>
        <p:spPr/>
        <p:txBody>
          <a:bodyPr/>
          <a:lstStyle/>
          <a:p>
            <a:fld id="{B667F4B6-C92E-C348-82D1-D704AA20B8D4}" type="slidenum">
              <a:rPr lang="en-GB" smtClean="0"/>
              <a:t>‹#›</a:t>
            </a:fld>
            <a:endParaRPr lang="en-GB"/>
          </a:p>
        </p:txBody>
      </p:sp>
    </p:spTree>
    <p:extLst>
      <p:ext uri="{BB962C8B-B14F-4D97-AF65-F5344CB8AC3E}">
        <p14:creationId xmlns:p14="http://schemas.microsoft.com/office/powerpoint/2010/main" val="934116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94405"/>
            <a:ext cx="2256235" cy="1678517"/>
          </a:xfrm>
        </p:spPr>
        <p:txBody>
          <a:bodyPr anchor="b"/>
          <a:lstStyle>
            <a:lvl1pPr algn="l">
              <a:defRPr sz="2000" b="1"/>
            </a:lvl1pPr>
          </a:lstStyle>
          <a:p>
            <a:r>
              <a:rPr lang="en-US"/>
              <a:t>Clic para editar título</a:t>
            </a:r>
            <a:endParaRPr lang="en-GB"/>
          </a:p>
        </p:txBody>
      </p:sp>
      <p:sp>
        <p:nvSpPr>
          <p:cNvPr id="3" name="Marcador de contenido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n-GB"/>
          </a:p>
        </p:txBody>
      </p:sp>
      <p:sp>
        <p:nvSpPr>
          <p:cNvPr id="4" name="Marcador de texto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51D62546-BA40-7849-BE9E-8E9AE1EF89A9}" type="datetimeFigureOut">
              <a:rPr lang="es-ES" smtClean="0"/>
              <a:t>26/8/19</a:t>
            </a:fld>
            <a:endParaRPr lang="en-GB"/>
          </a:p>
        </p:txBody>
      </p:sp>
      <p:sp>
        <p:nvSpPr>
          <p:cNvPr id="6" name="Marcador de pie de página 5"/>
          <p:cNvSpPr>
            <a:spLocks noGrp="1"/>
          </p:cNvSpPr>
          <p:nvPr>
            <p:ph type="ftr" sz="quarter" idx="11"/>
          </p:nvPr>
        </p:nvSpPr>
        <p:spPr/>
        <p:txBody>
          <a:bodyPr/>
          <a:lstStyle/>
          <a:p>
            <a:endParaRPr lang="en-GB"/>
          </a:p>
        </p:txBody>
      </p:sp>
      <p:sp>
        <p:nvSpPr>
          <p:cNvPr id="7" name="Marcador de número de diapositiva 6"/>
          <p:cNvSpPr>
            <a:spLocks noGrp="1"/>
          </p:cNvSpPr>
          <p:nvPr>
            <p:ph type="sldNum" sz="quarter" idx="12"/>
          </p:nvPr>
        </p:nvSpPr>
        <p:spPr/>
        <p:txBody>
          <a:bodyPr/>
          <a:lstStyle/>
          <a:p>
            <a:fld id="{B667F4B6-C92E-C348-82D1-D704AA20B8D4}" type="slidenum">
              <a:rPr lang="en-GB" smtClean="0"/>
              <a:t>‹#›</a:t>
            </a:fld>
            <a:endParaRPr lang="en-GB"/>
          </a:p>
        </p:txBody>
      </p:sp>
    </p:spTree>
    <p:extLst>
      <p:ext uri="{BB962C8B-B14F-4D97-AF65-F5344CB8AC3E}">
        <p14:creationId xmlns:p14="http://schemas.microsoft.com/office/powerpoint/2010/main" val="878012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344216" y="6934200"/>
            <a:ext cx="4114800" cy="818622"/>
          </a:xfrm>
        </p:spPr>
        <p:txBody>
          <a:bodyPr anchor="b"/>
          <a:lstStyle>
            <a:lvl1pPr algn="l">
              <a:defRPr sz="2000" b="1"/>
            </a:lvl1pPr>
          </a:lstStyle>
          <a:p>
            <a:r>
              <a:rPr lang="en-US"/>
              <a:t>Clic para editar título</a:t>
            </a:r>
            <a:endParaRPr lang="en-GB"/>
          </a:p>
        </p:txBody>
      </p:sp>
      <p:sp>
        <p:nvSpPr>
          <p:cNvPr id="3" name="Marcador de posición de imagen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51D62546-BA40-7849-BE9E-8E9AE1EF89A9}" type="datetimeFigureOut">
              <a:rPr lang="es-ES" smtClean="0"/>
              <a:t>26/8/19</a:t>
            </a:fld>
            <a:endParaRPr lang="en-GB"/>
          </a:p>
        </p:txBody>
      </p:sp>
      <p:sp>
        <p:nvSpPr>
          <p:cNvPr id="6" name="Marcador de pie de página 5"/>
          <p:cNvSpPr>
            <a:spLocks noGrp="1"/>
          </p:cNvSpPr>
          <p:nvPr>
            <p:ph type="ftr" sz="quarter" idx="11"/>
          </p:nvPr>
        </p:nvSpPr>
        <p:spPr/>
        <p:txBody>
          <a:bodyPr/>
          <a:lstStyle/>
          <a:p>
            <a:endParaRPr lang="en-GB"/>
          </a:p>
        </p:txBody>
      </p:sp>
      <p:sp>
        <p:nvSpPr>
          <p:cNvPr id="7" name="Marcador de número de diapositiva 6"/>
          <p:cNvSpPr>
            <a:spLocks noGrp="1"/>
          </p:cNvSpPr>
          <p:nvPr>
            <p:ph type="sldNum" sz="quarter" idx="12"/>
          </p:nvPr>
        </p:nvSpPr>
        <p:spPr/>
        <p:txBody>
          <a:bodyPr/>
          <a:lstStyle/>
          <a:p>
            <a:fld id="{B667F4B6-C92E-C348-82D1-D704AA20B8D4}" type="slidenum">
              <a:rPr lang="en-GB" smtClean="0"/>
              <a:t>‹#›</a:t>
            </a:fld>
            <a:endParaRPr lang="en-GB"/>
          </a:p>
        </p:txBody>
      </p:sp>
    </p:spTree>
    <p:extLst>
      <p:ext uri="{BB962C8B-B14F-4D97-AF65-F5344CB8AC3E}">
        <p14:creationId xmlns:p14="http://schemas.microsoft.com/office/powerpoint/2010/main" val="3972321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 para editar título</a:t>
            </a:r>
            <a:endParaRPr lang="en-GB"/>
          </a:p>
        </p:txBody>
      </p:sp>
      <p:sp>
        <p:nvSpPr>
          <p:cNvPr id="3" name="Marcador de texto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n-GB"/>
          </a:p>
        </p:txBody>
      </p:sp>
      <p:sp>
        <p:nvSpPr>
          <p:cNvPr id="4" name="Marcador de fecha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51D62546-BA40-7849-BE9E-8E9AE1EF89A9}" type="datetimeFigureOut">
              <a:rPr lang="es-ES" smtClean="0"/>
              <a:t>26/8/19</a:t>
            </a:fld>
            <a:endParaRPr lang="en-GB"/>
          </a:p>
        </p:txBody>
      </p:sp>
      <p:sp>
        <p:nvSpPr>
          <p:cNvPr id="5" name="Marcador de pie de página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B667F4B6-C92E-C348-82D1-D704AA20B8D4}" type="slidenum">
              <a:rPr lang="en-GB" smtClean="0"/>
              <a:t>‹#›</a:t>
            </a:fld>
            <a:endParaRPr lang="en-GB"/>
          </a:p>
        </p:txBody>
      </p:sp>
    </p:spTree>
    <p:extLst>
      <p:ext uri="{BB962C8B-B14F-4D97-AF65-F5344CB8AC3E}">
        <p14:creationId xmlns:p14="http://schemas.microsoft.com/office/powerpoint/2010/main" val="600324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Agrupar 2"/>
          <p:cNvGrpSpPr/>
          <p:nvPr/>
        </p:nvGrpSpPr>
        <p:grpSpPr>
          <a:xfrm>
            <a:off x="109663" y="37566"/>
            <a:ext cx="6638674" cy="5663991"/>
            <a:chOff x="117847" y="785738"/>
            <a:chExt cx="6638674" cy="5663991"/>
          </a:xfrm>
        </p:grpSpPr>
        <p:pic>
          <p:nvPicPr>
            <p:cNvPr id="4" name="Imagen 3" descr="ColE-alignment2.pdf"/>
            <p:cNvPicPr>
              <a:picLocks noChangeAspect="1"/>
            </p:cNvPicPr>
            <p:nvPr/>
          </p:nvPicPr>
          <p:blipFill rotWithShape="1">
            <a:blip r:embed="rId2">
              <a:extLst>
                <a:ext uri="{28A0092B-C50C-407E-A947-70E740481C1C}">
                  <a14:useLocalDpi xmlns:a14="http://schemas.microsoft.com/office/drawing/2010/main" val="0"/>
                </a:ext>
              </a:extLst>
            </a:blip>
            <a:srcRect l="4392" t="5663" r="26490" b="11398"/>
            <a:stretch/>
          </p:blipFill>
          <p:spPr>
            <a:xfrm>
              <a:off x="117847" y="820416"/>
              <a:ext cx="6638674" cy="5629313"/>
            </a:xfrm>
            <a:prstGeom prst="rect">
              <a:avLst/>
            </a:prstGeom>
          </p:spPr>
        </p:pic>
        <p:sp>
          <p:nvSpPr>
            <p:cNvPr id="2" name="CuadroTexto 1"/>
            <p:cNvSpPr txBox="1"/>
            <p:nvPr/>
          </p:nvSpPr>
          <p:spPr>
            <a:xfrm>
              <a:off x="198143" y="785738"/>
              <a:ext cx="459876" cy="369332"/>
            </a:xfrm>
            <a:prstGeom prst="rect">
              <a:avLst/>
            </a:prstGeom>
            <a:noFill/>
          </p:spPr>
          <p:txBody>
            <a:bodyPr wrap="square" rtlCol="0">
              <a:spAutoFit/>
            </a:bodyPr>
            <a:lstStyle/>
            <a:p>
              <a:r>
                <a:rPr lang="en-GB" b="1" dirty="0"/>
                <a:t>A</a:t>
              </a:r>
            </a:p>
          </p:txBody>
        </p:sp>
      </p:grpSp>
      <p:sp>
        <p:nvSpPr>
          <p:cNvPr id="7" name="CuadroTexto 6"/>
          <p:cNvSpPr txBox="1"/>
          <p:nvPr/>
        </p:nvSpPr>
        <p:spPr>
          <a:xfrm>
            <a:off x="189959" y="5532547"/>
            <a:ext cx="459876" cy="369332"/>
          </a:xfrm>
          <a:prstGeom prst="rect">
            <a:avLst/>
          </a:prstGeom>
          <a:noFill/>
        </p:spPr>
        <p:txBody>
          <a:bodyPr wrap="square" rtlCol="0">
            <a:spAutoFit/>
          </a:bodyPr>
          <a:lstStyle/>
          <a:p>
            <a:r>
              <a:rPr lang="en-GB" b="1" dirty="0"/>
              <a:t>B</a:t>
            </a:r>
          </a:p>
        </p:txBody>
      </p:sp>
      <p:pic>
        <p:nvPicPr>
          <p:cNvPr id="6" name="Imagen 5"/>
          <p:cNvPicPr>
            <a:picLocks noChangeAspect="1"/>
          </p:cNvPicPr>
          <p:nvPr/>
        </p:nvPicPr>
        <p:blipFill>
          <a:blip r:embed="rId3"/>
          <a:stretch>
            <a:fillRect/>
          </a:stretch>
        </p:blipFill>
        <p:spPr>
          <a:xfrm>
            <a:off x="109663" y="5812960"/>
            <a:ext cx="6309005" cy="2090880"/>
          </a:xfrm>
          <a:prstGeom prst="rect">
            <a:avLst/>
          </a:prstGeom>
        </p:spPr>
      </p:pic>
      <p:sp>
        <p:nvSpPr>
          <p:cNvPr id="8" name="CuadroTexto 4">
            <a:extLst>
              <a:ext uri="{FF2B5EF4-FFF2-40B4-BE49-F238E27FC236}">
                <a16:creationId xmlns:a16="http://schemas.microsoft.com/office/drawing/2014/main" id="{9F5036EA-603D-9544-9197-931219B300E2}"/>
              </a:ext>
            </a:extLst>
          </p:cNvPr>
          <p:cNvSpPr txBox="1"/>
          <p:nvPr/>
        </p:nvSpPr>
        <p:spPr>
          <a:xfrm>
            <a:off x="43623" y="7985824"/>
            <a:ext cx="6704714" cy="2292935"/>
          </a:xfrm>
          <a:prstGeom prst="rect">
            <a:avLst/>
          </a:prstGeom>
          <a:noFill/>
        </p:spPr>
        <p:txBody>
          <a:bodyPr wrap="square" rtlCol="0">
            <a:spAutoFit/>
          </a:bodyPr>
          <a:lstStyle/>
          <a:p>
            <a:r>
              <a:rPr lang="en-GB" sz="800" b="1" dirty="0">
                <a:latin typeface="Arial"/>
                <a:cs typeface="Arial"/>
              </a:rPr>
              <a:t>Figure S1</a:t>
            </a:r>
            <a:r>
              <a:rPr lang="en-GB" sz="800" dirty="0">
                <a:latin typeface="Arial"/>
                <a:cs typeface="Arial"/>
              </a:rPr>
              <a:t>: A) Multiple sequence alignment of replication region from selected plasmids performed in </a:t>
            </a:r>
            <a:r>
              <a:rPr lang="en-GB" sz="800" dirty="0" err="1">
                <a:latin typeface="Arial"/>
                <a:cs typeface="Arial"/>
              </a:rPr>
              <a:t>Clustal</a:t>
            </a:r>
            <a:r>
              <a:rPr lang="en-GB" sz="800" dirty="0">
                <a:latin typeface="Arial"/>
                <a:cs typeface="Arial"/>
              </a:rPr>
              <a:t> Omega software (Sievers et al. 2011). B) Pairwise sequence distance (evolutionary divergence) estimation between </a:t>
            </a:r>
            <a:r>
              <a:rPr lang="en-GB" sz="800" dirty="0" err="1">
                <a:latin typeface="Arial"/>
                <a:cs typeface="Arial"/>
              </a:rPr>
              <a:t>ColE</a:t>
            </a:r>
            <a:r>
              <a:rPr lang="en-GB" sz="800" dirty="0">
                <a:latin typeface="Arial"/>
                <a:cs typeface="Arial"/>
              </a:rPr>
              <a:t> sequences performed in MEGA X software (Kumar et al. 2018). The number of base substitutions per site between sequences are shown in black. Standard error estimates were done using bootstrap technique with 500 replicates and are shown above the diagonal in blue. Analyses were conducted using the Kimura 2-parameter model (Kimura 1980) as predicted in the model selection test as implemented in MEGA X (Kumar et al. 2018). Gaps were removed from the alignment for each estimation (pairwise deletion option). </a:t>
            </a:r>
          </a:p>
          <a:p>
            <a:endParaRPr lang="en-GB" sz="800" dirty="0">
              <a:latin typeface="Arial"/>
              <a:cs typeface="Arial"/>
            </a:endParaRPr>
          </a:p>
          <a:p>
            <a:pPr>
              <a:spcAft>
                <a:spcPts val="600"/>
              </a:spcAft>
            </a:pPr>
            <a:r>
              <a:rPr lang="en-US" sz="800" dirty="0">
                <a:latin typeface="Arial" panose="020B0604020202020204" pitchFamily="34" charset="0"/>
                <a:cs typeface="Arial" panose="020B0604020202020204" pitchFamily="34" charset="0"/>
              </a:rPr>
              <a:t>Kimura, M. (1980). A simple method for estimating evolutionary rates of base substitutions through comparative studies of nucleotide sequences. </a:t>
            </a:r>
            <a:r>
              <a:rPr lang="en-US" sz="800" i="1" dirty="0">
                <a:latin typeface="Arial" panose="020B0604020202020204" pitchFamily="34" charset="0"/>
                <a:cs typeface="Arial" panose="020B0604020202020204" pitchFamily="34" charset="0"/>
              </a:rPr>
              <a:t>J Mol </a:t>
            </a:r>
            <a:r>
              <a:rPr lang="en-US" sz="800" i="1" dirty="0" err="1">
                <a:latin typeface="Arial" panose="020B0604020202020204" pitchFamily="34" charset="0"/>
                <a:cs typeface="Arial" panose="020B0604020202020204" pitchFamily="34" charset="0"/>
              </a:rPr>
              <a:t>Evol</a:t>
            </a:r>
            <a:r>
              <a:rPr lang="en-US" sz="800" dirty="0">
                <a:latin typeface="Arial" panose="020B0604020202020204" pitchFamily="34" charset="0"/>
                <a:cs typeface="Arial" panose="020B0604020202020204" pitchFamily="34" charset="0"/>
              </a:rPr>
              <a:t> 16</a:t>
            </a:r>
            <a:r>
              <a:rPr lang="en-US" sz="800" b="1" dirty="0">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111-120.</a:t>
            </a:r>
          </a:p>
          <a:p>
            <a:pPr>
              <a:spcAft>
                <a:spcPts val="600"/>
              </a:spcAft>
            </a:pPr>
            <a:r>
              <a:rPr lang="en-US" sz="800" dirty="0">
                <a:latin typeface="Arial" panose="020B0604020202020204" pitchFamily="34" charset="0"/>
                <a:cs typeface="Arial" panose="020B0604020202020204" pitchFamily="34" charset="0"/>
              </a:rPr>
              <a:t>Kumar, S., </a:t>
            </a:r>
            <a:r>
              <a:rPr lang="en-US" sz="800" dirty="0" err="1">
                <a:latin typeface="Arial" panose="020B0604020202020204" pitchFamily="34" charset="0"/>
                <a:cs typeface="Arial" panose="020B0604020202020204" pitchFamily="34" charset="0"/>
              </a:rPr>
              <a:t>Stecher</a:t>
            </a:r>
            <a:r>
              <a:rPr lang="en-US" sz="800" dirty="0">
                <a:latin typeface="Arial" panose="020B0604020202020204" pitchFamily="34" charset="0"/>
                <a:cs typeface="Arial" panose="020B0604020202020204" pitchFamily="34" charset="0"/>
              </a:rPr>
              <a:t>, G., Li, M., </a:t>
            </a:r>
            <a:r>
              <a:rPr lang="en-US" sz="800" dirty="0" err="1">
                <a:latin typeface="Arial" panose="020B0604020202020204" pitchFamily="34" charset="0"/>
                <a:cs typeface="Arial" panose="020B0604020202020204" pitchFamily="34" charset="0"/>
              </a:rPr>
              <a:t>Knyaz</a:t>
            </a:r>
            <a:r>
              <a:rPr lang="en-US" sz="800" dirty="0">
                <a:latin typeface="Arial" panose="020B0604020202020204" pitchFamily="34" charset="0"/>
                <a:cs typeface="Arial" panose="020B0604020202020204" pitchFamily="34" charset="0"/>
              </a:rPr>
              <a:t>, C., and Tamura, K. (2018). MEGA X: molecular evolutionary genetics analysis across computing platforms. </a:t>
            </a:r>
            <a:r>
              <a:rPr lang="en-US" sz="800" i="1" dirty="0">
                <a:latin typeface="Arial" panose="020B0604020202020204" pitchFamily="34" charset="0"/>
                <a:cs typeface="Arial" panose="020B0604020202020204" pitchFamily="34" charset="0"/>
              </a:rPr>
              <a:t>Mol Biol </a:t>
            </a:r>
            <a:r>
              <a:rPr lang="en-US" sz="800" i="1" dirty="0" err="1">
                <a:latin typeface="Arial" panose="020B0604020202020204" pitchFamily="34" charset="0"/>
                <a:cs typeface="Arial" panose="020B0604020202020204" pitchFamily="34" charset="0"/>
              </a:rPr>
              <a:t>Evol</a:t>
            </a:r>
            <a:r>
              <a:rPr lang="en-US" sz="800" dirty="0">
                <a:latin typeface="Arial" panose="020B0604020202020204" pitchFamily="34" charset="0"/>
                <a:cs typeface="Arial" panose="020B0604020202020204" pitchFamily="34" charset="0"/>
              </a:rPr>
              <a:t> 35</a:t>
            </a:r>
            <a:r>
              <a:rPr lang="en-US" sz="800" b="1" dirty="0">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1547-1549.</a:t>
            </a:r>
          </a:p>
          <a:p>
            <a:pPr>
              <a:spcAft>
                <a:spcPts val="600"/>
              </a:spcAft>
            </a:pPr>
            <a:r>
              <a:rPr lang="en-US" sz="800" dirty="0">
                <a:latin typeface="Arial" panose="020B0604020202020204" pitchFamily="34" charset="0"/>
                <a:cs typeface="Arial" panose="020B0604020202020204" pitchFamily="34" charset="0"/>
              </a:rPr>
              <a:t>Sievers, F., </a:t>
            </a:r>
            <a:r>
              <a:rPr lang="en-US" sz="800" dirty="0" err="1">
                <a:latin typeface="Arial" panose="020B0604020202020204" pitchFamily="34" charset="0"/>
                <a:cs typeface="Arial" panose="020B0604020202020204" pitchFamily="34" charset="0"/>
              </a:rPr>
              <a:t>Wilm</a:t>
            </a:r>
            <a:r>
              <a:rPr lang="en-US" sz="800" dirty="0">
                <a:latin typeface="Arial" panose="020B0604020202020204" pitchFamily="34" charset="0"/>
                <a:cs typeface="Arial" panose="020B0604020202020204" pitchFamily="34" charset="0"/>
              </a:rPr>
              <a:t>, A., Dineen, D., Gibson, T.J., Karplus, K., Li, W., Lopez, R., </a:t>
            </a:r>
            <a:r>
              <a:rPr lang="en-US" sz="800" dirty="0" err="1">
                <a:latin typeface="Arial" panose="020B0604020202020204" pitchFamily="34" charset="0"/>
                <a:cs typeface="Arial" panose="020B0604020202020204" pitchFamily="34" charset="0"/>
              </a:rPr>
              <a:t>Mcwilliam</a:t>
            </a:r>
            <a:r>
              <a:rPr lang="en-US" sz="800" dirty="0">
                <a:latin typeface="Arial" panose="020B0604020202020204" pitchFamily="34" charset="0"/>
                <a:cs typeface="Arial" panose="020B0604020202020204" pitchFamily="34" charset="0"/>
              </a:rPr>
              <a:t>, H., </a:t>
            </a:r>
            <a:r>
              <a:rPr lang="en-US" sz="800" dirty="0" err="1">
                <a:latin typeface="Arial" panose="020B0604020202020204" pitchFamily="34" charset="0"/>
                <a:cs typeface="Arial" panose="020B0604020202020204" pitchFamily="34" charset="0"/>
              </a:rPr>
              <a:t>Remmert</a:t>
            </a:r>
            <a:r>
              <a:rPr lang="en-US" sz="800" dirty="0">
                <a:latin typeface="Arial" panose="020B0604020202020204" pitchFamily="34" charset="0"/>
                <a:cs typeface="Arial" panose="020B0604020202020204" pitchFamily="34" charset="0"/>
              </a:rPr>
              <a:t>, M., </a:t>
            </a:r>
            <a:r>
              <a:rPr lang="en-US" sz="800" dirty="0" err="1">
                <a:latin typeface="Arial" panose="020B0604020202020204" pitchFamily="34" charset="0"/>
                <a:cs typeface="Arial" panose="020B0604020202020204" pitchFamily="34" charset="0"/>
              </a:rPr>
              <a:t>Soding</a:t>
            </a:r>
            <a:r>
              <a:rPr lang="en-US" sz="800" dirty="0">
                <a:latin typeface="Arial" panose="020B0604020202020204" pitchFamily="34" charset="0"/>
                <a:cs typeface="Arial" panose="020B0604020202020204" pitchFamily="34" charset="0"/>
              </a:rPr>
              <a:t>, J., Thompson, J.D., and Higgins, D.G. (2011). Fast, scalable generation of high-quality protein multiple sequence alignments using </a:t>
            </a:r>
            <a:r>
              <a:rPr lang="en-US" sz="800" dirty="0" err="1">
                <a:latin typeface="Arial" panose="020B0604020202020204" pitchFamily="34" charset="0"/>
                <a:cs typeface="Arial" panose="020B0604020202020204" pitchFamily="34" charset="0"/>
              </a:rPr>
              <a:t>Clustal</a:t>
            </a:r>
            <a:r>
              <a:rPr lang="en-US" sz="800" dirty="0">
                <a:latin typeface="Arial" panose="020B0604020202020204" pitchFamily="34" charset="0"/>
                <a:cs typeface="Arial" panose="020B0604020202020204" pitchFamily="34" charset="0"/>
              </a:rPr>
              <a:t> Omega. </a:t>
            </a:r>
            <a:r>
              <a:rPr lang="en-US" sz="800" i="1" dirty="0">
                <a:latin typeface="Arial" panose="020B0604020202020204" pitchFamily="34" charset="0"/>
                <a:cs typeface="Arial" panose="020B0604020202020204" pitchFamily="34" charset="0"/>
              </a:rPr>
              <a:t>Mol Syst Biol</a:t>
            </a:r>
            <a:r>
              <a:rPr lang="en-US" sz="800" dirty="0">
                <a:latin typeface="Arial" panose="020B0604020202020204" pitchFamily="34" charset="0"/>
                <a:cs typeface="Arial" panose="020B0604020202020204" pitchFamily="34" charset="0"/>
              </a:rPr>
              <a:t> 7</a:t>
            </a:r>
            <a:r>
              <a:rPr lang="en-US" sz="800" b="1" dirty="0">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539.</a:t>
            </a:r>
          </a:p>
          <a:p>
            <a:endParaRPr lang="en-US" sz="800" dirty="0">
              <a:latin typeface="Arial" panose="020B0604020202020204" pitchFamily="34" charset="0"/>
              <a:cs typeface="Arial" panose="020B0604020202020204" pitchFamily="34" charset="0"/>
            </a:endParaRPr>
          </a:p>
          <a:p>
            <a:endParaRPr lang="en-US" sz="800" dirty="0">
              <a:latin typeface="Arial" panose="020B0604020202020204" pitchFamily="34" charset="0"/>
              <a:cs typeface="Arial" panose="020B0604020202020204" pitchFamily="34" charset="0"/>
            </a:endParaRPr>
          </a:p>
          <a:p>
            <a:endParaRPr lang="en-GB" sz="800" dirty="0">
              <a:latin typeface="Arial"/>
              <a:cs typeface="Arial"/>
            </a:endParaRPr>
          </a:p>
        </p:txBody>
      </p:sp>
    </p:spTree>
    <p:extLst>
      <p:ext uri="{BB962C8B-B14F-4D97-AF65-F5344CB8AC3E}">
        <p14:creationId xmlns:p14="http://schemas.microsoft.com/office/powerpoint/2010/main" val="96810226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951</TotalTime>
  <Words>284</Words>
  <Application>Microsoft Macintosh PowerPoint</Application>
  <PresentationFormat>A4 Paper (210x297 mm)</PresentationFormat>
  <Paragraphs>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Tema de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Pablo Odini</dc:creator>
  <cp:lastModifiedBy>Tolmasky, Marcelo</cp:lastModifiedBy>
  <cp:revision>16</cp:revision>
  <dcterms:created xsi:type="dcterms:W3CDTF">2019-08-21T14:09:39Z</dcterms:created>
  <dcterms:modified xsi:type="dcterms:W3CDTF">2019-08-27T17:50:52Z</dcterms:modified>
</cp:coreProperties>
</file>