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28EA3-E5FE-4045-92DA-F6E7CA20A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D5A314-8DED-416F-8DF0-3102CE423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6225D-AEDF-4DDC-B4F6-5C52E7895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90D98-EBF9-4F72-BEFE-65A7FF73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17162E-46BA-4A53-AB61-ECEA759D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765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5DBC6-F4B9-42E4-95F2-74D0F53EF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6BB773-3EAD-4DD0-8035-FF661830E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A79506-4DFB-4397-A960-84D66CC2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7E403D-9063-4BEA-9031-34740904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DB0382-D5A6-4972-BD53-0A27B0AD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68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6FFADF-6278-4EA5-A3EF-D473E29F3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74045A-6716-4047-AC08-82E3C9F58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EA90E7-03A8-4B63-9C6D-414E422A6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C8337-80F7-48C9-906E-736245EC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76D3DA-43A1-4B36-A639-16F6058D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06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53007A-BFAB-4B1E-A055-5B5A87BA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439B7C-F41F-4A88-93A6-47A1ABB4D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444E6B-E1D3-47CB-AA8F-18138C2B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E53A52-CB39-4761-8B3A-1B15B608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C1364D-1576-44B8-B638-60292B659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8803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C28B2-3187-4A7D-96EA-A9A0B8D2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2BD650-E2FD-486D-82FB-5B3436525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F8CFAB-554F-4200-BEF2-CB8E9034C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523C13-9395-4284-A5A4-F4D51B8D1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0EAD66-1AEA-4839-8FBD-3376B4FBF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23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BD5727-7E76-47BB-B11A-2B3924D3B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C19AEE-9140-40D4-ABAA-0BCB60071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11F0B8-D9C9-4461-9DDE-B740145B7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9C325F-8C1F-4BE9-84F7-B710A294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FB3A39-A990-48D8-A217-64411B91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28BA5B-1D7F-40A8-92FE-3DC9E828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9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2A707-839B-4AEE-8205-A3EBBB2B6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E24C71-48DD-4583-A8FD-3CCA193D3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E36B52-7391-421E-BC67-6D3656EC8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6F17A2-39B3-4E5B-93AA-D47682031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691D08-7ECB-49DC-9CDC-8412B26C7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2D54F8-3A3F-47A1-BD52-E4FA41A04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A24D72-C541-46BB-BBAB-7CE18A19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6FD1B-D3C5-440B-B8D5-35A78CCA5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674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9E2B1-4D0E-45CD-B01F-84955602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1436A6-1C02-4C23-ADC6-DABBD8FF6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8BC739-C6BB-4BCB-8211-61A12D63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19FB96-6DE7-4BD5-A06C-0E9D0BFC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195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E09002-2FCC-4703-A51E-730C1FB7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2ADC2A-BDFB-44B4-8C78-34455E6F8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36E637-D853-47EE-A6F2-A167F3FD6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16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92F06-008E-4775-84D4-70A6A65E3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B4602B-531E-4B84-8DD3-A050D23E8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4C5D66-C72A-4CF9-8DD7-6CB51EC86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7340C4-08C8-436C-8383-1A67A3A3F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235FB1-7E6E-4A12-B412-BE2A6B823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99F277-4BD1-4110-A626-3090DD65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2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28176-6BF5-4F95-9506-1A826977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861421-CE5D-40CC-8C56-824775B20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BAF4F1-CA6E-42B2-BC1B-7D00F0145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DA34E0-F7A9-489D-A846-F942233E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73B193-F2D2-4877-A99D-146BE3EF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07D164-F204-4B4D-8C1C-7F54039D9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46411A3-FDB5-4D40-8A43-77384684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ADB28A-44EF-479D-9112-CEEFD8C1B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37070B-1C50-4A6A-BC25-71A9EAD05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313A1-5362-4B69-853A-27ECC0EB2901}" type="datetimeFigureOut">
              <a:rPr lang="es-ES" smtClean="0"/>
              <a:t>09/08/2019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53A1E7-8376-4A0D-A01B-3EDBEBC3A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A2C7B7-370B-4C5B-8487-29576FF8B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62089-967C-405D-8618-C5CB639EA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69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9AD55A5-8D6D-4718-85DA-74ECEA0810D8}"/>
              </a:ext>
            </a:extLst>
          </p:cNvPr>
          <p:cNvGrpSpPr/>
          <p:nvPr/>
        </p:nvGrpSpPr>
        <p:grpSpPr>
          <a:xfrm>
            <a:off x="2103120" y="528320"/>
            <a:ext cx="8656320" cy="5801360"/>
            <a:chOff x="2103120" y="528320"/>
            <a:chExt cx="8656320" cy="5801360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BBBD3781-8D17-4A1E-9536-3349B71EDA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03120" y="528320"/>
              <a:ext cx="8656320" cy="5801360"/>
            </a:xfrm>
            <a:prstGeom prst="rect">
              <a:avLst/>
            </a:prstGeom>
          </p:spPr>
        </p:pic>
        <p:sp>
          <p:nvSpPr>
            <p:cNvPr id="5" name="Flecha: doblada 4">
              <a:extLst>
                <a:ext uri="{FF2B5EF4-FFF2-40B4-BE49-F238E27FC236}">
                  <a16:creationId xmlns:a16="http://schemas.microsoft.com/office/drawing/2014/main" id="{D189E6FE-BAAB-4DAA-8831-1EC7D2A95D75}"/>
                </a:ext>
              </a:extLst>
            </p:cNvPr>
            <p:cNvSpPr/>
            <p:nvPr/>
          </p:nvSpPr>
          <p:spPr>
            <a:xfrm>
              <a:off x="6837681" y="1320800"/>
              <a:ext cx="2092960" cy="1457325"/>
            </a:xfrm>
            <a:prstGeom prst="bentArrow">
              <a:avLst>
                <a:gd name="adj1" fmla="val 8420"/>
                <a:gd name="adj2" fmla="val 8764"/>
                <a:gd name="adj3" fmla="val 25000"/>
                <a:gd name="adj4" fmla="val 74838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737969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Baquero Mochales</dc:creator>
  <cp:lastModifiedBy>Fernando Baquero Mochales</cp:lastModifiedBy>
  <cp:revision>1</cp:revision>
  <dcterms:created xsi:type="dcterms:W3CDTF">2019-08-08T22:49:18Z</dcterms:created>
  <dcterms:modified xsi:type="dcterms:W3CDTF">2019-08-08T22:54:28Z</dcterms:modified>
</cp:coreProperties>
</file>