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0EC73-234E-4315-BA7D-CE93FCF3A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A7D2DF-A56D-43F3-ABDE-06694B8E3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221798-06F1-43FF-B9BB-68E2519C9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11832F-052F-4DFF-A457-54AFABA1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1A169-E27B-43C2-8F8F-463BEA89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707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CF0FC-056B-4681-8710-9C4AB571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A00418-BF8E-41C7-AAFA-3AAAAF860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0C18A1-89E1-4129-A735-7C09D10B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D448F4-003E-4BD0-BC1D-47DF44A90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B3EE31-447D-4387-B532-8E35C9BDD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248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04B7AA-4E50-4673-BD10-3DD8B94798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4BBA12-3A65-495F-BB66-BF04F9C4F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D831A0-27C7-405E-887F-8E7015782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532212-2D78-4DE7-9E1D-C973EF63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872779-B469-4BFC-A94E-276A9FE64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96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C8E03-82C0-49EE-A658-416EB7E28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46043E-7F09-4E6D-A66B-CB8643EA6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8F8281-5994-4180-9058-3063DA69B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A6DA33-0A01-4E87-92C1-135E98660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6F14BC-0FF3-4AAB-8A07-EF2B0FE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00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4A90E0-36A3-4561-82B1-4EEA28396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58F4D4-C272-41C3-9AE0-1AFBBA62B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545DD1-14DC-416F-8B98-2CDFFC2C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A5461C-C4D9-460E-A26F-E4725814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E919B9-C788-424C-B55A-D2B028CFE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15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8E8C8-882B-46F7-8992-284DAEFB0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49CD37-9D84-47FF-B2E2-4116270BB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89D7FD-673B-4E62-B1AC-16C7A9F8A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61260A-C762-4A05-8E29-47996A7C4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4377B8-E24F-49C9-8B90-37C0DE440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BB822D-D90E-488E-A337-03AEE754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078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B035C-BBE7-422A-B4D6-2E1324D0E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09EAFB-319B-4AFA-9D32-B44BC9C5C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F963D5-F210-4A23-91BE-B071E7007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AAE043F-4D72-43F1-8F41-CA277B99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656337-CEF7-4C8A-A636-FB75A8231D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F3FEB59-5E23-48BD-A1C4-CEC222E0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3C987C-2641-4446-B4CE-DD1BF1794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E1C95BC-E418-48A8-9EAF-FC7518D3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85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97C53-7616-4332-8470-DBCA0B029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0C1B36-A62E-4AE4-BDA4-2766D73C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C7F97-E90B-42A8-B814-C110EAA8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C4E24C-A960-4096-86A2-C997224C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970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419781-8480-4FCB-981F-DCBBF660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8D5FA6A-EE22-4FA7-907B-99CBD745D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6E2982-790A-498A-A02B-74DBCB1A1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101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D148F-214B-445B-83E1-41D34F9E2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C5862D-C65F-4DA4-8FCD-1CF64C9A6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9D248B-CF65-40C8-811D-A67CE84B0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33FAC7-94D2-45A1-B4BA-30EB0596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6A46F9-AF9E-483B-902E-FB012DDF0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EFF9BE-64CD-4E61-9E55-61EA697B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50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1A77CE-AF53-4442-9D04-90D68738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B5AC8A-315A-41AD-8A9D-A91CDD0E8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5D8611-7423-450E-9507-9CCA12182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2922AB-ACF5-47F9-8CFF-3F5852197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2AE081-3091-4DB5-AD5C-24FBC96F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0C7D9A-A4C7-4859-B19A-048EEF0F9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670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B3EDC1-26AB-48ED-AC87-58F9697FF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BC57B4-2893-49D7-8391-5A4E07793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AF5FDB-97CA-443E-927F-8C79B5D24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55C9C-87EF-41ED-8346-1EA18754297B}" type="datetimeFigureOut">
              <a:rPr lang="es-ES" smtClean="0"/>
              <a:t>25/08/2019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A47694-F8E6-4EAE-A996-DCE9C9914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792FF2-41F5-4BA7-8C92-06F4FC46D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24870-DADC-4CCC-9FA7-87DD8D1C3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717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o 42">
            <a:extLst>
              <a:ext uri="{FF2B5EF4-FFF2-40B4-BE49-F238E27FC236}">
                <a16:creationId xmlns:a16="http://schemas.microsoft.com/office/drawing/2014/main" id="{3759234A-9CBE-4EC5-B006-0699F6466DDA}"/>
              </a:ext>
            </a:extLst>
          </p:cNvPr>
          <p:cNvGrpSpPr/>
          <p:nvPr/>
        </p:nvGrpSpPr>
        <p:grpSpPr>
          <a:xfrm>
            <a:off x="851591" y="260834"/>
            <a:ext cx="4279919" cy="2911391"/>
            <a:chOff x="2470879" y="2024380"/>
            <a:chExt cx="6309474" cy="4310931"/>
          </a:xfrm>
        </p:grpSpPr>
        <p:grpSp>
          <p:nvGrpSpPr>
            <p:cNvPr id="2" name="Grupo 1">
              <a:extLst>
                <a:ext uri="{FF2B5EF4-FFF2-40B4-BE49-F238E27FC236}">
                  <a16:creationId xmlns:a16="http://schemas.microsoft.com/office/drawing/2014/main" id="{2512C3B1-98C9-4FA8-8381-041364AB69DA}"/>
                </a:ext>
              </a:extLst>
            </p:cNvPr>
            <p:cNvGrpSpPr/>
            <p:nvPr/>
          </p:nvGrpSpPr>
          <p:grpSpPr>
            <a:xfrm>
              <a:off x="3514875" y="2024380"/>
              <a:ext cx="4227045" cy="2809240"/>
              <a:chOff x="3667275" y="1869440"/>
              <a:chExt cx="4227045" cy="2809240"/>
            </a:xfrm>
          </p:grpSpPr>
          <p:sp>
            <p:nvSpPr>
              <p:cNvPr id="3" name="Elipse 2">
                <a:extLst>
                  <a:ext uri="{FF2B5EF4-FFF2-40B4-BE49-F238E27FC236}">
                    <a16:creationId xmlns:a16="http://schemas.microsoft.com/office/drawing/2014/main" id="{BAA868DA-A5A7-4902-AC20-C28E7E877446}"/>
                  </a:ext>
                </a:extLst>
              </p:cNvPr>
              <p:cNvSpPr/>
              <p:nvPr/>
            </p:nvSpPr>
            <p:spPr>
              <a:xfrm>
                <a:off x="5090160" y="1869440"/>
                <a:ext cx="1280160" cy="7213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" name="Elipse 3">
                <a:extLst>
                  <a:ext uri="{FF2B5EF4-FFF2-40B4-BE49-F238E27FC236}">
                    <a16:creationId xmlns:a16="http://schemas.microsoft.com/office/drawing/2014/main" id="{5A5D2D18-2862-4736-9A4C-A1E05A70F184}"/>
                  </a:ext>
                </a:extLst>
              </p:cNvPr>
              <p:cNvSpPr/>
              <p:nvPr/>
            </p:nvSpPr>
            <p:spPr>
              <a:xfrm>
                <a:off x="3667275" y="3957320"/>
                <a:ext cx="1280160" cy="7213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" name="Elipse 4">
                <a:extLst>
                  <a:ext uri="{FF2B5EF4-FFF2-40B4-BE49-F238E27FC236}">
                    <a16:creationId xmlns:a16="http://schemas.microsoft.com/office/drawing/2014/main" id="{47B57EF2-E975-4006-B663-4458A44B836A}"/>
                  </a:ext>
                </a:extLst>
              </p:cNvPr>
              <p:cNvSpPr/>
              <p:nvPr/>
            </p:nvSpPr>
            <p:spPr>
              <a:xfrm>
                <a:off x="6614160" y="3947160"/>
                <a:ext cx="1280160" cy="7213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6" name="Conector recto de flecha 5">
                <a:extLst>
                  <a:ext uri="{FF2B5EF4-FFF2-40B4-BE49-F238E27FC236}">
                    <a16:creationId xmlns:a16="http://schemas.microsoft.com/office/drawing/2014/main" id="{0ED1A075-0559-42E1-8DBF-9091AF0CD28D}"/>
                  </a:ext>
                </a:extLst>
              </p:cNvPr>
              <p:cNvCxnSpPr>
                <a:stCxn id="3" idx="5"/>
                <a:endCxn id="5" idx="0"/>
              </p:cNvCxnSpPr>
              <p:nvPr/>
            </p:nvCxnSpPr>
            <p:spPr>
              <a:xfrm>
                <a:off x="6182845" y="2485159"/>
                <a:ext cx="1071395" cy="1462001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de flecha 6">
                <a:extLst>
                  <a:ext uri="{FF2B5EF4-FFF2-40B4-BE49-F238E27FC236}">
                    <a16:creationId xmlns:a16="http://schemas.microsoft.com/office/drawing/2014/main" id="{60BDF0A4-93AA-476B-A3CE-EAD719D5D258}"/>
                  </a:ext>
                </a:extLst>
              </p:cNvPr>
              <p:cNvCxnSpPr>
                <a:cxnSpLocks/>
                <a:stCxn id="5" idx="2"/>
              </p:cNvCxnSpPr>
              <p:nvPr/>
            </p:nvCxnSpPr>
            <p:spPr>
              <a:xfrm flipH="1">
                <a:off x="4922036" y="4307840"/>
                <a:ext cx="1692124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ector recto de flecha 7">
                <a:extLst>
                  <a:ext uri="{FF2B5EF4-FFF2-40B4-BE49-F238E27FC236}">
                    <a16:creationId xmlns:a16="http://schemas.microsoft.com/office/drawing/2014/main" id="{02E74CFB-ADC4-4730-9C1D-2EB3C0166B56}"/>
                  </a:ext>
                </a:extLst>
              </p:cNvPr>
              <p:cNvCxnSpPr>
                <a:cxnSpLocks/>
                <a:stCxn id="4" idx="0"/>
                <a:endCxn id="3" idx="3"/>
              </p:cNvCxnSpPr>
              <p:nvPr/>
            </p:nvCxnSpPr>
            <p:spPr>
              <a:xfrm flipV="1">
                <a:off x="4307355" y="2485159"/>
                <a:ext cx="970280" cy="1472161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359DEEF2-5898-40C4-855C-0FC14FD1A3EA}"/>
                  </a:ext>
                </a:extLst>
              </p:cNvPr>
              <p:cNvSpPr txBox="1"/>
              <p:nvPr/>
            </p:nvSpPr>
            <p:spPr>
              <a:xfrm flipH="1">
                <a:off x="5541281" y="1894224"/>
                <a:ext cx="406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400" b="1" dirty="0"/>
                  <a:t>a</a:t>
                </a:r>
              </a:p>
            </p:txBody>
          </p:sp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E1F46AD-2D9E-43AF-A37E-B05640A87E38}"/>
                  </a:ext>
                </a:extLst>
              </p:cNvPr>
              <p:cNvSpPr txBox="1"/>
              <p:nvPr/>
            </p:nvSpPr>
            <p:spPr>
              <a:xfrm flipH="1">
                <a:off x="7050323" y="4003946"/>
                <a:ext cx="406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400" b="1" dirty="0"/>
                  <a:t>b</a:t>
                </a:r>
              </a:p>
            </p:txBody>
          </p:sp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5987DE90-5BFB-422B-8954-ED5C54F31BDC}"/>
                  </a:ext>
                </a:extLst>
              </p:cNvPr>
              <p:cNvSpPr txBox="1"/>
              <p:nvPr/>
            </p:nvSpPr>
            <p:spPr>
              <a:xfrm flipH="1">
                <a:off x="4091457" y="4015067"/>
                <a:ext cx="406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400" b="1" dirty="0"/>
                  <a:t>c</a:t>
                </a:r>
              </a:p>
            </p:txBody>
          </p:sp>
          <p:cxnSp>
            <p:nvCxnSpPr>
              <p:cNvPr id="12" name="Conector recto de flecha 11">
                <a:extLst>
                  <a:ext uri="{FF2B5EF4-FFF2-40B4-BE49-F238E27FC236}">
                    <a16:creationId xmlns:a16="http://schemas.microsoft.com/office/drawing/2014/main" id="{D0B5C177-9E4D-4048-BA15-C0AAF68FBF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85156" y="2590801"/>
                <a:ext cx="922504" cy="1366519"/>
              </a:xfrm>
              <a:prstGeom prst="straightConnector1">
                <a:avLst/>
              </a:prstGeom>
              <a:ln w="381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de flecha 12">
                <a:extLst>
                  <a:ext uri="{FF2B5EF4-FFF2-40B4-BE49-F238E27FC236}">
                    <a16:creationId xmlns:a16="http://schemas.microsoft.com/office/drawing/2014/main" id="{13170F69-7807-4D09-A3E2-F8C5C1F183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052820" y="2573428"/>
                <a:ext cx="998220" cy="1378812"/>
              </a:xfrm>
              <a:prstGeom prst="straightConnector1">
                <a:avLst/>
              </a:prstGeom>
              <a:ln w="381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cto de flecha 13">
                <a:extLst>
                  <a:ext uri="{FF2B5EF4-FFF2-40B4-BE49-F238E27FC236}">
                    <a16:creationId xmlns:a16="http://schemas.microsoft.com/office/drawing/2014/main" id="{89BE075B-149E-40C3-938B-A64B1AE9E1D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80910" y="4166168"/>
                <a:ext cx="1837632" cy="1"/>
              </a:xfrm>
              <a:prstGeom prst="straightConnector1">
                <a:avLst/>
              </a:prstGeom>
              <a:ln w="381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292AB0CC-B0B9-4501-BA6D-EA62F331D2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0879" y="2492215"/>
              <a:ext cx="1310754" cy="755970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ED8DB2C7-8567-4C44-9A97-26212F9833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69599" y="2492215"/>
              <a:ext cx="1310754" cy="755970"/>
            </a:xfrm>
            <a:prstGeom prst="rect">
              <a:avLst/>
            </a:prstGeom>
          </p:spPr>
        </p:pic>
        <p:pic>
          <p:nvPicPr>
            <p:cNvPr id="17" name="Imagen 16">
              <a:extLst>
                <a:ext uri="{FF2B5EF4-FFF2-40B4-BE49-F238E27FC236}">
                  <a16:creationId xmlns:a16="http://schemas.microsoft.com/office/drawing/2014/main" id="{CF75FDB9-AA67-4807-B0F3-665A418F62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59167" y="5579341"/>
              <a:ext cx="1310754" cy="755970"/>
            </a:xfrm>
            <a:prstGeom prst="rect">
              <a:avLst/>
            </a:prstGeom>
          </p:spPr>
        </p:pic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08198D3C-66A2-4414-8F11-081B0E696726}"/>
                </a:ext>
              </a:extLst>
            </p:cNvPr>
            <p:cNvCxnSpPr>
              <a:cxnSpLocks/>
              <a:stCxn id="3" idx="6"/>
            </p:cNvCxnSpPr>
            <p:nvPr/>
          </p:nvCxnSpPr>
          <p:spPr>
            <a:xfrm>
              <a:off x="6217920" y="2385060"/>
              <a:ext cx="1422400" cy="25503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D2B085F4-5387-4F18-89F9-1F0CB6B90A62}"/>
                </a:ext>
              </a:extLst>
            </p:cNvPr>
            <p:cNvCxnSpPr>
              <a:cxnSpLocks/>
              <a:stCxn id="3" idx="2"/>
            </p:cNvCxnSpPr>
            <p:nvPr/>
          </p:nvCxnSpPr>
          <p:spPr>
            <a:xfrm flipH="1">
              <a:off x="3614058" y="2385060"/>
              <a:ext cx="1323702" cy="24833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de flecha 27">
              <a:extLst>
                <a:ext uri="{FF2B5EF4-FFF2-40B4-BE49-F238E27FC236}">
                  <a16:creationId xmlns:a16="http://schemas.microsoft.com/office/drawing/2014/main" id="{196D14CF-2C97-4853-A8E8-428729CC630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70525" y="3254887"/>
              <a:ext cx="832031" cy="85737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C97B8BAB-E89C-4992-8B33-DE1814D7A6AD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V="1">
              <a:off x="7379214" y="3248185"/>
              <a:ext cx="745762" cy="86407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de flecha 36">
              <a:extLst>
                <a:ext uri="{FF2B5EF4-FFF2-40B4-BE49-F238E27FC236}">
                  <a16:creationId xmlns:a16="http://schemas.microsoft.com/office/drawing/2014/main" id="{F32170A1-D9B9-46B5-9ECF-5E941E9992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84386" y="4806088"/>
              <a:ext cx="704094" cy="87128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de flecha 39">
              <a:extLst>
                <a:ext uri="{FF2B5EF4-FFF2-40B4-BE49-F238E27FC236}">
                  <a16:creationId xmlns:a16="http://schemas.microsoft.com/office/drawing/2014/main" id="{A64A7C05-FAD8-47DA-A00D-4F04DA53DF79}"/>
                </a:ext>
              </a:extLst>
            </p:cNvPr>
            <p:cNvCxnSpPr>
              <a:cxnSpLocks/>
              <a:stCxn id="4" idx="5"/>
            </p:cNvCxnSpPr>
            <p:nvPr/>
          </p:nvCxnSpPr>
          <p:spPr>
            <a:xfrm>
              <a:off x="4607560" y="4727979"/>
              <a:ext cx="809775" cy="96676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84925984-E19C-4676-A06A-2D3866ABF682}"/>
              </a:ext>
            </a:extLst>
          </p:cNvPr>
          <p:cNvGrpSpPr/>
          <p:nvPr/>
        </p:nvGrpSpPr>
        <p:grpSpPr>
          <a:xfrm>
            <a:off x="6068145" y="236932"/>
            <a:ext cx="5119174" cy="2960141"/>
            <a:chOff x="2674079" y="1469806"/>
            <a:chExt cx="7918535" cy="4347345"/>
          </a:xfrm>
        </p:grpSpPr>
        <p:grpSp>
          <p:nvGrpSpPr>
            <p:cNvPr id="47" name="Grupo 46">
              <a:extLst>
                <a:ext uri="{FF2B5EF4-FFF2-40B4-BE49-F238E27FC236}">
                  <a16:creationId xmlns:a16="http://schemas.microsoft.com/office/drawing/2014/main" id="{ED673B01-7483-4A0B-B347-3B62B92B5F71}"/>
                </a:ext>
              </a:extLst>
            </p:cNvPr>
            <p:cNvGrpSpPr/>
            <p:nvPr/>
          </p:nvGrpSpPr>
          <p:grpSpPr>
            <a:xfrm>
              <a:off x="3687595" y="1469806"/>
              <a:ext cx="5100805" cy="4137202"/>
              <a:chOff x="3667275" y="1834338"/>
              <a:chExt cx="5100805" cy="4137202"/>
            </a:xfrm>
          </p:grpSpPr>
          <p:sp>
            <p:nvSpPr>
              <p:cNvPr id="59" name="Elipse 58">
                <a:extLst>
                  <a:ext uri="{FF2B5EF4-FFF2-40B4-BE49-F238E27FC236}">
                    <a16:creationId xmlns:a16="http://schemas.microsoft.com/office/drawing/2014/main" id="{4CD3251B-28D3-466C-8779-2465BD547FA3}"/>
                  </a:ext>
                </a:extLst>
              </p:cNvPr>
              <p:cNvSpPr/>
              <p:nvPr/>
            </p:nvSpPr>
            <p:spPr>
              <a:xfrm>
                <a:off x="5090160" y="1869440"/>
                <a:ext cx="1280160" cy="7213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0" name="Elipse 59">
                <a:extLst>
                  <a:ext uri="{FF2B5EF4-FFF2-40B4-BE49-F238E27FC236}">
                    <a16:creationId xmlns:a16="http://schemas.microsoft.com/office/drawing/2014/main" id="{F5A70A7C-8A21-4DE9-9E93-6D4CBFA5E0C0}"/>
                  </a:ext>
                </a:extLst>
              </p:cNvPr>
              <p:cNvSpPr/>
              <p:nvPr/>
            </p:nvSpPr>
            <p:spPr>
              <a:xfrm>
                <a:off x="3667275" y="3957320"/>
                <a:ext cx="1280160" cy="7213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1" name="Elipse 60">
                <a:extLst>
                  <a:ext uri="{FF2B5EF4-FFF2-40B4-BE49-F238E27FC236}">
                    <a16:creationId xmlns:a16="http://schemas.microsoft.com/office/drawing/2014/main" id="{A4714B30-2947-4C67-B291-CA1FC0C68D99}"/>
                  </a:ext>
                </a:extLst>
              </p:cNvPr>
              <p:cNvSpPr/>
              <p:nvPr/>
            </p:nvSpPr>
            <p:spPr>
              <a:xfrm>
                <a:off x="6614160" y="3947159"/>
                <a:ext cx="2153920" cy="202438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62" name="Conector recto de flecha 61">
                <a:extLst>
                  <a:ext uri="{FF2B5EF4-FFF2-40B4-BE49-F238E27FC236}">
                    <a16:creationId xmlns:a16="http://schemas.microsoft.com/office/drawing/2014/main" id="{1E8E0BC2-286F-4E78-BB79-FE8A1D2C9C9F}"/>
                  </a:ext>
                </a:extLst>
              </p:cNvPr>
              <p:cNvCxnSpPr>
                <a:cxnSpLocks/>
                <a:stCxn id="59" idx="5"/>
              </p:cNvCxnSpPr>
              <p:nvPr/>
            </p:nvCxnSpPr>
            <p:spPr>
              <a:xfrm>
                <a:off x="6182844" y="2485160"/>
                <a:ext cx="1393965" cy="138389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ector recto de flecha 62">
                <a:extLst>
                  <a:ext uri="{FF2B5EF4-FFF2-40B4-BE49-F238E27FC236}">
                    <a16:creationId xmlns:a16="http://schemas.microsoft.com/office/drawing/2014/main" id="{926846D6-69A0-4958-BDF5-BF8C7E593C42}"/>
                  </a:ext>
                </a:extLst>
              </p:cNvPr>
              <p:cNvCxnSpPr>
                <a:cxnSpLocks/>
                <a:stCxn id="61" idx="2"/>
              </p:cNvCxnSpPr>
              <p:nvPr/>
            </p:nvCxnSpPr>
            <p:spPr>
              <a:xfrm flipH="1" flipV="1">
                <a:off x="4946407" y="4491923"/>
                <a:ext cx="1667753" cy="467426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cto de flecha 63">
                <a:extLst>
                  <a:ext uri="{FF2B5EF4-FFF2-40B4-BE49-F238E27FC236}">
                    <a16:creationId xmlns:a16="http://schemas.microsoft.com/office/drawing/2014/main" id="{6E90C370-6521-42C2-895A-E6D85E34F35B}"/>
                  </a:ext>
                </a:extLst>
              </p:cNvPr>
              <p:cNvCxnSpPr>
                <a:cxnSpLocks/>
                <a:stCxn id="60" idx="0"/>
                <a:endCxn id="59" idx="3"/>
              </p:cNvCxnSpPr>
              <p:nvPr/>
            </p:nvCxnSpPr>
            <p:spPr>
              <a:xfrm flipV="1">
                <a:off x="4307355" y="2485159"/>
                <a:ext cx="970280" cy="147216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CuadroTexto 64">
                <a:extLst>
                  <a:ext uri="{FF2B5EF4-FFF2-40B4-BE49-F238E27FC236}">
                    <a16:creationId xmlns:a16="http://schemas.microsoft.com/office/drawing/2014/main" id="{5EAA1CBF-F743-4A73-98A4-88920ACCE520}"/>
                  </a:ext>
                </a:extLst>
              </p:cNvPr>
              <p:cNvSpPr txBox="1"/>
              <p:nvPr/>
            </p:nvSpPr>
            <p:spPr>
              <a:xfrm flipH="1">
                <a:off x="5517889" y="1834338"/>
                <a:ext cx="345926" cy="512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400" b="1" dirty="0"/>
                  <a:t>a</a:t>
                </a:r>
              </a:p>
            </p:txBody>
          </p:sp>
          <p:sp>
            <p:nvSpPr>
              <p:cNvPr id="66" name="CuadroTexto 65">
                <a:extLst>
                  <a:ext uri="{FF2B5EF4-FFF2-40B4-BE49-F238E27FC236}">
                    <a16:creationId xmlns:a16="http://schemas.microsoft.com/office/drawing/2014/main" id="{0BA0F95A-AC31-400E-8D31-55A7962959F1}"/>
                  </a:ext>
                </a:extLst>
              </p:cNvPr>
              <p:cNvSpPr txBox="1"/>
              <p:nvPr/>
            </p:nvSpPr>
            <p:spPr>
              <a:xfrm flipH="1">
                <a:off x="7429555" y="4633597"/>
                <a:ext cx="406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400" b="1" dirty="0"/>
                  <a:t>b</a:t>
                </a:r>
              </a:p>
            </p:txBody>
          </p:sp>
          <p:sp>
            <p:nvSpPr>
              <p:cNvPr id="67" name="CuadroTexto 66">
                <a:extLst>
                  <a:ext uri="{FF2B5EF4-FFF2-40B4-BE49-F238E27FC236}">
                    <a16:creationId xmlns:a16="http://schemas.microsoft.com/office/drawing/2014/main" id="{08139F20-7B33-47F4-8421-77D109D5BA69}"/>
                  </a:ext>
                </a:extLst>
              </p:cNvPr>
              <p:cNvSpPr txBox="1"/>
              <p:nvPr/>
            </p:nvSpPr>
            <p:spPr>
              <a:xfrm flipH="1">
                <a:off x="4039630" y="3993789"/>
                <a:ext cx="4063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400" b="1" dirty="0"/>
                  <a:t>c</a:t>
                </a:r>
              </a:p>
            </p:txBody>
          </p:sp>
          <p:cxnSp>
            <p:nvCxnSpPr>
              <p:cNvPr id="68" name="Conector recto de flecha 67">
                <a:extLst>
                  <a:ext uri="{FF2B5EF4-FFF2-40B4-BE49-F238E27FC236}">
                    <a16:creationId xmlns:a16="http://schemas.microsoft.com/office/drawing/2014/main" id="{C4C772CC-4587-44C7-B4A5-AC6DD8213F1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85156" y="2590801"/>
                <a:ext cx="922504" cy="1366519"/>
              </a:xfrm>
              <a:prstGeom prst="straightConnector1">
                <a:avLst/>
              </a:prstGeom>
              <a:ln w="381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ector recto de flecha 68">
                <a:extLst>
                  <a:ext uri="{FF2B5EF4-FFF2-40B4-BE49-F238E27FC236}">
                    <a16:creationId xmlns:a16="http://schemas.microsoft.com/office/drawing/2014/main" id="{C954DC93-E551-4A39-8D6A-6256AA520B9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052820" y="2573428"/>
                <a:ext cx="1404620" cy="1383892"/>
              </a:xfrm>
              <a:prstGeom prst="straightConnector1">
                <a:avLst/>
              </a:prstGeom>
              <a:ln w="381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ector recto de flecha 69">
                <a:extLst>
                  <a:ext uri="{FF2B5EF4-FFF2-40B4-BE49-F238E27FC236}">
                    <a16:creationId xmlns:a16="http://schemas.microsoft.com/office/drawing/2014/main" id="{56DC55C1-842C-4687-AA77-3370F4763868}"/>
                  </a:ext>
                </a:extLst>
              </p:cNvPr>
              <p:cNvCxnSpPr>
                <a:cxnSpLocks/>
                <a:stCxn id="60" idx="6"/>
              </p:cNvCxnSpPr>
              <p:nvPr/>
            </p:nvCxnSpPr>
            <p:spPr>
              <a:xfrm>
                <a:off x="4947435" y="4318000"/>
                <a:ext cx="1674885" cy="499676"/>
              </a:xfrm>
              <a:prstGeom prst="straightConnector1">
                <a:avLst/>
              </a:prstGeom>
              <a:ln w="381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8" name="Imagen 47">
              <a:extLst>
                <a:ext uri="{FF2B5EF4-FFF2-40B4-BE49-F238E27FC236}">
                  <a16:creationId xmlns:a16="http://schemas.microsoft.com/office/drawing/2014/main" id="{7F73C58F-5DB0-40FB-ABCE-B0B77B31E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74079" y="1974055"/>
              <a:ext cx="1310754" cy="755970"/>
            </a:xfrm>
            <a:prstGeom prst="rect">
              <a:avLst/>
            </a:prstGeom>
          </p:spPr>
        </p:pic>
        <p:pic>
          <p:nvPicPr>
            <p:cNvPr id="49" name="Imagen 48">
              <a:extLst>
                <a:ext uri="{FF2B5EF4-FFF2-40B4-BE49-F238E27FC236}">
                  <a16:creationId xmlns:a16="http://schemas.microsoft.com/office/drawing/2014/main" id="{EDCCD12E-D3B9-4C2D-BF7F-5CFD9A540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72799" y="1974055"/>
              <a:ext cx="1310754" cy="755970"/>
            </a:xfrm>
            <a:prstGeom prst="rect">
              <a:avLst/>
            </a:prstGeom>
          </p:spPr>
        </p:pic>
        <p:pic>
          <p:nvPicPr>
            <p:cNvPr id="50" name="Imagen 49">
              <a:extLst>
                <a:ext uri="{FF2B5EF4-FFF2-40B4-BE49-F238E27FC236}">
                  <a16:creationId xmlns:a16="http://schemas.microsoft.com/office/drawing/2014/main" id="{33029270-2EB7-4B15-8D58-D70CA4F05F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62367" y="5061181"/>
              <a:ext cx="1310754" cy="755970"/>
            </a:xfrm>
            <a:prstGeom prst="rect">
              <a:avLst/>
            </a:prstGeom>
          </p:spPr>
        </p:pic>
        <p:cxnSp>
          <p:nvCxnSpPr>
            <p:cNvPr id="51" name="Conector recto de flecha 50">
              <a:extLst>
                <a:ext uri="{FF2B5EF4-FFF2-40B4-BE49-F238E27FC236}">
                  <a16:creationId xmlns:a16="http://schemas.microsoft.com/office/drawing/2014/main" id="{04A731A3-5516-4983-A6EA-A2831BD1438F}"/>
                </a:ext>
              </a:extLst>
            </p:cNvPr>
            <p:cNvCxnSpPr>
              <a:cxnSpLocks/>
              <a:stCxn id="59" idx="6"/>
            </p:cNvCxnSpPr>
            <p:nvPr/>
          </p:nvCxnSpPr>
          <p:spPr>
            <a:xfrm>
              <a:off x="6390640" y="1865588"/>
              <a:ext cx="1422400" cy="25503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de flecha 51">
              <a:extLst>
                <a:ext uri="{FF2B5EF4-FFF2-40B4-BE49-F238E27FC236}">
                  <a16:creationId xmlns:a16="http://schemas.microsoft.com/office/drawing/2014/main" id="{04338071-C106-47F0-8DF0-7D39F43AD196}"/>
                </a:ext>
              </a:extLst>
            </p:cNvPr>
            <p:cNvCxnSpPr>
              <a:cxnSpLocks/>
              <a:stCxn id="59" idx="2"/>
            </p:cNvCxnSpPr>
            <p:nvPr/>
          </p:nvCxnSpPr>
          <p:spPr>
            <a:xfrm flipH="1">
              <a:off x="3786778" y="1865588"/>
              <a:ext cx="1323702" cy="24833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de flecha 52">
              <a:extLst>
                <a:ext uri="{FF2B5EF4-FFF2-40B4-BE49-F238E27FC236}">
                  <a16:creationId xmlns:a16="http://schemas.microsoft.com/office/drawing/2014/main" id="{C27E9B0B-EDC6-494F-A9A5-2BAAD7F34BB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73725" y="2736727"/>
              <a:ext cx="832031" cy="85737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de flecha 53">
              <a:extLst>
                <a:ext uri="{FF2B5EF4-FFF2-40B4-BE49-F238E27FC236}">
                  <a16:creationId xmlns:a16="http://schemas.microsoft.com/office/drawing/2014/main" id="{833F49E0-DB86-4163-A66B-B0D3498DED0C}"/>
                </a:ext>
              </a:extLst>
            </p:cNvPr>
            <p:cNvCxnSpPr>
              <a:cxnSpLocks/>
              <a:endCxn id="49" idx="2"/>
            </p:cNvCxnSpPr>
            <p:nvPr/>
          </p:nvCxnSpPr>
          <p:spPr>
            <a:xfrm flipV="1">
              <a:off x="7931187" y="2730025"/>
              <a:ext cx="396988" cy="84572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de flecha 54">
              <a:extLst>
                <a:ext uri="{FF2B5EF4-FFF2-40B4-BE49-F238E27FC236}">
                  <a16:creationId xmlns:a16="http://schemas.microsoft.com/office/drawing/2014/main" id="{244C4D6D-87BF-41C2-9796-500F34E828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87586" y="4956358"/>
              <a:ext cx="295154" cy="20285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de flecha 55">
              <a:extLst>
                <a:ext uri="{FF2B5EF4-FFF2-40B4-BE49-F238E27FC236}">
                  <a16:creationId xmlns:a16="http://schemas.microsoft.com/office/drawing/2014/main" id="{CEA8DADB-B295-45F6-ABBC-136177C44144}"/>
                </a:ext>
              </a:extLst>
            </p:cNvPr>
            <p:cNvCxnSpPr>
              <a:cxnSpLocks/>
              <a:stCxn id="60" idx="5"/>
            </p:cNvCxnSpPr>
            <p:nvPr/>
          </p:nvCxnSpPr>
          <p:spPr>
            <a:xfrm>
              <a:off x="4780280" y="4208507"/>
              <a:ext cx="809775" cy="96676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riángulo isósceles 56">
              <a:extLst>
                <a:ext uri="{FF2B5EF4-FFF2-40B4-BE49-F238E27FC236}">
                  <a16:creationId xmlns:a16="http://schemas.microsoft.com/office/drawing/2014/main" id="{53C951D9-C9DC-4561-B569-E2F7F156FD09}"/>
                </a:ext>
              </a:extLst>
            </p:cNvPr>
            <p:cNvSpPr/>
            <p:nvPr/>
          </p:nvSpPr>
          <p:spPr>
            <a:xfrm rot="14674560">
              <a:off x="9625963" y="2692371"/>
              <a:ext cx="1139975" cy="793327"/>
            </a:xfrm>
            <a:prstGeom prst="triangl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58" name="Conector recto de flecha 57">
              <a:extLst>
                <a:ext uri="{FF2B5EF4-FFF2-40B4-BE49-F238E27FC236}">
                  <a16:creationId xmlns:a16="http://schemas.microsoft.com/office/drawing/2014/main" id="{30492548-8087-4C5A-82D7-8616FE6BB222}"/>
                </a:ext>
              </a:extLst>
            </p:cNvPr>
            <p:cNvCxnSpPr>
              <a:cxnSpLocks/>
              <a:endCxn id="61" idx="7"/>
            </p:cNvCxnSpPr>
            <p:nvPr/>
          </p:nvCxnSpPr>
          <p:spPr>
            <a:xfrm flipH="1">
              <a:off x="8472966" y="3227585"/>
              <a:ext cx="1404620" cy="651506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AF0D6164-30E2-4536-8F25-29F612372C7C}"/>
              </a:ext>
            </a:extLst>
          </p:cNvPr>
          <p:cNvGrpSpPr/>
          <p:nvPr/>
        </p:nvGrpSpPr>
        <p:grpSpPr>
          <a:xfrm>
            <a:off x="747545" y="3493689"/>
            <a:ext cx="3494838" cy="2616305"/>
            <a:chOff x="2674079" y="1345466"/>
            <a:chExt cx="6114321" cy="4261542"/>
          </a:xfrm>
        </p:grpSpPr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46D68D15-042F-4B59-8831-C8E533447942}"/>
                </a:ext>
              </a:extLst>
            </p:cNvPr>
            <p:cNvGrpSpPr/>
            <p:nvPr/>
          </p:nvGrpSpPr>
          <p:grpSpPr>
            <a:xfrm>
              <a:off x="5110480" y="1345466"/>
              <a:ext cx="3677920" cy="4261542"/>
              <a:chOff x="5090160" y="1709998"/>
              <a:chExt cx="3677920" cy="4261542"/>
            </a:xfrm>
          </p:grpSpPr>
          <p:sp>
            <p:nvSpPr>
              <p:cNvPr id="84" name="Elipse 83">
                <a:extLst>
                  <a:ext uri="{FF2B5EF4-FFF2-40B4-BE49-F238E27FC236}">
                    <a16:creationId xmlns:a16="http://schemas.microsoft.com/office/drawing/2014/main" id="{1730B7B0-ADB7-4904-938D-7EBAE5740732}"/>
                  </a:ext>
                </a:extLst>
              </p:cNvPr>
              <p:cNvSpPr/>
              <p:nvPr/>
            </p:nvSpPr>
            <p:spPr>
              <a:xfrm>
                <a:off x="5090160" y="1869440"/>
                <a:ext cx="1280160" cy="7213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id="{4A592278-0A42-46C9-B13F-A0CC14F41141}"/>
                  </a:ext>
                </a:extLst>
              </p:cNvPr>
              <p:cNvSpPr/>
              <p:nvPr/>
            </p:nvSpPr>
            <p:spPr>
              <a:xfrm>
                <a:off x="6614160" y="3947159"/>
                <a:ext cx="2153920" cy="202438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87" name="Conector recto de flecha 86">
                <a:extLst>
                  <a:ext uri="{FF2B5EF4-FFF2-40B4-BE49-F238E27FC236}">
                    <a16:creationId xmlns:a16="http://schemas.microsoft.com/office/drawing/2014/main" id="{54DA6BB8-A0ED-40FF-885D-97EB8C207C7E}"/>
                  </a:ext>
                </a:extLst>
              </p:cNvPr>
              <p:cNvCxnSpPr>
                <a:cxnSpLocks/>
                <a:stCxn id="84" idx="5"/>
              </p:cNvCxnSpPr>
              <p:nvPr/>
            </p:nvCxnSpPr>
            <p:spPr>
              <a:xfrm>
                <a:off x="6182845" y="2485159"/>
                <a:ext cx="1204733" cy="151447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CuadroTexto 89">
                <a:extLst>
                  <a:ext uri="{FF2B5EF4-FFF2-40B4-BE49-F238E27FC236}">
                    <a16:creationId xmlns:a16="http://schemas.microsoft.com/office/drawing/2014/main" id="{C9E4DD6C-D43C-4BBE-BD4D-49EB259C8D76}"/>
                  </a:ext>
                </a:extLst>
              </p:cNvPr>
              <p:cNvSpPr txBox="1"/>
              <p:nvPr/>
            </p:nvSpPr>
            <p:spPr>
              <a:xfrm flipH="1">
                <a:off x="5404760" y="1709998"/>
                <a:ext cx="345927" cy="51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400" b="1" dirty="0"/>
                  <a:t>a</a:t>
                </a:r>
              </a:p>
            </p:txBody>
          </p:sp>
          <p:sp>
            <p:nvSpPr>
              <p:cNvPr id="91" name="CuadroTexto 90">
                <a:extLst>
                  <a:ext uri="{FF2B5EF4-FFF2-40B4-BE49-F238E27FC236}">
                    <a16:creationId xmlns:a16="http://schemas.microsoft.com/office/drawing/2014/main" id="{25333275-76CF-48AD-A5C9-5FBDA3480B15}"/>
                  </a:ext>
                </a:extLst>
              </p:cNvPr>
              <p:cNvSpPr txBox="1"/>
              <p:nvPr/>
            </p:nvSpPr>
            <p:spPr>
              <a:xfrm flipH="1">
                <a:off x="7355574" y="4497684"/>
                <a:ext cx="4063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400" b="1" dirty="0"/>
                  <a:t>b</a:t>
                </a:r>
              </a:p>
            </p:txBody>
          </p:sp>
          <p:cxnSp>
            <p:nvCxnSpPr>
              <p:cNvPr id="94" name="Conector recto de flecha 93">
                <a:extLst>
                  <a:ext uri="{FF2B5EF4-FFF2-40B4-BE49-F238E27FC236}">
                    <a16:creationId xmlns:a16="http://schemas.microsoft.com/office/drawing/2014/main" id="{5BA7BA88-8FA7-4894-8FBF-9081D34F38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942729" y="2625902"/>
                <a:ext cx="1121544" cy="1373729"/>
              </a:xfrm>
              <a:prstGeom prst="straightConnector1">
                <a:avLst/>
              </a:prstGeom>
              <a:ln w="381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73" name="Imagen 72">
              <a:extLst>
                <a:ext uri="{FF2B5EF4-FFF2-40B4-BE49-F238E27FC236}">
                  <a16:creationId xmlns:a16="http://schemas.microsoft.com/office/drawing/2014/main" id="{A6EA0AEB-304E-4F35-9326-A5E4DC103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74079" y="1974055"/>
              <a:ext cx="1310754" cy="755970"/>
            </a:xfrm>
            <a:prstGeom prst="rect">
              <a:avLst/>
            </a:prstGeom>
          </p:spPr>
        </p:pic>
        <p:cxnSp>
          <p:nvCxnSpPr>
            <p:cNvPr id="77" name="Conector recto de flecha 76">
              <a:extLst>
                <a:ext uri="{FF2B5EF4-FFF2-40B4-BE49-F238E27FC236}">
                  <a16:creationId xmlns:a16="http://schemas.microsoft.com/office/drawing/2014/main" id="{B62228FB-6908-468C-8F35-F37372364C8B}"/>
                </a:ext>
              </a:extLst>
            </p:cNvPr>
            <p:cNvCxnSpPr>
              <a:cxnSpLocks/>
              <a:stCxn id="84" idx="2"/>
            </p:cNvCxnSpPr>
            <p:nvPr/>
          </p:nvCxnSpPr>
          <p:spPr>
            <a:xfrm flipH="1">
              <a:off x="3786778" y="1865588"/>
              <a:ext cx="1323702" cy="24833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upo 96">
            <a:extLst>
              <a:ext uri="{FF2B5EF4-FFF2-40B4-BE49-F238E27FC236}">
                <a16:creationId xmlns:a16="http://schemas.microsoft.com/office/drawing/2014/main" id="{E1041A5E-B2A8-4B58-AEEB-E0D93ECF7292}"/>
              </a:ext>
            </a:extLst>
          </p:cNvPr>
          <p:cNvGrpSpPr/>
          <p:nvPr/>
        </p:nvGrpSpPr>
        <p:grpSpPr>
          <a:xfrm>
            <a:off x="5162136" y="3484880"/>
            <a:ext cx="2087709" cy="2580466"/>
            <a:chOff x="5090160" y="1717171"/>
            <a:chExt cx="3677920" cy="4254369"/>
          </a:xfrm>
        </p:grpSpPr>
        <p:sp>
          <p:nvSpPr>
            <p:cNvPr id="100" name="Elipse 99">
              <a:extLst>
                <a:ext uri="{FF2B5EF4-FFF2-40B4-BE49-F238E27FC236}">
                  <a16:creationId xmlns:a16="http://schemas.microsoft.com/office/drawing/2014/main" id="{8139142F-4319-4DE6-9CFD-FC77EE8440D7}"/>
                </a:ext>
              </a:extLst>
            </p:cNvPr>
            <p:cNvSpPr/>
            <p:nvPr/>
          </p:nvSpPr>
          <p:spPr>
            <a:xfrm>
              <a:off x="5090160" y="1869440"/>
              <a:ext cx="1280160" cy="7213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1" name="Elipse 100">
              <a:extLst>
                <a:ext uri="{FF2B5EF4-FFF2-40B4-BE49-F238E27FC236}">
                  <a16:creationId xmlns:a16="http://schemas.microsoft.com/office/drawing/2014/main" id="{88470335-23EA-427E-ADF8-738282956692}"/>
                </a:ext>
              </a:extLst>
            </p:cNvPr>
            <p:cNvSpPr/>
            <p:nvPr/>
          </p:nvSpPr>
          <p:spPr>
            <a:xfrm>
              <a:off x="6614160" y="3947159"/>
              <a:ext cx="2153920" cy="202438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02" name="Conector recto de flecha 101">
              <a:extLst>
                <a:ext uri="{FF2B5EF4-FFF2-40B4-BE49-F238E27FC236}">
                  <a16:creationId xmlns:a16="http://schemas.microsoft.com/office/drawing/2014/main" id="{BC298C68-E00D-49EB-BCD0-62064281E866}"/>
                </a:ext>
              </a:extLst>
            </p:cNvPr>
            <p:cNvCxnSpPr>
              <a:cxnSpLocks/>
              <a:stCxn id="100" idx="5"/>
            </p:cNvCxnSpPr>
            <p:nvPr/>
          </p:nvCxnSpPr>
          <p:spPr>
            <a:xfrm>
              <a:off x="6182845" y="2485159"/>
              <a:ext cx="988092" cy="129773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CuadroTexto 102">
              <a:extLst>
                <a:ext uri="{FF2B5EF4-FFF2-40B4-BE49-F238E27FC236}">
                  <a16:creationId xmlns:a16="http://schemas.microsoft.com/office/drawing/2014/main" id="{F0ECB10A-95FC-4E96-A84D-D77B9D208FD6}"/>
                </a:ext>
              </a:extLst>
            </p:cNvPr>
            <p:cNvSpPr txBox="1"/>
            <p:nvPr/>
          </p:nvSpPr>
          <p:spPr>
            <a:xfrm flipH="1">
              <a:off x="5452697" y="1717171"/>
              <a:ext cx="345926" cy="512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/>
                <a:t>a</a:t>
              </a:r>
            </a:p>
          </p:txBody>
        </p:sp>
        <p:sp>
          <p:nvSpPr>
            <p:cNvPr id="104" name="CuadroTexto 103">
              <a:extLst>
                <a:ext uri="{FF2B5EF4-FFF2-40B4-BE49-F238E27FC236}">
                  <a16:creationId xmlns:a16="http://schemas.microsoft.com/office/drawing/2014/main" id="{B7E4BE89-5600-41F5-912A-6A94C5A39DF1}"/>
                </a:ext>
              </a:extLst>
            </p:cNvPr>
            <p:cNvSpPr txBox="1"/>
            <p:nvPr/>
          </p:nvSpPr>
          <p:spPr>
            <a:xfrm flipH="1">
              <a:off x="7009909" y="4495581"/>
              <a:ext cx="1362419" cy="927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/>
                <a:t>a, b</a:t>
              </a:r>
            </a:p>
          </p:txBody>
        </p:sp>
        <p:cxnSp>
          <p:nvCxnSpPr>
            <p:cNvPr id="105" name="Conector recto de flecha 104">
              <a:extLst>
                <a:ext uri="{FF2B5EF4-FFF2-40B4-BE49-F238E27FC236}">
                  <a16:creationId xmlns:a16="http://schemas.microsoft.com/office/drawing/2014/main" id="{B1582EAB-D085-4C97-9B17-56843F30D75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42729" y="2625903"/>
              <a:ext cx="993099" cy="129824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4EA8CBB2-7496-4190-BB54-6A98B4ED929A}"/>
              </a:ext>
            </a:extLst>
          </p:cNvPr>
          <p:cNvSpPr/>
          <p:nvPr/>
        </p:nvSpPr>
        <p:spPr>
          <a:xfrm rot="9239031">
            <a:off x="6198536" y="4751757"/>
            <a:ext cx="295370" cy="163891"/>
          </a:xfrm>
          <a:prstGeom prst="round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9" name="Conector: curvado 28">
            <a:extLst>
              <a:ext uri="{FF2B5EF4-FFF2-40B4-BE49-F238E27FC236}">
                <a16:creationId xmlns:a16="http://schemas.microsoft.com/office/drawing/2014/main" id="{A599A819-116A-4898-8B06-3EEF6752A49B}"/>
              </a:ext>
            </a:extLst>
          </p:cNvPr>
          <p:cNvCxnSpPr>
            <a:stCxn id="100" idx="4"/>
            <a:endCxn id="104" idx="3"/>
          </p:cNvCxnSpPr>
          <p:nvPr/>
        </p:nvCxnSpPr>
        <p:spPr>
          <a:xfrm rot="16200000" flipH="1">
            <a:off x="5170343" y="4369899"/>
            <a:ext cx="1436631" cy="726382"/>
          </a:xfrm>
          <a:prstGeom prst="curvedConnector2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0727946E-0169-42D4-95B7-62E5C67D0D3A}"/>
              </a:ext>
            </a:extLst>
          </p:cNvPr>
          <p:cNvGrpSpPr/>
          <p:nvPr/>
        </p:nvGrpSpPr>
        <p:grpSpPr>
          <a:xfrm>
            <a:off x="8349628" y="3555108"/>
            <a:ext cx="2044052" cy="2510238"/>
            <a:chOff x="5090160" y="1717171"/>
            <a:chExt cx="3677920" cy="4254369"/>
          </a:xfrm>
        </p:grpSpPr>
        <p:sp>
          <p:nvSpPr>
            <p:cNvPr id="110" name="Elipse 109">
              <a:extLst>
                <a:ext uri="{FF2B5EF4-FFF2-40B4-BE49-F238E27FC236}">
                  <a16:creationId xmlns:a16="http://schemas.microsoft.com/office/drawing/2014/main" id="{3689328D-DEBC-430E-B429-3C1F72BC4F1A}"/>
                </a:ext>
              </a:extLst>
            </p:cNvPr>
            <p:cNvSpPr/>
            <p:nvPr/>
          </p:nvSpPr>
          <p:spPr>
            <a:xfrm>
              <a:off x="5090160" y="1869440"/>
              <a:ext cx="1280160" cy="7213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1" name="Elipse 110">
              <a:extLst>
                <a:ext uri="{FF2B5EF4-FFF2-40B4-BE49-F238E27FC236}">
                  <a16:creationId xmlns:a16="http://schemas.microsoft.com/office/drawing/2014/main" id="{1219BDCA-D278-4EDE-BE38-0ADB1B3BC66D}"/>
                </a:ext>
              </a:extLst>
            </p:cNvPr>
            <p:cNvSpPr/>
            <p:nvPr/>
          </p:nvSpPr>
          <p:spPr>
            <a:xfrm>
              <a:off x="6614160" y="3947159"/>
              <a:ext cx="2153920" cy="202438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3" name="CuadroTexto 112">
              <a:extLst>
                <a:ext uri="{FF2B5EF4-FFF2-40B4-BE49-F238E27FC236}">
                  <a16:creationId xmlns:a16="http://schemas.microsoft.com/office/drawing/2014/main" id="{32276549-960A-4493-BB73-78336A50D064}"/>
                </a:ext>
              </a:extLst>
            </p:cNvPr>
            <p:cNvSpPr txBox="1"/>
            <p:nvPr/>
          </p:nvSpPr>
          <p:spPr>
            <a:xfrm flipH="1">
              <a:off x="5452697" y="1717171"/>
              <a:ext cx="345926" cy="512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/>
                <a:t>a</a:t>
              </a:r>
            </a:p>
          </p:txBody>
        </p:sp>
        <p:sp>
          <p:nvSpPr>
            <p:cNvPr id="114" name="CuadroTexto 113">
              <a:extLst>
                <a:ext uri="{FF2B5EF4-FFF2-40B4-BE49-F238E27FC236}">
                  <a16:creationId xmlns:a16="http://schemas.microsoft.com/office/drawing/2014/main" id="{DEC85498-BD5A-4E5B-AC06-6530A53E18DE}"/>
                </a:ext>
              </a:extLst>
            </p:cNvPr>
            <p:cNvSpPr txBox="1"/>
            <p:nvPr/>
          </p:nvSpPr>
          <p:spPr>
            <a:xfrm flipH="1">
              <a:off x="7009909" y="4495581"/>
              <a:ext cx="1362419" cy="927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/>
                <a:t>a, b</a:t>
              </a:r>
            </a:p>
          </p:txBody>
        </p:sp>
        <p:cxnSp>
          <p:nvCxnSpPr>
            <p:cNvPr id="115" name="Conector recto de flecha 114">
              <a:extLst>
                <a:ext uri="{FF2B5EF4-FFF2-40B4-BE49-F238E27FC236}">
                  <a16:creationId xmlns:a16="http://schemas.microsoft.com/office/drawing/2014/main" id="{32E34CE8-129B-4B77-B902-E0DB8A19A37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10616" y="2627867"/>
              <a:ext cx="993100" cy="129824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8C5CD2E0-AE51-43D4-B22F-46C1BFC0D5E6}"/>
              </a:ext>
            </a:extLst>
          </p:cNvPr>
          <p:cNvCxnSpPr>
            <a:cxnSpLocks/>
          </p:cNvCxnSpPr>
          <p:nvPr/>
        </p:nvCxnSpPr>
        <p:spPr>
          <a:xfrm flipH="1" flipV="1">
            <a:off x="1398599" y="4237858"/>
            <a:ext cx="1612640" cy="108598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B5FB0D4A-8C39-48B1-8A4F-64FC54CD43DB}"/>
              </a:ext>
            </a:extLst>
          </p:cNvPr>
          <p:cNvCxnSpPr>
            <a:cxnSpLocks/>
          </p:cNvCxnSpPr>
          <p:nvPr/>
        </p:nvCxnSpPr>
        <p:spPr>
          <a:xfrm flipH="1" flipV="1">
            <a:off x="6402198" y="4950118"/>
            <a:ext cx="20034" cy="29780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2B05CD5-7B61-47AD-955B-E35689163490}"/>
              </a:ext>
            </a:extLst>
          </p:cNvPr>
          <p:cNvSpPr txBox="1"/>
          <p:nvPr/>
        </p:nvSpPr>
        <p:spPr>
          <a:xfrm>
            <a:off x="927815" y="2564911"/>
            <a:ext cx="564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1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D2EC04FB-5106-42B7-A48E-DCDAC50CEB93}"/>
              </a:ext>
            </a:extLst>
          </p:cNvPr>
          <p:cNvSpPr txBox="1"/>
          <p:nvPr/>
        </p:nvSpPr>
        <p:spPr>
          <a:xfrm>
            <a:off x="6198071" y="2661680"/>
            <a:ext cx="556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2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A7B99794-1E97-4689-9B29-690E64820E2C}"/>
              </a:ext>
            </a:extLst>
          </p:cNvPr>
          <p:cNvSpPr txBox="1"/>
          <p:nvPr/>
        </p:nvSpPr>
        <p:spPr>
          <a:xfrm>
            <a:off x="2222205" y="5539519"/>
            <a:ext cx="564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3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791D988A-4E80-417F-8DBE-37514C2AF97D}"/>
              </a:ext>
            </a:extLst>
          </p:cNvPr>
          <p:cNvSpPr txBox="1"/>
          <p:nvPr/>
        </p:nvSpPr>
        <p:spPr>
          <a:xfrm>
            <a:off x="5350496" y="5565185"/>
            <a:ext cx="564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4</a:t>
            </a:r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598E5FEE-3F5B-469A-942B-A94C9FEB8398}"/>
              </a:ext>
            </a:extLst>
          </p:cNvPr>
          <p:cNvSpPr txBox="1"/>
          <p:nvPr/>
        </p:nvSpPr>
        <p:spPr>
          <a:xfrm>
            <a:off x="8518016" y="5565184"/>
            <a:ext cx="564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2551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rupo 198">
            <a:extLst>
              <a:ext uri="{FF2B5EF4-FFF2-40B4-BE49-F238E27FC236}">
                <a16:creationId xmlns:a16="http://schemas.microsoft.com/office/drawing/2014/main" id="{53B2A9C8-E067-410D-B9B3-4F279E732714}"/>
              </a:ext>
            </a:extLst>
          </p:cNvPr>
          <p:cNvGrpSpPr/>
          <p:nvPr/>
        </p:nvGrpSpPr>
        <p:grpSpPr>
          <a:xfrm>
            <a:off x="1507606" y="980501"/>
            <a:ext cx="9176787" cy="5131187"/>
            <a:chOff x="524906" y="1269998"/>
            <a:chExt cx="9176787" cy="4742539"/>
          </a:xfrm>
        </p:grpSpPr>
        <p:grpSp>
          <p:nvGrpSpPr>
            <p:cNvPr id="59" name="Grupo 58">
              <a:extLst>
                <a:ext uri="{FF2B5EF4-FFF2-40B4-BE49-F238E27FC236}">
                  <a16:creationId xmlns:a16="http://schemas.microsoft.com/office/drawing/2014/main" id="{693E5847-531C-4374-9E14-05418BC82F74}"/>
                </a:ext>
              </a:extLst>
            </p:cNvPr>
            <p:cNvGrpSpPr/>
            <p:nvPr/>
          </p:nvGrpSpPr>
          <p:grpSpPr>
            <a:xfrm>
              <a:off x="524906" y="1269998"/>
              <a:ext cx="5334455" cy="4318004"/>
              <a:chOff x="243385" y="264156"/>
              <a:chExt cx="6156960" cy="4318004"/>
            </a:xfrm>
          </p:grpSpPr>
          <p:grpSp>
            <p:nvGrpSpPr>
              <p:cNvPr id="53" name="Grupo 52">
                <a:extLst>
                  <a:ext uri="{FF2B5EF4-FFF2-40B4-BE49-F238E27FC236}">
                    <a16:creationId xmlns:a16="http://schemas.microsoft.com/office/drawing/2014/main" id="{B6735261-576C-4323-9780-E300F849A049}"/>
                  </a:ext>
                </a:extLst>
              </p:cNvPr>
              <p:cNvGrpSpPr/>
              <p:nvPr/>
            </p:nvGrpSpPr>
            <p:grpSpPr>
              <a:xfrm>
                <a:off x="243385" y="264156"/>
                <a:ext cx="6156960" cy="4318004"/>
                <a:chOff x="243385" y="304796"/>
                <a:chExt cx="6156960" cy="4318004"/>
              </a:xfrm>
            </p:grpSpPr>
            <p:grpSp>
              <p:nvGrpSpPr>
                <p:cNvPr id="51" name="Grupo 50">
                  <a:extLst>
                    <a:ext uri="{FF2B5EF4-FFF2-40B4-BE49-F238E27FC236}">
                      <a16:creationId xmlns:a16="http://schemas.microsoft.com/office/drawing/2014/main" id="{A8A89137-39EE-4346-842C-6FE632CD0D17}"/>
                    </a:ext>
                  </a:extLst>
                </p:cNvPr>
                <p:cNvGrpSpPr/>
                <p:nvPr/>
              </p:nvGrpSpPr>
              <p:grpSpPr>
                <a:xfrm>
                  <a:off x="688017" y="304796"/>
                  <a:ext cx="5358411" cy="3825899"/>
                  <a:chOff x="688017" y="304796"/>
                  <a:chExt cx="5358411" cy="3825899"/>
                </a:xfrm>
              </p:grpSpPr>
              <p:grpSp>
                <p:nvGrpSpPr>
                  <p:cNvPr id="3" name="Grupo 2">
                    <a:extLst>
                      <a:ext uri="{FF2B5EF4-FFF2-40B4-BE49-F238E27FC236}">
                        <a16:creationId xmlns:a16="http://schemas.microsoft.com/office/drawing/2014/main" id="{16EEAEC4-FCF5-4072-8353-6412742DE572}"/>
                      </a:ext>
                    </a:extLst>
                  </p:cNvPr>
                  <p:cNvGrpSpPr/>
                  <p:nvPr/>
                </p:nvGrpSpPr>
                <p:grpSpPr>
                  <a:xfrm>
                    <a:off x="932341" y="2391033"/>
                    <a:ext cx="2123440" cy="1466334"/>
                    <a:chOff x="3667275" y="1869440"/>
                    <a:chExt cx="4227045" cy="2809240"/>
                  </a:xfrm>
                </p:grpSpPr>
                <p:sp>
                  <p:nvSpPr>
                    <p:cNvPr id="4" name="Elipse 3">
                      <a:extLst>
                        <a:ext uri="{FF2B5EF4-FFF2-40B4-BE49-F238E27FC236}">
                          <a16:creationId xmlns:a16="http://schemas.microsoft.com/office/drawing/2014/main" id="{168269D8-C330-43C9-9CEF-CD07A98093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90160" y="1869440"/>
                      <a:ext cx="1280160" cy="721360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sp>
                  <p:nvSpPr>
                    <p:cNvPr id="5" name="Elipse 4">
                      <a:extLst>
                        <a:ext uri="{FF2B5EF4-FFF2-40B4-BE49-F238E27FC236}">
                          <a16:creationId xmlns:a16="http://schemas.microsoft.com/office/drawing/2014/main" id="{E2633065-73E8-4680-9CC9-6514B060E6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67275" y="3957320"/>
                      <a:ext cx="1280160" cy="721360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sp>
                  <p:nvSpPr>
                    <p:cNvPr id="6" name="Elipse 5">
                      <a:extLst>
                        <a:ext uri="{FF2B5EF4-FFF2-40B4-BE49-F238E27FC236}">
                          <a16:creationId xmlns:a16="http://schemas.microsoft.com/office/drawing/2014/main" id="{42A735A0-F1B3-40A3-91A3-630A34A78B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14160" y="3947160"/>
                      <a:ext cx="1280160" cy="721360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7" name="Conector recto de flecha 6">
                      <a:extLst>
                        <a:ext uri="{FF2B5EF4-FFF2-40B4-BE49-F238E27FC236}">
                          <a16:creationId xmlns:a16="http://schemas.microsoft.com/office/drawing/2014/main" id="{01322F5C-CE0F-4AF9-968B-D877DA5AF787}"/>
                        </a:ext>
                      </a:extLst>
                    </p:cNvPr>
                    <p:cNvCxnSpPr>
                      <a:stCxn id="4" idx="5"/>
                      <a:endCxn id="6" idx="0"/>
                    </p:cNvCxnSpPr>
                    <p:nvPr/>
                  </p:nvCxnSpPr>
                  <p:spPr>
                    <a:xfrm>
                      <a:off x="6182845" y="2485159"/>
                      <a:ext cx="1071395" cy="1462001"/>
                    </a:xfrm>
                    <a:prstGeom prst="straightConnector1">
                      <a:avLst/>
                    </a:prstGeom>
                    <a:ln w="5715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Conector recto de flecha 7">
                      <a:extLst>
                        <a:ext uri="{FF2B5EF4-FFF2-40B4-BE49-F238E27FC236}">
                          <a16:creationId xmlns:a16="http://schemas.microsoft.com/office/drawing/2014/main" id="{06774053-7B95-4D2C-B8B1-16C3944E0DCD}"/>
                        </a:ext>
                      </a:extLst>
                    </p:cNvPr>
                    <p:cNvCxnSpPr>
                      <a:cxnSpLocks/>
                      <a:stCxn id="6" idx="2"/>
                    </p:cNvCxnSpPr>
                    <p:nvPr/>
                  </p:nvCxnSpPr>
                  <p:spPr>
                    <a:xfrm flipH="1">
                      <a:off x="4922036" y="4307840"/>
                      <a:ext cx="1692124" cy="0"/>
                    </a:xfrm>
                    <a:prstGeom prst="straightConnector1">
                      <a:avLst/>
                    </a:prstGeom>
                    <a:ln w="5715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" name="Conector recto de flecha 8">
                      <a:extLst>
                        <a:ext uri="{FF2B5EF4-FFF2-40B4-BE49-F238E27FC236}">
                          <a16:creationId xmlns:a16="http://schemas.microsoft.com/office/drawing/2014/main" id="{857601ED-4EB7-4B69-93D0-C47C510D73BF}"/>
                        </a:ext>
                      </a:extLst>
                    </p:cNvPr>
                    <p:cNvCxnSpPr>
                      <a:cxnSpLocks/>
                      <a:stCxn id="5" idx="0"/>
                      <a:endCxn id="4" idx="3"/>
                    </p:cNvCxnSpPr>
                    <p:nvPr/>
                  </p:nvCxnSpPr>
                  <p:spPr>
                    <a:xfrm flipV="1">
                      <a:off x="4307355" y="2485159"/>
                      <a:ext cx="970280" cy="1472161"/>
                    </a:xfrm>
                    <a:prstGeom prst="straightConnector1">
                      <a:avLst/>
                    </a:prstGeom>
                    <a:ln w="5715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" name="CuadroTexto 9">
                      <a:extLst>
                        <a:ext uri="{FF2B5EF4-FFF2-40B4-BE49-F238E27FC236}">
                          <a16:creationId xmlns:a16="http://schemas.microsoft.com/office/drawing/2014/main" id="{4240C692-7791-44A1-8AF9-92723E505574}"/>
                        </a:ext>
                      </a:extLst>
                    </p:cNvPr>
                    <p:cNvSpPr txBox="1"/>
                    <p:nvPr/>
                  </p:nvSpPr>
                  <p:spPr>
                    <a:xfrm flipH="1">
                      <a:off x="5407659" y="1932202"/>
                      <a:ext cx="406401" cy="4862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ES" sz="1400" b="1" dirty="0"/>
                        <a:t>d</a:t>
                      </a:r>
                    </a:p>
                  </p:txBody>
                </p:sp>
                <p:sp>
                  <p:nvSpPr>
                    <p:cNvPr id="11" name="CuadroTexto 10">
                      <a:extLst>
                        <a:ext uri="{FF2B5EF4-FFF2-40B4-BE49-F238E27FC236}">
                          <a16:creationId xmlns:a16="http://schemas.microsoft.com/office/drawing/2014/main" id="{3C7B8B78-3BE9-4A8C-A65D-4B2E14BDAA8E}"/>
                        </a:ext>
                      </a:extLst>
                    </p:cNvPr>
                    <p:cNvSpPr txBox="1"/>
                    <p:nvPr/>
                  </p:nvSpPr>
                  <p:spPr>
                    <a:xfrm flipH="1">
                      <a:off x="7051039" y="4077007"/>
                      <a:ext cx="406401" cy="4862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ES" sz="1400" b="1" dirty="0"/>
                        <a:t>e</a:t>
                      </a:r>
                    </a:p>
                  </p:txBody>
                </p:sp>
                <p:sp>
                  <p:nvSpPr>
                    <p:cNvPr id="12" name="CuadroTexto 11">
                      <a:extLst>
                        <a:ext uri="{FF2B5EF4-FFF2-40B4-BE49-F238E27FC236}">
                          <a16:creationId xmlns:a16="http://schemas.microsoft.com/office/drawing/2014/main" id="{7B3D25B9-9882-4A16-B523-4D464FD1EE5B}"/>
                        </a:ext>
                      </a:extLst>
                    </p:cNvPr>
                    <p:cNvSpPr txBox="1"/>
                    <p:nvPr/>
                  </p:nvSpPr>
                  <p:spPr>
                    <a:xfrm flipH="1">
                      <a:off x="4078756" y="4111375"/>
                      <a:ext cx="406401" cy="4862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ES" sz="1400" b="1" dirty="0"/>
                        <a:t>f</a:t>
                      </a:r>
                    </a:p>
                  </p:txBody>
                </p:sp>
                <p:cxnSp>
                  <p:nvCxnSpPr>
                    <p:cNvPr id="13" name="Conector recto de flecha 12">
                      <a:extLst>
                        <a:ext uri="{FF2B5EF4-FFF2-40B4-BE49-F238E27FC236}">
                          <a16:creationId xmlns:a16="http://schemas.microsoft.com/office/drawing/2014/main" id="{30D8BF72-DEF0-437E-AEA1-047F5B8502C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485156" y="2590801"/>
                      <a:ext cx="922504" cy="1366519"/>
                    </a:xfrm>
                    <a:prstGeom prst="straightConnector1">
                      <a:avLst/>
                    </a:prstGeom>
                    <a:ln w="38100"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Conector recto de flecha 13">
                      <a:extLst>
                        <a:ext uri="{FF2B5EF4-FFF2-40B4-BE49-F238E27FC236}">
                          <a16:creationId xmlns:a16="http://schemas.microsoft.com/office/drawing/2014/main" id="{23E5EF32-C399-46E6-9AB5-2084219759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052820" y="2573428"/>
                      <a:ext cx="998220" cy="1378812"/>
                    </a:xfrm>
                    <a:prstGeom prst="straightConnector1">
                      <a:avLst/>
                    </a:prstGeom>
                    <a:ln w="38100"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Conector recto de flecha 14">
                      <a:extLst>
                        <a:ext uri="{FF2B5EF4-FFF2-40B4-BE49-F238E27FC236}">
                          <a16:creationId xmlns:a16="http://schemas.microsoft.com/office/drawing/2014/main" id="{98E43974-9691-459F-B4D9-73D8928A069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880910" y="4166168"/>
                      <a:ext cx="1837632" cy="1"/>
                    </a:xfrm>
                    <a:prstGeom prst="straightConnector1">
                      <a:avLst/>
                    </a:prstGeom>
                    <a:ln w="38100"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6" name="Grupo 45">
                    <a:extLst>
                      <a:ext uri="{FF2B5EF4-FFF2-40B4-BE49-F238E27FC236}">
                        <a16:creationId xmlns:a16="http://schemas.microsoft.com/office/drawing/2014/main" id="{CFC47C9E-4044-43F7-93BB-E761BD818731}"/>
                      </a:ext>
                    </a:extLst>
                  </p:cNvPr>
                  <p:cNvGrpSpPr/>
                  <p:nvPr/>
                </p:nvGrpSpPr>
                <p:grpSpPr>
                  <a:xfrm>
                    <a:off x="3613443" y="2423793"/>
                    <a:ext cx="2123440" cy="1477996"/>
                    <a:chOff x="6981545" y="3368854"/>
                    <a:chExt cx="2123440" cy="1477996"/>
                  </a:xfrm>
                </p:grpSpPr>
                <p:grpSp>
                  <p:nvGrpSpPr>
                    <p:cNvPr id="19" name="Grupo 18">
                      <a:extLst>
                        <a:ext uri="{FF2B5EF4-FFF2-40B4-BE49-F238E27FC236}">
                          <a16:creationId xmlns:a16="http://schemas.microsoft.com/office/drawing/2014/main" id="{CFD3B820-6B96-44E4-8384-363E2A6EF03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81545" y="3368854"/>
                      <a:ext cx="2123440" cy="1477996"/>
                      <a:chOff x="3667275" y="1869440"/>
                      <a:chExt cx="4227045" cy="2831582"/>
                    </a:xfrm>
                  </p:grpSpPr>
                  <p:sp>
                    <p:nvSpPr>
                      <p:cNvPr id="20" name="Elipse 19">
                        <a:extLst>
                          <a:ext uri="{FF2B5EF4-FFF2-40B4-BE49-F238E27FC236}">
                            <a16:creationId xmlns:a16="http://schemas.microsoft.com/office/drawing/2014/main" id="{4117725F-A84C-4F25-BAED-5B3F18E92BE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90160" y="1869440"/>
                        <a:ext cx="1280160" cy="721360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/>
                      </a:p>
                    </p:txBody>
                  </p:sp>
                  <p:sp>
                    <p:nvSpPr>
                      <p:cNvPr id="21" name="Elipse 20">
                        <a:extLst>
                          <a:ext uri="{FF2B5EF4-FFF2-40B4-BE49-F238E27FC236}">
                            <a16:creationId xmlns:a16="http://schemas.microsoft.com/office/drawing/2014/main" id="{F8183754-3286-44F2-AE61-F7E656BCD0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67275" y="3957320"/>
                        <a:ext cx="1280160" cy="721360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/>
                      </a:p>
                    </p:txBody>
                  </p:sp>
                  <p:sp>
                    <p:nvSpPr>
                      <p:cNvPr id="22" name="Elipse 21">
                        <a:extLst>
                          <a:ext uri="{FF2B5EF4-FFF2-40B4-BE49-F238E27FC236}">
                            <a16:creationId xmlns:a16="http://schemas.microsoft.com/office/drawing/2014/main" id="{2085A772-5096-4708-B739-F3A024FEB3A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614160" y="3947160"/>
                        <a:ext cx="1280160" cy="721360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/>
                      </a:p>
                    </p:txBody>
                  </p:sp>
                  <p:cxnSp>
                    <p:nvCxnSpPr>
                      <p:cNvPr id="23" name="Conector recto de flecha 22">
                        <a:extLst>
                          <a:ext uri="{FF2B5EF4-FFF2-40B4-BE49-F238E27FC236}">
                            <a16:creationId xmlns:a16="http://schemas.microsoft.com/office/drawing/2014/main" id="{D7F6C79D-497D-4096-AC43-F5870920AF6D}"/>
                          </a:ext>
                        </a:extLst>
                      </p:cNvPr>
                      <p:cNvCxnSpPr>
                        <a:stCxn id="20" idx="5"/>
                        <a:endCxn id="22" idx="0"/>
                      </p:cNvCxnSpPr>
                      <p:nvPr/>
                    </p:nvCxnSpPr>
                    <p:spPr>
                      <a:xfrm>
                        <a:off x="6182845" y="2485159"/>
                        <a:ext cx="1071395" cy="1462001"/>
                      </a:xfrm>
                      <a:prstGeom prst="straightConnector1">
                        <a:avLst/>
                      </a:prstGeom>
                      <a:ln w="5715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" name="Conector recto de flecha 23">
                        <a:extLst>
                          <a:ext uri="{FF2B5EF4-FFF2-40B4-BE49-F238E27FC236}">
                            <a16:creationId xmlns:a16="http://schemas.microsoft.com/office/drawing/2014/main" id="{AFDD9A4C-E67A-4CD5-ACFD-73E6FB09EE4B}"/>
                          </a:ext>
                        </a:extLst>
                      </p:cNvPr>
                      <p:cNvCxnSpPr>
                        <a:cxnSpLocks/>
                        <a:stCxn id="22" idx="2"/>
                      </p:cNvCxnSpPr>
                      <p:nvPr/>
                    </p:nvCxnSpPr>
                    <p:spPr>
                      <a:xfrm flipH="1">
                        <a:off x="4922036" y="4307840"/>
                        <a:ext cx="1692124" cy="0"/>
                      </a:xfrm>
                      <a:prstGeom prst="straightConnector1">
                        <a:avLst/>
                      </a:prstGeom>
                      <a:ln w="5715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" name="Conector recto de flecha 24">
                        <a:extLst>
                          <a:ext uri="{FF2B5EF4-FFF2-40B4-BE49-F238E27FC236}">
                            <a16:creationId xmlns:a16="http://schemas.microsoft.com/office/drawing/2014/main" id="{D975E615-9BAA-46DA-ADA0-497416F5A0B7}"/>
                          </a:ext>
                        </a:extLst>
                      </p:cNvPr>
                      <p:cNvCxnSpPr>
                        <a:cxnSpLocks/>
                        <a:stCxn id="21" idx="0"/>
                        <a:endCxn id="20" idx="3"/>
                      </p:cNvCxnSpPr>
                      <p:nvPr/>
                    </p:nvCxnSpPr>
                    <p:spPr>
                      <a:xfrm flipV="1">
                        <a:off x="4307355" y="2485159"/>
                        <a:ext cx="970280" cy="1472161"/>
                      </a:xfrm>
                      <a:prstGeom prst="straightConnector1">
                        <a:avLst/>
                      </a:prstGeom>
                      <a:ln w="5715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7" name="CuadroTexto 26">
                        <a:extLst>
                          <a:ext uri="{FF2B5EF4-FFF2-40B4-BE49-F238E27FC236}">
                            <a16:creationId xmlns:a16="http://schemas.microsoft.com/office/drawing/2014/main" id="{687A4B70-56F1-429B-AEB2-EBA5CE4F2924}"/>
                          </a:ext>
                        </a:extLst>
                      </p:cNvPr>
                      <p:cNvSpPr txBox="1"/>
                      <p:nvPr/>
                    </p:nvSpPr>
                    <p:spPr>
                      <a:xfrm flipH="1">
                        <a:off x="7051039" y="4077007"/>
                        <a:ext cx="406401" cy="58964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ES" sz="1400" b="1" dirty="0"/>
                          <a:t>h</a:t>
                        </a:r>
                      </a:p>
                    </p:txBody>
                  </p:sp>
                  <p:sp>
                    <p:nvSpPr>
                      <p:cNvPr id="28" name="CuadroTexto 27">
                        <a:extLst>
                          <a:ext uri="{FF2B5EF4-FFF2-40B4-BE49-F238E27FC236}">
                            <a16:creationId xmlns:a16="http://schemas.microsoft.com/office/drawing/2014/main" id="{FC77BE0D-8759-4DDA-9479-AB2D70B02530}"/>
                          </a:ext>
                        </a:extLst>
                      </p:cNvPr>
                      <p:cNvSpPr txBox="1"/>
                      <p:nvPr/>
                    </p:nvSpPr>
                    <p:spPr>
                      <a:xfrm flipH="1">
                        <a:off x="4078756" y="4111375"/>
                        <a:ext cx="406401" cy="58964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ES" sz="1400" b="1" dirty="0"/>
                          <a:t>i</a:t>
                        </a:r>
                      </a:p>
                    </p:txBody>
                  </p:sp>
                  <p:cxnSp>
                    <p:nvCxnSpPr>
                      <p:cNvPr id="29" name="Conector recto de flecha 28">
                        <a:extLst>
                          <a:ext uri="{FF2B5EF4-FFF2-40B4-BE49-F238E27FC236}">
                            <a16:creationId xmlns:a16="http://schemas.microsoft.com/office/drawing/2014/main" id="{D3F660A3-FAD4-4861-8C11-13731572325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4485156" y="2590801"/>
                        <a:ext cx="922504" cy="1366519"/>
                      </a:xfrm>
                      <a:prstGeom prst="straightConnector1">
                        <a:avLst/>
                      </a:prstGeom>
                      <a:ln w="38100"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" name="Conector recto de flecha 29">
                        <a:extLst>
                          <a:ext uri="{FF2B5EF4-FFF2-40B4-BE49-F238E27FC236}">
                            <a16:creationId xmlns:a16="http://schemas.microsoft.com/office/drawing/2014/main" id="{402813C3-6B04-4B25-AB42-B649E0C3E98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6052820" y="2573428"/>
                        <a:ext cx="998220" cy="1378812"/>
                      </a:xfrm>
                      <a:prstGeom prst="straightConnector1">
                        <a:avLst/>
                      </a:prstGeom>
                      <a:ln w="38100"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" name="Conector recto de flecha 30">
                        <a:extLst>
                          <a:ext uri="{FF2B5EF4-FFF2-40B4-BE49-F238E27FC236}">
                            <a16:creationId xmlns:a16="http://schemas.microsoft.com/office/drawing/2014/main" id="{66FA68CB-BFC4-4B96-843B-56EC6806906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4880910" y="4166168"/>
                        <a:ext cx="1837632" cy="1"/>
                      </a:xfrm>
                      <a:prstGeom prst="straightConnector1">
                        <a:avLst/>
                      </a:prstGeom>
                      <a:ln w="38100"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2" name="CuadroTexto 31">
                      <a:extLst>
                        <a:ext uri="{FF2B5EF4-FFF2-40B4-BE49-F238E27FC236}">
                          <a16:creationId xmlns:a16="http://schemas.microsoft.com/office/drawing/2014/main" id="{F9D5DDA3-26CC-4101-BF41-4CCF2E1AAF0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59669" y="3368854"/>
                      <a:ext cx="43688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ES" sz="1600" b="1" dirty="0"/>
                        <a:t>g</a:t>
                      </a:r>
                    </a:p>
                  </p:txBody>
                </p:sp>
              </p:grpSp>
              <p:grpSp>
                <p:nvGrpSpPr>
                  <p:cNvPr id="47" name="Grupo 46">
                    <a:extLst>
                      <a:ext uri="{FF2B5EF4-FFF2-40B4-BE49-F238E27FC236}">
                        <a16:creationId xmlns:a16="http://schemas.microsoft.com/office/drawing/2014/main" id="{039A070C-CF1E-45EB-AD17-5513BA914FFD}"/>
                      </a:ext>
                    </a:extLst>
                  </p:cNvPr>
                  <p:cNvGrpSpPr/>
                  <p:nvPr/>
                </p:nvGrpSpPr>
                <p:grpSpPr>
                  <a:xfrm>
                    <a:off x="2244707" y="369921"/>
                    <a:ext cx="2123440" cy="1466334"/>
                    <a:chOff x="5572886" y="786481"/>
                    <a:chExt cx="2123440" cy="1466334"/>
                  </a:xfrm>
                </p:grpSpPr>
                <p:grpSp>
                  <p:nvGrpSpPr>
                    <p:cNvPr id="33" name="Grupo 32">
                      <a:extLst>
                        <a:ext uri="{FF2B5EF4-FFF2-40B4-BE49-F238E27FC236}">
                          <a16:creationId xmlns:a16="http://schemas.microsoft.com/office/drawing/2014/main" id="{2D22FB3A-F3AA-4271-81FC-1343EB48E0F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572886" y="786481"/>
                      <a:ext cx="2123440" cy="1466334"/>
                      <a:chOff x="3667275" y="1869440"/>
                      <a:chExt cx="4227045" cy="2809240"/>
                    </a:xfrm>
                  </p:grpSpPr>
                  <p:sp>
                    <p:nvSpPr>
                      <p:cNvPr id="34" name="Elipse 33">
                        <a:extLst>
                          <a:ext uri="{FF2B5EF4-FFF2-40B4-BE49-F238E27FC236}">
                            <a16:creationId xmlns:a16="http://schemas.microsoft.com/office/drawing/2014/main" id="{F8C7CB09-1E28-43C2-B2D9-76FFE2705BD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90160" y="1869440"/>
                        <a:ext cx="1280160" cy="721360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/>
                      </a:p>
                    </p:txBody>
                  </p:sp>
                  <p:sp>
                    <p:nvSpPr>
                      <p:cNvPr id="35" name="Elipse 34">
                        <a:extLst>
                          <a:ext uri="{FF2B5EF4-FFF2-40B4-BE49-F238E27FC236}">
                            <a16:creationId xmlns:a16="http://schemas.microsoft.com/office/drawing/2014/main" id="{9C3329A8-C329-4FE3-B808-9D549F99DBB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67275" y="3957320"/>
                        <a:ext cx="1280160" cy="721360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/>
                      </a:p>
                    </p:txBody>
                  </p:sp>
                  <p:sp>
                    <p:nvSpPr>
                      <p:cNvPr id="36" name="Elipse 35">
                        <a:extLst>
                          <a:ext uri="{FF2B5EF4-FFF2-40B4-BE49-F238E27FC236}">
                            <a16:creationId xmlns:a16="http://schemas.microsoft.com/office/drawing/2014/main" id="{6A5835A7-815A-4667-94CF-A5E59B96D3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614160" y="3947160"/>
                        <a:ext cx="1280160" cy="721360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/>
                      </a:p>
                    </p:txBody>
                  </p:sp>
                  <p:cxnSp>
                    <p:nvCxnSpPr>
                      <p:cNvPr id="37" name="Conector recto de flecha 36">
                        <a:extLst>
                          <a:ext uri="{FF2B5EF4-FFF2-40B4-BE49-F238E27FC236}">
                            <a16:creationId xmlns:a16="http://schemas.microsoft.com/office/drawing/2014/main" id="{62E6D48F-1C83-4BF7-AA25-F3ABF73A9671}"/>
                          </a:ext>
                        </a:extLst>
                      </p:cNvPr>
                      <p:cNvCxnSpPr>
                        <a:stCxn id="34" idx="5"/>
                        <a:endCxn id="36" idx="0"/>
                      </p:cNvCxnSpPr>
                      <p:nvPr/>
                    </p:nvCxnSpPr>
                    <p:spPr>
                      <a:xfrm>
                        <a:off x="6182845" y="2485159"/>
                        <a:ext cx="1071395" cy="1462001"/>
                      </a:xfrm>
                      <a:prstGeom prst="straightConnector1">
                        <a:avLst/>
                      </a:prstGeom>
                      <a:ln w="5715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Conector recto de flecha 37">
                        <a:extLst>
                          <a:ext uri="{FF2B5EF4-FFF2-40B4-BE49-F238E27FC236}">
                            <a16:creationId xmlns:a16="http://schemas.microsoft.com/office/drawing/2014/main" id="{F7EE96D5-0269-4D89-8D73-95FC71333DA1}"/>
                          </a:ext>
                        </a:extLst>
                      </p:cNvPr>
                      <p:cNvCxnSpPr>
                        <a:cxnSpLocks/>
                        <a:stCxn id="36" idx="2"/>
                      </p:cNvCxnSpPr>
                      <p:nvPr/>
                    </p:nvCxnSpPr>
                    <p:spPr>
                      <a:xfrm flipH="1">
                        <a:off x="4922036" y="4307840"/>
                        <a:ext cx="1692124" cy="0"/>
                      </a:xfrm>
                      <a:prstGeom prst="straightConnector1">
                        <a:avLst/>
                      </a:prstGeom>
                      <a:ln w="5715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Conector recto de flecha 38">
                        <a:extLst>
                          <a:ext uri="{FF2B5EF4-FFF2-40B4-BE49-F238E27FC236}">
                            <a16:creationId xmlns:a16="http://schemas.microsoft.com/office/drawing/2014/main" id="{E10E7081-EB48-4C06-AD9A-1E9C9F2329C7}"/>
                          </a:ext>
                        </a:extLst>
                      </p:cNvPr>
                      <p:cNvCxnSpPr>
                        <a:cxnSpLocks/>
                        <a:stCxn id="35" idx="0"/>
                        <a:endCxn id="34" idx="3"/>
                      </p:cNvCxnSpPr>
                      <p:nvPr/>
                    </p:nvCxnSpPr>
                    <p:spPr>
                      <a:xfrm flipV="1">
                        <a:off x="4307355" y="2485159"/>
                        <a:ext cx="970280" cy="1472161"/>
                      </a:xfrm>
                      <a:prstGeom prst="straightConnector1">
                        <a:avLst/>
                      </a:prstGeom>
                      <a:ln w="5715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0" name="CuadroTexto 39">
                        <a:extLst>
                          <a:ext uri="{FF2B5EF4-FFF2-40B4-BE49-F238E27FC236}">
                            <a16:creationId xmlns:a16="http://schemas.microsoft.com/office/drawing/2014/main" id="{87F7602F-30FE-4078-991C-BBD5C20B1637}"/>
                          </a:ext>
                        </a:extLst>
                      </p:cNvPr>
                      <p:cNvSpPr txBox="1"/>
                      <p:nvPr/>
                    </p:nvSpPr>
                    <p:spPr>
                      <a:xfrm flipH="1">
                        <a:off x="7051039" y="4077007"/>
                        <a:ext cx="406401" cy="58964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ES" sz="1400" b="1" dirty="0"/>
                          <a:t>b</a:t>
                        </a:r>
                      </a:p>
                    </p:txBody>
                  </p:sp>
                  <p:sp>
                    <p:nvSpPr>
                      <p:cNvPr id="41" name="CuadroTexto 40">
                        <a:extLst>
                          <a:ext uri="{FF2B5EF4-FFF2-40B4-BE49-F238E27FC236}">
                            <a16:creationId xmlns:a16="http://schemas.microsoft.com/office/drawing/2014/main" id="{A77B710B-ECBC-4616-95D9-00DF4D51CBA8}"/>
                          </a:ext>
                        </a:extLst>
                      </p:cNvPr>
                      <p:cNvSpPr txBox="1"/>
                      <p:nvPr/>
                    </p:nvSpPr>
                    <p:spPr>
                      <a:xfrm flipH="1">
                        <a:off x="4059043" y="4013015"/>
                        <a:ext cx="406401" cy="58964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ES" sz="1400" b="1" dirty="0"/>
                          <a:t>c</a:t>
                        </a:r>
                      </a:p>
                    </p:txBody>
                  </p:sp>
                  <p:cxnSp>
                    <p:nvCxnSpPr>
                      <p:cNvPr id="42" name="Conector recto de flecha 41">
                        <a:extLst>
                          <a:ext uri="{FF2B5EF4-FFF2-40B4-BE49-F238E27FC236}">
                            <a16:creationId xmlns:a16="http://schemas.microsoft.com/office/drawing/2014/main" id="{2E827513-9F59-46D1-9DBB-E61DEC14DDD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4485156" y="2590801"/>
                        <a:ext cx="922504" cy="1366519"/>
                      </a:xfrm>
                      <a:prstGeom prst="straightConnector1">
                        <a:avLst/>
                      </a:prstGeom>
                      <a:ln w="38100"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" name="Conector recto de flecha 42">
                        <a:extLst>
                          <a:ext uri="{FF2B5EF4-FFF2-40B4-BE49-F238E27FC236}">
                            <a16:creationId xmlns:a16="http://schemas.microsoft.com/office/drawing/2014/main" id="{7B095BF7-0AF4-4A02-ACAE-056B378344D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6052820" y="2573428"/>
                        <a:ext cx="998220" cy="1378812"/>
                      </a:xfrm>
                      <a:prstGeom prst="straightConnector1">
                        <a:avLst/>
                      </a:prstGeom>
                      <a:ln w="38100"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4" name="Conector recto de flecha 43">
                        <a:extLst>
                          <a:ext uri="{FF2B5EF4-FFF2-40B4-BE49-F238E27FC236}">
                            <a16:creationId xmlns:a16="http://schemas.microsoft.com/office/drawing/2014/main" id="{674DF729-CF58-44D2-8CFC-E3B35A55925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4880910" y="4166168"/>
                        <a:ext cx="1837632" cy="1"/>
                      </a:xfrm>
                      <a:prstGeom prst="straightConnector1">
                        <a:avLst/>
                      </a:prstGeom>
                      <a:ln w="38100"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45" name="CuadroTexto 44">
                      <a:extLst>
                        <a:ext uri="{FF2B5EF4-FFF2-40B4-BE49-F238E27FC236}">
                          <a16:creationId xmlns:a16="http://schemas.microsoft.com/office/drawing/2014/main" id="{DFB7FB82-5CA8-45A6-8CB1-AD8C2F43A33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435487" y="805476"/>
                      <a:ext cx="43688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ES" sz="1600" b="1" dirty="0"/>
                        <a:t>a</a:t>
                      </a:r>
                    </a:p>
                  </p:txBody>
                </p:sp>
              </p:grpSp>
              <p:sp>
                <p:nvSpPr>
                  <p:cNvPr id="48" name="Elipse 47">
                    <a:extLst>
                      <a:ext uri="{FF2B5EF4-FFF2-40B4-BE49-F238E27FC236}">
                        <a16:creationId xmlns:a16="http://schemas.microsoft.com/office/drawing/2014/main" id="{692410AC-8E6C-4247-BEFF-152BAED49219}"/>
                      </a:ext>
                    </a:extLst>
                  </p:cNvPr>
                  <p:cNvSpPr/>
                  <p:nvPr/>
                </p:nvSpPr>
                <p:spPr>
                  <a:xfrm>
                    <a:off x="2010770" y="304796"/>
                    <a:ext cx="2622190" cy="1818723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49" name="Elipse 48">
                    <a:extLst>
                      <a:ext uri="{FF2B5EF4-FFF2-40B4-BE49-F238E27FC236}">
                        <a16:creationId xmlns:a16="http://schemas.microsoft.com/office/drawing/2014/main" id="{730C1AC8-8567-4151-8820-406FE8E0BCC2}"/>
                      </a:ext>
                    </a:extLst>
                  </p:cNvPr>
                  <p:cNvSpPr/>
                  <p:nvPr/>
                </p:nvSpPr>
                <p:spPr>
                  <a:xfrm>
                    <a:off x="688017" y="2311972"/>
                    <a:ext cx="2622190" cy="1818723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50" name="Elipse 49">
                    <a:extLst>
                      <a:ext uri="{FF2B5EF4-FFF2-40B4-BE49-F238E27FC236}">
                        <a16:creationId xmlns:a16="http://schemas.microsoft.com/office/drawing/2014/main" id="{9C6DF3DA-37A8-4A2E-BE50-1C6F6592F6F7}"/>
                      </a:ext>
                    </a:extLst>
                  </p:cNvPr>
                  <p:cNvSpPr/>
                  <p:nvPr/>
                </p:nvSpPr>
                <p:spPr>
                  <a:xfrm>
                    <a:off x="3424238" y="2309383"/>
                    <a:ext cx="2622190" cy="1818723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</p:grpSp>
            <p:sp>
              <p:nvSpPr>
                <p:cNvPr id="52" name="Elipse 51">
                  <a:extLst>
                    <a:ext uri="{FF2B5EF4-FFF2-40B4-BE49-F238E27FC236}">
                      <a16:creationId xmlns:a16="http://schemas.microsoft.com/office/drawing/2014/main" id="{17D314D9-B0C6-46B9-9D79-7452ABAA10A2}"/>
                    </a:ext>
                  </a:extLst>
                </p:cNvPr>
                <p:cNvSpPr/>
                <p:nvPr/>
              </p:nvSpPr>
              <p:spPr>
                <a:xfrm>
                  <a:off x="243385" y="304796"/>
                  <a:ext cx="6156960" cy="4318004"/>
                </a:xfrm>
                <a:prstGeom prst="ellipse">
                  <a:avLst/>
                </a:prstGeom>
                <a:noFill/>
                <a:ln w="28575"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55" name="Flecha: a la derecha 54">
                <a:extLst>
                  <a:ext uri="{FF2B5EF4-FFF2-40B4-BE49-F238E27FC236}">
                    <a16:creationId xmlns:a16="http://schemas.microsoft.com/office/drawing/2014/main" id="{F90973F4-0BD2-4734-ADAA-7AC5A6DAC6B8}"/>
                  </a:ext>
                </a:extLst>
              </p:cNvPr>
              <p:cNvSpPr/>
              <p:nvPr/>
            </p:nvSpPr>
            <p:spPr>
              <a:xfrm rot="3332750">
                <a:off x="3857110" y="1943498"/>
                <a:ext cx="500448" cy="484632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pic>
            <p:nvPicPr>
              <p:cNvPr id="57" name="Imagen 56">
                <a:extLst>
                  <a:ext uri="{FF2B5EF4-FFF2-40B4-BE49-F238E27FC236}">
                    <a16:creationId xmlns:a16="http://schemas.microsoft.com/office/drawing/2014/main" id="{759833A4-7568-4639-8B99-49BBD6DBE0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438106">
                <a:off x="3199776" y="2918394"/>
                <a:ext cx="469433" cy="499915"/>
              </a:xfrm>
              <a:prstGeom prst="rect">
                <a:avLst/>
              </a:prstGeom>
            </p:spPr>
          </p:pic>
          <p:sp>
            <p:nvSpPr>
              <p:cNvPr id="58" name="Flecha: a la derecha 57">
                <a:extLst>
                  <a:ext uri="{FF2B5EF4-FFF2-40B4-BE49-F238E27FC236}">
                    <a16:creationId xmlns:a16="http://schemas.microsoft.com/office/drawing/2014/main" id="{0B1632E4-36DA-41BC-8FE9-27A0AFEB54FF}"/>
                  </a:ext>
                </a:extLst>
              </p:cNvPr>
              <p:cNvSpPr/>
              <p:nvPr/>
            </p:nvSpPr>
            <p:spPr>
              <a:xfrm rot="18381680">
                <a:off x="2400845" y="1908534"/>
                <a:ext cx="500448" cy="484632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180" name="Grupo 179">
              <a:extLst>
                <a:ext uri="{FF2B5EF4-FFF2-40B4-BE49-F238E27FC236}">
                  <a16:creationId xmlns:a16="http://schemas.microsoft.com/office/drawing/2014/main" id="{23BB1780-8F73-4AD1-82F4-8B4B323D232D}"/>
                </a:ext>
              </a:extLst>
            </p:cNvPr>
            <p:cNvGrpSpPr/>
            <p:nvPr/>
          </p:nvGrpSpPr>
          <p:grpSpPr>
            <a:xfrm>
              <a:off x="7059154" y="1702582"/>
              <a:ext cx="2642539" cy="2141661"/>
              <a:chOff x="4903512" y="1466361"/>
              <a:chExt cx="5364945" cy="4352921"/>
            </a:xfrm>
          </p:grpSpPr>
          <p:pic>
            <p:nvPicPr>
              <p:cNvPr id="118" name="Imagen 117">
                <a:extLst>
                  <a:ext uri="{FF2B5EF4-FFF2-40B4-BE49-F238E27FC236}">
                    <a16:creationId xmlns:a16="http://schemas.microsoft.com/office/drawing/2014/main" id="{78161621-435D-465E-9E81-ECBB1DF36E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03512" y="1466361"/>
                <a:ext cx="5364945" cy="4352921"/>
              </a:xfrm>
              <a:prstGeom prst="rect">
                <a:avLst/>
              </a:prstGeom>
            </p:spPr>
          </p:pic>
          <p:sp>
            <p:nvSpPr>
              <p:cNvPr id="119" name="Elipse 118">
                <a:extLst>
                  <a:ext uri="{FF2B5EF4-FFF2-40B4-BE49-F238E27FC236}">
                    <a16:creationId xmlns:a16="http://schemas.microsoft.com/office/drawing/2014/main" id="{5AFC3A4E-CCA9-4894-846A-06DEE1F6D0C9}"/>
                  </a:ext>
                </a:extLst>
              </p:cNvPr>
              <p:cNvSpPr/>
              <p:nvPr/>
            </p:nvSpPr>
            <p:spPr>
              <a:xfrm>
                <a:off x="7423027" y="1656509"/>
                <a:ext cx="281223" cy="2396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pic>
            <p:nvPicPr>
              <p:cNvPr id="171" name="Imagen 170">
                <a:extLst>
                  <a:ext uri="{FF2B5EF4-FFF2-40B4-BE49-F238E27FC236}">
                    <a16:creationId xmlns:a16="http://schemas.microsoft.com/office/drawing/2014/main" id="{049309AF-86C1-41AD-9AEB-77E6E8A92F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89005" y="2711833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73" name="Imagen 172">
                <a:extLst>
                  <a:ext uri="{FF2B5EF4-FFF2-40B4-BE49-F238E27FC236}">
                    <a16:creationId xmlns:a16="http://schemas.microsoft.com/office/drawing/2014/main" id="{1596A7AD-3A29-4556-AB7A-9A3515494B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43419" y="2747667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74" name="Imagen 173">
                <a:extLst>
                  <a:ext uri="{FF2B5EF4-FFF2-40B4-BE49-F238E27FC236}">
                    <a16:creationId xmlns:a16="http://schemas.microsoft.com/office/drawing/2014/main" id="{9EE93505-296D-4788-BDE2-9900A8E34B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98390" y="4730169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75" name="Imagen 174">
                <a:extLst>
                  <a:ext uri="{FF2B5EF4-FFF2-40B4-BE49-F238E27FC236}">
                    <a16:creationId xmlns:a16="http://schemas.microsoft.com/office/drawing/2014/main" id="{A4B9782C-6284-49E9-90CE-DA3AD3BCC5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71787" y="3646639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76" name="Imagen 175">
                <a:extLst>
                  <a:ext uri="{FF2B5EF4-FFF2-40B4-BE49-F238E27FC236}">
                    <a16:creationId xmlns:a16="http://schemas.microsoft.com/office/drawing/2014/main" id="{9A52DC5E-F990-4C3E-A249-6ACFC376B2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80003" y="4724515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77" name="Imagen 176">
                <a:extLst>
                  <a:ext uri="{FF2B5EF4-FFF2-40B4-BE49-F238E27FC236}">
                    <a16:creationId xmlns:a16="http://schemas.microsoft.com/office/drawing/2014/main" id="{AA8008F2-3B3E-4A2D-BC54-AE07386696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52322" y="3710381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78" name="Imagen 177">
                <a:extLst>
                  <a:ext uri="{FF2B5EF4-FFF2-40B4-BE49-F238E27FC236}">
                    <a16:creationId xmlns:a16="http://schemas.microsoft.com/office/drawing/2014/main" id="{1EB7B16E-E0FE-4C92-9CB1-2FED56F196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81176" y="4773938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79" name="Imagen 178">
                <a:extLst>
                  <a:ext uri="{FF2B5EF4-FFF2-40B4-BE49-F238E27FC236}">
                    <a16:creationId xmlns:a16="http://schemas.microsoft.com/office/drawing/2014/main" id="{F8812445-B31D-442D-AFAC-DEA1F5DCA7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24815" y="4764877"/>
                <a:ext cx="280440" cy="237765"/>
              </a:xfrm>
              <a:prstGeom prst="rect">
                <a:avLst/>
              </a:prstGeom>
            </p:spPr>
          </p:pic>
        </p:grpSp>
        <p:grpSp>
          <p:nvGrpSpPr>
            <p:cNvPr id="182" name="Grupo 181">
              <a:extLst>
                <a:ext uri="{FF2B5EF4-FFF2-40B4-BE49-F238E27FC236}">
                  <a16:creationId xmlns:a16="http://schemas.microsoft.com/office/drawing/2014/main" id="{C6346291-FA1A-4EF4-9B6E-F4B8AEF8441A}"/>
                </a:ext>
              </a:extLst>
            </p:cNvPr>
            <p:cNvGrpSpPr/>
            <p:nvPr/>
          </p:nvGrpSpPr>
          <p:grpSpPr>
            <a:xfrm>
              <a:off x="6253343" y="4400836"/>
              <a:ext cx="2081942" cy="1611701"/>
              <a:chOff x="4903512" y="1466361"/>
              <a:chExt cx="5364945" cy="4352921"/>
            </a:xfrm>
          </p:grpSpPr>
          <p:pic>
            <p:nvPicPr>
              <p:cNvPr id="183" name="Imagen 182">
                <a:extLst>
                  <a:ext uri="{FF2B5EF4-FFF2-40B4-BE49-F238E27FC236}">
                    <a16:creationId xmlns:a16="http://schemas.microsoft.com/office/drawing/2014/main" id="{9C515803-EDAA-4838-9486-806A2DB686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03512" y="1466361"/>
                <a:ext cx="5364945" cy="4352921"/>
              </a:xfrm>
              <a:prstGeom prst="rect">
                <a:avLst/>
              </a:prstGeom>
            </p:spPr>
          </p:pic>
          <p:sp>
            <p:nvSpPr>
              <p:cNvPr id="184" name="Elipse 183">
                <a:extLst>
                  <a:ext uri="{FF2B5EF4-FFF2-40B4-BE49-F238E27FC236}">
                    <a16:creationId xmlns:a16="http://schemas.microsoft.com/office/drawing/2014/main" id="{4355CBD8-4B19-4A9E-BCCC-A2E48BE04BBC}"/>
                  </a:ext>
                </a:extLst>
              </p:cNvPr>
              <p:cNvSpPr/>
              <p:nvPr/>
            </p:nvSpPr>
            <p:spPr>
              <a:xfrm>
                <a:off x="7423027" y="1656509"/>
                <a:ext cx="281223" cy="2396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pic>
            <p:nvPicPr>
              <p:cNvPr id="185" name="Imagen 184">
                <a:extLst>
                  <a:ext uri="{FF2B5EF4-FFF2-40B4-BE49-F238E27FC236}">
                    <a16:creationId xmlns:a16="http://schemas.microsoft.com/office/drawing/2014/main" id="{313257B6-906E-4F96-986C-1A089DB9AF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89005" y="2711833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86" name="Imagen 185">
                <a:extLst>
                  <a:ext uri="{FF2B5EF4-FFF2-40B4-BE49-F238E27FC236}">
                    <a16:creationId xmlns:a16="http://schemas.microsoft.com/office/drawing/2014/main" id="{F3F82C22-97A1-4572-A0FC-F88FEE3F00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43419" y="2747667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87" name="Imagen 186">
                <a:extLst>
                  <a:ext uri="{FF2B5EF4-FFF2-40B4-BE49-F238E27FC236}">
                    <a16:creationId xmlns:a16="http://schemas.microsoft.com/office/drawing/2014/main" id="{6E68F229-2AA8-4832-BA96-D3985F03E2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98390" y="4730169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88" name="Imagen 187">
                <a:extLst>
                  <a:ext uri="{FF2B5EF4-FFF2-40B4-BE49-F238E27FC236}">
                    <a16:creationId xmlns:a16="http://schemas.microsoft.com/office/drawing/2014/main" id="{A50A1AA1-80E6-4BD9-BBA4-F7F7552C5C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71787" y="3646639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89" name="Imagen 188">
                <a:extLst>
                  <a:ext uri="{FF2B5EF4-FFF2-40B4-BE49-F238E27FC236}">
                    <a16:creationId xmlns:a16="http://schemas.microsoft.com/office/drawing/2014/main" id="{ED6642EE-3185-4A08-A6E3-6C3722916C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80003" y="4724515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90" name="Imagen 189">
                <a:extLst>
                  <a:ext uri="{FF2B5EF4-FFF2-40B4-BE49-F238E27FC236}">
                    <a16:creationId xmlns:a16="http://schemas.microsoft.com/office/drawing/2014/main" id="{BFF31B88-B9CA-4926-B27A-93ED685A54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52322" y="3710381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91" name="Imagen 190">
                <a:extLst>
                  <a:ext uri="{FF2B5EF4-FFF2-40B4-BE49-F238E27FC236}">
                    <a16:creationId xmlns:a16="http://schemas.microsoft.com/office/drawing/2014/main" id="{16C16DBB-DC79-4548-89A4-A8751E0A68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81176" y="4773938"/>
                <a:ext cx="280440" cy="237765"/>
              </a:xfrm>
              <a:prstGeom prst="rect">
                <a:avLst/>
              </a:prstGeom>
            </p:spPr>
          </p:pic>
          <p:pic>
            <p:nvPicPr>
              <p:cNvPr id="192" name="Imagen 191">
                <a:extLst>
                  <a:ext uri="{FF2B5EF4-FFF2-40B4-BE49-F238E27FC236}">
                    <a16:creationId xmlns:a16="http://schemas.microsoft.com/office/drawing/2014/main" id="{9F918F9E-3D3E-4609-9F03-7BD89BE35E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24815" y="4764877"/>
                <a:ext cx="280440" cy="237765"/>
              </a:xfrm>
              <a:prstGeom prst="rect">
                <a:avLst/>
              </a:prstGeom>
            </p:spPr>
          </p:pic>
        </p:grpSp>
        <p:sp>
          <p:nvSpPr>
            <p:cNvPr id="193" name="Flecha: a la derecha 192">
              <a:extLst>
                <a:ext uri="{FF2B5EF4-FFF2-40B4-BE49-F238E27FC236}">
                  <a16:creationId xmlns:a16="http://schemas.microsoft.com/office/drawing/2014/main" id="{F97D0F71-9A59-469C-93F2-46C6838EA593}"/>
                </a:ext>
              </a:extLst>
            </p:cNvPr>
            <p:cNvSpPr/>
            <p:nvPr/>
          </p:nvSpPr>
          <p:spPr>
            <a:xfrm>
              <a:off x="5788240" y="2607888"/>
              <a:ext cx="1270913" cy="315745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4" name="Flecha: a la derecha 193">
              <a:extLst>
                <a:ext uri="{FF2B5EF4-FFF2-40B4-BE49-F238E27FC236}">
                  <a16:creationId xmlns:a16="http://schemas.microsoft.com/office/drawing/2014/main" id="{CBF384B3-D720-4007-8F8B-E6A06FFBC8D1}"/>
                </a:ext>
              </a:extLst>
            </p:cNvPr>
            <p:cNvSpPr/>
            <p:nvPr/>
          </p:nvSpPr>
          <p:spPr>
            <a:xfrm rot="7014401">
              <a:off x="7476515" y="3984355"/>
              <a:ext cx="649649" cy="31451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5" name="Flecha: a la derecha 194">
              <a:extLst>
                <a:ext uri="{FF2B5EF4-FFF2-40B4-BE49-F238E27FC236}">
                  <a16:creationId xmlns:a16="http://schemas.microsoft.com/office/drawing/2014/main" id="{D739036E-5A3D-4BEB-A04A-7C1A2313D342}"/>
                </a:ext>
              </a:extLst>
            </p:cNvPr>
            <p:cNvSpPr/>
            <p:nvPr/>
          </p:nvSpPr>
          <p:spPr>
            <a:xfrm rot="12364133">
              <a:off x="5521480" y="4535016"/>
              <a:ext cx="808667" cy="29312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6" name="Flecha: a la izquierda y derecha 195">
              <a:extLst>
                <a:ext uri="{FF2B5EF4-FFF2-40B4-BE49-F238E27FC236}">
                  <a16:creationId xmlns:a16="http://schemas.microsoft.com/office/drawing/2014/main" id="{7864DBF0-6191-4263-BE46-7A580D2D9B11}"/>
                </a:ext>
              </a:extLst>
            </p:cNvPr>
            <p:cNvSpPr/>
            <p:nvPr/>
          </p:nvSpPr>
          <p:spPr>
            <a:xfrm>
              <a:off x="5608379" y="2340233"/>
              <a:ext cx="1505189" cy="23386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7" name="Flecha: a la izquierda y derecha 196">
              <a:extLst>
                <a:ext uri="{FF2B5EF4-FFF2-40B4-BE49-F238E27FC236}">
                  <a16:creationId xmlns:a16="http://schemas.microsoft.com/office/drawing/2014/main" id="{133116DB-A855-4D09-8B94-4073ECFDE1FF}"/>
                </a:ext>
              </a:extLst>
            </p:cNvPr>
            <p:cNvSpPr/>
            <p:nvPr/>
          </p:nvSpPr>
          <p:spPr>
            <a:xfrm rot="7199804">
              <a:off x="7766684" y="4100158"/>
              <a:ext cx="813713" cy="28625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8" name="Flecha: a la izquierda y derecha 197">
              <a:extLst>
                <a:ext uri="{FF2B5EF4-FFF2-40B4-BE49-F238E27FC236}">
                  <a16:creationId xmlns:a16="http://schemas.microsoft.com/office/drawing/2014/main" id="{FEC54E0F-39B2-46CE-A443-ABC835063969}"/>
                </a:ext>
              </a:extLst>
            </p:cNvPr>
            <p:cNvSpPr/>
            <p:nvPr/>
          </p:nvSpPr>
          <p:spPr>
            <a:xfrm rot="1637272">
              <a:off x="5290264" y="4872113"/>
              <a:ext cx="1009817" cy="22887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9461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o 51">
            <a:extLst>
              <a:ext uri="{FF2B5EF4-FFF2-40B4-BE49-F238E27FC236}">
                <a16:creationId xmlns:a16="http://schemas.microsoft.com/office/drawing/2014/main" id="{8FCB4EC7-4D07-4F2E-8C4F-3FCF924727A2}"/>
              </a:ext>
            </a:extLst>
          </p:cNvPr>
          <p:cNvGrpSpPr/>
          <p:nvPr/>
        </p:nvGrpSpPr>
        <p:grpSpPr>
          <a:xfrm>
            <a:off x="2580291" y="792068"/>
            <a:ext cx="6598812" cy="5273863"/>
            <a:chOff x="2778595" y="792068"/>
            <a:chExt cx="6598812" cy="5273863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5B8D5BA4-88CF-4432-8E4C-7CDC9D3EAD91}"/>
                </a:ext>
              </a:extLst>
            </p:cNvPr>
            <p:cNvGrpSpPr/>
            <p:nvPr/>
          </p:nvGrpSpPr>
          <p:grpSpPr>
            <a:xfrm>
              <a:off x="4218204" y="1919675"/>
              <a:ext cx="5159203" cy="3609948"/>
              <a:chOff x="3498399" y="1624026"/>
              <a:chExt cx="5159203" cy="3609948"/>
            </a:xfrm>
          </p:grpSpPr>
          <p:sp>
            <p:nvSpPr>
              <p:cNvPr id="4" name="Elipse 3">
                <a:extLst>
                  <a:ext uri="{FF2B5EF4-FFF2-40B4-BE49-F238E27FC236}">
                    <a16:creationId xmlns:a16="http://schemas.microsoft.com/office/drawing/2014/main" id="{B4158DF1-27C9-494E-B7FE-860493F41E34}"/>
                  </a:ext>
                </a:extLst>
              </p:cNvPr>
              <p:cNvSpPr/>
              <p:nvPr/>
            </p:nvSpPr>
            <p:spPr>
              <a:xfrm>
                <a:off x="4872471" y="3156194"/>
                <a:ext cx="851925" cy="60203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" name="Elipse 4">
                <a:extLst>
                  <a:ext uri="{FF2B5EF4-FFF2-40B4-BE49-F238E27FC236}">
                    <a16:creationId xmlns:a16="http://schemas.microsoft.com/office/drawing/2014/main" id="{E1D6FD58-57B7-49F8-A4AD-5458A715AA2E}"/>
                  </a:ext>
                </a:extLst>
              </p:cNvPr>
              <p:cNvSpPr/>
              <p:nvPr/>
            </p:nvSpPr>
            <p:spPr>
              <a:xfrm>
                <a:off x="3498399" y="1624026"/>
                <a:ext cx="3745666" cy="360994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41000">
                    <a:srgbClr val="D0D8F4"/>
                  </a:gs>
                  <a:gs pos="36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" name="Elipse 5">
                <a:extLst>
                  <a:ext uri="{FF2B5EF4-FFF2-40B4-BE49-F238E27FC236}">
                    <a16:creationId xmlns:a16="http://schemas.microsoft.com/office/drawing/2014/main" id="{07E0587B-3446-4D5B-AA1F-D16F55C641D6}"/>
                  </a:ext>
                </a:extLst>
              </p:cNvPr>
              <p:cNvSpPr/>
              <p:nvPr/>
            </p:nvSpPr>
            <p:spPr>
              <a:xfrm>
                <a:off x="5209779" y="3201779"/>
                <a:ext cx="322907" cy="344013"/>
              </a:xfrm>
              <a:prstGeom prst="ellips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7" name="Elipse 6">
                <a:extLst>
                  <a:ext uri="{FF2B5EF4-FFF2-40B4-BE49-F238E27FC236}">
                    <a16:creationId xmlns:a16="http://schemas.microsoft.com/office/drawing/2014/main" id="{08DE0749-1C3B-4CAF-8A07-314FB0B702FB}"/>
                  </a:ext>
                </a:extLst>
              </p:cNvPr>
              <p:cNvSpPr/>
              <p:nvPr/>
            </p:nvSpPr>
            <p:spPr>
              <a:xfrm>
                <a:off x="5741119" y="2422619"/>
                <a:ext cx="2916483" cy="182248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  <a:alpha val="33000"/>
                </a:schemeClr>
              </a:solidFill>
              <a:ln w="1905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Elipse 7">
                <a:extLst>
                  <a:ext uri="{FF2B5EF4-FFF2-40B4-BE49-F238E27FC236}">
                    <a16:creationId xmlns:a16="http://schemas.microsoft.com/office/drawing/2014/main" id="{01DC6388-61F0-45DE-949F-CC4457B00082}"/>
                  </a:ext>
                </a:extLst>
              </p:cNvPr>
              <p:cNvSpPr/>
              <p:nvPr/>
            </p:nvSpPr>
            <p:spPr>
              <a:xfrm>
                <a:off x="7142480" y="1788160"/>
                <a:ext cx="375920" cy="2641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Elipse 8">
                <a:extLst>
                  <a:ext uri="{FF2B5EF4-FFF2-40B4-BE49-F238E27FC236}">
                    <a16:creationId xmlns:a16="http://schemas.microsoft.com/office/drawing/2014/main" id="{64BB98A1-02AD-4124-85FD-BBF9CA066622}"/>
                  </a:ext>
                </a:extLst>
              </p:cNvPr>
              <p:cNvSpPr/>
              <p:nvPr/>
            </p:nvSpPr>
            <p:spPr>
              <a:xfrm>
                <a:off x="7193273" y="4781858"/>
                <a:ext cx="375920" cy="2641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Elipse 9">
                <a:extLst>
                  <a:ext uri="{FF2B5EF4-FFF2-40B4-BE49-F238E27FC236}">
                    <a16:creationId xmlns:a16="http://schemas.microsoft.com/office/drawing/2014/main" id="{58FDDEB3-7574-4D07-BBF8-FA68F954D5B4}"/>
                  </a:ext>
                </a:extLst>
              </p:cNvPr>
              <p:cNvSpPr/>
              <p:nvPr/>
            </p:nvSpPr>
            <p:spPr>
              <a:xfrm>
                <a:off x="8138160" y="3201779"/>
                <a:ext cx="375920" cy="2641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2D38BB06-9FEC-4B01-B4F8-A971C0661310}"/>
                  </a:ext>
                </a:extLst>
              </p:cNvPr>
              <p:cNvSpPr/>
              <p:nvPr/>
            </p:nvSpPr>
            <p:spPr>
              <a:xfrm>
                <a:off x="7435484" y="3201779"/>
                <a:ext cx="375920" cy="2641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" name="Elipse 11">
                <a:extLst>
                  <a:ext uri="{FF2B5EF4-FFF2-40B4-BE49-F238E27FC236}">
                    <a16:creationId xmlns:a16="http://schemas.microsoft.com/office/drawing/2014/main" id="{B35056B2-AA65-43E8-ABF3-515530C526DD}"/>
                  </a:ext>
                </a:extLst>
              </p:cNvPr>
              <p:cNvSpPr/>
              <p:nvPr/>
            </p:nvSpPr>
            <p:spPr>
              <a:xfrm>
                <a:off x="6622881" y="3201779"/>
                <a:ext cx="375920" cy="2641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3" name="Elipse 12">
                <a:extLst>
                  <a:ext uri="{FF2B5EF4-FFF2-40B4-BE49-F238E27FC236}">
                    <a16:creationId xmlns:a16="http://schemas.microsoft.com/office/drawing/2014/main" id="{FFC81217-FDC7-44E0-B457-820556BD4089}"/>
                  </a:ext>
                </a:extLst>
              </p:cNvPr>
              <p:cNvSpPr/>
              <p:nvPr/>
            </p:nvSpPr>
            <p:spPr>
              <a:xfrm>
                <a:off x="5885283" y="3201779"/>
                <a:ext cx="375920" cy="2641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5" name="Signo de multiplicación 14">
              <a:extLst>
                <a:ext uri="{FF2B5EF4-FFF2-40B4-BE49-F238E27FC236}">
                  <a16:creationId xmlns:a16="http://schemas.microsoft.com/office/drawing/2014/main" id="{2101F75B-2078-4800-9317-F24ED5B1929A}"/>
                </a:ext>
              </a:extLst>
            </p:cNvPr>
            <p:cNvSpPr/>
            <p:nvPr/>
          </p:nvSpPr>
          <p:spPr>
            <a:xfrm>
              <a:off x="6501284" y="3304388"/>
              <a:ext cx="628839" cy="650240"/>
            </a:xfrm>
            <a:prstGeom prst="mathMultiply">
              <a:avLst>
                <a:gd name="adj1" fmla="val 7964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1" name="Conector: curvado 20">
              <a:extLst>
                <a:ext uri="{FF2B5EF4-FFF2-40B4-BE49-F238E27FC236}">
                  <a16:creationId xmlns:a16="http://schemas.microsoft.com/office/drawing/2014/main" id="{B61C0374-ADE6-416E-A203-1B48234CEB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32941" y="1647527"/>
              <a:ext cx="1299273" cy="755205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9EC5463C-AE29-41EF-B54B-0704A7238B49}"/>
                </a:ext>
              </a:extLst>
            </p:cNvPr>
            <p:cNvSpPr/>
            <p:nvPr/>
          </p:nvSpPr>
          <p:spPr>
            <a:xfrm>
              <a:off x="2778595" y="2754838"/>
              <a:ext cx="2919447" cy="182248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57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Elipse 24">
              <a:extLst>
                <a:ext uri="{FF2B5EF4-FFF2-40B4-BE49-F238E27FC236}">
                  <a16:creationId xmlns:a16="http://schemas.microsoft.com/office/drawing/2014/main" id="{14FD8485-3341-4B78-8038-EF06969695F0}"/>
                </a:ext>
              </a:extLst>
            </p:cNvPr>
            <p:cNvSpPr/>
            <p:nvPr/>
          </p:nvSpPr>
          <p:spPr>
            <a:xfrm>
              <a:off x="3953796" y="2119216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581EA7EB-48DD-4DE1-AB2A-114D1672CC8D}"/>
                </a:ext>
              </a:extLst>
            </p:cNvPr>
            <p:cNvSpPr/>
            <p:nvPr/>
          </p:nvSpPr>
          <p:spPr>
            <a:xfrm>
              <a:off x="3896202" y="5112914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BD9D4EFB-09C6-4861-BBF5-EC26C76FA1B9}"/>
                </a:ext>
              </a:extLst>
            </p:cNvPr>
            <p:cNvSpPr/>
            <p:nvPr/>
          </p:nvSpPr>
          <p:spPr>
            <a:xfrm>
              <a:off x="5234723" y="3542995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3CBC676D-1F74-48B4-BC80-D7FA71CF5A9E}"/>
                </a:ext>
              </a:extLst>
            </p:cNvPr>
            <p:cNvSpPr/>
            <p:nvPr/>
          </p:nvSpPr>
          <p:spPr>
            <a:xfrm>
              <a:off x="4465669" y="3524109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Elipse 40">
              <a:extLst>
                <a:ext uri="{FF2B5EF4-FFF2-40B4-BE49-F238E27FC236}">
                  <a16:creationId xmlns:a16="http://schemas.microsoft.com/office/drawing/2014/main" id="{46AA08C9-AFEA-4F1F-B93E-B45092F5713A}"/>
                </a:ext>
              </a:extLst>
            </p:cNvPr>
            <p:cNvSpPr/>
            <p:nvPr/>
          </p:nvSpPr>
          <p:spPr>
            <a:xfrm>
              <a:off x="3730298" y="3532835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2" name="Elipse 41">
              <a:extLst>
                <a:ext uri="{FF2B5EF4-FFF2-40B4-BE49-F238E27FC236}">
                  <a16:creationId xmlns:a16="http://schemas.microsoft.com/office/drawing/2014/main" id="{9D3632EB-75FD-40A2-AC0A-CD5C5F6F98A7}"/>
                </a:ext>
              </a:extLst>
            </p:cNvPr>
            <p:cNvSpPr/>
            <p:nvPr/>
          </p:nvSpPr>
          <p:spPr>
            <a:xfrm>
              <a:off x="3039042" y="3524109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3" name="Signo de multiplicación 42">
              <a:extLst>
                <a:ext uri="{FF2B5EF4-FFF2-40B4-BE49-F238E27FC236}">
                  <a16:creationId xmlns:a16="http://schemas.microsoft.com/office/drawing/2014/main" id="{DB71F537-F46F-4D06-8889-617F0BF33991}"/>
                </a:ext>
              </a:extLst>
            </p:cNvPr>
            <p:cNvSpPr/>
            <p:nvPr/>
          </p:nvSpPr>
          <p:spPr>
            <a:xfrm>
              <a:off x="7199694" y="3315937"/>
              <a:ext cx="628839" cy="650240"/>
            </a:xfrm>
            <a:prstGeom prst="mathMultiply">
              <a:avLst>
                <a:gd name="adj1" fmla="val 7964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20D8AF00-CACA-4CD5-B358-5F8FD06DA9B7}"/>
                </a:ext>
              </a:extLst>
            </p:cNvPr>
            <p:cNvSpPr/>
            <p:nvPr/>
          </p:nvSpPr>
          <p:spPr>
            <a:xfrm>
              <a:off x="5857021" y="792068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AD361536-949B-494E-AEC8-04B08E33EB17}"/>
                </a:ext>
              </a:extLst>
            </p:cNvPr>
            <p:cNvSpPr/>
            <p:nvPr/>
          </p:nvSpPr>
          <p:spPr>
            <a:xfrm>
              <a:off x="5857021" y="1544237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D971F8EF-F64E-4EA9-9457-CBF4EDA8341E}"/>
                </a:ext>
              </a:extLst>
            </p:cNvPr>
            <p:cNvSpPr/>
            <p:nvPr/>
          </p:nvSpPr>
          <p:spPr>
            <a:xfrm>
              <a:off x="5857021" y="2251296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7" name="Elipse 46">
              <a:extLst>
                <a:ext uri="{FF2B5EF4-FFF2-40B4-BE49-F238E27FC236}">
                  <a16:creationId xmlns:a16="http://schemas.microsoft.com/office/drawing/2014/main" id="{F9B4D611-B2DF-4DDB-B41D-13D6BE336579}"/>
                </a:ext>
              </a:extLst>
            </p:cNvPr>
            <p:cNvSpPr/>
            <p:nvPr/>
          </p:nvSpPr>
          <p:spPr>
            <a:xfrm>
              <a:off x="5882013" y="2941760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9" name="Signo de multiplicación 48">
              <a:extLst>
                <a:ext uri="{FF2B5EF4-FFF2-40B4-BE49-F238E27FC236}">
                  <a16:creationId xmlns:a16="http://schemas.microsoft.com/office/drawing/2014/main" id="{4C5EE477-80F7-4939-AB4D-A89156BA5D06}"/>
                </a:ext>
              </a:extLst>
            </p:cNvPr>
            <p:cNvSpPr/>
            <p:nvPr/>
          </p:nvSpPr>
          <p:spPr>
            <a:xfrm>
              <a:off x="5763580" y="2754838"/>
              <a:ext cx="628839" cy="650240"/>
            </a:xfrm>
            <a:prstGeom prst="mathMultiply">
              <a:avLst>
                <a:gd name="adj1" fmla="val 7964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0" name="Elipse 49">
              <a:extLst>
                <a:ext uri="{FF2B5EF4-FFF2-40B4-BE49-F238E27FC236}">
                  <a16:creationId xmlns:a16="http://schemas.microsoft.com/office/drawing/2014/main" id="{C97F7503-9CD2-4D86-974F-86CFB438F1E1}"/>
                </a:ext>
              </a:extLst>
            </p:cNvPr>
            <p:cNvSpPr/>
            <p:nvPr/>
          </p:nvSpPr>
          <p:spPr>
            <a:xfrm>
              <a:off x="5907808" y="5801771"/>
              <a:ext cx="375920" cy="2641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705512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30</Words>
  <Application>Microsoft Office PowerPoint</Application>
  <PresentationFormat>Panorámica</PresentationFormat>
  <Paragraphs>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Baquero Mochales</dc:creator>
  <cp:lastModifiedBy>Fernando Baquero Mochales</cp:lastModifiedBy>
  <cp:revision>28</cp:revision>
  <dcterms:created xsi:type="dcterms:W3CDTF">2019-08-23T10:18:12Z</dcterms:created>
  <dcterms:modified xsi:type="dcterms:W3CDTF">2019-08-25T09:16:56Z</dcterms:modified>
</cp:coreProperties>
</file>