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885" autoAdjust="0"/>
  </p:normalViewPr>
  <p:slideViewPr>
    <p:cSldViewPr snapToGrid="0" snapToObjects="1">
      <p:cViewPr varScale="1">
        <p:scale>
          <a:sx n="71" d="100"/>
          <a:sy n="71" d="100"/>
        </p:scale>
        <p:origin x="-2696" y="-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9C80-4B4D-E641-92F5-4F04379EC586}" type="datetimeFigureOut">
              <a:rPr lang="en-US" smtClean="0"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635F-7A3D-8844-9A69-4006FE5D9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1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9C80-4B4D-E641-92F5-4F04379EC586}" type="datetimeFigureOut">
              <a:rPr lang="en-US" smtClean="0"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635F-7A3D-8844-9A69-4006FE5D9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7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9C80-4B4D-E641-92F5-4F04379EC586}" type="datetimeFigureOut">
              <a:rPr lang="en-US" smtClean="0"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635F-7A3D-8844-9A69-4006FE5D9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6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9C80-4B4D-E641-92F5-4F04379EC586}" type="datetimeFigureOut">
              <a:rPr lang="en-US" smtClean="0"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635F-7A3D-8844-9A69-4006FE5D9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2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9C80-4B4D-E641-92F5-4F04379EC586}" type="datetimeFigureOut">
              <a:rPr lang="en-US" smtClean="0"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635F-7A3D-8844-9A69-4006FE5D9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9C80-4B4D-E641-92F5-4F04379EC586}" type="datetimeFigureOut">
              <a:rPr lang="en-US" smtClean="0"/>
              <a:t>7/18/19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635F-7A3D-8844-9A69-4006FE5D9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2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9C80-4B4D-E641-92F5-4F04379EC586}" type="datetimeFigureOut">
              <a:rPr lang="en-US" smtClean="0"/>
              <a:t>7/18/19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635F-7A3D-8844-9A69-4006FE5D9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9C80-4B4D-E641-92F5-4F04379EC586}" type="datetimeFigureOut">
              <a:rPr lang="en-US" smtClean="0"/>
              <a:t>7/18/19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635F-7A3D-8844-9A69-4006FE5D9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7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9C80-4B4D-E641-92F5-4F04379EC586}" type="datetimeFigureOut">
              <a:rPr lang="en-US" smtClean="0"/>
              <a:t>7/18/19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635F-7A3D-8844-9A69-4006FE5D9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1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9C80-4B4D-E641-92F5-4F04379EC586}" type="datetimeFigureOut">
              <a:rPr lang="en-US" smtClean="0"/>
              <a:t>7/18/19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635F-7A3D-8844-9A69-4006FE5D9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9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9C80-4B4D-E641-92F5-4F04379EC586}" type="datetimeFigureOut">
              <a:rPr lang="en-US" smtClean="0"/>
              <a:t>7/18/19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635F-7A3D-8844-9A69-4006FE5D9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6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59C80-4B4D-E641-92F5-4F04379EC586}" type="datetimeFigureOut">
              <a:rPr lang="en-US" smtClean="0"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7635F-7A3D-8844-9A69-4006FE5D9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8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449704" y="469900"/>
            <a:ext cx="4272111" cy="8204200"/>
            <a:chOff x="1914805" y="469900"/>
            <a:chExt cx="4272111" cy="82042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61016" y="469900"/>
              <a:ext cx="4025900" cy="8204200"/>
            </a:xfrm>
            <a:prstGeom prst="rect">
              <a:avLst/>
            </a:prstGeom>
          </p:spPr>
        </p:pic>
        <p:cxnSp>
          <p:nvCxnSpPr>
            <p:cNvPr id="3" name="Straight Arrow Connector 2"/>
            <p:cNvCxnSpPr/>
            <p:nvPr/>
          </p:nvCxnSpPr>
          <p:spPr>
            <a:xfrm>
              <a:off x="1914805" y="947935"/>
              <a:ext cx="237744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1914805" y="1134203"/>
              <a:ext cx="237744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1914805" y="1523668"/>
              <a:ext cx="237744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914805" y="1709936"/>
              <a:ext cx="237744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914805" y="3233936"/>
              <a:ext cx="237744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914805" y="6671402"/>
              <a:ext cx="237744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914805" y="6857670"/>
              <a:ext cx="237744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94662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Duke University Medical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SHENG SUN</dc:creator>
  <cp:lastModifiedBy>SHENG SUN</cp:lastModifiedBy>
  <cp:revision>3</cp:revision>
  <dcterms:created xsi:type="dcterms:W3CDTF">2019-04-22T21:51:43Z</dcterms:created>
  <dcterms:modified xsi:type="dcterms:W3CDTF">2019-07-18T22:22:30Z</dcterms:modified>
</cp:coreProperties>
</file>